
<file path=[Content_Types].xml><?xml version="1.0" encoding="utf-8"?>
<Types xmlns="http://schemas.openxmlformats.org/package/2006/content-types">
  <Default Extension="jpeg" ContentType="image/jpeg"/>
  <Default Extension="JPG" ContentType="image/.jpg"/>
  <Default Extension="wav" ContentType="audio/x-wav"/>
  <Default Extension="wmf" ContentType="image/x-wmf"/>
  <Default Extension="png" ContentType="image/png"/>
  <Default Extension="gif" ContentType="image/gif"/>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4">
  <p:sldMasterIdLst>
    <p:sldMasterId id="2147483648" r:id="rId1"/>
    <p:sldMasterId id="2147483662" r:id="rId3"/>
    <p:sldMasterId id="2147483674" r:id="rId4"/>
    <p:sldMasterId id="2147483686" r:id="rId5"/>
    <p:sldMasterId id="2147483698" r:id="rId6"/>
  </p:sldMasterIdLst>
  <p:notesMasterIdLst>
    <p:notesMasterId r:id="rId26"/>
  </p:notesMasterIdLst>
  <p:sldIdLst>
    <p:sldId id="265" r:id="rId7"/>
    <p:sldId id="268" r:id="rId8"/>
    <p:sldId id="269" r:id="rId9"/>
    <p:sldId id="271" r:id="rId10"/>
    <p:sldId id="272" r:id="rId11"/>
    <p:sldId id="270" r:id="rId12"/>
    <p:sldId id="278" r:id="rId13"/>
    <p:sldId id="283" r:id="rId14"/>
    <p:sldId id="279" r:id="rId15"/>
    <p:sldId id="280" r:id="rId16"/>
    <p:sldId id="281" r:id="rId17"/>
    <p:sldId id="282" r:id="rId18"/>
    <p:sldId id="275" r:id="rId19"/>
    <p:sldId id="276" r:id="rId20"/>
    <p:sldId id="284" r:id="rId21"/>
    <p:sldId id="286" r:id="rId22"/>
    <p:sldId id="287" r:id="rId23"/>
    <p:sldId id="288" r:id="rId24"/>
    <p:sldId id="289" r:id="rId25"/>
    <p:sldId id="291" r:id="rId27"/>
    <p:sldId id="290" r:id="rId28"/>
    <p:sldId id="292" r:id="rId29"/>
    <p:sldId id="293" r:id="rId30"/>
    <p:sldId id="294" r:id="rId31"/>
    <p:sldId id="295" r:id="rId32"/>
    <p:sldId id="296" r:id="rId33"/>
    <p:sldId id="297" r:id="rId34"/>
    <p:sldId id="302" r:id="rId35"/>
    <p:sldId id="299" r:id="rId36"/>
    <p:sldId id="301" r:id="rId37"/>
    <p:sldId id="303" r:id="rId38"/>
    <p:sldId id="305" r:id="rId39"/>
    <p:sldId id="304" r:id="rId40"/>
    <p:sldId id="306" r:id="rId41"/>
    <p:sldId id="307" r:id="rId42"/>
    <p:sldId id="308" r:id="rId43"/>
    <p:sldId id="309" r:id="rId44"/>
    <p:sldId id="310" r:id="rId45"/>
    <p:sldId id="311" r:id="rId46"/>
    <p:sldId id="312" r:id="rId47"/>
    <p:sldId id="313" r:id="rId48"/>
    <p:sldId id="314" r:id="rId49"/>
    <p:sldId id="316" r:id="rId50"/>
    <p:sldId id="315" r:id="rId51"/>
    <p:sldId id="317" r:id="rId52"/>
    <p:sldId id="319" r:id="rId53"/>
    <p:sldId id="320" r:id="rId54"/>
    <p:sldId id="321" r:id="rId55"/>
    <p:sldId id="322" r:id="rId56"/>
    <p:sldId id="323" r:id="rId57"/>
    <p:sldId id="324" r:id="rId58"/>
    <p:sldId id="325" r:id="rId59"/>
    <p:sldId id="326" r:id="rId60"/>
    <p:sldId id="263" r:id="rId61"/>
    <p:sldId id="256" r:id="rId62"/>
    <p:sldId id="257" r:id="rId63"/>
    <p:sldId id="258" r:id="rId64"/>
    <p:sldId id="262" r:id="rId65"/>
    <p:sldId id="261" r:id="rId66"/>
    <p:sldId id="259" r:id="rId67"/>
    <p:sldId id="267" r:id="rId68"/>
    <p:sldId id="327" r:id="rId69"/>
    <p:sldId id="328" r:id="rId70"/>
    <p:sldId id="329" r:id="rId71"/>
  </p:sldIdLst>
  <p:sldSz cx="9144000" cy="6858000" type="screen4x3"/>
  <p:notesSz cx="6858000" cy="91440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5" d="100"/>
          <a:sy n="75" d="100"/>
        </p:scale>
        <p:origin x="1176" y="54"/>
      </p:cViewPr>
      <p:guideLst>
        <p:guide orient="horz" pos="2160"/>
        <p:guide pos="2880"/>
      </p:guideLst>
    </p:cSldViewPr>
  </p:slideViewPr>
  <p:notesTextViewPr>
    <p:cViewPr>
      <p:scale>
        <a:sx n="1" d="1"/>
        <a:sy n="1" d="1"/>
      </p:scale>
      <p:origin x="0" y="0"/>
    </p:cViewPr>
  </p:notesTextViewPr>
  <p:notesViewPr>
    <p:cSldViewPr>
      <p:cViewPr varScale="1">
        <p:scale>
          <a:sx n="57" d="100"/>
          <a:sy n="57" d="100"/>
        </p:scale>
        <p:origin x="2754" y="7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5" Type="http://schemas.openxmlformats.org/officeDocument/2006/relationships/tags" Target="tags/tag8.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notesMaster" Target="notesMasters/notesMaster1.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9EF38-4BF1-4658-8081-3A699AB3DB73}"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22CC3-EED5-4FA2-A12D-AB3D4642B4D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294850EC-756B-4722-B3FE-79F884148530}"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37891" name="Rectangle 2"/>
          <p:cNvSpPr>
            <a:spLocks noGrp="1" noRot="1" noChangeAspect="1" noChangeArrowheads="1" noTextEdit="1"/>
          </p:cNvSpPr>
          <p:nvPr>
            <p:ph type="sldImg"/>
          </p:nvPr>
        </p:nvSpPr>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8AA0635B-0348-4522-AE82-4BD8754F5292}"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50179" name="Rectangle 2"/>
          <p:cNvSpPr>
            <a:spLocks noGrp="1" noRot="1" noChangeAspect="1" noChangeArrowheads="1" noTextEdit="1"/>
          </p:cNvSpPr>
          <p:nvPr>
            <p:ph type="sldImg"/>
          </p:nvPr>
        </p:nvSpPr>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700F8325-EBA0-4961-B9EE-ABD192B07A13}"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51203" name="Rectangle 2"/>
          <p:cNvSpPr>
            <a:spLocks noGrp="1" noRot="1" noChangeAspect="1" noChangeArrowheads="1" noTextEdit="1"/>
          </p:cNvSpPr>
          <p:nvPr>
            <p:ph type="sldImg"/>
          </p:nvPr>
        </p:nvSpPr>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FF045EB5-9FD3-464D-879E-79542C9C091B}"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52227" name="Rectangle 2"/>
          <p:cNvSpPr>
            <a:spLocks noGrp="1" noRot="1" noChangeAspect="1" noChangeArrowheads="1" noTextEdit="1"/>
          </p:cNvSpPr>
          <p:nvPr>
            <p:ph type="sldImg"/>
          </p:nvPr>
        </p:nvSpPr>
        <p:spPr/>
      </p:sp>
      <p:sp>
        <p:nvSpPr>
          <p:cNvPr id="522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C6AC4805-8F12-42EC-BF31-E59232648E85}"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56323" name="Rectangle 2"/>
          <p:cNvSpPr>
            <a:spLocks noGrp="1" noRot="1" noChangeAspect="1" noChangeArrowheads="1" noTextEdit="1"/>
          </p:cNvSpPr>
          <p:nvPr>
            <p:ph type="sldImg"/>
          </p:nvPr>
        </p:nvSpPr>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ECDD8ACF-CF73-45F1-8CCE-5CD968803F02}"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58371" name="Rectangle 2"/>
          <p:cNvSpPr>
            <a:spLocks noGrp="1" noRot="1" noChangeAspect="1" noChangeArrowheads="1" noTextEdit="1"/>
          </p:cNvSpPr>
          <p:nvPr>
            <p:ph type="sldImg"/>
          </p:nvPr>
        </p:nvSpPr>
        <p:spPr/>
      </p:sp>
      <p:sp>
        <p:nvSpPr>
          <p:cNvPr id="583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16028B24-ABB7-4CAF-AAAF-B6A19CA245B5}"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59395" name="Rectangle 2"/>
          <p:cNvSpPr>
            <a:spLocks noGrp="1" noRot="1" noChangeAspect="1" noChangeArrowheads="1" noTextEdit="1"/>
          </p:cNvSpPr>
          <p:nvPr>
            <p:ph type="sldImg"/>
          </p:nvPr>
        </p:nvSpPr>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DDAF3DA5-08F7-49D0-95A5-8A87B622FA5B}"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60419" name="Rectangle 2"/>
          <p:cNvSpPr>
            <a:spLocks noGrp="1" noRot="1" noChangeAspect="1" noChangeArrowheads="1" noTextEdit="1"/>
          </p:cNvSpPr>
          <p:nvPr>
            <p:ph type="sldImg"/>
          </p:nvPr>
        </p:nvSpPr>
        <p:spPr/>
      </p:sp>
      <p:sp>
        <p:nvSpPr>
          <p:cNvPr id="604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418BFED8-10D1-415F-82A0-7C51F46CF8FC}"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61443" name="Rectangle 2"/>
          <p:cNvSpPr>
            <a:spLocks noGrp="1" noRot="1" noChangeAspect="1" noChangeArrowheads="1" noTextEdit="1"/>
          </p:cNvSpPr>
          <p:nvPr>
            <p:ph type="sldImg"/>
          </p:nvPr>
        </p:nvSpPr>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9786607D-8339-4FC3-BE7B-0E45A8CA79C1}"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63491" name="Rectangle 2"/>
          <p:cNvSpPr>
            <a:spLocks noGrp="1" noRot="1" noChangeAspect="1" noChangeArrowheads="1" noTextEdit="1"/>
          </p:cNvSpPr>
          <p:nvPr>
            <p:ph type="sldImg"/>
          </p:nvPr>
        </p:nvSpPr>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68F9B51E-348D-4A61-BB5A-257FF9A3C118}"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64515" name="Rectangle 2"/>
          <p:cNvSpPr>
            <a:spLocks noGrp="1" noRot="1" noChangeAspect="1" noChangeArrowheads="1" noTextEdit="1"/>
          </p:cNvSpPr>
          <p:nvPr>
            <p:ph type="sldImg"/>
          </p:nvPr>
        </p:nvSpPr>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80DF3C09-2B44-4A4C-96A8-5AA8142FB5C7}"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39939" name="Rectangle 2"/>
          <p:cNvSpPr>
            <a:spLocks noGrp="1" noRot="1" noChangeAspect="1" noChangeArrowheads="1" noTextEdit="1"/>
          </p:cNvSpPr>
          <p:nvPr>
            <p:ph type="sldImg"/>
          </p:nvPr>
        </p:nvSpPr>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D6CDB41E-30A6-4675-B6A1-E7D68FF8F1FB}"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40963" name="Rectangle 2"/>
          <p:cNvSpPr>
            <a:spLocks noGrp="1" noRot="1" noChangeAspect="1" noChangeArrowheads="1" noTextEdit="1"/>
          </p:cNvSpPr>
          <p:nvPr>
            <p:ph type="sldImg"/>
          </p:nvPr>
        </p:nvSpPr>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39481143-1988-4F78-9889-CFF16F9BD158}"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41987" name="Rectangle 2"/>
          <p:cNvSpPr>
            <a:spLocks noGrp="1" noRot="1" noChangeAspect="1" noChangeArrowheads="1" noTextEdit="1"/>
          </p:cNvSpPr>
          <p:nvPr>
            <p:ph type="sldImg"/>
          </p:nvPr>
        </p:nvSpPr>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C57D9108-C132-458D-AAC0-3287B11FDA39}"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43011" name="Rectangle 2"/>
          <p:cNvSpPr>
            <a:spLocks noGrp="1" noRot="1" noChangeAspect="1" noChangeArrowheads="1" noTextEdit="1"/>
          </p:cNvSpPr>
          <p:nvPr>
            <p:ph type="sldImg"/>
          </p:nvPr>
        </p:nvSpPr>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38D74A1F-3B55-4F23-B9BA-515DEED8FD72}"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45059" name="Rectangle 2"/>
          <p:cNvSpPr>
            <a:spLocks noGrp="1" noRot="1" noChangeAspect="1" noChangeArrowheads="1" noTextEdit="1"/>
          </p:cNvSpPr>
          <p:nvPr>
            <p:ph type="sldImg"/>
          </p:nvPr>
        </p:nvSpPr>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221E307F-D98F-452B-9D90-01A53DCD7967}"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46083" name="Rectangle 2"/>
          <p:cNvSpPr>
            <a:spLocks noGrp="1" noRot="1" noChangeAspect="1" noChangeArrowheads="1" noTextEdit="1"/>
          </p:cNvSpPr>
          <p:nvPr>
            <p:ph type="sldImg"/>
          </p:nvPr>
        </p:nvSpPr>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65B0D1CF-63D3-44DE-AFC8-E371A720E04C}"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47107" name="Rectangle 2"/>
          <p:cNvSpPr>
            <a:spLocks noGrp="1" noRot="1" noChangeAspect="1" noChangeArrowheads="1" noTextEdit="1"/>
          </p:cNvSpPr>
          <p:nvPr>
            <p:ph type="sldImg"/>
          </p:nvPr>
        </p:nvSpPr>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4ECFBF4B-B0C6-4E0B-9D0A-BF45EC8A8DE4}" type="slidenum">
              <a:rPr lang="en-US" altLang="en-US" u="none">
                <a:latin typeface="Arial" panose="020B0604020202020204" pitchFamily="34" charset="0"/>
              </a:rPr>
            </a:fld>
            <a:endParaRPr lang="en-US" altLang="en-US" u="none">
              <a:latin typeface="Arial" panose="020B0604020202020204" pitchFamily="34" charset="0"/>
            </a:endParaRPr>
          </a:p>
        </p:txBody>
      </p:sp>
      <p:sp>
        <p:nvSpPr>
          <p:cNvPr id="49155" name="Rectangle 2"/>
          <p:cNvSpPr>
            <a:spLocks noGrp="1" noRot="1" noChangeAspect="1" noChangeArrowheads="1" noTextEdit="1"/>
          </p:cNvSpPr>
          <p:nvPr>
            <p:ph type="sldImg"/>
          </p:nvPr>
        </p:nvSpPr>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fld id="{8B308FAE-C6CB-4EC4-B297-17CBF76E0C9D}" type="slidenum">
              <a:rPr lang="en-US" altLang="en-US"/>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fld id="{E596941A-AB24-417B-856D-FA86182990B2}" type="slidenum">
              <a:rPr lang="en-US" altLang="en-US"/>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smtClean="0"/>
              <a:t>Thư viện stem-steam</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2" Type="http://schemas.openxmlformats.org/officeDocument/2006/relationships/theme" Target="../theme/theme2.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2" Type="http://schemas.openxmlformats.org/officeDocument/2006/relationships/theme" Target="../theme/theme4.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2" Type="http://schemas.openxmlformats.org/officeDocument/2006/relationships/theme" Target="../theme/theme5.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200400" y="6457890"/>
            <a:ext cx="5105400" cy="400110"/>
          </a:xfrm>
          <a:prstGeom prst="rect">
            <a:avLst/>
          </a:prstGeom>
          <a:noFill/>
        </p:spPr>
        <p:txBody>
          <a:bodyPr wrap="square" rtlCol="0">
            <a:spAutoFit/>
          </a:bodyPr>
          <a:lstStyle/>
          <a:p>
            <a:r>
              <a:rPr lang="en-US" sz="2000" b="0" cap="none" spc="0" smtClean="0">
                <a:ln w="0"/>
                <a:gradFill>
                  <a:gsLst>
                    <a:gs pos="21000">
                      <a:srgbClr val="53575C"/>
                    </a:gs>
                    <a:gs pos="88000">
                      <a:srgbClr val="C5C7CA"/>
                    </a:gs>
                  </a:gsLst>
                  <a:lin ang="5400000"/>
                </a:gradFill>
                <a:effectLst/>
              </a:rPr>
              <a:t>Thư</a:t>
            </a:r>
            <a:r>
              <a:rPr lang="en-US" sz="2000" b="0" cap="none" spc="0" baseline="0" smtClean="0">
                <a:ln w="0"/>
                <a:gradFill>
                  <a:gsLst>
                    <a:gs pos="21000">
                      <a:srgbClr val="53575C"/>
                    </a:gs>
                    <a:gs pos="88000">
                      <a:srgbClr val="C5C7CA"/>
                    </a:gs>
                  </a:gsLst>
                  <a:lin ang="5400000"/>
                </a:gradFill>
                <a:effectLst/>
              </a:rPr>
              <a:t> viện stem-steam</a:t>
            </a:r>
            <a:endParaRPr lang="en-US" sz="2000" b="0" cap="none" spc="0">
              <a:ln w="0"/>
              <a:gradFill>
                <a:gsLst>
                  <a:gs pos="21000">
                    <a:srgbClr val="53575C"/>
                  </a:gs>
                  <a:gs pos="88000">
                    <a:srgbClr val="C5C7CA"/>
                  </a:gs>
                </a:gsLst>
                <a:lin ang="5400000"/>
              </a:gradFill>
              <a:effectLs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34.jpeg"/><Relationship Id="rId1" Type="http://schemas.openxmlformats.org/officeDocument/2006/relationships/image" Target="../media/image33.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35.jpeg"/><Relationship Id="rId1" Type="http://schemas.openxmlformats.org/officeDocument/2006/relationships/image" Target="../media/image34.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png"/><Relationship Id="rId2" Type="http://schemas.microsoft.com/office/2007/relationships/media" Target="../media/media5.mp4"/><Relationship Id="rId1" Type="http://schemas.openxmlformats.org/officeDocument/2006/relationships/video" Target="../media/media5.mp4"/></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38.jpeg"/><Relationship Id="rId1"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40.jpeg"/><Relationship Id="rId1" Type="http://schemas.openxmlformats.org/officeDocument/2006/relationships/image" Target="../media/image37.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45.jpe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27.jpe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53.jpe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57.jpeg"/><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jpeg"/><Relationship Id="rId1" Type="http://schemas.openxmlformats.org/officeDocument/2006/relationships/image" Target="../media/image58.jpe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image" Target="../media/image60.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6.GIF"/><Relationship Id="rId1" Type="http://schemas.openxmlformats.org/officeDocument/2006/relationships/image" Target="../media/image5.GIF"/></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png"/><Relationship Id="rId2" Type="http://schemas.microsoft.com/office/2007/relationships/media" Target="../media/media5.mp4"/><Relationship Id="rId1" Type="http://schemas.openxmlformats.org/officeDocument/2006/relationships/video" Target="../media/media5.mp4"/></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4.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63.jpeg"/></Relationships>
</file>

<file path=ppt/slides/_rels/slide55.xml.rels><?xml version="1.0" encoding="UTF-8" standalone="yes"?>
<Relationships xmlns="http://schemas.openxmlformats.org/package/2006/relationships"><Relationship Id="rId9" Type="http://schemas.openxmlformats.org/officeDocument/2006/relationships/image" Target="../media/image70.jpeg"/><Relationship Id="rId8" Type="http://schemas.openxmlformats.org/officeDocument/2006/relationships/slide" Target="slide58.xml"/><Relationship Id="rId7" Type="http://schemas.microsoft.com/office/2007/relationships/hdphoto" Target="../media/image69.wdp"/><Relationship Id="rId6" Type="http://schemas.openxmlformats.org/officeDocument/2006/relationships/image" Target="../media/image68.png"/><Relationship Id="rId5" Type="http://schemas.openxmlformats.org/officeDocument/2006/relationships/slide" Target="slide57.xml"/><Relationship Id="rId4" Type="http://schemas.microsoft.com/office/2007/relationships/hdphoto" Target="../media/image67.wdp"/><Relationship Id="rId3" Type="http://schemas.openxmlformats.org/officeDocument/2006/relationships/image" Target="../media/image66.png"/><Relationship Id="rId2" Type="http://schemas.openxmlformats.org/officeDocument/2006/relationships/slide" Target="slide56.xml"/><Relationship Id="rId15" Type="http://schemas.openxmlformats.org/officeDocument/2006/relationships/slideLayout" Target="../slideLayouts/slideLayout1.xml"/><Relationship Id="rId14" Type="http://schemas.openxmlformats.org/officeDocument/2006/relationships/image" Target="../media/image73.jpeg"/><Relationship Id="rId13" Type="http://schemas.openxmlformats.org/officeDocument/2006/relationships/slide" Target="slide60.xml"/><Relationship Id="rId12" Type="http://schemas.microsoft.com/office/2007/relationships/hdphoto" Target="../media/image72.wdp"/><Relationship Id="rId11" Type="http://schemas.openxmlformats.org/officeDocument/2006/relationships/image" Target="../media/image71.png"/><Relationship Id="rId10" Type="http://schemas.openxmlformats.org/officeDocument/2006/relationships/slide" Target="slide59.xml"/><Relationship Id="rId1" Type="http://schemas.openxmlformats.org/officeDocument/2006/relationships/image" Target="../media/image65.jpeg"/></Relationships>
</file>

<file path=ppt/slides/_rels/slide56.xml.rels><?xml version="1.0" encoding="UTF-8" standalone="yes"?>
<Relationships xmlns="http://schemas.openxmlformats.org/package/2006/relationships"><Relationship Id="rId9" Type="http://schemas.microsoft.com/office/2007/relationships/media" Target="../media/media8.mp3"/><Relationship Id="rId8" Type="http://schemas.openxmlformats.org/officeDocument/2006/relationships/audio" Target="../media/media8.mp3"/><Relationship Id="rId7" Type="http://schemas.openxmlformats.org/officeDocument/2006/relationships/image" Target="../media/image77.png"/><Relationship Id="rId6" Type="http://schemas.microsoft.com/office/2007/relationships/media" Target="../media/media7.mp3"/><Relationship Id="rId5" Type="http://schemas.openxmlformats.org/officeDocument/2006/relationships/audio" Target="../media/media7.mp3"/><Relationship Id="rId4" Type="http://schemas.microsoft.com/office/2007/relationships/hdphoto" Target="../media/image76.wdp"/><Relationship Id="rId3" Type="http://schemas.openxmlformats.org/officeDocument/2006/relationships/image" Target="../media/image75.png"/><Relationship Id="rId2" Type="http://schemas.openxmlformats.org/officeDocument/2006/relationships/slide" Target="slide55.xml"/><Relationship Id="rId15" Type="http://schemas.openxmlformats.org/officeDocument/2006/relationships/slideLayout" Target="../slideLayouts/slideLayout7.xml"/><Relationship Id="rId14" Type="http://schemas.openxmlformats.org/officeDocument/2006/relationships/audio" Target="../media/audio1.wav"/><Relationship Id="rId13" Type="http://schemas.openxmlformats.org/officeDocument/2006/relationships/image" Target="../media/image80.png"/><Relationship Id="rId12" Type="http://schemas.microsoft.com/office/2007/relationships/hdphoto" Target="../media/image79.wdp"/><Relationship Id="rId11" Type="http://schemas.openxmlformats.org/officeDocument/2006/relationships/image" Target="../media/image78.png"/><Relationship Id="rId10" Type="http://schemas.openxmlformats.org/officeDocument/2006/relationships/image" Target="../media/image64.png"/><Relationship Id="rId1" Type="http://schemas.openxmlformats.org/officeDocument/2006/relationships/image" Target="../media/image74.jpeg"/></Relationships>
</file>

<file path=ppt/slides/_rels/slide57.xml.rels><?xml version="1.0" encoding="UTF-8" standalone="yes"?>
<Relationships xmlns="http://schemas.openxmlformats.org/package/2006/relationships"><Relationship Id="rId9" Type="http://schemas.microsoft.com/office/2007/relationships/hdphoto" Target="../media/image79.wdp"/><Relationship Id="rId8" Type="http://schemas.openxmlformats.org/officeDocument/2006/relationships/image" Target="../media/image78.png"/><Relationship Id="rId7" Type="http://schemas.openxmlformats.org/officeDocument/2006/relationships/image" Target="../media/image64.png"/><Relationship Id="rId6" Type="http://schemas.microsoft.com/office/2007/relationships/media" Target="../media/media8.mp3"/><Relationship Id="rId5" Type="http://schemas.openxmlformats.org/officeDocument/2006/relationships/audio" Target="../media/media8.mp3"/><Relationship Id="rId4" Type="http://schemas.openxmlformats.org/officeDocument/2006/relationships/image" Target="../media/image77.png"/><Relationship Id="rId3" Type="http://schemas.microsoft.com/office/2007/relationships/media" Target="../media/media7.mp3"/><Relationship Id="rId2" Type="http://schemas.openxmlformats.org/officeDocument/2006/relationships/audio" Target="../media/media7.mp3"/><Relationship Id="rId15" Type="http://schemas.openxmlformats.org/officeDocument/2006/relationships/slideLayout" Target="../slideLayouts/slideLayout20.xml"/><Relationship Id="rId14" Type="http://schemas.openxmlformats.org/officeDocument/2006/relationships/audio" Target="../media/audio1.wav"/><Relationship Id="rId13" Type="http://schemas.openxmlformats.org/officeDocument/2006/relationships/image" Target="../media/image80.png"/><Relationship Id="rId12" Type="http://schemas.microsoft.com/office/2007/relationships/hdphoto" Target="../media/image83.wdp"/><Relationship Id="rId11" Type="http://schemas.openxmlformats.org/officeDocument/2006/relationships/image" Target="../media/image82.png"/><Relationship Id="rId10" Type="http://schemas.openxmlformats.org/officeDocument/2006/relationships/slide" Target="slide55.xml"/><Relationship Id="rId1" Type="http://schemas.openxmlformats.org/officeDocument/2006/relationships/image" Target="../media/image81.jpeg"/></Relationships>
</file>

<file path=ppt/slides/_rels/slide58.xml.rels><?xml version="1.0" encoding="UTF-8" standalone="yes"?>
<Relationships xmlns="http://schemas.openxmlformats.org/package/2006/relationships"><Relationship Id="rId9" Type="http://schemas.microsoft.com/office/2007/relationships/hdphoto" Target="../media/image79.wdp"/><Relationship Id="rId8" Type="http://schemas.openxmlformats.org/officeDocument/2006/relationships/image" Target="../media/image78.png"/><Relationship Id="rId7" Type="http://schemas.openxmlformats.org/officeDocument/2006/relationships/image" Target="../media/image64.png"/><Relationship Id="rId6" Type="http://schemas.microsoft.com/office/2007/relationships/media" Target="../media/media8.mp3"/><Relationship Id="rId5" Type="http://schemas.openxmlformats.org/officeDocument/2006/relationships/audio" Target="../media/media8.mp3"/><Relationship Id="rId4" Type="http://schemas.openxmlformats.org/officeDocument/2006/relationships/image" Target="../media/image77.png"/><Relationship Id="rId3" Type="http://schemas.microsoft.com/office/2007/relationships/media" Target="../media/media7.mp3"/><Relationship Id="rId2" Type="http://schemas.openxmlformats.org/officeDocument/2006/relationships/audio" Target="../media/media7.mp3"/><Relationship Id="rId14" Type="http://schemas.openxmlformats.org/officeDocument/2006/relationships/slideLayout" Target="../slideLayouts/slideLayout53.xml"/><Relationship Id="rId13" Type="http://schemas.openxmlformats.org/officeDocument/2006/relationships/audio" Target="../media/audio1.wav"/><Relationship Id="rId12" Type="http://schemas.openxmlformats.org/officeDocument/2006/relationships/image" Target="../media/image80.png"/><Relationship Id="rId11" Type="http://schemas.openxmlformats.org/officeDocument/2006/relationships/image" Target="../media/image85.jpeg"/><Relationship Id="rId10" Type="http://schemas.openxmlformats.org/officeDocument/2006/relationships/slide" Target="slide55.xml"/><Relationship Id="rId1" Type="http://schemas.openxmlformats.org/officeDocument/2006/relationships/image" Target="../media/image84.jpeg"/></Relationships>
</file>

<file path=ppt/slides/_rels/slide59.xml.rels><?xml version="1.0" encoding="UTF-8" standalone="yes"?>
<Relationships xmlns="http://schemas.openxmlformats.org/package/2006/relationships"><Relationship Id="rId9" Type="http://schemas.openxmlformats.org/officeDocument/2006/relationships/image" Target="../media/image87.png"/><Relationship Id="rId8" Type="http://schemas.openxmlformats.org/officeDocument/2006/relationships/slide" Target="slide55.xml"/><Relationship Id="rId7" Type="http://schemas.openxmlformats.org/officeDocument/2006/relationships/image" Target="../media/image64.png"/><Relationship Id="rId6" Type="http://schemas.microsoft.com/office/2007/relationships/media" Target="../media/media8.mp3"/><Relationship Id="rId5" Type="http://schemas.openxmlformats.org/officeDocument/2006/relationships/audio" Target="../media/media8.mp3"/><Relationship Id="rId4" Type="http://schemas.openxmlformats.org/officeDocument/2006/relationships/image" Target="../media/image77.png"/><Relationship Id="rId3" Type="http://schemas.microsoft.com/office/2007/relationships/media" Target="../media/media7.mp3"/><Relationship Id="rId2" Type="http://schemas.openxmlformats.org/officeDocument/2006/relationships/audio" Target="../media/media7.mp3"/><Relationship Id="rId13" Type="http://schemas.openxmlformats.org/officeDocument/2006/relationships/slideLayout" Target="../slideLayouts/slideLayout42.xml"/><Relationship Id="rId12" Type="http://schemas.openxmlformats.org/officeDocument/2006/relationships/audio" Target="../media/audio1.wav"/><Relationship Id="rId11" Type="http://schemas.openxmlformats.org/officeDocument/2006/relationships/image" Target="../media/image80.png"/><Relationship Id="rId10" Type="http://schemas.microsoft.com/office/2007/relationships/hdphoto" Target="../media/image88.wdp"/><Relationship Id="rId1" Type="http://schemas.openxmlformats.org/officeDocument/2006/relationships/image" Target="../media/image8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9" Type="http://schemas.microsoft.com/office/2007/relationships/hdphoto" Target="../media/image79.wdp"/><Relationship Id="rId8" Type="http://schemas.openxmlformats.org/officeDocument/2006/relationships/image" Target="../media/image78.png"/><Relationship Id="rId7" Type="http://schemas.openxmlformats.org/officeDocument/2006/relationships/image" Target="../media/image64.png"/><Relationship Id="rId6" Type="http://schemas.microsoft.com/office/2007/relationships/media" Target="../media/media8.mp3"/><Relationship Id="rId5" Type="http://schemas.openxmlformats.org/officeDocument/2006/relationships/audio" Target="../media/media8.mp3"/><Relationship Id="rId4" Type="http://schemas.openxmlformats.org/officeDocument/2006/relationships/image" Target="../media/image77.png"/><Relationship Id="rId3" Type="http://schemas.microsoft.com/office/2007/relationships/media" Target="../media/media7.mp3"/><Relationship Id="rId2" Type="http://schemas.openxmlformats.org/officeDocument/2006/relationships/audio" Target="../media/media7.mp3"/><Relationship Id="rId14" Type="http://schemas.openxmlformats.org/officeDocument/2006/relationships/slideLayout" Target="../slideLayouts/slideLayout31.xml"/><Relationship Id="rId13" Type="http://schemas.openxmlformats.org/officeDocument/2006/relationships/audio" Target="../media/audio1.wav"/><Relationship Id="rId12" Type="http://schemas.openxmlformats.org/officeDocument/2006/relationships/image" Target="../media/image80.png"/><Relationship Id="rId11" Type="http://schemas.openxmlformats.org/officeDocument/2006/relationships/image" Target="../media/image73.jpeg"/><Relationship Id="rId10" Type="http://schemas.openxmlformats.org/officeDocument/2006/relationships/slide" Target="slide55.xml"/><Relationship Id="rId1" Type="http://schemas.openxmlformats.org/officeDocument/2006/relationships/image" Target="../media/image89.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7.xml"/><Relationship Id="rId1" Type="http://schemas.openxmlformats.org/officeDocument/2006/relationships/hyperlink" Target="https://blogtailieu.com/bo-60-tro-choi-power-point/"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image" Target="../media/image7.GIF"/></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xml"/><Relationship Id="rId6" Type="http://schemas.openxmlformats.org/officeDocument/2006/relationships/image" Target="../media/image9.png"/><Relationship Id="rId5" Type="http://schemas.microsoft.com/office/2007/relationships/media" Target="../media/media3.mp4"/><Relationship Id="rId4" Type="http://schemas.openxmlformats.org/officeDocument/2006/relationships/video" Target="../media/media3.mp4"/><Relationship Id="rId3" Type="http://schemas.openxmlformats.org/officeDocument/2006/relationships/image" Target="../media/image8.png"/><Relationship Id="rId2" Type="http://schemas.microsoft.com/office/2007/relationships/media" Target="../media/media2.mp3"/><Relationship Id="rId1" Type="http://schemas.openxmlformats.org/officeDocument/2006/relationships/audio" Target="NULL" TargetMode="Externa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xml"/><Relationship Id="rId5" Type="http://schemas.openxmlformats.org/officeDocument/2006/relationships/image" Target="../media/image8.png"/><Relationship Id="rId4" Type="http://schemas.microsoft.com/office/2007/relationships/media" Target="../media/media4.mp3"/><Relationship Id="rId3" Type="http://schemas.openxmlformats.org/officeDocument/2006/relationships/audio" Target="NULL" TargetMode="External"/><Relationship Id="rId2" Type="http://schemas.openxmlformats.org/officeDocument/2006/relationships/image" Target="../media/image11.jpeg"/><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p:cNvSpPr>
          <p:nvPr>
            <p:ph type="title" idx="4294967295"/>
          </p:nvPr>
        </p:nvSpPr>
        <p:spPr>
          <a:xfrm>
            <a:off x="0" y="228600"/>
            <a:ext cx="8510588" cy="1325563"/>
          </a:xfrm>
          <a:prstGeom prst="rect">
            <a:avLst/>
          </a:prstGeom>
        </p:spPr>
        <p:txBody>
          <a:bodyPr/>
          <a:lstStyle/>
          <a:p>
            <a:pPr>
              <a:defRPr/>
            </a:pPr>
            <a:r>
              <a:rPr lang="en-US" altLang="en-US"/>
              <a:t>`</a:t>
            </a:r>
            <a:endParaRPr lang="en-US" altLang="en-US"/>
          </a:p>
        </p:txBody>
      </p:sp>
      <p:pic>
        <p:nvPicPr>
          <p:cNvPr id="6147" name="Picture 3" descr="POINSET3"/>
          <p:cNvPicPr>
            <a:picLocks noGrp="1" noChangeAspect="1" noChangeArrowheads="1"/>
          </p:cNvPicPr>
          <p:nvPr>
            <p:ph sz="quarter" idx="4294967295"/>
          </p:nvPr>
        </p:nvPicPr>
        <p:blipFill>
          <a:blip r:embed="rId1" cstate="print">
            <a:extLst>
              <a:ext uri="{28A0092B-C50C-407E-A947-70E740481C1C}">
                <a14:useLocalDpi xmlns:a14="http://schemas.microsoft.com/office/drawing/2010/main" val="0"/>
              </a:ext>
            </a:extLst>
          </a:blip>
          <a:srcRect/>
          <a:stretch>
            <a:fillRect/>
          </a:stretch>
        </p:blipFill>
        <p:spPr>
          <a:xfrm>
            <a:off x="7524750" y="5375275"/>
            <a:ext cx="1619250" cy="1482725"/>
          </a:xfrm>
          <a:prstGeom prst="rect">
            <a:avLst/>
          </a:prstGeom>
        </p:spPr>
      </p:pic>
      <p:pic>
        <p:nvPicPr>
          <p:cNvPr id="6148"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9812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FIREWRK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663" y="2973388"/>
            <a:ext cx="421322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7"/>
          <p:cNvSpPr>
            <a:spLocks noChangeArrowheads="1"/>
          </p:cNvSpPr>
          <p:nvPr/>
        </p:nvSpPr>
        <p:spPr bwMode="auto">
          <a:xfrm>
            <a:off x="0" y="5327650"/>
            <a:ext cx="9144000" cy="1557338"/>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0"/>
              </a:spcBef>
              <a:buFontTx/>
              <a:buNone/>
            </a:pPr>
            <a:endParaRPr lang="uk-UA" altLang="en-US">
              <a:solidFill>
                <a:schemeClr val="tx1"/>
              </a:solidFill>
              <a:latin typeface=".VnTime" panose="020B7200000000000000" pitchFamily="34" charset="0"/>
            </a:endParaRPr>
          </a:p>
        </p:txBody>
      </p:sp>
      <p:sp>
        <p:nvSpPr>
          <p:cNvPr id="38923" name="WordArt 11"/>
          <p:cNvSpPr>
            <a:spLocks noChangeArrowheads="1" noChangeShapeType="1" noTextEdit="1"/>
          </p:cNvSpPr>
          <p:nvPr/>
        </p:nvSpPr>
        <p:spPr bwMode="auto">
          <a:xfrm>
            <a:off x="990600" y="1692275"/>
            <a:ext cx="7010400" cy="1143000"/>
          </a:xfrm>
          <a:prstGeom prst="rect">
            <a:avLst/>
          </a:prstGeom>
        </p:spPr>
        <p:txBody>
          <a:bodyPr wrap="none" fromWordArt="1">
            <a:prstTxWarp prst="textPlain">
              <a:avLst>
                <a:gd name="adj" fmla="val 50000"/>
              </a:avLst>
            </a:prstTxWarp>
          </a:bodyPr>
          <a:lstStyle/>
          <a:p>
            <a:pPr algn="ctr"/>
            <a:r>
              <a:rPr lang="en-US" sz="3600" kern="10" dirty="0" err="1">
                <a:ln w="19050">
                  <a:solidFill>
                    <a:srgbClr val="99CCFF"/>
                  </a:solidFill>
                  <a:round/>
                </a:ln>
                <a:solidFill>
                  <a:srgbClr val="FF0000"/>
                </a:solidFill>
                <a:effectLst>
                  <a:outerShdw dist="35921" dir="2700000" algn="ctr" rotWithShape="0">
                    <a:srgbClr val="990000"/>
                  </a:outerShdw>
                </a:effectLst>
                <a:latin typeface="+mj-lt"/>
                <a:ea typeface="+mj-lt"/>
                <a:cs typeface="+mj-lt"/>
              </a:rPr>
              <a:t>Môn</a:t>
            </a:r>
            <a:r>
              <a:rPr lang="en-US" sz="3600" kern="10" dirty="0">
                <a:ln w="19050">
                  <a:solidFill>
                    <a:srgbClr val="99CCFF"/>
                  </a:solidFill>
                  <a:round/>
                </a:ln>
                <a:solidFill>
                  <a:srgbClr val="FF0000"/>
                </a:solidFill>
                <a:effectLst>
                  <a:outerShdw dist="35921" dir="2700000" algn="ctr" rotWithShape="0">
                    <a:srgbClr val="990000"/>
                  </a:outerShdw>
                </a:effectLst>
                <a:latin typeface="+mj-lt"/>
                <a:ea typeface="+mj-lt"/>
                <a:cs typeface="+mj-lt"/>
              </a:rPr>
              <a:t> </a:t>
            </a:r>
            <a:r>
              <a:rPr lang="en-US" sz="3600" kern="10" dirty="0" err="1" smtClean="0">
                <a:ln w="19050">
                  <a:solidFill>
                    <a:srgbClr val="99CCFF"/>
                  </a:solidFill>
                  <a:round/>
                </a:ln>
                <a:solidFill>
                  <a:srgbClr val="FF0000"/>
                </a:solidFill>
                <a:effectLst>
                  <a:outerShdw dist="35921" dir="2700000" algn="ctr" rotWithShape="0">
                    <a:srgbClr val="990000"/>
                  </a:outerShdw>
                </a:effectLst>
                <a:latin typeface="+mj-lt"/>
                <a:ea typeface="+mj-lt"/>
                <a:cs typeface="+mj-lt"/>
              </a:rPr>
              <a:t>công</a:t>
            </a:r>
            <a:r>
              <a:rPr lang="en-US" sz="3600" kern="10" dirty="0" smtClean="0">
                <a:ln w="19050">
                  <a:solidFill>
                    <a:srgbClr val="99CCFF"/>
                  </a:solidFill>
                  <a:round/>
                </a:ln>
                <a:solidFill>
                  <a:srgbClr val="FF0000"/>
                </a:solidFill>
                <a:effectLst>
                  <a:outerShdw dist="35921" dir="2700000" algn="ctr" rotWithShape="0">
                    <a:srgbClr val="990000"/>
                  </a:outerShdw>
                </a:effectLst>
                <a:latin typeface="+mj-lt"/>
                <a:ea typeface="+mj-lt"/>
                <a:cs typeface="+mj-lt"/>
              </a:rPr>
              <a:t> </a:t>
            </a:r>
            <a:r>
              <a:rPr lang="en-US" sz="3600" kern="10" dirty="0" err="1" smtClean="0">
                <a:ln w="19050">
                  <a:solidFill>
                    <a:srgbClr val="99CCFF"/>
                  </a:solidFill>
                  <a:round/>
                </a:ln>
                <a:solidFill>
                  <a:srgbClr val="FF0000"/>
                </a:solidFill>
                <a:effectLst>
                  <a:outerShdw dist="35921" dir="2700000" algn="ctr" rotWithShape="0">
                    <a:srgbClr val="990000"/>
                  </a:outerShdw>
                </a:effectLst>
                <a:latin typeface="+mj-lt"/>
                <a:ea typeface="+mj-lt"/>
                <a:cs typeface="+mj-lt"/>
              </a:rPr>
              <a:t>nghệ</a:t>
            </a:r>
            <a:r>
              <a:rPr lang="en-US" sz="3600" kern="10" dirty="0" smtClean="0">
                <a:ln w="19050">
                  <a:solidFill>
                    <a:srgbClr val="99CCFF"/>
                  </a:solidFill>
                  <a:round/>
                </a:ln>
                <a:solidFill>
                  <a:srgbClr val="FF0000"/>
                </a:solidFill>
                <a:effectLst>
                  <a:outerShdw dist="35921" dir="2700000" algn="ctr" rotWithShape="0">
                    <a:srgbClr val="990000"/>
                  </a:outerShdw>
                </a:effectLst>
                <a:latin typeface="+mj-lt"/>
                <a:ea typeface="+mj-lt"/>
                <a:cs typeface="+mj-lt"/>
              </a:rPr>
              <a:t> 7</a:t>
            </a:r>
            <a:endParaRPr lang="en-US" sz="3600" kern="10" dirty="0" smtClean="0">
              <a:ln w="19050">
                <a:solidFill>
                  <a:srgbClr val="99CCFF"/>
                </a:solidFill>
                <a:round/>
              </a:ln>
              <a:solidFill>
                <a:srgbClr val="FF0000"/>
              </a:solidFill>
              <a:effectLst>
                <a:outerShdw dist="35921" dir="2700000" algn="ctr" rotWithShape="0">
                  <a:srgbClr val="990000"/>
                </a:outerShdw>
              </a:effectLst>
              <a:latin typeface="+mj-lt"/>
              <a:ea typeface="+mj-lt"/>
              <a:cs typeface="+mj-lt"/>
            </a:endParaRPr>
          </a:p>
          <a:p>
            <a:pPr algn="ctr"/>
            <a:r>
              <a:rPr lang="en-US" sz="3600" kern="10" dirty="0" smtClean="0">
                <a:ln w="19050">
                  <a:solidFill>
                    <a:srgbClr val="99CCFF"/>
                  </a:solidFill>
                  <a:round/>
                </a:ln>
                <a:solidFill>
                  <a:srgbClr val="FF0000"/>
                </a:solidFill>
                <a:effectLst>
                  <a:outerShdw dist="35921" dir="2700000" algn="ctr" rotWithShape="0">
                    <a:srgbClr val="990000"/>
                  </a:outerShdw>
                </a:effectLst>
                <a:latin typeface="+mj-lt"/>
                <a:ea typeface="+mj-lt"/>
                <a:cs typeface="+mj-lt"/>
              </a:rPr>
              <a:t>KNTT</a:t>
            </a:r>
            <a:endParaRPr lang="en-US" sz="3600" kern="10" dirty="0">
              <a:ln w="19050">
                <a:solidFill>
                  <a:srgbClr val="99CCFF"/>
                </a:solidFill>
                <a:round/>
              </a:ln>
              <a:solidFill>
                <a:srgbClr val="FF0000"/>
              </a:solidFill>
              <a:effectLst>
                <a:outerShdw dist="35921" dir="2700000" algn="ctr" rotWithShape="0">
                  <a:srgbClr val="990000"/>
                </a:outerShdw>
              </a:effectLst>
              <a:latin typeface="+mj-lt"/>
              <a:ea typeface="+mj-lt"/>
              <a:cs typeface="+mj-lt"/>
            </a:endParaRPr>
          </a:p>
        </p:txBody>
      </p:sp>
      <p:pic>
        <p:nvPicPr>
          <p:cNvPr id="6154" name="Picture 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166769" y="3969"/>
            <a:ext cx="19812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newsflash/>
    <p:sndAc>
      <p:stSnd>
        <p:snd r:embed="rId4"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8923"/>
                                        </p:tgtEl>
                                        <p:attrNameLst>
                                          <p:attrName>style.visibility</p:attrName>
                                        </p:attrNameLst>
                                      </p:cBhvr>
                                      <p:to>
                                        <p:strVal val="visible"/>
                                      </p:to>
                                    </p:set>
                                    <p:anim by="(-#ppt_w*2)" calcmode="lin" valueType="num">
                                      <p:cBhvr rctx="PPT">
                                        <p:cTn id="7" dur="500" autoRev="1" fill="hold">
                                          <p:stCondLst>
                                            <p:cond delay="0"/>
                                          </p:stCondLst>
                                        </p:cTn>
                                        <p:tgtEl>
                                          <p:spTgt spid="38923"/>
                                        </p:tgtEl>
                                        <p:attrNameLst>
                                          <p:attrName>ppt_w</p:attrName>
                                        </p:attrNameLst>
                                      </p:cBhvr>
                                    </p:anim>
                                    <p:anim by="(#ppt_w*0.50)" calcmode="lin" valueType="num">
                                      <p:cBhvr>
                                        <p:cTn id="8" dur="500" decel="50000" autoRev="1" fill="hold">
                                          <p:stCondLst>
                                            <p:cond delay="0"/>
                                          </p:stCondLst>
                                        </p:cTn>
                                        <p:tgtEl>
                                          <p:spTgt spid="38923"/>
                                        </p:tgtEl>
                                        <p:attrNameLst>
                                          <p:attrName>ppt_x</p:attrName>
                                        </p:attrNameLst>
                                      </p:cBhvr>
                                    </p:anim>
                                    <p:anim from="(-#ppt_h/2)" to="(#ppt_y)" calcmode="lin" valueType="num">
                                      <p:cBhvr>
                                        <p:cTn id="9" dur="1000" fill="hold">
                                          <p:stCondLst>
                                            <p:cond delay="0"/>
                                          </p:stCondLst>
                                        </p:cTn>
                                        <p:tgtEl>
                                          <p:spTgt spid="38923"/>
                                        </p:tgtEl>
                                        <p:attrNameLst>
                                          <p:attrName>ppt_y</p:attrName>
                                        </p:attrNameLst>
                                      </p:cBhvr>
                                    </p:anim>
                                    <p:animRot by="21600000">
                                      <p:cBhvr>
                                        <p:cTn id="10" dur="1000" fill="hold">
                                          <p:stCondLst>
                                            <p:cond delay="0"/>
                                          </p:stCondLst>
                                        </p:cTn>
                                        <p:tgtEl>
                                          <p:spTgt spid="389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31065" y="1063229"/>
            <a:ext cx="6172200" cy="857250"/>
          </a:xfrm>
        </p:spPr>
        <p:txBody>
          <a:bodyPr>
            <a:normAutofit fontScale="90000"/>
          </a:bodyPr>
          <a:lstStyle/>
          <a:p>
            <a:pPr algn="ctr" eaLnBrk="1" hangingPunct="1"/>
            <a:r>
              <a:rPr lang="en-US" altLang="vi-VN" b="1" dirty="0" err="1">
                <a:solidFill>
                  <a:srgbClr val="FF0000"/>
                </a:solidFill>
                <a:latin typeface="Times New Roman" panose="02020603050405020304" charset="0"/>
                <a:cs typeface="Times New Roman" panose="02020603050405020304" charset="0"/>
              </a:rPr>
              <a:t>Từ</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tháng</a:t>
            </a:r>
            <a:r>
              <a:rPr lang="en-US" altLang="vi-VN" b="1" dirty="0">
                <a:solidFill>
                  <a:srgbClr val="FF0000"/>
                </a:solidFill>
                <a:latin typeface="Times New Roman" panose="02020603050405020304" charset="0"/>
                <a:cs typeface="Times New Roman" panose="02020603050405020304" charset="0"/>
              </a:rPr>
              <a:t> 2 </a:t>
            </a:r>
            <a:r>
              <a:rPr lang="en-US" altLang="vi-VN" b="1" dirty="0" err="1">
                <a:solidFill>
                  <a:srgbClr val="FF0000"/>
                </a:solidFill>
                <a:latin typeface="Times New Roman" panose="02020603050405020304" charset="0"/>
                <a:cs typeface="Times New Roman" panose="02020603050405020304" charset="0"/>
              </a:rPr>
              <a:t>đến</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tháng</a:t>
            </a:r>
            <a:r>
              <a:rPr lang="en-US" altLang="vi-VN" b="1" dirty="0">
                <a:solidFill>
                  <a:srgbClr val="FF0000"/>
                </a:solidFill>
                <a:latin typeface="Times New Roman" panose="02020603050405020304" charset="0"/>
                <a:cs typeface="Times New Roman" panose="02020603050405020304" charset="0"/>
              </a:rPr>
              <a:t> 3</a:t>
            </a:r>
            <a:br>
              <a:rPr lang="en-US" altLang="vi-VN" b="1" dirty="0">
                <a:solidFill>
                  <a:srgbClr val="FF0000"/>
                </a:solidFill>
                <a:latin typeface="Times New Roman" panose="02020603050405020304" charset="0"/>
                <a:cs typeface="Times New Roman" panose="02020603050405020304" charset="0"/>
              </a:rPr>
            </a:br>
            <a:endParaRPr lang="vi-VN" altLang="vi-VN" b="1" dirty="0">
              <a:solidFill>
                <a:srgbClr val="FF0000"/>
              </a:solidFill>
              <a:latin typeface="Times New Roman" panose="02020603050405020304" charset="0"/>
              <a:cs typeface="Times New Roman" panose="02020603050405020304" charset="0"/>
            </a:endParaRPr>
          </a:p>
        </p:txBody>
      </p:sp>
      <p:sp>
        <p:nvSpPr>
          <p:cNvPr id="5" name="Text Placeholder 2"/>
          <p:cNvSpPr txBox="1"/>
          <p:nvPr/>
        </p:nvSpPr>
        <p:spPr>
          <a:xfrm>
            <a:off x="1231065" y="2008585"/>
            <a:ext cx="3030141" cy="479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vi-VN" sz="2700" dirty="0" err="1">
                <a:latin typeface="Times New Roman" panose="02020603050405020304" charset="0"/>
                <a:cs typeface="Times New Roman" panose="02020603050405020304" charset="0"/>
              </a:rPr>
              <a:t>Cây</a:t>
            </a:r>
            <a:r>
              <a:rPr lang="en-US" altLang="vi-VN" sz="2700" dirty="0">
                <a:latin typeface="Times New Roman" panose="02020603050405020304" charset="0"/>
                <a:cs typeface="Times New Roman" panose="02020603050405020304" charset="0"/>
              </a:rPr>
              <a:t> </a:t>
            </a:r>
            <a:r>
              <a:rPr lang="en-US" altLang="vi-VN" sz="2700" dirty="0" err="1">
                <a:latin typeface="Times New Roman" panose="02020603050405020304" charset="0"/>
                <a:cs typeface="Times New Roman" panose="02020603050405020304" charset="0"/>
              </a:rPr>
              <a:t>bí</a:t>
            </a:r>
            <a:r>
              <a:rPr lang="en-US" altLang="vi-VN" sz="2700" dirty="0">
                <a:latin typeface="Times New Roman" panose="02020603050405020304" charset="0"/>
                <a:cs typeface="Times New Roman" panose="02020603050405020304" charset="0"/>
              </a:rPr>
              <a:t> </a:t>
            </a:r>
            <a:endParaRPr lang="vi-VN" altLang="vi-VN" sz="2700" dirty="0">
              <a:latin typeface="Times New Roman" panose="02020603050405020304" charset="0"/>
              <a:cs typeface="Times New Roman" panose="02020603050405020304" charset="0"/>
            </a:endParaRPr>
          </a:p>
        </p:txBody>
      </p:sp>
      <p:pic>
        <p:nvPicPr>
          <p:cNvPr id="6" name="Content Placeholder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231065" y="2576512"/>
            <a:ext cx="3030141" cy="2875360"/>
          </a:xfrm>
          <a:prstGeom prst="rect">
            <a:avLst/>
          </a:prstGeom>
        </p:spPr>
      </p:pic>
      <p:sp>
        <p:nvSpPr>
          <p:cNvPr id="7" name="Text Placeholder 4"/>
          <p:cNvSpPr txBox="1"/>
          <p:nvPr/>
        </p:nvSpPr>
        <p:spPr>
          <a:xfrm>
            <a:off x="4371934" y="1970839"/>
            <a:ext cx="3031331" cy="517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vi-VN" sz="2700" dirty="0" err="1">
                <a:latin typeface="Times New Roman" panose="02020603050405020304" charset="0"/>
                <a:cs typeface="Times New Roman" panose="02020603050405020304" charset="0"/>
              </a:rPr>
              <a:t>Cây</a:t>
            </a:r>
            <a:r>
              <a:rPr lang="en-US" altLang="vi-VN" sz="2700" dirty="0">
                <a:latin typeface="Times New Roman" panose="02020603050405020304" charset="0"/>
                <a:cs typeface="Times New Roman" panose="02020603050405020304" charset="0"/>
              </a:rPr>
              <a:t> </a:t>
            </a:r>
            <a:r>
              <a:rPr lang="en-US" altLang="vi-VN" sz="2700" dirty="0" err="1">
                <a:latin typeface="Times New Roman" panose="02020603050405020304" charset="0"/>
                <a:cs typeface="Times New Roman" panose="02020603050405020304" charset="0"/>
              </a:rPr>
              <a:t>mướp</a:t>
            </a:r>
            <a:endParaRPr lang="en-US" altLang="vi-VN" sz="2700" dirty="0">
              <a:latin typeface="Times New Roman" panose="02020603050405020304" charset="0"/>
              <a:cs typeface="Times New Roman" panose="02020603050405020304" charset="0"/>
            </a:endParaRPr>
          </a:p>
        </p:txBody>
      </p:sp>
      <p:pic>
        <p:nvPicPr>
          <p:cNvPr id="8" name="Content Placeholder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572001" y="2575134"/>
            <a:ext cx="3031331" cy="2875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8522" y="1063229"/>
            <a:ext cx="6172200" cy="857250"/>
          </a:xfrm>
        </p:spPr>
        <p:txBody>
          <a:bodyPr>
            <a:normAutofit fontScale="90000"/>
          </a:bodyPr>
          <a:lstStyle/>
          <a:p>
            <a:pPr algn="ctr" eaLnBrk="1" hangingPunct="1"/>
            <a:br>
              <a:rPr lang="en-US" altLang="vi-VN" b="1" dirty="0">
                <a:latin typeface="Times New Roman" panose="02020603050405020304" charset="0"/>
                <a:cs typeface="Times New Roman" panose="02020603050405020304" charset="0"/>
              </a:rPr>
            </a:br>
            <a:r>
              <a:rPr lang="en-US" altLang="vi-VN" b="1" dirty="0" err="1">
                <a:solidFill>
                  <a:srgbClr val="FF0000"/>
                </a:solidFill>
                <a:latin typeface="Times New Roman" panose="02020603050405020304" charset="0"/>
                <a:cs typeface="Times New Roman" panose="02020603050405020304" charset="0"/>
              </a:rPr>
              <a:t>Cây</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cà</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chua</a:t>
            </a:r>
            <a:br>
              <a:rPr lang="en-US" altLang="vi-VN" b="1" dirty="0">
                <a:latin typeface="Times New Roman" panose="02020603050405020304" charset="0"/>
                <a:cs typeface="Times New Roman" panose="02020603050405020304" charset="0"/>
              </a:rPr>
            </a:br>
            <a:r>
              <a:rPr lang="en-US" altLang="vi-VN" sz="2100" b="1" dirty="0" err="1">
                <a:latin typeface="Times New Roman" panose="02020603050405020304" charset="0"/>
                <a:cs typeface="Times New Roman" panose="02020603050405020304" charset="0"/>
              </a:rPr>
              <a:t>Từ</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8 </a:t>
            </a:r>
            <a:r>
              <a:rPr lang="en-US" altLang="vi-VN" sz="2100" b="1" dirty="0" err="1">
                <a:latin typeface="Times New Roman" panose="02020603050405020304" charset="0"/>
                <a:cs typeface="Times New Roman" panose="02020603050405020304" charset="0"/>
              </a:rPr>
              <a:t>đến</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9 </a:t>
            </a:r>
            <a:r>
              <a:rPr lang="en-US" altLang="vi-VN" sz="2100" b="1" dirty="0" err="1">
                <a:latin typeface="Times New Roman" panose="02020603050405020304" charset="0"/>
                <a:cs typeface="Times New Roman" panose="02020603050405020304" charset="0"/>
              </a:rPr>
              <a:t>hoặc</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từ</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1 </a:t>
            </a:r>
            <a:r>
              <a:rPr lang="en-US" altLang="vi-VN" sz="2100" b="1" dirty="0" err="1">
                <a:latin typeface="Times New Roman" panose="02020603050405020304" charset="0"/>
                <a:cs typeface="Times New Roman" panose="02020603050405020304" charset="0"/>
              </a:rPr>
              <a:t>đến</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2</a:t>
            </a:r>
            <a:br>
              <a:rPr lang="en-US" altLang="vi-VN" sz="2100" b="1" dirty="0">
                <a:latin typeface="Times New Roman" panose="02020603050405020304" charset="0"/>
                <a:cs typeface="Times New Roman" panose="02020603050405020304" charset="0"/>
              </a:rPr>
            </a:br>
            <a:endParaRPr lang="vi-VN" altLang="vi-VN" sz="2100" b="1" dirty="0">
              <a:latin typeface="Times New Roman" panose="02020603050405020304" charset="0"/>
              <a:cs typeface="Times New Roman" panose="02020603050405020304" charset="0"/>
            </a:endParaRPr>
          </a:p>
        </p:txBody>
      </p:sp>
      <p:pic>
        <p:nvPicPr>
          <p:cNvPr id="5" name="Content Placeholder 4"/>
          <p:cNvPicPr>
            <a:picLocks noGrp="1" noChangeAspect="1"/>
          </p:cNvPicPr>
          <p:nvPr>
            <p:ph sz="half" idx="1"/>
          </p:nvPr>
        </p:nvPicPr>
        <p:blipFill>
          <a:blip r:embed="rId1" cstate="print">
            <a:extLst>
              <a:ext uri="{28A0092B-C50C-407E-A947-70E740481C1C}">
                <a14:useLocalDpi xmlns:a14="http://schemas.microsoft.com/office/drawing/2010/main" val="0"/>
              </a:ext>
            </a:extLst>
          </a:blip>
          <a:srcRect/>
          <a:stretch>
            <a:fillRect/>
          </a:stretch>
        </p:blipFill>
        <p:spPr>
          <a:xfrm>
            <a:off x="1006213" y="2057401"/>
            <a:ext cx="3028950" cy="3394472"/>
          </a:xfrm>
        </p:spPr>
      </p:pic>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441771" y="2057401"/>
            <a:ext cx="3889012" cy="3394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8522" y="1063229"/>
            <a:ext cx="6172200" cy="857250"/>
          </a:xfrm>
        </p:spPr>
        <p:txBody>
          <a:bodyPr>
            <a:normAutofit fontScale="90000"/>
          </a:bodyPr>
          <a:lstStyle/>
          <a:p>
            <a:pPr algn="ctr" eaLnBrk="1" hangingPunct="1">
              <a:defRPr/>
            </a:pPr>
            <a:r>
              <a:rPr lang="en-US" b="1" dirty="0">
                <a:ln>
                  <a:solidFill>
                    <a:sysClr val="windowText" lastClr="000000"/>
                  </a:solidFill>
                </a:ln>
                <a:solidFill>
                  <a:srgbClr val="FF0000"/>
                </a:solidFill>
                <a:latin typeface="Times New Roman" panose="02020603050405020304" charset="0"/>
                <a:cs typeface="Times New Roman" panose="02020603050405020304" charset="0"/>
              </a:rPr>
              <a:t>Vụ Đông xuân</a:t>
            </a:r>
            <a:br>
              <a:rPr lang="en-US" b="1" dirty="0">
                <a:ln>
                  <a:solidFill>
                    <a:sysClr val="windowText" lastClr="000000"/>
                  </a:solidFill>
                </a:ln>
                <a:solidFill>
                  <a:srgbClr val="FF0000"/>
                </a:solidFill>
                <a:latin typeface="Times New Roman" panose="02020603050405020304" charset="0"/>
                <a:cs typeface="Times New Roman" panose="02020603050405020304" charset="0"/>
              </a:rPr>
            </a:br>
            <a:r>
              <a:rPr lang="en-US" sz="2700" b="1" dirty="0">
                <a:ln>
                  <a:solidFill>
                    <a:sysClr val="windowText" lastClr="000000"/>
                  </a:solidFill>
                </a:ln>
                <a:latin typeface="Times New Roman" panose="02020603050405020304" charset="0"/>
                <a:cs typeface="Times New Roman" panose="02020603050405020304" charset="0"/>
              </a:rPr>
              <a:t>Tháng 11 → tháng 4, 5 năm sau</a:t>
            </a:r>
            <a:br>
              <a:rPr lang="en-US" sz="2700" b="1" dirty="0">
                <a:latin typeface="Times New Roman" panose="02020603050405020304" charset="0"/>
                <a:cs typeface="Times New Roman" panose="02020603050405020304" charset="0"/>
              </a:rPr>
            </a:br>
            <a:endParaRPr lang="vi-VN" sz="2700" b="1" dirty="0">
              <a:solidFill>
                <a:srgbClr val="FF0000"/>
              </a:solidFill>
              <a:latin typeface="Times New Roman" panose="02020603050405020304" charset="0"/>
              <a:cs typeface="Times New Roman" panose="02020603050405020304" charset="0"/>
            </a:endParaRPr>
          </a:p>
        </p:txBody>
      </p:sp>
      <p:sp>
        <p:nvSpPr>
          <p:cNvPr id="5" name="Text Placeholder 2"/>
          <p:cNvSpPr txBox="1"/>
          <p:nvPr/>
        </p:nvSpPr>
        <p:spPr>
          <a:xfrm>
            <a:off x="1298522" y="2008585"/>
            <a:ext cx="3030141" cy="479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100" dirty="0" err="1">
                <a:ln>
                  <a:solidFill>
                    <a:sysClr val="windowText" lastClr="000000"/>
                  </a:solidFill>
                </a:ln>
                <a:latin typeface="Times New Roman" panose="02020603050405020304" charset="0"/>
                <a:cs typeface="Times New Roman" panose="02020603050405020304" charset="0"/>
              </a:rPr>
              <a:t>Lúa</a:t>
            </a:r>
            <a:endParaRPr lang="vi-VN" sz="2100" dirty="0">
              <a:latin typeface="Times New Roman" panose="02020603050405020304" charset="0"/>
              <a:cs typeface="Times New Roman" panose="02020603050405020304" charset="0"/>
            </a:endParaRPr>
          </a:p>
        </p:txBody>
      </p:sp>
      <p:pic>
        <p:nvPicPr>
          <p:cNvPr id="6" name="Content Placeholder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298522" y="2576513"/>
            <a:ext cx="3030141" cy="2875360"/>
          </a:xfrm>
          <a:prstGeom prst="rect">
            <a:avLst/>
          </a:prstGeom>
        </p:spPr>
      </p:pic>
      <p:sp>
        <p:nvSpPr>
          <p:cNvPr id="7" name="Text Placeholder 4"/>
          <p:cNvSpPr txBox="1"/>
          <p:nvPr/>
        </p:nvSpPr>
        <p:spPr>
          <a:xfrm>
            <a:off x="4439391" y="2008585"/>
            <a:ext cx="3031331" cy="479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vi-VN" sz="2100" dirty="0">
                <a:ln>
                  <a:solidFill>
                    <a:sysClr val="windowText" lastClr="000000"/>
                  </a:solidFill>
                </a:ln>
                <a:latin typeface="Times New Roman" panose="02020603050405020304" charset="0"/>
                <a:cs typeface="Times New Roman" panose="02020603050405020304" charset="0"/>
              </a:rPr>
              <a:t>Ngô</a:t>
            </a:r>
            <a:endParaRPr lang="vi-VN" sz="2100" dirty="0">
              <a:latin typeface="Times New Roman" panose="02020603050405020304" charset="0"/>
              <a:cs typeface="Times New Roman" panose="02020603050405020304" charset="0"/>
            </a:endParaRPr>
          </a:p>
        </p:txBody>
      </p:sp>
      <p:pic>
        <p:nvPicPr>
          <p:cNvPr id="8" name="Content Placeholder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439391" y="2576513"/>
            <a:ext cx="3031331" cy="2875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9"/>
          <p:cNvSpPr txBox="1">
            <a:spLocks noChangeArrowheads="1"/>
          </p:cNvSpPr>
          <p:nvPr/>
        </p:nvSpPr>
        <p:spPr bwMode="auto">
          <a:xfrm>
            <a:off x="246956" y="4744169"/>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2400" dirty="0" err="1">
                <a:latin typeface="Times New Roman" panose="02020603050405020304" charset="0"/>
                <a:cs typeface="Times New Roman" panose="02020603050405020304" charset="0"/>
              </a:rPr>
              <a:t>Hình</a:t>
            </a:r>
            <a:r>
              <a:rPr lang="en-US" sz="2400" dirty="0">
                <a:latin typeface="Times New Roman" panose="02020603050405020304" charset="0"/>
                <a:cs typeface="Times New Roman" panose="02020603050405020304" charset="0"/>
              </a:rPr>
              <a:t> a: </a:t>
            </a:r>
            <a:r>
              <a:rPr lang="en-US" sz="2400" dirty="0" err="1">
                <a:latin typeface="Times New Roman" panose="02020603050405020304" charset="0"/>
                <a:cs typeface="Times New Roman" panose="02020603050405020304" charset="0"/>
              </a:rPr>
              <a:t>Trồng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bằng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đoạn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thân</a:t>
            </a:r>
            <a:endParaRPr lang="en-US" altLang="vi-VN" sz="2100" b="1" dirty="0">
              <a:solidFill>
                <a:srgbClr val="FF3300"/>
              </a:solidFill>
              <a:latin typeface="Times New Roman" panose="02020603050405020304" charset="0"/>
              <a:cs typeface="Times New Roman" panose="02020603050405020304" charset="0"/>
            </a:endParaRPr>
          </a:p>
        </p:txBody>
      </p:sp>
      <p:sp>
        <p:nvSpPr>
          <p:cNvPr id="13" name="Rectangle 18"/>
          <p:cNvSpPr>
            <a:spLocks noChangeArrowheads="1"/>
          </p:cNvSpPr>
          <p:nvPr/>
        </p:nvSpPr>
        <p:spPr bwMode="auto">
          <a:xfrm>
            <a:off x="2659886" y="4317663"/>
            <a:ext cx="3900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228600" algn="l"/>
                <a:tab pos="342900" algn="l"/>
                <a:tab pos="457200" algn="l"/>
                <a:tab pos="5715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 pos="342900" algn="l"/>
                <a:tab pos="457200" algn="l"/>
                <a:tab pos="5715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 pos="342900" algn="l"/>
                <a:tab pos="457200" algn="l"/>
                <a:tab pos="5715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9pPr>
          </a:lstStyle>
          <a:p>
            <a:pPr>
              <a:spcBef>
                <a:spcPct val="0"/>
              </a:spcBef>
              <a:buFontTx/>
              <a:buNone/>
            </a:pPr>
            <a:r>
              <a:rPr lang="en-AU" altLang="vi-VN" sz="1800" b="1" dirty="0" err="1">
                <a:latin typeface="Times New Roman" panose="02020603050405020304" charset="0"/>
                <a:cs typeface="Times New Roman" panose="02020603050405020304" charset="0"/>
              </a:rPr>
              <a:t>Hình</a:t>
            </a:r>
            <a:r>
              <a:rPr lang="en-AU" altLang="vi-VN" sz="1800" b="1" dirty="0">
                <a:latin typeface="Times New Roman" panose="02020603050405020304" charset="0"/>
                <a:cs typeface="Times New Roman" panose="02020603050405020304" charset="0"/>
              </a:rPr>
              <a:t> </a:t>
            </a:r>
            <a:r>
              <a:rPr lang="en-US" altLang="vi-VN" sz="1800" b="1" dirty="0" smtClean="0">
                <a:latin typeface="Times New Roman" panose="02020603050405020304" charset="0"/>
                <a:cs typeface="Times New Roman" panose="02020603050405020304" charset="0"/>
              </a:rPr>
              <a:t>3.1: </a:t>
            </a:r>
            <a:r>
              <a:rPr lang="en-US" altLang="vi-VN" sz="1800" b="1" dirty="0" err="1" smtClean="0">
                <a:latin typeface="Times New Roman" panose="02020603050405020304" charset="0"/>
                <a:cs typeface="Times New Roman" panose="02020603050405020304" charset="0"/>
              </a:rPr>
              <a:t>Một</a:t>
            </a:r>
            <a:r>
              <a:rPr lang="en-US" altLang="vi-VN" sz="1800" b="1" dirty="0" smtClean="0">
                <a:latin typeface="Times New Roman" panose="02020603050405020304" charset="0"/>
                <a:cs typeface="Times New Roman" panose="02020603050405020304" charset="0"/>
              </a:rPr>
              <a:t> </a:t>
            </a:r>
            <a:r>
              <a:rPr lang="en-US" altLang="vi-VN" sz="1800" b="1" dirty="0" err="1" smtClean="0">
                <a:latin typeface="Times New Roman" panose="02020603050405020304" charset="0"/>
                <a:cs typeface="Times New Roman" panose="02020603050405020304" charset="0"/>
              </a:rPr>
              <a:t>số</a:t>
            </a:r>
            <a:r>
              <a:rPr lang="en-US" altLang="vi-VN" sz="1800" b="1" dirty="0" smtClean="0">
                <a:latin typeface="Times New Roman" panose="02020603050405020304" charset="0"/>
                <a:cs typeface="Times New Roman" panose="02020603050405020304" charset="0"/>
              </a:rPr>
              <a:t> </a:t>
            </a:r>
            <a:r>
              <a:rPr lang="en-US" altLang="vi-VN" sz="1800" b="1" dirty="0" err="1" smtClean="0">
                <a:latin typeface="Times New Roman" panose="02020603050405020304" charset="0"/>
                <a:cs typeface="Times New Roman" panose="02020603050405020304" charset="0"/>
              </a:rPr>
              <a:t>hình</a:t>
            </a:r>
            <a:r>
              <a:rPr lang="en-US" altLang="vi-VN" sz="1800" b="1" dirty="0" smtClean="0">
                <a:latin typeface="Times New Roman" panose="02020603050405020304" charset="0"/>
                <a:cs typeface="Times New Roman" panose="02020603050405020304" charset="0"/>
              </a:rPr>
              <a:t> </a:t>
            </a:r>
            <a:r>
              <a:rPr lang="en-US" altLang="vi-VN" sz="1800" b="1" dirty="0" err="1" smtClean="0">
                <a:latin typeface="Times New Roman" panose="02020603050405020304" charset="0"/>
                <a:cs typeface="Times New Roman" panose="02020603050405020304" charset="0"/>
              </a:rPr>
              <a:t>thức</a:t>
            </a:r>
            <a:r>
              <a:rPr lang="en-US" altLang="vi-VN" sz="1800" b="1" dirty="0" smtClean="0">
                <a:latin typeface="Times New Roman" panose="02020603050405020304" charset="0"/>
                <a:cs typeface="Times New Roman" panose="02020603050405020304" charset="0"/>
              </a:rPr>
              <a:t> </a:t>
            </a:r>
            <a:r>
              <a:rPr lang="en-US" altLang="vi-VN" sz="1800" b="1" dirty="0" err="1" smtClean="0">
                <a:latin typeface="Times New Roman" panose="02020603050405020304" charset="0"/>
                <a:cs typeface="Times New Roman" panose="02020603050405020304" charset="0"/>
              </a:rPr>
              <a:t>gieo</a:t>
            </a:r>
            <a:r>
              <a:rPr lang="en-US" altLang="vi-VN" sz="1800" b="1" dirty="0" smtClean="0">
                <a:latin typeface="Times New Roman" panose="02020603050405020304" charset="0"/>
                <a:cs typeface="Times New Roman" panose="02020603050405020304" charset="0"/>
              </a:rPr>
              <a:t> </a:t>
            </a:r>
            <a:r>
              <a:rPr lang="en-US" altLang="vi-VN" sz="1800" b="1" dirty="0" err="1" smtClean="0">
                <a:latin typeface="Times New Roman" panose="02020603050405020304" charset="0"/>
                <a:cs typeface="Times New Roman" panose="02020603050405020304" charset="0"/>
              </a:rPr>
              <a:t>trồng</a:t>
            </a:r>
            <a:endParaRPr lang="vi-VN" altLang="vi-VN" sz="1800" b="1" dirty="0">
              <a:latin typeface="Times New Roman" panose="02020603050405020304" charset="0"/>
              <a:cs typeface="Times New Roman" panose="02020603050405020304" charset="0"/>
            </a:endParaRPr>
          </a:p>
        </p:txBody>
      </p:sp>
      <p:pic>
        <p:nvPicPr>
          <p:cNvPr id="14" name="Shape 99"/>
          <p:cNvPicPr/>
          <p:nvPr/>
        </p:nvPicPr>
        <p:blipFill rotWithShape="1">
          <a:blip r:embed="rId1"/>
          <a:srcRect t="13796" r="754"/>
          <a:stretch>
            <a:fillRect/>
          </a:stretch>
        </p:blipFill>
        <p:spPr>
          <a:xfrm>
            <a:off x="381000" y="1219200"/>
            <a:ext cx="8458200" cy="2950528"/>
          </a:xfrm>
          <a:prstGeom prst="rect">
            <a:avLst/>
          </a:prstGeom>
        </p:spPr>
      </p:pic>
      <p:sp>
        <p:nvSpPr>
          <p:cNvPr id="2" name="TextBox 1"/>
          <p:cNvSpPr txBox="1"/>
          <p:nvPr/>
        </p:nvSpPr>
        <p:spPr>
          <a:xfrm>
            <a:off x="381000" y="609600"/>
            <a:ext cx="7433445" cy="461665"/>
          </a:xfrm>
          <a:prstGeom prst="rect">
            <a:avLst/>
          </a:prstGeom>
          <a:noFill/>
        </p:spPr>
        <p:txBody>
          <a:bodyPr wrap="none" rtlCol="0">
            <a:spAutoFit/>
          </a:bodyPr>
          <a:lstStyle/>
          <a:p>
            <a:r>
              <a:rPr lang="en-US" sz="2400" dirty="0" err="1" smtClean="0">
                <a:latin typeface="Times New Roman" panose="02020603050405020304" charset="0"/>
                <a:cs typeface="Times New Roman" panose="02020603050405020304" charset="0"/>
              </a:rPr>
              <a:t>Quan</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sát</a:t>
            </a:r>
            <a:r>
              <a:rPr lang="en-US" sz="2400" dirty="0" smtClean="0">
                <a:latin typeface="Times New Roman" panose="02020603050405020304" charset="0"/>
                <a:cs typeface="Times New Roman" panose="02020603050405020304" charset="0"/>
              </a:rPr>
              <a:t> H3.1, </a:t>
            </a:r>
            <a:r>
              <a:rPr lang="en-US" sz="2400" dirty="0" err="1" smtClean="0">
                <a:latin typeface="Times New Roman" panose="02020603050405020304" charset="0"/>
                <a:cs typeface="Times New Roman" panose="02020603050405020304" charset="0"/>
              </a:rPr>
              <a:t>nêu</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hình</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thức</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gieo</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trồng</a:t>
            </a:r>
            <a:r>
              <a:rPr lang="en-US" sz="2400" dirty="0" smtClean="0">
                <a:latin typeface="Times New Roman" panose="02020603050405020304" charset="0"/>
                <a:cs typeface="Times New Roman" panose="02020603050405020304" charset="0"/>
              </a:rPr>
              <a:t> ở </a:t>
            </a:r>
            <a:r>
              <a:rPr lang="en-US" sz="2400" dirty="0" err="1" smtClean="0">
                <a:latin typeface="Times New Roman" panose="02020603050405020304" charset="0"/>
                <a:cs typeface="Times New Roman" panose="02020603050405020304" charset="0"/>
              </a:rPr>
              <a:t>mỗi</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hình</a:t>
            </a:r>
            <a:r>
              <a:rPr lang="en-US" sz="2400" dirty="0" smtClean="0">
                <a:latin typeface="Times New Roman" panose="02020603050405020304" charset="0"/>
                <a:cs typeface="Times New Roman" panose="02020603050405020304" charset="0"/>
              </a:rPr>
              <a:t> </a:t>
            </a:r>
            <a:r>
              <a:rPr lang="en-US" sz="2400" dirty="0" err="1" smtClean="0">
                <a:latin typeface="Times New Roman" panose="02020603050405020304" charset="0"/>
                <a:cs typeface="Times New Roman" panose="02020603050405020304" charset="0"/>
              </a:rPr>
              <a:t>a,b,c,d</a:t>
            </a:r>
            <a:endParaRPr lang="en-US" sz="2400" dirty="0">
              <a:latin typeface="Times New Roman" panose="02020603050405020304" charset="0"/>
              <a:cs typeface="Times New Roman" panose="02020603050405020304" charset="0"/>
            </a:endParaRPr>
          </a:p>
        </p:txBody>
      </p:sp>
      <p:sp>
        <p:nvSpPr>
          <p:cNvPr id="3" name="Rectangle 2"/>
          <p:cNvSpPr/>
          <p:nvPr/>
        </p:nvSpPr>
        <p:spPr>
          <a:xfrm>
            <a:off x="212612" y="5214300"/>
            <a:ext cx="3055260"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b: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hạt</a:t>
            </a:r>
            <a:endParaRPr lang="en-US" sz="2400" dirty="0">
              <a:latin typeface="Times New Roman" panose="02020603050405020304" charset="0"/>
              <a:cs typeface="Times New Roman" panose="02020603050405020304" charset="0"/>
            </a:endParaRPr>
          </a:p>
        </p:txBody>
      </p:sp>
      <p:sp>
        <p:nvSpPr>
          <p:cNvPr id="15" name="Rectangle 14"/>
          <p:cNvSpPr/>
          <p:nvPr/>
        </p:nvSpPr>
        <p:spPr>
          <a:xfrm>
            <a:off x="246956" y="5549442"/>
            <a:ext cx="3609899"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c: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cây</a:t>
            </a:r>
            <a:r>
              <a:rPr lang="en-US" sz="2400" dirty="0">
                <a:solidFill>
                  <a:srgbClr val="000000"/>
                </a:solidFill>
                <a:latin typeface="Times New Roman" panose="02020603050405020304" charset="0"/>
                <a:cs typeface="Times New Roman" panose="02020603050405020304" charset="0"/>
              </a:rPr>
              <a:t> con</a:t>
            </a:r>
            <a:endParaRPr lang="en-US" sz="2400" dirty="0">
              <a:latin typeface="Times New Roman" panose="02020603050405020304" charset="0"/>
              <a:cs typeface="Times New Roman" panose="02020603050405020304" charset="0"/>
            </a:endParaRPr>
          </a:p>
        </p:txBody>
      </p:sp>
      <p:sp>
        <p:nvSpPr>
          <p:cNvPr id="16" name="Rectangle 15"/>
          <p:cNvSpPr/>
          <p:nvPr/>
        </p:nvSpPr>
        <p:spPr>
          <a:xfrm>
            <a:off x="269668" y="6157902"/>
            <a:ext cx="2970300"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d: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củ</a:t>
            </a:r>
            <a:endParaRPr lang="en-US" sz="2400" dirty="0">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04059"/>
            <a:ext cx="4820359" cy="523220"/>
          </a:xfrm>
          <a:prstGeom prst="rect">
            <a:avLst/>
          </a:prstGeom>
        </p:spPr>
        <p:txBody>
          <a:bodyPr wrap="none">
            <a:spAutoFit/>
          </a:bodyPr>
          <a:lstStyle/>
          <a:p>
            <a:r>
              <a:rPr lang="en-GB" sz="2800" b="1" dirty="0" smtClean="0">
                <a:solidFill>
                  <a:srgbClr val="0070C0"/>
                </a:solidFill>
                <a:latin typeface="Times New Roman" panose="02020603050405020304" charset="0"/>
                <a:cs typeface="Times New Roman" panose="02020603050405020304" charset="0"/>
              </a:rPr>
              <a:t>I. KỸ </a:t>
            </a:r>
            <a:r>
              <a:rPr lang="en-GB" sz="2800" b="1" dirty="0">
                <a:solidFill>
                  <a:srgbClr val="0070C0"/>
                </a:solidFill>
                <a:latin typeface="Times New Roman" panose="02020603050405020304" charset="0"/>
                <a:cs typeface="Times New Roman" panose="02020603050405020304" charset="0"/>
              </a:rPr>
              <a:t>THUẬT GIEO TRỒNG</a:t>
            </a:r>
            <a:endParaRPr lang="en-GB" sz="2800" b="1" dirty="0">
              <a:solidFill>
                <a:srgbClr val="0070C0"/>
              </a:solidFill>
              <a:latin typeface="Times New Roman" panose="02020603050405020304" charset="0"/>
              <a:cs typeface="Times New Roman" panose="02020603050405020304" charset="0"/>
            </a:endParaRPr>
          </a:p>
        </p:txBody>
      </p:sp>
      <p:sp>
        <p:nvSpPr>
          <p:cNvPr id="6" name="TextBox 5"/>
          <p:cNvSpPr txBox="1"/>
          <p:nvPr/>
        </p:nvSpPr>
        <p:spPr>
          <a:xfrm>
            <a:off x="609600" y="1219200"/>
            <a:ext cx="8534400" cy="954107"/>
          </a:xfrm>
          <a:prstGeom prst="rect">
            <a:avLst/>
          </a:prstGeom>
          <a:noFill/>
        </p:spPr>
        <p:txBody>
          <a:bodyPr wrap="square" rtlCol="0">
            <a:spAutoFit/>
          </a:bodyPr>
          <a:lstStyle/>
          <a:p>
            <a:r>
              <a:rPr lang="en-GB" sz="2800" dirty="0">
                <a:solidFill>
                  <a:srgbClr val="0070C0"/>
                </a:solidFill>
                <a:latin typeface="Times New Roman" panose="02020603050405020304" charset="0"/>
                <a:cs typeface="Times New Roman" panose="02020603050405020304" charset="0"/>
              </a:rPr>
              <a:t>- </a:t>
            </a:r>
            <a:r>
              <a:rPr lang="en-US" sz="2800" dirty="0">
                <a:solidFill>
                  <a:srgbClr val="0070C0"/>
                </a:solidFill>
                <a:latin typeface="Times New Roman" panose="02020603050405020304" charset="0"/>
                <a:cs typeface="Times New Roman" panose="02020603050405020304" charset="0"/>
              </a:rPr>
              <a:t>Y</a:t>
            </a:r>
            <a:r>
              <a:rPr lang="vi-VN" sz="2800" dirty="0">
                <a:solidFill>
                  <a:srgbClr val="0070C0"/>
                </a:solidFill>
                <a:latin typeface="Times New Roman" panose="02020603050405020304" charset="0"/>
                <a:cs typeface="Times New Roman" panose="02020603050405020304" charset="0"/>
              </a:rPr>
              <a:t>êu c</a:t>
            </a:r>
            <a:r>
              <a:rPr lang="en-US" sz="2800" dirty="0">
                <a:solidFill>
                  <a:srgbClr val="0070C0"/>
                </a:solidFill>
                <a:latin typeface="Times New Roman" panose="02020603050405020304" charset="0"/>
                <a:cs typeface="Times New Roman" panose="02020603050405020304" charset="0"/>
              </a:rPr>
              <a:t>ầ</a:t>
            </a:r>
            <a:r>
              <a:rPr lang="vi-VN" sz="2800" dirty="0">
                <a:solidFill>
                  <a:srgbClr val="0070C0"/>
                </a:solidFill>
                <a:latin typeface="Times New Roman" panose="02020603050405020304" charset="0"/>
                <a:cs typeface="Times New Roman" panose="02020603050405020304" charset="0"/>
              </a:rPr>
              <a:t>u cơ bản khi thực hiện gieo tr</a:t>
            </a:r>
            <a:r>
              <a:rPr lang="en-US" sz="2800" dirty="0">
                <a:solidFill>
                  <a:srgbClr val="0070C0"/>
                </a:solidFill>
                <a:latin typeface="Times New Roman" panose="02020603050405020304" charset="0"/>
                <a:cs typeface="Times New Roman" panose="02020603050405020304" charset="0"/>
              </a:rPr>
              <a:t>ồ</a:t>
            </a:r>
            <a:r>
              <a:rPr lang="vi-VN" sz="2800" dirty="0">
                <a:solidFill>
                  <a:srgbClr val="0070C0"/>
                </a:solidFill>
                <a:latin typeface="Times New Roman" panose="02020603050405020304" charset="0"/>
                <a:cs typeface="Times New Roman" panose="02020603050405020304" charset="0"/>
              </a:rPr>
              <a:t>ng</a:t>
            </a:r>
            <a:r>
              <a:rPr lang="en-US" sz="2800" dirty="0">
                <a:solidFill>
                  <a:srgbClr val="0070C0"/>
                </a:solidFill>
                <a:latin typeface="Times New Roman" panose="02020603050405020304" charset="0"/>
                <a:cs typeface="Times New Roman" panose="02020603050405020304" charset="0"/>
              </a:rPr>
              <a:t>: </a:t>
            </a:r>
            <a:r>
              <a:rPr lang="en-GB" sz="2800" dirty="0" err="1" smtClean="0">
                <a:solidFill>
                  <a:srgbClr val="0070C0"/>
                </a:solidFill>
                <a:latin typeface="Times New Roman" panose="02020603050405020304" charset="0"/>
                <a:cs typeface="Times New Roman" panose="02020603050405020304" charset="0"/>
              </a:rPr>
              <a:t>Đảm</a:t>
            </a:r>
            <a:r>
              <a:rPr lang="en-GB" sz="2800" dirty="0" smtClean="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bảo</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yêu</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cầu</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về</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thời</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vụ</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mật</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độ</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khoảng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cách</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và</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độ</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nông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sâu</a:t>
            </a:r>
            <a:r>
              <a:rPr lang="en-GB" sz="2800" dirty="0">
                <a:solidFill>
                  <a:srgbClr val="0070C0"/>
                </a:solidFill>
                <a:latin typeface="Times New Roman" panose="02020603050405020304" charset="0"/>
                <a:cs typeface="Times New Roman" panose="02020603050405020304" charset="0"/>
              </a:rPr>
              <a:t>.</a:t>
            </a:r>
            <a:endParaRPr lang="en-GB" sz="2800" dirty="0">
              <a:solidFill>
                <a:srgbClr val="0070C0"/>
              </a:solidFill>
              <a:latin typeface="Times New Roman" panose="02020603050405020304" charset="0"/>
              <a:cs typeface="Times New Roman" panose="02020603050405020304" charset="0"/>
            </a:endParaRPr>
          </a:p>
        </p:txBody>
      </p:sp>
      <p:sp>
        <p:nvSpPr>
          <p:cNvPr id="7" name="TextBox 6"/>
          <p:cNvSpPr txBox="1"/>
          <p:nvPr/>
        </p:nvSpPr>
        <p:spPr>
          <a:xfrm>
            <a:off x="685800" y="2173307"/>
            <a:ext cx="6683494" cy="954107"/>
          </a:xfrm>
          <a:prstGeom prst="rect">
            <a:avLst/>
          </a:prstGeom>
          <a:noFill/>
        </p:spPr>
        <p:txBody>
          <a:bodyPr wrap="square" rtlCol="0">
            <a:spAutoFit/>
          </a:bodyPr>
          <a:lstStyle/>
          <a:p>
            <a:r>
              <a:rPr lang="en-GB" sz="2800" dirty="0">
                <a:solidFill>
                  <a:srgbClr val="0070C0"/>
                </a:solidFill>
                <a:latin typeface="Times New Roman" panose="02020603050405020304" charset="0"/>
                <a:cs typeface="Times New Roman" panose="02020603050405020304" charset="0"/>
              </a:rPr>
              <a:t>- </a:t>
            </a:r>
            <a:r>
              <a:rPr lang="en-GB" sz="2800" dirty="0" err="1" smtClean="0">
                <a:solidFill>
                  <a:srgbClr val="0070C0"/>
                </a:solidFill>
                <a:latin typeface="Times New Roman" panose="02020603050405020304" charset="0"/>
                <a:cs typeface="Times New Roman" panose="02020603050405020304" charset="0"/>
              </a:rPr>
              <a:t>Các</a:t>
            </a:r>
            <a:r>
              <a:rPr lang="en-GB" sz="2800" dirty="0" smtClean="0">
                <a:solidFill>
                  <a:srgbClr val="0070C0"/>
                </a:solidFill>
                <a:latin typeface="Times New Roman" panose="02020603050405020304" charset="0"/>
                <a:cs typeface="Times New Roman" panose="02020603050405020304" charset="0"/>
              </a:rPr>
              <a:t> </a:t>
            </a:r>
            <a:r>
              <a:rPr lang="en-GB" sz="2800" dirty="0" err="1" smtClean="0">
                <a:solidFill>
                  <a:srgbClr val="0070C0"/>
                </a:solidFill>
                <a:latin typeface="Times New Roman" panose="02020603050405020304" charset="0"/>
                <a:cs typeface="Times New Roman" panose="02020603050405020304" charset="0"/>
              </a:rPr>
              <a:t>hình</a:t>
            </a:r>
            <a:r>
              <a:rPr lang="en-GB" sz="2800" dirty="0" smtClean="0">
                <a:solidFill>
                  <a:srgbClr val="0070C0"/>
                </a:solidFill>
                <a:latin typeface="Times New Roman" panose="02020603050405020304" charset="0"/>
                <a:cs typeface="Times New Roman" panose="02020603050405020304" charset="0"/>
              </a:rPr>
              <a:t> </a:t>
            </a:r>
            <a:r>
              <a:rPr lang="en-GB" sz="2800" dirty="0" err="1" smtClean="0">
                <a:solidFill>
                  <a:srgbClr val="0070C0"/>
                </a:solidFill>
                <a:latin typeface="Times New Roman" panose="02020603050405020304" charset="0"/>
                <a:cs typeface="Times New Roman" panose="02020603050405020304" charset="0"/>
              </a:rPr>
              <a:t>thức</a:t>
            </a:r>
            <a:r>
              <a:rPr lang="en-GB" sz="2800" dirty="0" smtClean="0">
                <a:solidFill>
                  <a:srgbClr val="0070C0"/>
                </a:solidFill>
                <a:latin typeface="Times New Roman" panose="02020603050405020304" charset="0"/>
                <a:cs typeface="Times New Roman" panose="02020603050405020304" charset="0"/>
              </a:rPr>
              <a:t> </a:t>
            </a:r>
            <a:r>
              <a:rPr lang="en-GB" sz="2800" dirty="0" err="1" smtClean="0">
                <a:solidFill>
                  <a:srgbClr val="0070C0"/>
                </a:solidFill>
                <a:latin typeface="Times New Roman" panose="02020603050405020304" charset="0"/>
                <a:cs typeface="Times New Roman" panose="02020603050405020304" charset="0"/>
              </a:rPr>
              <a:t>gieo</a:t>
            </a:r>
            <a:r>
              <a:rPr lang="en-GB" sz="2800" dirty="0" smtClean="0">
                <a:solidFill>
                  <a:srgbClr val="0070C0"/>
                </a:solidFill>
                <a:latin typeface="Times New Roman" panose="02020603050405020304" charset="0"/>
                <a:cs typeface="Times New Roman" panose="02020603050405020304" charset="0"/>
              </a:rPr>
              <a:t> </a:t>
            </a:r>
            <a:r>
              <a:rPr lang="en-GB" sz="2800" dirty="0" err="1" smtClean="0">
                <a:solidFill>
                  <a:srgbClr val="0070C0"/>
                </a:solidFill>
                <a:latin typeface="Times New Roman" panose="02020603050405020304" charset="0"/>
                <a:cs typeface="Times New Roman" panose="02020603050405020304" charset="0"/>
              </a:rPr>
              <a:t>trồng</a:t>
            </a:r>
            <a:r>
              <a:rPr lang="en-GB" sz="2800" dirty="0" smtClean="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Gieo</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bằng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hạt</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và</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trồng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bằng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cây</a:t>
            </a:r>
            <a:r>
              <a:rPr lang="en-GB" sz="2800" dirty="0">
                <a:solidFill>
                  <a:srgbClr val="0070C0"/>
                </a:solidFill>
                <a:latin typeface="Times New Roman" panose="02020603050405020304" charset="0"/>
                <a:cs typeface="Times New Roman" panose="02020603050405020304" charset="0"/>
              </a:rPr>
              <a:t> con</a:t>
            </a:r>
            <a:endParaRPr lang="en-GB" sz="2800" dirty="0">
              <a:solidFill>
                <a:srgbClr val="0070C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Cac cach gieo ha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79862" y="1865710"/>
            <a:ext cx="1975247" cy="227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Cac cach gieo ha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950" y="1865710"/>
            <a:ext cx="1953815" cy="231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Cac cach gieo ha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356" y="1887141"/>
            <a:ext cx="1876425" cy="220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1401044" y="4126706"/>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endParaRPr lang="en-US" altLang="vi-VN" sz="2100" b="1">
              <a:solidFill>
                <a:srgbClr val="FF3300"/>
              </a:solidFill>
            </a:endParaRPr>
          </a:p>
        </p:txBody>
      </p:sp>
      <p:sp>
        <p:nvSpPr>
          <p:cNvPr id="8" name="Text Box 20"/>
          <p:cNvSpPr txBox="1">
            <a:spLocks noChangeArrowheads="1"/>
          </p:cNvSpPr>
          <p:nvPr/>
        </p:nvSpPr>
        <p:spPr bwMode="auto">
          <a:xfrm>
            <a:off x="5708725" y="4206478"/>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endParaRPr lang="en-US" altLang="vi-VN" sz="2100" b="1">
              <a:solidFill>
                <a:srgbClr val="FF3300"/>
              </a:solidFill>
            </a:endParaRPr>
          </a:p>
        </p:txBody>
      </p:sp>
      <p:sp>
        <p:nvSpPr>
          <p:cNvPr id="9" name="Text Box 21"/>
          <p:cNvSpPr txBox="1">
            <a:spLocks noChangeArrowheads="1"/>
          </p:cNvSpPr>
          <p:nvPr/>
        </p:nvSpPr>
        <p:spPr bwMode="auto">
          <a:xfrm>
            <a:off x="3375100" y="4151710"/>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endParaRPr lang="en-US" altLang="vi-VN" sz="2100" b="1">
              <a:solidFill>
                <a:srgbClr val="FF3300"/>
              </a:solidFill>
            </a:endParaRPr>
          </a:p>
        </p:txBody>
      </p:sp>
      <p:sp>
        <p:nvSpPr>
          <p:cNvPr id="10" name="Text Box 24"/>
          <p:cNvSpPr txBox="1">
            <a:spLocks noChangeArrowheads="1"/>
          </p:cNvSpPr>
          <p:nvPr/>
        </p:nvSpPr>
        <p:spPr bwMode="auto">
          <a:xfrm>
            <a:off x="2163043" y="4116944"/>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vãi</a:t>
            </a:r>
            <a:endParaRPr lang="en-US" altLang="vi-VN" sz="1800" b="1" dirty="0">
              <a:solidFill>
                <a:srgbClr val="0033CC"/>
              </a:solidFill>
              <a:latin typeface="Times New Roman" panose="02020603050405020304" charset="0"/>
              <a:cs typeface="Times New Roman" panose="02020603050405020304" charset="0"/>
            </a:endParaRPr>
          </a:p>
        </p:txBody>
      </p:sp>
      <p:sp>
        <p:nvSpPr>
          <p:cNvPr id="11" name="Text Box 25"/>
          <p:cNvSpPr txBox="1">
            <a:spLocks noChangeArrowheads="1"/>
          </p:cNvSpPr>
          <p:nvPr/>
        </p:nvSpPr>
        <p:spPr bwMode="auto">
          <a:xfrm>
            <a:off x="3964459" y="4133612"/>
            <a:ext cx="1152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theo hàng</a:t>
            </a:r>
            <a:endParaRPr lang="en-US" altLang="vi-VN" sz="1800" b="1" dirty="0">
              <a:solidFill>
                <a:srgbClr val="0033CC"/>
              </a:solidFill>
              <a:latin typeface="Times New Roman" panose="02020603050405020304" charset="0"/>
              <a:cs typeface="Times New Roman" panose="02020603050405020304" charset="0"/>
            </a:endParaRPr>
          </a:p>
        </p:txBody>
      </p:sp>
      <p:sp>
        <p:nvSpPr>
          <p:cNvPr id="12" name="Text Box 26"/>
          <p:cNvSpPr txBox="1">
            <a:spLocks noChangeArrowheads="1"/>
          </p:cNvSpPr>
          <p:nvPr/>
        </p:nvSpPr>
        <p:spPr bwMode="auto">
          <a:xfrm>
            <a:off x="6267128" y="4195049"/>
            <a:ext cx="1011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theo hốc</a:t>
            </a:r>
            <a:endParaRPr lang="en-US" altLang="vi-VN" sz="1800" b="1" dirty="0">
              <a:solidFill>
                <a:srgbClr val="0033CC"/>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3"/>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3"/>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Horizont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09600" y="274639"/>
            <a:ext cx="8077200" cy="4830762"/>
          </a:xfrm>
        </p:spPr>
      </p:pic>
      <p:sp>
        <p:nvSpPr>
          <p:cNvPr id="5" name="Rectangle 4"/>
          <p:cNvSpPr/>
          <p:nvPr/>
        </p:nvSpPr>
        <p:spPr>
          <a:xfrm>
            <a:off x="2971800" y="5257800"/>
            <a:ext cx="3441968" cy="584775"/>
          </a:xfrm>
          <a:prstGeom prst="rect">
            <a:avLst/>
          </a:prstGeom>
        </p:spPr>
        <p:txBody>
          <a:bodyPr wrap="none">
            <a:spAutoFit/>
          </a:bodyPr>
          <a:lstStyle/>
          <a:p>
            <a:r>
              <a:rPr lang="en-GB" sz="3200" dirty="0" err="1" smtClean="0">
                <a:solidFill>
                  <a:srgbClr val="0070C0"/>
                </a:solidFill>
                <a:latin typeface="Times New Roman" panose="02020603050405020304" charset="0"/>
                <a:cs typeface="Times New Roman" panose="02020603050405020304" charset="0"/>
              </a:rPr>
              <a:t>Trồng</a:t>
            </a:r>
            <a:r>
              <a:rPr lang="en-GB" sz="3200" dirty="0" smtClean="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bằng</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cây</a:t>
            </a:r>
            <a:r>
              <a:rPr lang="en-GB" sz="3200" dirty="0">
                <a:solidFill>
                  <a:srgbClr val="0070C0"/>
                </a:solidFill>
                <a:latin typeface="Times New Roman" panose="02020603050405020304" charset="0"/>
                <a:cs typeface="Times New Roman" panose="02020603050405020304" charset="0"/>
              </a:rPr>
              <a:t> con</a:t>
            </a:r>
            <a:endParaRPr lang="en-US" sz="3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Times New Roman" panose="02020603050405020304" charset="0"/>
                <a:cs typeface="Times New Roman" panose="02020603050405020304" charset="0"/>
              </a:rPr>
              <a:t>TIẾT 2</a:t>
            </a:r>
            <a:endParaRPr lang="en-US" dirty="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a:xfrm>
            <a:off x="533400" y="5562600"/>
            <a:ext cx="8001000" cy="1020763"/>
          </a:xfrm>
          <a:noFill/>
        </p:spPr>
        <p:txBody>
          <a:bodyPr>
            <a:normAutofit fontScale="90000"/>
          </a:bodyPr>
          <a:lstStyle/>
          <a:p>
            <a:pPr algn="l" eaLnBrk="1" hangingPunct="1"/>
            <a:r>
              <a:rPr lang="en-US" altLang="en-US" sz="2800" b="1" smtClean="0">
                <a:solidFill>
                  <a:srgbClr val="FF0000"/>
                </a:solidFill>
                <a:latin typeface="Times New Roman" panose="02020603050405020304" charset="0"/>
              </a:rPr>
              <a:t>Quan</a:t>
            </a:r>
            <a:r>
              <a:rPr lang="en-US" altLang="en-US" b="1" smtClean="0">
                <a:solidFill>
                  <a:srgbClr val="FF0000"/>
                </a:solidFill>
              </a:rPr>
              <a:t> </a:t>
            </a:r>
            <a:r>
              <a:rPr lang="en-US" altLang="en-US" sz="2800" b="1" smtClean="0">
                <a:solidFill>
                  <a:srgbClr val="FF0000"/>
                </a:solidFill>
                <a:latin typeface="Times New Roman" panose="02020603050405020304" charset="0"/>
              </a:rPr>
              <a:t>sát và cho biết người trong hình là ai ? Đang làm gì?</a:t>
            </a:r>
            <a:endParaRPr lang="en-US" altLang="en-US" b="1" smtClean="0">
              <a:solidFill>
                <a:srgbClr val="FF0000"/>
              </a:solidFill>
            </a:endParaRPr>
          </a:p>
        </p:txBody>
      </p:sp>
      <p:pic>
        <p:nvPicPr>
          <p:cNvPr id="3075" name="Picture 5" descr="Kết quả hình ảnh cho hinh anh bac ho cham soc c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0600" y="152400"/>
            <a:ext cx="6858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checkerboard(across)">
                                      <p:cBhvr>
                                        <p:cTn id="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tac hai sau benh voi cay trong">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04825" y="381000"/>
            <a:ext cx="8134350" cy="5334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1371600"/>
            <a:ext cx="4187365" cy="584775"/>
          </a:xfrm>
          <a:prstGeom prst="rect">
            <a:avLst/>
          </a:prstGeom>
        </p:spPr>
        <p:txBody>
          <a:bodyPr wrap="none">
            <a:spAutoFit/>
          </a:bodyPr>
          <a:lstStyle/>
          <a:p>
            <a:r>
              <a:rPr lang="en-US" sz="3200" b="1" dirty="0" smtClean="0">
                <a:solidFill>
                  <a:srgbClr val="0070C0"/>
                </a:solidFill>
                <a:latin typeface="Times New Roman" panose="02020603050405020304" charset="0"/>
                <a:ea typeface="Tahoma" panose="020B0604030504040204" pitchFamily="34" charset="0"/>
                <a:cs typeface="Times New Roman" panose="02020603050405020304" charset="0"/>
              </a:rPr>
              <a:t>II. </a:t>
            </a:r>
            <a:r>
              <a:rPr lang="vi-VN" sz="3200" b="1" dirty="0" smtClean="0">
                <a:solidFill>
                  <a:srgbClr val="0070C0"/>
                </a:solidFill>
                <a:latin typeface="Times New Roman" panose="02020603050405020304" charset="0"/>
                <a:ea typeface="Tahoma" panose="020B0604030504040204" pitchFamily="34" charset="0"/>
                <a:cs typeface="Times New Roman" panose="02020603050405020304" charset="0"/>
              </a:rPr>
              <a:t>Ch</a:t>
            </a:r>
            <a:r>
              <a:rPr lang="en-US" sz="3200" b="1" dirty="0" smtClean="0">
                <a:solidFill>
                  <a:srgbClr val="0070C0"/>
                </a:solidFill>
                <a:latin typeface="Times New Roman" panose="02020603050405020304" charset="0"/>
                <a:ea typeface="Tahoma" panose="020B0604030504040204" pitchFamily="34" charset="0"/>
                <a:cs typeface="Times New Roman" panose="02020603050405020304" charset="0"/>
              </a:rPr>
              <a:t>ă</a:t>
            </a:r>
            <a:r>
              <a:rPr lang="vi-VN" sz="3200" b="1" dirty="0" smtClean="0">
                <a:solidFill>
                  <a:srgbClr val="0070C0"/>
                </a:solidFill>
                <a:latin typeface="Times New Roman" panose="02020603050405020304" charset="0"/>
                <a:ea typeface="Tahoma" panose="020B0604030504040204" pitchFamily="34" charset="0"/>
                <a:cs typeface="Times New Roman" panose="02020603050405020304" charset="0"/>
              </a:rPr>
              <a:t>m </a:t>
            </a:r>
            <a:r>
              <a:rPr lang="vi-VN" sz="3200" b="1" dirty="0">
                <a:solidFill>
                  <a:srgbClr val="0070C0"/>
                </a:solidFill>
                <a:latin typeface="Times New Roman" panose="02020603050405020304" charset="0"/>
                <a:ea typeface="Tahoma" panose="020B0604030504040204" pitchFamily="34" charset="0"/>
                <a:cs typeface="Times New Roman" panose="02020603050405020304" charset="0"/>
              </a:rPr>
              <a:t>sóc cây trồng</a:t>
            </a:r>
            <a:endParaRPr lang="en-US" sz="3200" b="1" dirty="0">
              <a:solidFill>
                <a:srgbClr val="0070C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sz="quarter"/>
          </p:nvPr>
        </p:nvSpPr>
        <p:spPr>
          <a:xfrm>
            <a:off x="457200" y="-76200"/>
            <a:ext cx="8229600" cy="609600"/>
          </a:xfrm>
        </p:spPr>
        <p:txBody>
          <a:bodyPr/>
          <a:lstStyle/>
          <a:p>
            <a:pPr eaLnBrk="1" hangingPunct="1"/>
            <a:r>
              <a:rPr lang="en-US" altLang="en-US" sz="2800" b="1" smtClean="0">
                <a:solidFill>
                  <a:srgbClr val="FF0000"/>
                </a:solidFill>
                <a:latin typeface="Times New Roman" panose="02020603050405020304" charset="0"/>
              </a:rPr>
              <a:t>Quan sát và cho biết nội dung tranh?</a:t>
            </a:r>
            <a:endParaRPr lang="en-US" altLang="en-US" sz="2800" b="1" smtClean="0">
              <a:solidFill>
                <a:srgbClr val="FF0000"/>
              </a:solidFill>
              <a:latin typeface="Times New Roman" panose="02020603050405020304" charset="0"/>
            </a:endParaRPr>
          </a:p>
        </p:txBody>
      </p:sp>
      <p:pic>
        <p:nvPicPr>
          <p:cNvPr id="175107" name="Picture 3" descr="gao%20dien%20bien"/>
          <p:cNvPicPr>
            <a:picLocks noGrp="1" noChangeAspect="1" noChangeArrowheads="1"/>
          </p:cNvPicPr>
          <p:nvPr>
            <p:ph sz="quarter" idx="1"/>
          </p:nvPr>
        </p:nvPicPr>
        <p:blipFill>
          <a:blip r:embed="rId1">
            <a:extLst>
              <a:ext uri="{28A0092B-C50C-407E-A947-70E740481C1C}">
                <a14:useLocalDpi xmlns:a14="http://schemas.microsoft.com/office/drawing/2010/main" val="0"/>
              </a:ext>
            </a:extLst>
          </a:blip>
          <a:srcRect/>
          <a:stretch>
            <a:fillRect/>
          </a:stretch>
        </p:blipFill>
        <p:spPr>
          <a:xfrm>
            <a:off x="0" y="3810000"/>
            <a:ext cx="4572000" cy="2971800"/>
          </a:xfrm>
          <a:noFill/>
        </p:spPr>
      </p:pic>
      <p:pic>
        <p:nvPicPr>
          <p:cNvPr id="175110" name="Picture 6" descr="scan0139"/>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4648200" y="3810000"/>
            <a:ext cx="4495800" cy="2919413"/>
          </a:xfrm>
          <a:noFill/>
        </p:spPr>
      </p:pic>
      <p:sp>
        <p:nvSpPr>
          <p:cNvPr id="175111" name="Oval 7"/>
          <p:cNvSpPr>
            <a:spLocks noChangeArrowheads="1"/>
          </p:cNvSpPr>
          <p:nvPr/>
        </p:nvSpPr>
        <p:spPr bwMode="auto">
          <a:xfrm>
            <a:off x="0" y="38100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C</a:t>
            </a:r>
            <a:endParaRPr lang="en-US" altLang="en-US" sz="2800" b="1" u="none">
              <a:solidFill>
                <a:srgbClr val="FF0000"/>
              </a:solidFill>
            </a:endParaRPr>
          </a:p>
        </p:txBody>
      </p:sp>
      <p:sp>
        <p:nvSpPr>
          <p:cNvPr id="175112" name="Oval 8"/>
          <p:cNvSpPr>
            <a:spLocks noChangeArrowheads="1"/>
          </p:cNvSpPr>
          <p:nvPr/>
        </p:nvSpPr>
        <p:spPr bwMode="auto">
          <a:xfrm>
            <a:off x="4648200" y="38862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D</a:t>
            </a:r>
            <a:endParaRPr lang="en-US" altLang="en-US" sz="2800" b="1" u="none">
              <a:solidFill>
                <a:srgbClr val="FF0000"/>
              </a:solidFill>
            </a:endParaRPr>
          </a:p>
        </p:txBody>
      </p:sp>
      <p:sp>
        <p:nvSpPr>
          <p:cNvPr id="5127" name="Rectangle 9"/>
          <p:cNvSpPr>
            <a:spLocks noChangeArrowheads="1"/>
          </p:cNvSpPr>
          <p:nvPr/>
        </p:nvSpPr>
        <p:spPr bwMode="auto">
          <a:xfrm>
            <a:off x="609600" y="1676400"/>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sz="2800" b="1" u="none">
              <a:solidFill>
                <a:srgbClr val="FF0000"/>
              </a:solidFill>
            </a:endParaRPr>
          </a:p>
        </p:txBody>
      </p:sp>
      <p:sp>
        <p:nvSpPr>
          <p:cNvPr id="175116" name="Rectangle 12"/>
          <p:cNvSpPr>
            <a:spLocks noChangeArrowheads="1"/>
          </p:cNvSpPr>
          <p:nvPr/>
        </p:nvSpPr>
        <p:spPr bwMode="auto">
          <a:xfrm>
            <a:off x="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Dặm cây</a:t>
            </a:r>
            <a:endParaRPr lang="en-US" altLang="en-US" sz="2800" b="1" u="none">
              <a:solidFill>
                <a:srgbClr val="FF0000"/>
              </a:solidFill>
            </a:endParaRPr>
          </a:p>
        </p:txBody>
      </p:sp>
      <p:sp>
        <p:nvSpPr>
          <p:cNvPr id="175117" name="Rectangle 13"/>
          <p:cNvSpPr>
            <a:spLocks noChangeArrowheads="1"/>
          </p:cNvSpPr>
          <p:nvPr/>
        </p:nvSpPr>
        <p:spPr bwMode="auto">
          <a:xfrm>
            <a:off x="464820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Tưới</a:t>
            </a:r>
            <a:endParaRPr lang="en-US" altLang="en-US" sz="2800" b="1" u="none">
              <a:solidFill>
                <a:srgbClr val="FF0000"/>
              </a:solidFill>
            </a:endParaRPr>
          </a:p>
        </p:txBody>
      </p:sp>
      <p:pic>
        <p:nvPicPr>
          <p:cNvPr id="175122" name="Picture 18" descr="tatnu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58800"/>
            <a:ext cx="44958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9" name="Rectangle 25"/>
          <p:cNvSpPr>
            <a:spLocks noChangeArrowheads="1"/>
          </p:cNvSpPr>
          <p:nvPr/>
        </p:nvSpPr>
        <p:spPr bwMode="auto">
          <a:xfrm>
            <a:off x="3810000" y="2895600"/>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Tiêu nước</a:t>
            </a:r>
            <a:endParaRPr lang="en-US" altLang="en-US" sz="2800" b="1" u="none">
              <a:solidFill>
                <a:srgbClr val="FF0000"/>
              </a:solidFill>
            </a:endParaRPr>
          </a:p>
        </p:txBody>
      </p:sp>
      <p:sp>
        <p:nvSpPr>
          <p:cNvPr id="5132" name="Content Placeholder 27"/>
          <p:cNvSpPr>
            <a:spLocks noGrp="1"/>
          </p:cNvSpPr>
          <p:nvPr>
            <p:ph sz="quarter" idx="2"/>
          </p:nvPr>
        </p:nvSpPr>
        <p:spPr>
          <a:xfrm>
            <a:off x="9144000" y="2209800"/>
            <a:ext cx="4038600" cy="2185988"/>
          </a:xfrm>
        </p:spPr>
        <p:txBody>
          <a:bodyPr/>
          <a:lstStyle/>
          <a:p>
            <a:endParaRPr lang="en-US" altLang="en-US" smtClean="0"/>
          </a:p>
        </p:txBody>
      </p:sp>
      <p:pic>
        <p:nvPicPr>
          <p:cNvPr id="5149" name="Picture 29" descr="Kết quả hình ảnh cho LAM CO VUN G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334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8" name="Oval 14"/>
          <p:cNvSpPr>
            <a:spLocks noChangeArrowheads="1"/>
          </p:cNvSpPr>
          <p:nvPr/>
        </p:nvSpPr>
        <p:spPr bwMode="auto">
          <a:xfrm>
            <a:off x="0" y="533400"/>
            <a:ext cx="457200" cy="685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3200" b="1" u="none">
                <a:solidFill>
                  <a:srgbClr val="FF0000"/>
                </a:solidFill>
              </a:rPr>
              <a:t>A</a:t>
            </a:r>
            <a:endParaRPr lang="en-US" altLang="en-US" sz="3200" b="1" u="none">
              <a:solidFill>
                <a:srgbClr val="FF0000"/>
              </a:solidFill>
            </a:endParaRPr>
          </a:p>
        </p:txBody>
      </p:sp>
      <p:sp>
        <p:nvSpPr>
          <p:cNvPr id="175119" name="Oval 15"/>
          <p:cNvSpPr>
            <a:spLocks noChangeArrowheads="1"/>
          </p:cNvSpPr>
          <p:nvPr/>
        </p:nvSpPr>
        <p:spPr bwMode="auto">
          <a:xfrm>
            <a:off x="4800600" y="457200"/>
            <a:ext cx="457200" cy="685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3200" b="1" u="none">
                <a:solidFill>
                  <a:srgbClr val="FF0000"/>
                </a:solidFill>
              </a:rPr>
              <a:t>B</a:t>
            </a:r>
            <a:endParaRPr lang="en-US" altLang="en-US" sz="3200" b="1" u="none">
              <a:solidFill>
                <a:srgbClr val="FF0000"/>
              </a:solidFill>
            </a:endParaRPr>
          </a:p>
        </p:txBody>
      </p:sp>
      <p:sp>
        <p:nvSpPr>
          <p:cNvPr id="175114" name="Rectangle 10"/>
          <p:cNvSpPr>
            <a:spLocks noChangeArrowheads="1"/>
          </p:cNvSpPr>
          <p:nvPr/>
        </p:nvSpPr>
        <p:spPr bwMode="auto">
          <a:xfrm>
            <a:off x="685800" y="30480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Làm cỏ</a:t>
            </a:r>
            <a:endParaRPr lang="en-US" altLang="en-US" sz="2800" b="1" u="none">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75107"/>
                                        </p:tgtEl>
                                        <p:attrNameLst>
                                          <p:attrName>style.visibility</p:attrName>
                                        </p:attrNameLst>
                                      </p:cBhvr>
                                      <p:to>
                                        <p:strVal val="visible"/>
                                      </p:to>
                                    </p:set>
                                    <p:animEffect transition="in" filter="box(in)">
                                      <p:cBhvr>
                                        <p:cTn id="7" dur="500"/>
                                        <p:tgtEl>
                                          <p:spTgt spid="175107"/>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75110"/>
                                        </p:tgtEl>
                                        <p:attrNameLst>
                                          <p:attrName>style.visibility</p:attrName>
                                        </p:attrNameLst>
                                      </p:cBhvr>
                                      <p:to>
                                        <p:strVal val="visible"/>
                                      </p:to>
                                    </p:set>
                                    <p:animEffect transition="in" filter="box(in)">
                                      <p:cBhvr>
                                        <p:cTn id="11" dur="500"/>
                                        <p:tgtEl>
                                          <p:spTgt spid="1751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149"/>
                                        </p:tgtEl>
                                        <p:attrNameLst>
                                          <p:attrName>style.visibility</p:attrName>
                                        </p:attrNameLst>
                                      </p:cBhvr>
                                      <p:to>
                                        <p:strVal val="visible"/>
                                      </p:to>
                                    </p:set>
                                    <p:animEffect transition="in" filter="blinds(horizontal)">
                                      <p:cBhvr>
                                        <p:cTn id="16" dur="500"/>
                                        <p:tgtEl>
                                          <p:spTgt spid="5149"/>
                                        </p:tgtEl>
                                      </p:cBhvr>
                                    </p:animEffect>
                                  </p:childTnLst>
                                </p:cTn>
                              </p:par>
                            </p:childTnLst>
                          </p:cTn>
                        </p:par>
                        <p:par>
                          <p:cTn id="17" fill="hold">
                            <p:stCondLst>
                              <p:cond delay="500"/>
                            </p:stCondLst>
                            <p:childTnLst>
                              <p:par>
                                <p:cTn id="18" presetID="5" presetClass="entr" presetSubtype="10" fill="hold" nodeType="afterEffect">
                                  <p:stCondLst>
                                    <p:cond delay="0"/>
                                  </p:stCondLst>
                                  <p:childTnLst>
                                    <p:set>
                                      <p:cBhvr>
                                        <p:cTn id="19" dur="1" fill="hold">
                                          <p:stCondLst>
                                            <p:cond delay="0"/>
                                          </p:stCondLst>
                                        </p:cTn>
                                        <p:tgtEl>
                                          <p:spTgt spid="175122"/>
                                        </p:tgtEl>
                                        <p:attrNameLst>
                                          <p:attrName>style.visibility</p:attrName>
                                        </p:attrNameLst>
                                      </p:cBhvr>
                                      <p:to>
                                        <p:strVal val="visible"/>
                                      </p:to>
                                    </p:set>
                                    <p:animEffect transition="in" filter="checkerboard(across)">
                                      <p:cBhvr>
                                        <p:cTn id="20" dur="500"/>
                                        <p:tgtEl>
                                          <p:spTgt spid="175122"/>
                                        </p:tgtEl>
                                      </p:cBhvr>
                                    </p:animEffect>
                                  </p:childTnLst>
                                </p:cTn>
                              </p:par>
                            </p:childTnLst>
                          </p:cTn>
                        </p:par>
                        <p:par>
                          <p:cTn id="21" fill="hold">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75118"/>
                                        </p:tgtEl>
                                        <p:attrNameLst>
                                          <p:attrName>style.visibility</p:attrName>
                                        </p:attrNameLst>
                                      </p:cBhvr>
                                      <p:to>
                                        <p:strVal val="visible"/>
                                      </p:to>
                                    </p:set>
                                    <p:animEffect transition="in" filter="box(in)">
                                      <p:cBhvr>
                                        <p:cTn id="24" dur="500"/>
                                        <p:tgtEl>
                                          <p:spTgt spid="175118"/>
                                        </p:tgtEl>
                                      </p:cBhvr>
                                    </p:animEffect>
                                  </p:childTnLst>
                                </p:cTn>
                              </p:par>
                            </p:childTnLst>
                          </p:cTn>
                        </p:par>
                        <p:par>
                          <p:cTn id="25" fill="hold">
                            <p:stCondLst>
                              <p:cond delay="1500"/>
                            </p:stCondLst>
                            <p:childTnLst>
                              <p:par>
                                <p:cTn id="26" presetID="4" presetClass="entr" presetSubtype="16" fill="hold" grpId="0" nodeType="afterEffect">
                                  <p:stCondLst>
                                    <p:cond delay="0"/>
                                  </p:stCondLst>
                                  <p:childTnLst>
                                    <p:set>
                                      <p:cBhvr>
                                        <p:cTn id="27" dur="1" fill="hold">
                                          <p:stCondLst>
                                            <p:cond delay="0"/>
                                          </p:stCondLst>
                                        </p:cTn>
                                        <p:tgtEl>
                                          <p:spTgt spid="175119"/>
                                        </p:tgtEl>
                                        <p:attrNameLst>
                                          <p:attrName>style.visibility</p:attrName>
                                        </p:attrNameLst>
                                      </p:cBhvr>
                                      <p:to>
                                        <p:strVal val="visible"/>
                                      </p:to>
                                    </p:set>
                                    <p:animEffect transition="in" filter="box(in)">
                                      <p:cBhvr>
                                        <p:cTn id="28" dur="500"/>
                                        <p:tgtEl>
                                          <p:spTgt spid="175119"/>
                                        </p:tgtEl>
                                      </p:cBhvr>
                                    </p:animEffect>
                                  </p:childTnLst>
                                </p:cTn>
                              </p:par>
                            </p:childTnLst>
                          </p:cTn>
                        </p:par>
                        <p:par>
                          <p:cTn id="29" fill="hold">
                            <p:stCondLst>
                              <p:cond delay="2000"/>
                            </p:stCondLst>
                            <p:childTnLst>
                              <p:par>
                                <p:cTn id="30" presetID="4" presetClass="entr" presetSubtype="16" fill="hold" grpId="0" nodeType="afterEffect">
                                  <p:stCondLst>
                                    <p:cond delay="0"/>
                                  </p:stCondLst>
                                  <p:childTnLst>
                                    <p:set>
                                      <p:cBhvr>
                                        <p:cTn id="31" dur="1" fill="hold">
                                          <p:stCondLst>
                                            <p:cond delay="0"/>
                                          </p:stCondLst>
                                        </p:cTn>
                                        <p:tgtEl>
                                          <p:spTgt spid="175111"/>
                                        </p:tgtEl>
                                        <p:attrNameLst>
                                          <p:attrName>style.visibility</p:attrName>
                                        </p:attrNameLst>
                                      </p:cBhvr>
                                      <p:to>
                                        <p:strVal val="visible"/>
                                      </p:to>
                                    </p:set>
                                    <p:animEffect transition="in" filter="box(in)">
                                      <p:cBhvr>
                                        <p:cTn id="32" dur="500"/>
                                        <p:tgtEl>
                                          <p:spTgt spid="175111"/>
                                        </p:tgtEl>
                                      </p:cBhvr>
                                    </p:animEffect>
                                  </p:childTnLst>
                                </p:cTn>
                              </p:par>
                            </p:childTnLst>
                          </p:cTn>
                        </p:par>
                        <p:par>
                          <p:cTn id="33" fill="hold">
                            <p:stCondLst>
                              <p:cond delay="2500"/>
                            </p:stCondLst>
                            <p:childTnLst>
                              <p:par>
                                <p:cTn id="34" presetID="4" presetClass="entr" presetSubtype="16" fill="hold" grpId="0" nodeType="afterEffect">
                                  <p:stCondLst>
                                    <p:cond delay="0"/>
                                  </p:stCondLst>
                                  <p:childTnLst>
                                    <p:set>
                                      <p:cBhvr>
                                        <p:cTn id="35" dur="1" fill="hold">
                                          <p:stCondLst>
                                            <p:cond delay="0"/>
                                          </p:stCondLst>
                                        </p:cTn>
                                        <p:tgtEl>
                                          <p:spTgt spid="175112"/>
                                        </p:tgtEl>
                                        <p:attrNameLst>
                                          <p:attrName>style.visibility</p:attrName>
                                        </p:attrNameLst>
                                      </p:cBhvr>
                                      <p:to>
                                        <p:strVal val="visible"/>
                                      </p:to>
                                    </p:set>
                                    <p:animEffect transition="in" filter="box(in)">
                                      <p:cBhvr>
                                        <p:cTn id="36" dur="500"/>
                                        <p:tgtEl>
                                          <p:spTgt spid="17511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4"/>
                                        </p:tgtEl>
                                        <p:attrNameLst>
                                          <p:attrName>style.visibility</p:attrName>
                                        </p:attrNameLst>
                                      </p:cBhvr>
                                      <p:to>
                                        <p:strVal val="visible"/>
                                      </p:to>
                                    </p:set>
                                    <p:animEffect transition="in" filter="checkerboard(across)">
                                      <p:cBhvr>
                                        <p:cTn id="41" dur="500"/>
                                        <p:tgtEl>
                                          <p:spTgt spid="175114"/>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75129"/>
                                        </p:tgtEl>
                                        <p:attrNameLst>
                                          <p:attrName>style.visibility</p:attrName>
                                        </p:attrNameLst>
                                      </p:cBhvr>
                                      <p:to>
                                        <p:strVal val="visible"/>
                                      </p:to>
                                    </p:set>
                                    <p:animEffect transition="in" filter="box(in)">
                                      <p:cBhvr>
                                        <p:cTn id="46" dur="500"/>
                                        <p:tgtEl>
                                          <p:spTgt spid="175129"/>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75116"/>
                                        </p:tgtEl>
                                        <p:attrNameLst>
                                          <p:attrName>style.visibility</p:attrName>
                                        </p:attrNameLst>
                                      </p:cBhvr>
                                      <p:to>
                                        <p:strVal val="visible"/>
                                      </p:to>
                                    </p:set>
                                    <p:animEffect transition="in" filter="box(in)">
                                      <p:cBhvr>
                                        <p:cTn id="51" dur="500"/>
                                        <p:tgtEl>
                                          <p:spTgt spid="175116"/>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75117"/>
                                        </p:tgtEl>
                                        <p:attrNameLst>
                                          <p:attrName>style.visibility</p:attrName>
                                        </p:attrNameLst>
                                      </p:cBhvr>
                                      <p:to>
                                        <p:strVal val="visible"/>
                                      </p:to>
                                    </p:set>
                                    <p:animEffect transition="in" filter="box(in)">
                                      <p:cBhvr>
                                        <p:cTn id="56" dur="500"/>
                                        <p:tgtEl>
                                          <p:spTgt spid="17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animBg="1" autoUpdateAnimBg="0"/>
      <p:bldP spid="175112" grpId="0" animBg="1" autoUpdateAnimBg="0"/>
      <p:bldP spid="175116" grpId="0"/>
      <p:bldP spid="175117" grpId="0"/>
      <p:bldP spid="175129" grpId="0"/>
      <p:bldP spid="175118" grpId="0" animBg="1" autoUpdateAnimBg="0"/>
      <p:bldP spid="175119" grpId="0" animBg="1" autoUpdateAnimBg="0"/>
      <p:bldP spid="17511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457200" y="-76200"/>
            <a:ext cx="8229600" cy="609600"/>
          </a:xfrm>
        </p:spPr>
        <p:txBody>
          <a:bodyPr/>
          <a:lstStyle/>
          <a:p>
            <a:pPr eaLnBrk="1" hangingPunct="1"/>
            <a:r>
              <a:rPr lang="en-US" altLang="en-US" sz="2800" b="1" smtClean="0">
                <a:solidFill>
                  <a:srgbClr val="FF0000"/>
                </a:solidFill>
                <a:latin typeface="Times New Roman" panose="02020603050405020304" charset="0"/>
              </a:rPr>
              <a:t>Quan sát và cho biết nội dung tranh?</a:t>
            </a:r>
            <a:endParaRPr lang="en-US" altLang="en-US" sz="2800" b="1" smtClean="0">
              <a:solidFill>
                <a:srgbClr val="FF0000"/>
              </a:solidFill>
              <a:latin typeface="Times New Roman" panose="02020603050405020304" charset="0"/>
            </a:endParaRPr>
          </a:p>
        </p:txBody>
      </p:sp>
      <p:sp>
        <p:nvSpPr>
          <p:cNvPr id="6147" name="Rectangle 9"/>
          <p:cNvSpPr>
            <a:spLocks noChangeArrowheads="1"/>
          </p:cNvSpPr>
          <p:nvPr/>
        </p:nvSpPr>
        <p:spPr bwMode="auto">
          <a:xfrm>
            <a:off x="609600" y="1676400"/>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sz="2800" b="1" u="none">
              <a:solidFill>
                <a:srgbClr val="FF0000"/>
              </a:solidFill>
            </a:endParaRPr>
          </a:p>
        </p:txBody>
      </p:sp>
      <p:pic>
        <p:nvPicPr>
          <p:cNvPr id="6174" name="Picture 30" descr="Kết quả hình ảnh cho tỉa và dặm câ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09838" y="3962400"/>
            <a:ext cx="46529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5" name="Oval 21"/>
          <p:cNvSpPr>
            <a:spLocks noChangeArrowheads="1"/>
          </p:cNvSpPr>
          <p:nvPr/>
        </p:nvSpPr>
        <p:spPr bwMode="auto">
          <a:xfrm>
            <a:off x="2438400" y="3886200"/>
            <a:ext cx="685800" cy="7620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latin typeface="Arial" panose="020B0604020202020204" pitchFamily="34" charset="0"/>
              </a:rPr>
              <a:t>G</a:t>
            </a:r>
            <a:endParaRPr lang="en-US" altLang="en-US" sz="2800" b="1" u="none">
              <a:solidFill>
                <a:srgbClr val="FF0000"/>
              </a:solidFill>
              <a:latin typeface="Arial" panose="020B0604020202020204" pitchFamily="34" charset="0"/>
            </a:endParaRPr>
          </a:p>
        </p:txBody>
      </p:sp>
      <p:sp>
        <p:nvSpPr>
          <p:cNvPr id="175130" name="Rectangle 26"/>
          <p:cNvSpPr>
            <a:spLocks noChangeArrowheads="1"/>
          </p:cNvSpPr>
          <p:nvPr/>
        </p:nvSpPr>
        <p:spPr bwMode="auto">
          <a:xfrm>
            <a:off x="5562600" y="3886200"/>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Tỉa cây</a:t>
            </a:r>
            <a:endParaRPr lang="en-US" altLang="en-US" sz="2800" b="1" u="none">
              <a:solidFill>
                <a:srgbClr val="FF0000"/>
              </a:solidFill>
            </a:endParaRPr>
          </a:p>
        </p:txBody>
      </p:sp>
      <p:pic>
        <p:nvPicPr>
          <p:cNvPr id="175120" name="Picture 16" descr="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1" name="Oval 17"/>
          <p:cNvSpPr>
            <a:spLocks noChangeArrowheads="1"/>
          </p:cNvSpPr>
          <p:nvPr/>
        </p:nvSpPr>
        <p:spPr bwMode="auto">
          <a:xfrm>
            <a:off x="0" y="6096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E</a:t>
            </a:r>
            <a:endParaRPr lang="en-US" altLang="en-US" sz="2800" b="1" u="none">
              <a:solidFill>
                <a:srgbClr val="FF0000"/>
              </a:solidFill>
            </a:endParaRPr>
          </a:p>
        </p:txBody>
      </p:sp>
      <p:pic>
        <p:nvPicPr>
          <p:cNvPr id="5151" name="Picture 31" descr="Kết quả hình ảnh cho LAM CO VUN G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5720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4" name="Oval 20"/>
          <p:cNvSpPr>
            <a:spLocks noChangeArrowheads="1"/>
          </p:cNvSpPr>
          <p:nvPr/>
        </p:nvSpPr>
        <p:spPr bwMode="auto">
          <a:xfrm>
            <a:off x="4876800" y="6096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latin typeface="Arial" panose="020B0604020202020204" pitchFamily="34" charset="0"/>
              </a:rPr>
              <a:t>F</a:t>
            </a:r>
            <a:endParaRPr lang="en-US" altLang="en-US" sz="2800" b="1" u="none">
              <a:solidFill>
                <a:srgbClr val="FF0000"/>
              </a:solidFill>
              <a:latin typeface="Arial" panose="020B0604020202020204" pitchFamily="34" charset="0"/>
            </a:endParaRPr>
          </a:p>
        </p:txBody>
      </p:sp>
      <p:sp>
        <p:nvSpPr>
          <p:cNvPr id="175115" name="Rectangle 11"/>
          <p:cNvSpPr>
            <a:spLocks noChangeArrowheads="1"/>
          </p:cNvSpPr>
          <p:nvPr/>
        </p:nvSpPr>
        <p:spPr bwMode="auto">
          <a:xfrm>
            <a:off x="7239000" y="6858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Vun xới</a:t>
            </a:r>
            <a:endParaRPr lang="en-US" altLang="en-US" sz="2800" b="1" u="none">
              <a:solidFill>
                <a:srgbClr val="FF0000"/>
              </a:solidFill>
            </a:endParaRPr>
          </a:p>
        </p:txBody>
      </p:sp>
      <p:sp>
        <p:nvSpPr>
          <p:cNvPr id="175128" name="Rectangle 24"/>
          <p:cNvSpPr>
            <a:spLocks noChangeArrowheads="1"/>
          </p:cNvSpPr>
          <p:nvPr/>
        </p:nvSpPr>
        <p:spPr bwMode="auto">
          <a:xfrm>
            <a:off x="457200" y="2514600"/>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Bón phân</a:t>
            </a:r>
            <a:endParaRPr lang="en-US" altLang="en-US" sz="2800" b="1" u="none">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5120"/>
                                        </p:tgtEl>
                                        <p:attrNameLst>
                                          <p:attrName>style.visibility</p:attrName>
                                        </p:attrNameLst>
                                      </p:cBhvr>
                                      <p:to>
                                        <p:strVal val="visible"/>
                                      </p:to>
                                    </p:set>
                                    <p:animEffect transition="in" filter="checkerboard(across)">
                                      <p:cBhvr>
                                        <p:cTn id="7" dur="500"/>
                                        <p:tgtEl>
                                          <p:spTgt spid="1751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174"/>
                                        </p:tgtEl>
                                        <p:attrNameLst>
                                          <p:attrName>style.visibility</p:attrName>
                                        </p:attrNameLst>
                                      </p:cBhvr>
                                      <p:to>
                                        <p:strVal val="visible"/>
                                      </p:to>
                                    </p:set>
                                    <p:animEffect transition="in" filter="box(in)">
                                      <p:cBhvr>
                                        <p:cTn id="12" dur="500"/>
                                        <p:tgtEl>
                                          <p:spTgt spid="617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151"/>
                                        </p:tgtEl>
                                        <p:attrNameLst>
                                          <p:attrName>style.visibility</p:attrName>
                                        </p:attrNameLst>
                                      </p:cBhvr>
                                      <p:to>
                                        <p:strVal val="visible"/>
                                      </p:to>
                                    </p:set>
                                    <p:animEffect transition="in" filter="box(in)">
                                      <p:cBhvr>
                                        <p:cTn id="17" dur="500"/>
                                        <p:tgtEl>
                                          <p:spTgt spid="515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5121"/>
                                        </p:tgtEl>
                                        <p:attrNameLst>
                                          <p:attrName>style.visibility</p:attrName>
                                        </p:attrNameLst>
                                      </p:cBhvr>
                                      <p:to>
                                        <p:strVal val="visible"/>
                                      </p:to>
                                    </p:set>
                                    <p:animEffect transition="in" filter="checkerboard(across)">
                                      <p:cBhvr>
                                        <p:cTn id="22" dur="500"/>
                                        <p:tgtEl>
                                          <p:spTgt spid="175121"/>
                                        </p:tgtEl>
                                      </p:cBhvr>
                                    </p:animEffect>
                                  </p:childTnLst>
                                </p:cTn>
                              </p:par>
                            </p:childTnLst>
                          </p:cTn>
                        </p:par>
                        <p:par>
                          <p:cTn id="23" fill="hold">
                            <p:stCondLst>
                              <p:cond delay="500"/>
                            </p:stCondLst>
                            <p:childTnLst>
                              <p:par>
                                <p:cTn id="24" presetID="5" presetClass="entr" presetSubtype="10" fill="hold" grpId="0" nodeType="afterEffect">
                                  <p:stCondLst>
                                    <p:cond delay="0"/>
                                  </p:stCondLst>
                                  <p:childTnLst>
                                    <p:set>
                                      <p:cBhvr>
                                        <p:cTn id="25" dur="1" fill="hold">
                                          <p:stCondLst>
                                            <p:cond delay="0"/>
                                          </p:stCondLst>
                                        </p:cTn>
                                        <p:tgtEl>
                                          <p:spTgt spid="175124"/>
                                        </p:tgtEl>
                                        <p:attrNameLst>
                                          <p:attrName>style.visibility</p:attrName>
                                        </p:attrNameLst>
                                      </p:cBhvr>
                                      <p:to>
                                        <p:strVal val="visible"/>
                                      </p:to>
                                    </p:set>
                                    <p:animEffect transition="in" filter="checkerboard(across)">
                                      <p:cBhvr>
                                        <p:cTn id="26" dur="500"/>
                                        <p:tgtEl>
                                          <p:spTgt spid="175124"/>
                                        </p:tgtEl>
                                      </p:cBhvr>
                                    </p:animEffect>
                                  </p:childTnLst>
                                </p:cTn>
                              </p:par>
                            </p:childTnLst>
                          </p:cTn>
                        </p:par>
                        <p:par>
                          <p:cTn id="27" fill="hold">
                            <p:stCondLst>
                              <p:cond delay="1000"/>
                            </p:stCondLst>
                            <p:childTnLst>
                              <p:par>
                                <p:cTn id="28" presetID="5" presetClass="entr" presetSubtype="10" fill="hold" grpId="0" nodeType="afterEffect">
                                  <p:stCondLst>
                                    <p:cond delay="0"/>
                                  </p:stCondLst>
                                  <p:childTnLst>
                                    <p:set>
                                      <p:cBhvr>
                                        <p:cTn id="29" dur="1" fill="hold">
                                          <p:stCondLst>
                                            <p:cond delay="0"/>
                                          </p:stCondLst>
                                        </p:cTn>
                                        <p:tgtEl>
                                          <p:spTgt spid="175125"/>
                                        </p:tgtEl>
                                        <p:attrNameLst>
                                          <p:attrName>style.visibility</p:attrName>
                                        </p:attrNameLst>
                                      </p:cBhvr>
                                      <p:to>
                                        <p:strVal val="visible"/>
                                      </p:to>
                                    </p:set>
                                    <p:animEffect transition="in" filter="checkerboard(across)">
                                      <p:cBhvr>
                                        <p:cTn id="30" dur="500"/>
                                        <p:tgtEl>
                                          <p:spTgt spid="17512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5128"/>
                                        </p:tgtEl>
                                        <p:attrNameLst>
                                          <p:attrName>style.visibility</p:attrName>
                                        </p:attrNameLst>
                                      </p:cBhvr>
                                      <p:to>
                                        <p:strVal val="visible"/>
                                      </p:to>
                                    </p:set>
                                    <p:anim calcmode="lin" valueType="num">
                                      <p:cBhvr additive="base">
                                        <p:cTn id="35" dur="500" fill="hold"/>
                                        <p:tgtEl>
                                          <p:spTgt spid="175128"/>
                                        </p:tgtEl>
                                        <p:attrNameLst>
                                          <p:attrName>ppt_x</p:attrName>
                                        </p:attrNameLst>
                                      </p:cBhvr>
                                      <p:tavLst>
                                        <p:tav tm="0">
                                          <p:val>
                                            <p:strVal val="#ppt_x"/>
                                          </p:val>
                                        </p:tav>
                                        <p:tav tm="100000">
                                          <p:val>
                                            <p:strVal val="#ppt_x"/>
                                          </p:val>
                                        </p:tav>
                                      </p:tavLst>
                                    </p:anim>
                                    <p:anim calcmode="lin" valueType="num">
                                      <p:cBhvr additive="base">
                                        <p:cTn id="36" dur="500" fill="hold"/>
                                        <p:tgtEl>
                                          <p:spTgt spid="17512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5"/>
                                        </p:tgtEl>
                                        <p:attrNameLst>
                                          <p:attrName>style.visibility</p:attrName>
                                        </p:attrNameLst>
                                      </p:cBhvr>
                                      <p:to>
                                        <p:strVal val="visible"/>
                                      </p:to>
                                    </p:set>
                                    <p:animEffect transition="in" filter="checkerboard(across)">
                                      <p:cBhvr>
                                        <p:cTn id="41" dur="500"/>
                                        <p:tgtEl>
                                          <p:spTgt spid="17511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75130"/>
                                        </p:tgtEl>
                                        <p:attrNameLst>
                                          <p:attrName>style.visibility</p:attrName>
                                        </p:attrNameLst>
                                      </p:cBhvr>
                                      <p:to>
                                        <p:strVal val="visible"/>
                                      </p:to>
                                    </p:set>
                                    <p:animEffect transition="in" filter="checkerboard(across)">
                                      <p:cBhvr>
                                        <p:cTn id="46" dur="500"/>
                                        <p:tgtEl>
                                          <p:spTgt spid="17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5" grpId="0" animBg="1" autoUpdateAnimBg="0"/>
      <p:bldP spid="175130" grpId="0"/>
      <p:bldP spid="175121" grpId="0" animBg="1" autoUpdateAnimBg="0"/>
      <p:bldP spid="175124" grpId="0" animBg="1" autoUpdateAnimBg="0"/>
      <p:bldP spid="175115" grpId="0"/>
      <p:bldP spid="17512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228600" y="1219200"/>
            <a:ext cx="3505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marL="0" indent="0" eaLnBrk="1" hangingPunct="1">
              <a:spcBef>
                <a:spcPct val="50000"/>
              </a:spcBef>
            </a:pPr>
            <a:r>
              <a:rPr lang="en-US" altLang="en-US" sz="2400" b="1" u="none" dirty="0" smtClean="0">
                <a:solidFill>
                  <a:srgbClr val="0000FF"/>
                </a:solidFill>
              </a:rPr>
              <a:t>1. TỈA </a:t>
            </a:r>
            <a:r>
              <a:rPr lang="en-US" altLang="en-US" sz="2400" b="1" u="none" dirty="0">
                <a:solidFill>
                  <a:srgbClr val="0000FF"/>
                </a:solidFill>
              </a:rPr>
              <a:t>,DẶM CÂY</a:t>
            </a:r>
            <a:endParaRPr lang="en-US" altLang="en-US" sz="2400" b="1" u="none" dirty="0">
              <a:solidFill>
                <a:srgbClr val="0000FF"/>
              </a:solidFill>
            </a:endParaRPr>
          </a:p>
          <a:p>
            <a:pPr eaLnBrk="1" hangingPunct="1">
              <a:spcBef>
                <a:spcPct val="50000"/>
              </a:spcBef>
            </a:pPr>
            <a:r>
              <a:rPr lang="en-US" altLang="en-US" sz="2400" b="1" u="none" dirty="0" smtClean="0">
                <a:solidFill>
                  <a:srgbClr val="0000FF"/>
                </a:solidFill>
              </a:rPr>
              <a:t>a. </a:t>
            </a:r>
            <a:r>
              <a:rPr lang="en-US" altLang="en-US" sz="2400" b="1" u="none" dirty="0" err="1">
                <a:solidFill>
                  <a:srgbClr val="0000FF"/>
                </a:solidFill>
              </a:rPr>
              <a:t>Tỉa</a:t>
            </a:r>
            <a:r>
              <a:rPr lang="en-US" altLang="en-US" sz="2400" b="1" u="none" dirty="0">
                <a:solidFill>
                  <a:srgbClr val="0000FF"/>
                </a:solidFill>
              </a:rPr>
              <a:t> </a:t>
            </a:r>
            <a:r>
              <a:rPr lang="en-US" altLang="en-US" sz="2400" b="1" u="none" dirty="0" err="1">
                <a:solidFill>
                  <a:srgbClr val="0000FF"/>
                </a:solidFill>
              </a:rPr>
              <a:t>cây</a:t>
            </a:r>
            <a:endParaRPr lang="en-US" altLang="en-US" sz="2400" b="1" u="none" dirty="0">
              <a:solidFill>
                <a:srgbClr val="0000FF"/>
              </a:solidFill>
            </a:endParaRPr>
          </a:p>
        </p:txBody>
      </p:sp>
      <p:sp>
        <p:nvSpPr>
          <p:cNvPr id="7171" name="Rectangle 7"/>
          <p:cNvSpPr>
            <a:spLocks noChangeArrowheads="1"/>
          </p:cNvSpPr>
          <p:nvPr/>
        </p:nvSpPr>
        <p:spPr bwMode="auto">
          <a:xfrm>
            <a:off x="4114800" y="2209800"/>
            <a:ext cx="3530600" cy="1752600"/>
          </a:xfrm>
          <a:prstGeom prst="rect">
            <a:avLst/>
          </a:prstGeom>
          <a:noFill/>
          <a:ln w="28575">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u="none"/>
          </a:p>
        </p:txBody>
      </p:sp>
      <p:grpSp>
        <p:nvGrpSpPr>
          <p:cNvPr id="2" name="Group 15"/>
          <p:cNvGrpSpPr/>
          <p:nvPr/>
        </p:nvGrpSpPr>
        <p:grpSpPr bwMode="auto">
          <a:xfrm>
            <a:off x="6019800" y="3416300"/>
            <a:ext cx="304800" cy="381000"/>
            <a:chOff x="4080" y="1728"/>
            <a:chExt cx="192" cy="288"/>
          </a:xfrm>
        </p:grpSpPr>
        <p:sp>
          <p:nvSpPr>
            <p:cNvPr id="7302" name="Line 10"/>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3" name="Line 11"/>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4" name="Line 12"/>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5" name="Line 13"/>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6" name="Line 14"/>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3" name="Group 16"/>
          <p:cNvGrpSpPr/>
          <p:nvPr/>
        </p:nvGrpSpPr>
        <p:grpSpPr bwMode="auto">
          <a:xfrm>
            <a:off x="7162800" y="2819400"/>
            <a:ext cx="228600" cy="381000"/>
            <a:chOff x="4080" y="1728"/>
            <a:chExt cx="192" cy="288"/>
          </a:xfrm>
        </p:grpSpPr>
        <p:sp>
          <p:nvSpPr>
            <p:cNvPr id="7297" name="Line 1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8" name="Line 1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9" name="Line 1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0" name="Line 2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1" name="Line 2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4" name="Group 22"/>
          <p:cNvGrpSpPr/>
          <p:nvPr/>
        </p:nvGrpSpPr>
        <p:grpSpPr bwMode="auto">
          <a:xfrm>
            <a:off x="4724400" y="3352800"/>
            <a:ext cx="228600" cy="304800"/>
            <a:chOff x="4080" y="1728"/>
            <a:chExt cx="192" cy="288"/>
          </a:xfrm>
        </p:grpSpPr>
        <p:sp>
          <p:nvSpPr>
            <p:cNvPr id="7292" name="Line 2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3" name="Line 2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4" name="Line 2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5" name="Line 2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6" name="Line 2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5" name="Group 28"/>
          <p:cNvGrpSpPr/>
          <p:nvPr/>
        </p:nvGrpSpPr>
        <p:grpSpPr bwMode="auto">
          <a:xfrm>
            <a:off x="5105400" y="3505200"/>
            <a:ext cx="381000" cy="304800"/>
            <a:chOff x="4080" y="1728"/>
            <a:chExt cx="192" cy="288"/>
          </a:xfrm>
        </p:grpSpPr>
        <p:sp>
          <p:nvSpPr>
            <p:cNvPr id="7287" name="Line 2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8" name="Line 3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9" name="Line 3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0" name="Line 3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1" name="Line 3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6" name="Group 34"/>
          <p:cNvGrpSpPr/>
          <p:nvPr/>
        </p:nvGrpSpPr>
        <p:grpSpPr bwMode="auto">
          <a:xfrm>
            <a:off x="6096000" y="2286000"/>
            <a:ext cx="228600" cy="381000"/>
            <a:chOff x="4080" y="1728"/>
            <a:chExt cx="192" cy="288"/>
          </a:xfrm>
        </p:grpSpPr>
        <p:sp>
          <p:nvSpPr>
            <p:cNvPr id="7282" name="Line 3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3" name="Line 3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4" name="Line 3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5" name="Line 3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6" name="Line 3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7" name="Group 40"/>
          <p:cNvGrpSpPr/>
          <p:nvPr/>
        </p:nvGrpSpPr>
        <p:grpSpPr bwMode="auto">
          <a:xfrm>
            <a:off x="6477000" y="2362200"/>
            <a:ext cx="228600" cy="304800"/>
            <a:chOff x="4080" y="1728"/>
            <a:chExt cx="192" cy="288"/>
          </a:xfrm>
        </p:grpSpPr>
        <p:sp>
          <p:nvSpPr>
            <p:cNvPr id="7277" name="Line 41"/>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78" name="Line 42"/>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79" name="Line 43"/>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80" name="Line 44"/>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81" name="Line 45"/>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8" name="Group 46"/>
          <p:cNvGrpSpPr/>
          <p:nvPr/>
        </p:nvGrpSpPr>
        <p:grpSpPr bwMode="auto">
          <a:xfrm>
            <a:off x="5562600" y="2362200"/>
            <a:ext cx="304800" cy="304800"/>
            <a:chOff x="4080" y="1728"/>
            <a:chExt cx="192" cy="288"/>
          </a:xfrm>
        </p:grpSpPr>
        <p:sp>
          <p:nvSpPr>
            <p:cNvPr id="7272" name="Line 4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3" name="Line 4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4" name="Line 4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5" name="Line 5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6" name="Line 5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9" name="Group 52"/>
          <p:cNvGrpSpPr/>
          <p:nvPr/>
        </p:nvGrpSpPr>
        <p:grpSpPr bwMode="auto">
          <a:xfrm>
            <a:off x="5257800" y="2895600"/>
            <a:ext cx="304800" cy="381000"/>
            <a:chOff x="4080" y="1728"/>
            <a:chExt cx="192" cy="288"/>
          </a:xfrm>
        </p:grpSpPr>
        <p:sp>
          <p:nvSpPr>
            <p:cNvPr id="7267" name="Line 5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8" name="Line 5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9" name="Line 5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0" name="Line 5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1" name="Line 5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0" name="Group 58"/>
          <p:cNvGrpSpPr/>
          <p:nvPr/>
        </p:nvGrpSpPr>
        <p:grpSpPr bwMode="auto">
          <a:xfrm>
            <a:off x="5715000" y="3200400"/>
            <a:ext cx="228600" cy="381000"/>
            <a:chOff x="4080" y="1728"/>
            <a:chExt cx="192" cy="288"/>
          </a:xfrm>
        </p:grpSpPr>
        <p:sp>
          <p:nvSpPr>
            <p:cNvPr id="7262" name="Line 59"/>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3" name="Line 60"/>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4" name="Line 61"/>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5" name="Line 62"/>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6" name="Line 63"/>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1" name="Group 64"/>
          <p:cNvGrpSpPr/>
          <p:nvPr/>
        </p:nvGrpSpPr>
        <p:grpSpPr bwMode="auto">
          <a:xfrm>
            <a:off x="5054600" y="2286000"/>
            <a:ext cx="228600" cy="381000"/>
            <a:chOff x="4080" y="1728"/>
            <a:chExt cx="192" cy="288"/>
          </a:xfrm>
        </p:grpSpPr>
        <p:sp>
          <p:nvSpPr>
            <p:cNvPr id="7257" name="Line 6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8" name="Line 6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9" name="Line 6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0" name="Line 6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1" name="Line 6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2" name="Group 70"/>
          <p:cNvGrpSpPr/>
          <p:nvPr/>
        </p:nvGrpSpPr>
        <p:grpSpPr bwMode="auto">
          <a:xfrm>
            <a:off x="4267200" y="2971800"/>
            <a:ext cx="228600" cy="304800"/>
            <a:chOff x="4080" y="1728"/>
            <a:chExt cx="192" cy="288"/>
          </a:xfrm>
        </p:grpSpPr>
        <p:sp>
          <p:nvSpPr>
            <p:cNvPr id="7252" name="Line 71"/>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3" name="Line 72"/>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4" name="Line 73"/>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5" name="Line 74"/>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6" name="Line 75"/>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3" name="Group 76"/>
          <p:cNvGrpSpPr/>
          <p:nvPr/>
        </p:nvGrpSpPr>
        <p:grpSpPr bwMode="auto">
          <a:xfrm>
            <a:off x="4724400" y="2667000"/>
            <a:ext cx="304800" cy="381000"/>
            <a:chOff x="4080" y="1728"/>
            <a:chExt cx="192" cy="288"/>
          </a:xfrm>
        </p:grpSpPr>
        <p:sp>
          <p:nvSpPr>
            <p:cNvPr id="7247" name="Line 7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8" name="Line 7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9" name="Line 7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0" name="Line 8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1" name="Line 8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4" name="Group 82"/>
          <p:cNvGrpSpPr/>
          <p:nvPr/>
        </p:nvGrpSpPr>
        <p:grpSpPr bwMode="auto">
          <a:xfrm>
            <a:off x="6553200" y="2819400"/>
            <a:ext cx="228600" cy="304800"/>
            <a:chOff x="4080" y="1728"/>
            <a:chExt cx="192" cy="288"/>
          </a:xfrm>
        </p:grpSpPr>
        <p:sp>
          <p:nvSpPr>
            <p:cNvPr id="7242" name="Line 8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3" name="Line 8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4" name="Line 8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5" name="Line 8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6" name="Line 8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5" name="Group 88"/>
          <p:cNvGrpSpPr/>
          <p:nvPr/>
        </p:nvGrpSpPr>
        <p:grpSpPr bwMode="auto">
          <a:xfrm>
            <a:off x="4343400" y="3352800"/>
            <a:ext cx="304800" cy="457200"/>
            <a:chOff x="4080" y="1728"/>
            <a:chExt cx="192" cy="288"/>
          </a:xfrm>
        </p:grpSpPr>
        <p:sp>
          <p:nvSpPr>
            <p:cNvPr id="7237" name="Line 8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8" name="Line 9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9" name="Line 9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0" name="Line 9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1" name="Line 9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6" name="Group 94"/>
          <p:cNvGrpSpPr/>
          <p:nvPr/>
        </p:nvGrpSpPr>
        <p:grpSpPr bwMode="auto">
          <a:xfrm>
            <a:off x="5715000" y="2743200"/>
            <a:ext cx="228600" cy="304800"/>
            <a:chOff x="4080" y="1728"/>
            <a:chExt cx="192" cy="288"/>
          </a:xfrm>
        </p:grpSpPr>
        <p:sp>
          <p:nvSpPr>
            <p:cNvPr id="7232" name="Line 95"/>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3" name="Line 96"/>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4" name="Line 97"/>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5" name="Line 98"/>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6" name="Line 99"/>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7" name="Group 100"/>
          <p:cNvGrpSpPr/>
          <p:nvPr/>
        </p:nvGrpSpPr>
        <p:grpSpPr bwMode="auto">
          <a:xfrm>
            <a:off x="4267200" y="2438400"/>
            <a:ext cx="304800" cy="304800"/>
            <a:chOff x="4080" y="1728"/>
            <a:chExt cx="192" cy="288"/>
          </a:xfrm>
        </p:grpSpPr>
        <p:sp>
          <p:nvSpPr>
            <p:cNvPr id="7227" name="Line 10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8" name="Line 10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9" name="Line 10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0" name="Line 10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1" name="Line 10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8" name="Group 106"/>
          <p:cNvGrpSpPr/>
          <p:nvPr/>
        </p:nvGrpSpPr>
        <p:grpSpPr bwMode="auto">
          <a:xfrm>
            <a:off x="7162800" y="2362200"/>
            <a:ext cx="228600" cy="304800"/>
            <a:chOff x="4080" y="1728"/>
            <a:chExt cx="192" cy="288"/>
          </a:xfrm>
        </p:grpSpPr>
        <p:sp>
          <p:nvSpPr>
            <p:cNvPr id="7222" name="Line 107"/>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3" name="Line 108"/>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4" name="Line 109"/>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5" name="Line 110"/>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6" name="Line 111"/>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9" name="Group 112"/>
          <p:cNvGrpSpPr/>
          <p:nvPr/>
        </p:nvGrpSpPr>
        <p:grpSpPr bwMode="auto">
          <a:xfrm>
            <a:off x="6172200" y="2895600"/>
            <a:ext cx="228600" cy="381000"/>
            <a:chOff x="4080" y="1728"/>
            <a:chExt cx="192" cy="288"/>
          </a:xfrm>
        </p:grpSpPr>
        <p:sp>
          <p:nvSpPr>
            <p:cNvPr id="7217" name="Line 11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8" name="Line 11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9" name="Line 11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0" name="Line 11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1" name="Line 11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0" name="Group 118"/>
          <p:cNvGrpSpPr/>
          <p:nvPr/>
        </p:nvGrpSpPr>
        <p:grpSpPr bwMode="auto">
          <a:xfrm>
            <a:off x="6629400" y="3429000"/>
            <a:ext cx="228600" cy="381000"/>
            <a:chOff x="4080" y="1728"/>
            <a:chExt cx="192" cy="288"/>
          </a:xfrm>
        </p:grpSpPr>
        <p:sp>
          <p:nvSpPr>
            <p:cNvPr id="7212" name="Line 11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3" name="Line 12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4" name="Line 12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5" name="Line 12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6" name="Line 12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1" name="Group 124"/>
          <p:cNvGrpSpPr/>
          <p:nvPr/>
        </p:nvGrpSpPr>
        <p:grpSpPr bwMode="auto">
          <a:xfrm>
            <a:off x="7239000" y="3429000"/>
            <a:ext cx="228600" cy="381000"/>
            <a:chOff x="4080" y="1728"/>
            <a:chExt cx="192" cy="288"/>
          </a:xfrm>
        </p:grpSpPr>
        <p:sp>
          <p:nvSpPr>
            <p:cNvPr id="7207" name="Line 12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8" name="Line 12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9" name="Line 12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0" name="Line 12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1" name="Line 12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2" name="Group 130"/>
          <p:cNvGrpSpPr/>
          <p:nvPr/>
        </p:nvGrpSpPr>
        <p:grpSpPr bwMode="auto">
          <a:xfrm>
            <a:off x="6858000" y="2362200"/>
            <a:ext cx="228600" cy="381000"/>
            <a:chOff x="4080" y="1728"/>
            <a:chExt cx="192" cy="288"/>
          </a:xfrm>
        </p:grpSpPr>
        <p:sp>
          <p:nvSpPr>
            <p:cNvPr id="7202" name="Line 13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3" name="Line 13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4" name="Line 13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5" name="Line 13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6" name="Line 13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sp>
        <p:nvSpPr>
          <p:cNvPr id="4234" name="Line 138"/>
          <p:cNvSpPr>
            <a:spLocks noChangeShapeType="1"/>
          </p:cNvSpPr>
          <p:nvPr/>
        </p:nvSpPr>
        <p:spPr bwMode="auto">
          <a:xfrm flipH="1">
            <a:off x="7391400" y="2590800"/>
            <a:ext cx="457200" cy="0"/>
          </a:xfrm>
          <a:prstGeom prst="line">
            <a:avLst/>
          </a:prstGeom>
          <a:noFill/>
          <a:ln w="381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35" name="Text Box 139"/>
          <p:cNvSpPr txBox="1">
            <a:spLocks noChangeArrowheads="1"/>
          </p:cNvSpPr>
          <p:nvPr/>
        </p:nvSpPr>
        <p:spPr bwMode="auto">
          <a:xfrm>
            <a:off x="7772400" y="2311400"/>
            <a:ext cx="15240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200" b="1" u="none">
                <a:latin typeface="Arial" panose="020B0604020202020204" pitchFamily="34" charset="0"/>
              </a:rPr>
              <a:t>Cây yếu </a:t>
            </a:r>
            <a:endParaRPr lang="en-US" altLang="en-US" sz="2200" b="1" u="none">
              <a:latin typeface="Arial" panose="020B0604020202020204" pitchFamily="34" charset="0"/>
            </a:endParaRPr>
          </a:p>
          <a:p>
            <a:pPr eaLnBrk="1" hangingPunct="1">
              <a:spcBef>
                <a:spcPct val="50000"/>
              </a:spcBef>
            </a:pPr>
            <a:r>
              <a:rPr lang="en-US" altLang="en-US" sz="2200" b="1" u="none">
                <a:latin typeface="Arial" panose="020B0604020202020204" pitchFamily="34" charset="0"/>
              </a:rPr>
              <a:t>và bị sâu</a:t>
            </a:r>
            <a:endParaRPr lang="en-US" altLang="en-US" sz="2200" b="1" u="none">
              <a:latin typeface="Arial" panose="020B0604020202020204" pitchFamily="34" charset="0"/>
            </a:endParaRPr>
          </a:p>
        </p:txBody>
      </p:sp>
      <p:sp>
        <p:nvSpPr>
          <p:cNvPr id="7196" name="Line 141"/>
          <p:cNvSpPr>
            <a:spLocks noChangeShapeType="1"/>
          </p:cNvSpPr>
          <p:nvPr/>
        </p:nvSpPr>
        <p:spPr bwMode="auto">
          <a:xfrm>
            <a:off x="4038600" y="0"/>
            <a:ext cx="0" cy="6858000"/>
          </a:xfrm>
          <a:prstGeom prst="line">
            <a:avLst/>
          </a:prstGeom>
          <a:noFill/>
          <a:ln w="38100" cmpd="dbl">
            <a:solidFill>
              <a:srgbClr val="0033CC"/>
            </a:solidFill>
            <a:round/>
          </a:ln>
          <a:extLst>
            <a:ext uri="{909E8E84-426E-40DD-AFC4-6F175D3DCCD1}">
              <a14:hiddenFill xmlns:a14="http://schemas.microsoft.com/office/drawing/2010/main">
                <a:noFill/>
              </a14:hiddenFill>
            </a:ext>
          </a:extLst>
        </p:spPr>
        <p:txBody>
          <a:bodyPr/>
          <a:lstStyle/>
          <a:p>
            <a:endParaRPr lang="en-US"/>
          </a:p>
        </p:txBody>
      </p:sp>
      <p:sp>
        <p:nvSpPr>
          <p:cNvPr id="7197" name="Text Box 143"/>
          <p:cNvSpPr txBox="1">
            <a:spLocks noChangeArrowheads="1"/>
          </p:cNvSpPr>
          <p:nvPr/>
        </p:nvSpPr>
        <p:spPr bwMode="auto">
          <a:xfrm>
            <a:off x="-28989" y="192385"/>
            <a:ext cx="434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FF3300"/>
                </a:solidFill>
                <a:latin typeface="Arial" panose="020B0604020202020204" pitchFamily="34" charset="0"/>
              </a:rPr>
              <a:t>II. CHĂM </a:t>
            </a:r>
            <a:r>
              <a:rPr lang="en-US" altLang="en-US" sz="2400" b="1" u="none" dirty="0">
                <a:solidFill>
                  <a:srgbClr val="FF3300"/>
                </a:solidFill>
                <a:latin typeface="Arial" panose="020B0604020202020204" pitchFamily="34" charset="0"/>
              </a:rPr>
              <a:t>SÓC CÂY TRỒNG</a:t>
            </a:r>
            <a:endParaRPr lang="en-US" altLang="en-US" sz="2400" b="1" u="none" dirty="0">
              <a:solidFill>
                <a:srgbClr val="FF3300"/>
              </a:solidFill>
              <a:latin typeface="Arial" panose="020B0604020202020204" pitchFamily="34" charset="0"/>
            </a:endParaRPr>
          </a:p>
        </p:txBody>
      </p:sp>
      <p:sp>
        <p:nvSpPr>
          <p:cNvPr id="7198" name="Text Box 144"/>
          <p:cNvSpPr txBox="1">
            <a:spLocks noChangeArrowheads="1"/>
          </p:cNvSpPr>
          <p:nvPr/>
        </p:nvSpPr>
        <p:spPr bwMode="auto">
          <a:xfrm>
            <a:off x="5181600" y="4114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Tỉa cây</a:t>
            </a:r>
            <a:endParaRPr lang="en-US" altLang="en-US" sz="2400" u="none"/>
          </a:p>
        </p:txBody>
      </p:sp>
      <p:sp>
        <p:nvSpPr>
          <p:cNvPr id="4241" name="Text Box 145"/>
          <p:cNvSpPr txBox="1">
            <a:spLocks noChangeArrowheads="1"/>
          </p:cNvSpPr>
          <p:nvPr/>
        </p:nvSpPr>
        <p:spPr bwMode="auto">
          <a:xfrm>
            <a:off x="4114800" y="5181600"/>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200" b="1" u="none"/>
              <a:t>Thế nào là tỉa cây? </a:t>
            </a:r>
            <a:endParaRPr lang="en-US" altLang="en-US" sz="3200" b="1" u="none"/>
          </a:p>
        </p:txBody>
      </p:sp>
      <p:sp>
        <p:nvSpPr>
          <p:cNvPr id="139" name="Text Box 290"/>
          <p:cNvSpPr txBox="1">
            <a:spLocks noChangeArrowheads="1"/>
          </p:cNvSpPr>
          <p:nvPr/>
        </p:nvSpPr>
        <p:spPr bwMode="auto">
          <a:xfrm>
            <a:off x="76200" y="2197100"/>
            <a:ext cx="365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a:t>
            </a:r>
            <a:r>
              <a:rPr lang="en-US" altLang="en-US" sz="2400" u="none" dirty="0" err="1"/>
              <a:t>Bỏ</a:t>
            </a:r>
            <a:r>
              <a:rPr lang="en-US" altLang="en-US" sz="2400" u="none" dirty="0"/>
              <a:t> </a:t>
            </a:r>
            <a:r>
              <a:rPr lang="en-US" altLang="en-US" sz="2400" u="none" dirty="0" err="1"/>
              <a:t>các</a:t>
            </a:r>
            <a:r>
              <a:rPr lang="en-US" altLang="en-US" sz="2400" u="none" dirty="0"/>
              <a:t> </a:t>
            </a:r>
            <a:r>
              <a:rPr lang="en-US" altLang="en-US" sz="2400" u="none" dirty="0" err="1"/>
              <a:t>cây</a:t>
            </a:r>
            <a:r>
              <a:rPr lang="en-US" altLang="en-US" sz="2400" u="none" dirty="0"/>
              <a:t> </a:t>
            </a:r>
            <a:r>
              <a:rPr lang="en-US" altLang="en-US" sz="2400" u="none" dirty="0" err="1"/>
              <a:t>yếu</a:t>
            </a:r>
            <a:r>
              <a:rPr lang="en-US" altLang="en-US" sz="2400" u="none" dirty="0"/>
              <a:t>, </a:t>
            </a:r>
            <a:r>
              <a:rPr lang="en-US" altLang="en-US" sz="2400" u="none" dirty="0" err="1"/>
              <a:t>sâu</a:t>
            </a:r>
            <a:r>
              <a:rPr lang="en-US" altLang="en-US" sz="2400" u="none" dirty="0"/>
              <a:t>, </a:t>
            </a:r>
            <a:r>
              <a:rPr lang="en-US" altLang="en-US" sz="2400" u="none" dirty="0" err="1"/>
              <a:t>bệnh</a:t>
            </a:r>
            <a:endParaRPr lang="en-US" altLang="en-US" sz="2400" u="none" dirty="0"/>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Loại</a:t>
            </a:r>
            <a:r>
              <a:rPr lang="en-US" altLang="en-US" sz="2400" u="none" dirty="0">
                <a:sym typeface="Webdings" panose="05030102010509060703" pitchFamily="18" charset="2"/>
              </a:rPr>
              <a:t> </a:t>
            </a:r>
            <a:r>
              <a:rPr lang="en-US" altLang="en-US" sz="2400" u="none" dirty="0" err="1">
                <a:sym typeface="Webdings" panose="05030102010509060703" pitchFamily="18" charset="2"/>
              </a:rPr>
              <a:t>bỏ</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bệnh</a:t>
            </a:r>
            <a:r>
              <a:rPr lang="en-US" altLang="en-US" sz="2400" u="none" dirty="0">
                <a:sym typeface="Webdings" panose="05030102010509060703" pitchFamily="18" charset="2"/>
              </a:rPr>
              <a:t>, </a:t>
            </a:r>
            <a:r>
              <a:rPr lang="en-US" altLang="en-US" sz="2400" u="none" dirty="0" err="1">
                <a:sym typeface="Webdings" panose="05030102010509060703" pitchFamily="18" charset="2"/>
              </a:rPr>
              <a:t>đảm</a:t>
            </a:r>
            <a:r>
              <a:rPr lang="en-US" altLang="en-US" sz="2400" u="none" dirty="0">
                <a:sym typeface="Webdings" panose="05030102010509060703" pitchFamily="18" charset="2"/>
              </a:rPr>
              <a:t> </a:t>
            </a:r>
            <a:r>
              <a:rPr lang="en-US" altLang="en-US" sz="2400" u="none" dirty="0" err="1">
                <a:sym typeface="Webdings" panose="05030102010509060703" pitchFamily="18" charset="2"/>
              </a:rPr>
              <a:t>bảo</a:t>
            </a:r>
            <a:r>
              <a:rPr lang="en-US" altLang="en-US" sz="2400" u="none" dirty="0">
                <a:sym typeface="Webdings" panose="05030102010509060703" pitchFamily="18" charset="2"/>
              </a:rPr>
              <a:t> </a:t>
            </a:r>
            <a:r>
              <a:rPr lang="en-US" altLang="en-US" sz="2400" u="none" dirty="0" err="1">
                <a:sym typeface="Webdings" panose="05030102010509060703" pitchFamily="18" charset="2"/>
              </a:rPr>
              <a:t>mật</a:t>
            </a:r>
            <a:r>
              <a:rPr lang="en-US" altLang="en-US" sz="2400" u="none" dirty="0">
                <a:sym typeface="Webdings" panose="05030102010509060703" pitchFamily="18" charset="2"/>
              </a:rPr>
              <a:t> </a:t>
            </a:r>
            <a:r>
              <a:rPr lang="en-US" altLang="en-US" sz="2400" u="none" dirty="0" err="1">
                <a:sym typeface="Webdings" panose="05030102010509060703" pitchFamily="18" charset="2"/>
              </a:rPr>
              <a:t>độ</a:t>
            </a:r>
            <a:endParaRPr lang="en-US" altLang="en-US" sz="2400" u="none" dirty="0">
              <a:sym typeface="Webdings" panose="05030102010509060703" pitchFamily="18" charset="2"/>
            </a:endParaRPr>
          </a:p>
        </p:txBody>
      </p:sp>
      <p:sp>
        <p:nvSpPr>
          <p:cNvPr id="140" name="Rectangle 139"/>
          <p:cNvSpPr>
            <a:spLocks noChangeArrowheads="1"/>
          </p:cNvSpPr>
          <p:nvPr/>
        </p:nvSpPr>
        <p:spPr bwMode="auto">
          <a:xfrm>
            <a:off x="4191000" y="5257800"/>
            <a:ext cx="485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3200" b="1" u="none"/>
              <a:t>Mục đích của tỉa cây là gì?</a:t>
            </a:r>
            <a:endParaRPr lang="en-US"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par>
                                <p:cTn id="29" presetID="3" presetClass="entr" presetSubtype="1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par>
                                <p:cTn id="38" presetID="3"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par>
                                <p:cTn id="41" presetID="3" presetClass="entr" presetSubtype="1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par>
                                <p:cTn id="47" presetID="3" presetClass="entr" presetSubtype="1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par>
                                <p:cTn id="50" presetID="3"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par>
                                <p:cTn id="53" presetID="3" presetClass="entr" presetSubtype="1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par>
                                <p:cTn id="56" presetID="3" presetClass="entr" presetSubtype="1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linds(horizontal)">
                                      <p:cBhvr>
                                        <p:cTn id="58" dur="500"/>
                                        <p:tgtEl>
                                          <p:spTgt spid="18"/>
                                        </p:tgtEl>
                                      </p:cBhvr>
                                    </p:animEffect>
                                  </p:childTnLst>
                                </p:cTn>
                              </p:par>
                              <p:par>
                                <p:cTn id="59" presetID="3" presetClass="entr" presetSubtype="1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linds(horizontal)">
                                      <p:cBhvr>
                                        <p:cTn id="61" dur="500"/>
                                        <p:tgtEl>
                                          <p:spTgt spid="19"/>
                                        </p:tgtEl>
                                      </p:cBhvr>
                                    </p:animEffect>
                                  </p:childTnLst>
                                </p:cTn>
                              </p:par>
                              <p:par>
                                <p:cTn id="62" presetID="3" presetClass="entr" presetSubtype="1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linds(horizontal)">
                                      <p:cBhvr>
                                        <p:cTn id="64" dur="500"/>
                                        <p:tgtEl>
                                          <p:spTgt spid="20"/>
                                        </p:tgtEl>
                                      </p:cBhvr>
                                    </p:animEffect>
                                  </p:childTnLst>
                                </p:cTn>
                              </p:par>
                              <p:par>
                                <p:cTn id="65" presetID="3" presetClass="entr" presetSubtype="1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par>
                                <p:cTn id="68" presetID="3" presetClass="entr" presetSubtype="1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linds(horizontal)">
                                      <p:cBhvr>
                                        <p:cTn id="70" dur="500"/>
                                        <p:tgtEl>
                                          <p:spTgt spid="22"/>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235"/>
                                        </p:tgtEl>
                                        <p:attrNameLst>
                                          <p:attrName>style.visibility</p:attrName>
                                        </p:attrNameLst>
                                      </p:cBhvr>
                                      <p:to>
                                        <p:strVal val="visible"/>
                                      </p:to>
                                    </p:set>
                                    <p:animEffect transition="in" filter="blinds(horizontal)">
                                      <p:cBhvr>
                                        <p:cTn id="73" dur="500"/>
                                        <p:tgtEl>
                                          <p:spTgt spid="4235"/>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4234"/>
                                        </p:tgtEl>
                                        <p:attrNameLst>
                                          <p:attrName>style.visibility</p:attrName>
                                        </p:attrNameLst>
                                      </p:cBhvr>
                                      <p:to>
                                        <p:strVal val="visible"/>
                                      </p:to>
                                    </p:set>
                                    <p:animEffect transition="in" filter="blinds(horizontal)">
                                      <p:cBhvr>
                                        <p:cTn id="76" dur="500"/>
                                        <p:tgtEl>
                                          <p:spTgt spid="4234"/>
                                        </p:tgtEl>
                                      </p:cBhvr>
                                    </p:animEffect>
                                  </p:childTnLst>
                                </p:cTn>
                              </p:par>
                            </p:childTnLst>
                          </p:cTn>
                        </p:par>
                      </p:childTnLst>
                    </p:cTn>
                  </p:par>
                  <p:par>
                    <p:cTn id="77" fill="hold">
                      <p:stCondLst>
                        <p:cond delay="indefinite"/>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0 0  L 0 -0.3331  E" pathEditMode="relative" ptsTypes="">
                                      <p:cBhvr>
                                        <p:cTn id="80" dur="2000" fill="hold"/>
                                        <p:tgtEl>
                                          <p:spTgt spid="12"/>
                                        </p:tgtEl>
                                        <p:attrNameLst>
                                          <p:attrName>ppt_x</p:attrName>
                                          <p:attrName>ppt_y</p:attrName>
                                        </p:attrNameLst>
                                      </p:cBhvr>
                                    </p:animMotion>
                                  </p:childTnLst>
                                </p:cTn>
                              </p:par>
                              <p:par>
                                <p:cTn id="81" presetID="64" presetClass="path" presetSubtype="0" accel="50000" decel="50000" fill="hold" nodeType="withEffect">
                                  <p:stCondLst>
                                    <p:cond delay="0"/>
                                  </p:stCondLst>
                                  <p:childTnLst>
                                    <p:animMotion origin="layout" path="M 0 0  L 0 -0.3331  E" pathEditMode="relative" ptsTypes="">
                                      <p:cBhvr>
                                        <p:cTn id="82" dur="2000" fill="hold"/>
                                        <p:tgtEl>
                                          <p:spTgt spid="16"/>
                                        </p:tgtEl>
                                        <p:attrNameLst>
                                          <p:attrName>ppt_x</p:attrName>
                                          <p:attrName>ppt_y</p:attrName>
                                        </p:attrNameLst>
                                      </p:cBhvr>
                                    </p:animMotion>
                                  </p:childTnLst>
                                </p:cTn>
                              </p:par>
                              <p:par>
                                <p:cTn id="83" presetID="64" presetClass="path" presetSubtype="0" accel="50000" decel="50000" fill="hold" nodeType="withEffect">
                                  <p:stCondLst>
                                    <p:cond delay="0"/>
                                  </p:stCondLst>
                                  <p:childTnLst>
                                    <p:animMotion origin="layout" path="M 0 0  L 0 -0.3331  E" pathEditMode="relative" ptsTypes="">
                                      <p:cBhvr>
                                        <p:cTn id="84" dur="2000" fill="hold"/>
                                        <p:tgtEl>
                                          <p:spTgt spid="10"/>
                                        </p:tgtEl>
                                        <p:attrNameLst>
                                          <p:attrName>ppt_x</p:attrName>
                                          <p:attrName>ppt_y</p:attrName>
                                        </p:attrNameLst>
                                      </p:cBhvr>
                                    </p:animMotion>
                                  </p:childTnLst>
                                </p:cTn>
                              </p:par>
                              <p:par>
                                <p:cTn id="85" presetID="64" presetClass="path" presetSubtype="0" accel="50000" decel="50000" fill="hold" nodeType="withEffect">
                                  <p:stCondLst>
                                    <p:cond delay="0"/>
                                  </p:stCondLst>
                                  <p:childTnLst>
                                    <p:animMotion origin="layout" path="M 0 0  L 0 -0.3331  E" pathEditMode="relative" ptsTypes="">
                                      <p:cBhvr>
                                        <p:cTn id="86" dur="2000" fill="hold"/>
                                        <p:tgtEl>
                                          <p:spTgt spid="14"/>
                                        </p:tgtEl>
                                        <p:attrNameLst>
                                          <p:attrName>ppt_x</p:attrName>
                                          <p:attrName>ppt_y</p:attrName>
                                        </p:attrNameLst>
                                      </p:cBhvr>
                                    </p:animMotion>
                                  </p:childTnLst>
                                </p:cTn>
                              </p:par>
                              <p:par>
                                <p:cTn id="87" presetID="64" presetClass="path" presetSubtype="0" accel="50000" decel="50000" fill="hold" nodeType="withEffect">
                                  <p:stCondLst>
                                    <p:cond delay="0"/>
                                  </p:stCondLst>
                                  <p:childTnLst>
                                    <p:animMotion origin="layout" path="M 0 0  L 0 -0.3331  E" pathEditMode="relative" ptsTypes="">
                                      <p:cBhvr>
                                        <p:cTn id="88" dur="2000" fill="hold"/>
                                        <p:tgtEl>
                                          <p:spTgt spid="4"/>
                                        </p:tgtEl>
                                        <p:attrNameLst>
                                          <p:attrName>ppt_x</p:attrName>
                                          <p:attrName>ppt_y</p:attrName>
                                        </p:attrNameLst>
                                      </p:cBhvr>
                                    </p:animMotion>
                                  </p:childTnLst>
                                </p:cTn>
                              </p:par>
                              <p:par>
                                <p:cTn id="89" presetID="64" presetClass="path" presetSubtype="0" accel="50000" decel="50000" fill="hold" nodeType="withEffect">
                                  <p:stCondLst>
                                    <p:cond delay="0"/>
                                  </p:stCondLst>
                                  <p:childTnLst>
                                    <p:animMotion origin="layout" path="M 0 0  L 0 -0.3331  E" pathEditMode="relative" ptsTypes="">
                                      <p:cBhvr>
                                        <p:cTn id="90" dur="2000" fill="hold"/>
                                        <p:tgtEl>
                                          <p:spTgt spid="18"/>
                                        </p:tgtEl>
                                        <p:attrNameLst>
                                          <p:attrName>ppt_x</p:attrName>
                                          <p:attrName>ppt_y</p:attrName>
                                        </p:attrNameLst>
                                      </p:cBhvr>
                                    </p:animMotion>
                                  </p:childTnLst>
                                </p:cTn>
                              </p:par>
                              <p:par>
                                <p:cTn id="91" presetID="64" presetClass="path" presetSubtype="0" accel="50000" decel="50000" fill="hold" nodeType="withEffect">
                                  <p:stCondLst>
                                    <p:cond delay="0"/>
                                  </p:stCondLst>
                                  <p:childTnLst>
                                    <p:animMotion origin="layout" path="M 0 0  L 0 -0.3331  E" pathEditMode="relative" ptsTypes="">
                                      <p:cBhvr>
                                        <p:cTn id="92" dur="2000" fill="hold"/>
                                        <p:tgtEl>
                                          <p:spTgt spid="7"/>
                                        </p:tgtEl>
                                        <p:attrNameLst>
                                          <p:attrName>ppt_x</p:attrName>
                                          <p:attrName>ppt_y</p:attrName>
                                        </p:attrNameLst>
                                      </p:cBhvr>
                                    </p:animMotion>
                                  </p:childTnLst>
                                </p:cTn>
                              </p:par>
                              <p:par>
                                <p:cTn id="93" presetID="64" presetClass="path" presetSubtype="0" accel="50000" decel="50000" fill="hold" grpId="1" nodeType="withEffect">
                                  <p:stCondLst>
                                    <p:cond delay="0"/>
                                  </p:stCondLst>
                                  <p:childTnLst>
                                    <p:animMotion origin="layout" path="M 0 0  L 0 -0.3331  E" pathEditMode="relative" ptsTypes="">
                                      <p:cBhvr>
                                        <p:cTn id="94" dur="2000" fill="hold"/>
                                        <p:tgtEl>
                                          <p:spTgt spid="4234"/>
                                        </p:tgtEl>
                                        <p:attrNameLst>
                                          <p:attrName>ppt_x</p:attrName>
                                          <p:attrName>ppt_y</p:attrName>
                                        </p:attrNameLst>
                                      </p:cBhvr>
                                    </p:animMotion>
                                  </p:childTnLst>
                                </p:cTn>
                              </p:par>
                              <p:par>
                                <p:cTn id="95" presetID="64" presetClass="path" presetSubtype="0" accel="50000" decel="50000" fill="hold" grpId="1" nodeType="withEffect">
                                  <p:stCondLst>
                                    <p:cond delay="0"/>
                                  </p:stCondLst>
                                  <p:childTnLst>
                                    <p:animMotion origin="layout" path="M 0 0  L 0 -0.3331  E" pathEditMode="relative" ptsTypes="">
                                      <p:cBhvr>
                                        <p:cTn id="96" dur="2000" fill="hold"/>
                                        <p:tgtEl>
                                          <p:spTgt spid="4235"/>
                                        </p:tgtEl>
                                        <p:attrNameLst>
                                          <p:attrName>ppt_x</p:attrName>
                                          <p:attrName>ppt_y</p:attrName>
                                        </p:attrNameLst>
                                      </p:cBhvr>
                                    </p:animMotion>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4241"/>
                                        </p:tgtEl>
                                        <p:attrNameLst>
                                          <p:attrName>style.visibility</p:attrName>
                                        </p:attrNameLst>
                                      </p:cBhvr>
                                      <p:to>
                                        <p:strVal val="visible"/>
                                      </p:to>
                                    </p:set>
                                    <p:animEffect transition="in" filter="blinds(horizontal)">
                                      <p:cBhvr>
                                        <p:cTn id="101" dur="500"/>
                                        <p:tgtEl>
                                          <p:spTgt spid="4241"/>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xit" presetSubtype="10" fill="hold" nodeType="clickEffect">
                                  <p:stCondLst>
                                    <p:cond delay="0"/>
                                  </p:stCondLst>
                                  <p:childTnLst>
                                    <p:animEffect transition="out" filter="blinds(horizontal)">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4"/>
                                        </p:tgtEl>
                                      </p:cBhvr>
                                    </p:animEffect>
                                    <p:set>
                                      <p:cBhvr>
                                        <p:cTn id="109" dur="1" fill="hold">
                                          <p:stCondLst>
                                            <p:cond delay="499"/>
                                          </p:stCondLst>
                                        </p:cTn>
                                        <p:tgtEl>
                                          <p:spTgt spid="4"/>
                                        </p:tgtEl>
                                        <p:attrNameLst>
                                          <p:attrName>style.visibility</p:attrName>
                                        </p:attrNameLst>
                                      </p:cBhvr>
                                      <p:to>
                                        <p:strVal val="hidden"/>
                                      </p:to>
                                    </p:set>
                                  </p:childTnLst>
                                </p:cTn>
                              </p:par>
                              <p:par>
                                <p:cTn id="110" presetID="3" presetClass="exit" presetSubtype="10" fill="hold" nodeType="withEffect">
                                  <p:stCondLst>
                                    <p:cond delay="0"/>
                                  </p:stCondLst>
                                  <p:childTnLst>
                                    <p:animEffect transition="out" filter="blinds(horizontal)">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par>
                                <p:cTn id="113" presetID="3" presetClass="exit" presetSubtype="10" fill="hold" nodeType="withEffect">
                                  <p:stCondLst>
                                    <p:cond delay="0"/>
                                  </p:stCondLst>
                                  <p:childTnLst>
                                    <p:animEffect transition="out" filter="blinds(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par>
                                <p:cTn id="116" presetID="3" presetClass="exit" presetSubtype="10" fill="hold" nodeType="withEffect">
                                  <p:stCondLst>
                                    <p:cond delay="0"/>
                                  </p:stCondLst>
                                  <p:childTnLst>
                                    <p:animEffect transition="out" filter="blinds(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par>
                                <p:cTn id="119" presetID="3" presetClass="exit" presetSubtype="10" fill="hold" nodeType="withEffect">
                                  <p:stCondLst>
                                    <p:cond delay="0"/>
                                  </p:stCondLst>
                                  <p:childTnLst>
                                    <p:animEffect transition="out" filter="blinds(horizontal)">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par>
                                <p:cTn id="122" presetID="3" presetClass="exit" presetSubtype="10" fill="hold" nodeType="withEffect">
                                  <p:stCondLst>
                                    <p:cond delay="0"/>
                                  </p:stCondLst>
                                  <p:childTnLst>
                                    <p:animEffect transition="out" filter="blinds(horizontal)">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par>
                                <p:cTn id="125" presetID="3" presetClass="exit" presetSubtype="10" fill="hold" grpId="2" nodeType="withEffect">
                                  <p:stCondLst>
                                    <p:cond delay="0"/>
                                  </p:stCondLst>
                                  <p:childTnLst>
                                    <p:animEffect transition="out" filter="blinds(horizontal)">
                                      <p:cBhvr>
                                        <p:cTn id="126" dur="500"/>
                                        <p:tgtEl>
                                          <p:spTgt spid="4234"/>
                                        </p:tgtEl>
                                      </p:cBhvr>
                                    </p:animEffect>
                                    <p:set>
                                      <p:cBhvr>
                                        <p:cTn id="127" dur="1" fill="hold">
                                          <p:stCondLst>
                                            <p:cond delay="499"/>
                                          </p:stCondLst>
                                        </p:cTn>
                                        <p:tgtEl>
                                          <p:spTgt spid="4234"/>
                                        </p:tgtEl>
                                        <p:attrNameLst>
                                          <p:attrName>style.visibility</p:attrName>
                                        </p:attrNameLst>
                                      </p:cBhvr>
                                      <p:to>
                                        <p:strVal val="hidden"/>
                                      </p:to>
                                    </p:set>
                                  </p:childTnLst>
                                </p:cTn>
                              </p:par>
                              <p:par>
                                <p:cTn id="128" presetID="3" presetClass="exit" presetSubtype="10" fill="hold" grpId="2" nodeType="withEffect">
                                  <p:stCondLst>
                                    <p:cond delay="0"/>
                                  </p:stCondLst>
                                  <p:childTnLst>
                                    <p:animEffect transition="out" filter="blinds(horizontal)">
                                      <p:cBhvr>
                                        <p:cTn id="129" dur="500"/>
                                        <p:tgtEl>
                                          <p:spTgt spid="4235"/>
                                        </p:tgtEl>
                                      </p:cBhvr>
                                    </p:animEffect>
                                    <p:set>
                                      <p:cBhvr>
                                        <p:cTn id="130" dur="1" fill="hold">
                                          <p:stCondLst>
                                            <p:cond delay="499"/>
                                          </p:stCondLst>
                                        </p:cTn>
                                        <p:tgtEl>
                                          <p:spTgt spid="423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4" presetClass="exit" presetSubtype="16" fill="hold" grpId="1" nodeType="clickEffect">
                                  <p:stCondLst>
                                    <p:cond delay="0"/>
                                  </p:stCondLst>
                                  <p:childTnLst>
                                    <p:animEffect transition="out" filter="box(in)">
                                      <p:cBhvr>
                                        <p:cTn id="134" dur="500"/>
                                        <p:tgtEl>
                                          <p:spTgt spid="4241"/>
                                        </p:tgtEl>
                                      </p:cBhvr>
                                    </p:animEffect>
                                    <p:set>
                                      <p:cBhvr>
                                        <p:cTn id="135" dur="1" fill="hold">
                                          <p:stCondLst>
                                            <p:cond delay="499"/>
                                          </p:stCondLst>
                                        </p:cTn>
                                        <p:tgtEl>
                                          <p:spTgt spid="4241"/>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4" presetClass="entr" presetSubtype="16" fill="hold" nodeType="clickEffect">
                                  <p:stCondLst>
                                    <p:cond delay="0"/>
                                  </p:stCondLst>
                                  <p:childTnLst>
                                    <p:set>
                                      <p:cBhvr>
                                        <p:cTn id="139" dur="1" fill="hold">
                                          <p:stCondLst>
                                            <p:cond delay="0"/>
                                          </p:stCondLst>
                                        </p:cTn>
                                        <p:tgtEl>
                                          <p:spTgt spid="139">
                                            <p:txEl>
                                              <p:pRg st="0" end="0"/>
                                            </p:txEl>
                                          </p:spTgt>
                                        </p:tgtEl>
                                        <p:attrNameLst>
                                          <p:attrName>style.visibility</p:attrName>
                                        </p:attrNameLst>
                                      </p:cBhvr>
                                      <p:to>
                                        <p:strVal val="visible"/>
                                      </p:to>
                                    </p:set>
                                    <p:animEffect transition="in" filter="box(in)">
                                      <p:cBhvr>
                                        <p:cTn id="140" dur="500"/>
                                        <p:tgtEl>
                                          <p:spTgt spid="139">
                                            <p:txEl>
                                              <p:pRg st="0" end="0"/>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grpId="0" nodeType="clickEffect">
                                  <p:stCondLst>
                                    <p:cond delay="0"/>
                                  </p:stCondLst>
                                  <p:childTnLst>
                                    <p:set>
                                      <p:cBhvr>
                                        <p:cTn id="144" dur="1" fill="hold">
                                          <p:stCondLst>
                                            <p:cond delay="0"/>
                                          </p:stCondLst>
                                        </p:cTn>
                                        <p:tgtEl>
                                          <p:spTgt spid="140"/>
                                        </p:tgtEl>
                                        <p:attrNameLst>
                                          <p:attrName>style.visibility</p:attrName>
                                        </p:attrNameLst>
                                      </p:cBhvr>
                                      <p:to>
                                        <p:strVal val="visible"/>
                                      </p:to>
                                    </p:set>
                                    <p:animEffect transition="in" filter="blinds(horizontal)">
                                      <p:cBhvr>
                                        <p:cTn id="145" dur="500"/>
                                        <p:tgtEl>
                                          <p:spTgt spid="140"/>
                                        </p:tgtEl>
                                      </p:cBhvr>
                                    </p:animEffect>
                                  </p:childTnLst>
                                </p:cTn>
                              </p:par>
                            </p:childTnLst>
                          </p:cTn>
                        </p:par>
                      </p:childTnLst>
                    </p:cTn>
                  </p:par>
                  <p:par>
                    <p:cTn id="146" fill="hold">
                      <p:stCondLst>
                        <p:cond delay="indefinite"/>
                      </p:stCondLst>
                      <p:childTnLst>
                        <p:par>
                          <p:cTn id="147" fill="hold">
                            <p:stCondLst>
                              <p:cond delay="0"/>
                            </p:stCondLst>
                            <p:childTnLst>
                              <p:par>
                                <p:cTn id="148" presetID="4" presetClass="exit" presetSubtype="16" fill="hold" grpId="1" nodeType="clickEffect">
                                  <p:stCondLst>
                                    <p:cond delay="0"/>
                                  </p:stCondLst>
                                  <p:childTnLst>
                                    <p:animEffect transition="out" filter="box(in)">
                                      <p:cBhvr>
                                        <p:cTn id="149" dur="500"/>
                                        <p:tgtEl>
                                          <p:spTgt spid="140"/>
                                        </p:tgtEl>
                                      </p:cBhvr>
                                    </p:animEffect>
                                    <p:set>
                                      <p:cBhvr>
                                        <p:cTn id="150" dur="1" fill="hold">
                                          <p:stCondLst>
                                            <p:cond delay="499"/>
                                          </p:stCondLst>
                                        </p:cTn>
                                        <p:tgtEl>
                                          <p:spTgt spid="140"/>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4" presetClass="entr" presetSubtype="16" fill="hold" nodeType="clickEffect">
                                  <p:stCondLst>
                                    <p:cond delay="0"/>
                                  </p:stCondLst>
                                  <p:childTnLst>
                                    <p:set>
                                      <p:cBhvr>
                                        <p:cTn id="154" dur="1" fill="hold">
                                          <p:stCondLst>
                                            <p:cond delay="0"/>
                                          </p:stCondLst>
                                        </p:cTn>
                                        <p:tgtEl>
                                          <p:spTgt spid="139">
                                            <p:txEl>
                                              <p:pRg st="1" end="1"/>
                                            </p:txEl>
                                          </p:spTgt>
                                        </p:tgtEl>
                                        <p:attrNameLst>
                                          <p:attrName>style.visibility</p:attrName>
                                        </p:attrNameLst>
                                      </p:cBhvr>
                                      <p:to>
                                        <p:strVal val="visible"/>
                                      </p:to>
                                    </p:set>
                                    <p:animEffect transition="in" filter="box(in)">
                                      <p:cBhvr>
                                        <p:cTn id="155" dur="500"/>
                                        <p:tgtEl>
                                          <p:spTgt spid="1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234" grpId="0" animBg="1"/>
      <p:bldP spid="4234" grpId="1" animBg="1"/>
      <p:bldP spid="4234" grpId="2" animBg="1"/>
      <p:bldP spid="4235" grpId="0"/>
      <p:bldP spid="4235" grpId="1"/>
      <p:bldP spid="4235" grpId="2"/>
      <p:bldP spid="4241" grpId="0"/>
      <p:bldP spid="4241" grpId="1"/>
      <p:bldP spid="140" grpId="0"/>
      <p:bldP spid="14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0" y="1066800"/>
            <a:ext cx="3962400" cy="1570038"/>
          </a:xfrm>
          <a:prstGeom prst="rect">
            <a:avLst/>
          </a:prstGeom>
          <a:noFill/>
          <a:ln w="9525">
            <a:noFill/>
            <a:miter lim="800000"/>
          </a:ln>
          <a:effectLst/>
        </p:spPr>
        <p:txBody>
          <a:bodyPr>
            <a:spAutoFit/>
          </a:bodyPr>
          <a:lstStyle/>
          <a:p>
            <a:pPr>
              <a:spcBef>
                <a:spcPct val="50000"/>
              </a:spcBef>
              <a:defRPr/>
            </a:pPr>
            <a:r>
              <a:rPr lang="en-US" sz="2400" b="1" u="none" dirty="0" smtClean="0">
                <a:solidFill>
                  <a:srgbClr val="0000FF"/>
                </a:solidFill>
                <a:cs typeface="Arial" panose="020B0604020202020204" pitchFamily="34" charset="0"/>
              </a:rPr>
              <a:t>1 </a:t>
            </a:r>
            <a:r>
              <a:rPr lang="en-US" sz="2400" b="1" u="none" dirty="0">
                <a:solidFill>
                  <a:srgbClr val="0000FF"/>
                </a:solidFill>
                <a:cs typeface="Arial" panose="020B0604020202020204" pitchFamily="34" charset="0"/>
              </a:rPr>
              <a:t>. TỈA, DẶM </a:t>
            </a:r>
            <a:r>
              <a:rPr lang="en-US" sz="2400" b="1" u="none" dirty="0" smtClean="0">
                <a:solidFill>
                  <a:srgbClr val="0000FF"/>
                </a:solidFill>
                <a:cs typeface="Arial" panose="020B0604020202020204" pitchFamily="34" charset="0"/>
              </a:rPr>
              <a:t>CÂY</a:t>
            </a:r>
            <a:endParaRPr lang="en-US" sz="2400" b="1" u="none" dirty="0" smtClean="0">
              <a:solidFill>
                <a:srgbClr val="0000FF"/>
              </a:solidFill>
              <a:cs typeface="Arial" panose="020B0604020202020204" pitchFamily="34" charset="0"/>
            </a:endParaRPr>
          </a:p>
          <a:p>
            <a:pPr>
              <a:spcBef>
                <a:spcPct val="50000"/>
              </a:spcBef>
              <a:defRPr/>
            </a:pPr>
            <a:r>
              <a:rPr lang="en-US" sz="2400" b="1" u="none" dirty="0" smtClean="0">
                <a:solidFill>
                  <a:srgbClr val="0000FF"/>
                </a:solidFill>
                <a:cs typeface="Arial" panose="020B0604020202020204" pitchFamily="34" charset="0"/>
              </a:rPr>
              <a:t>a. </a:t>
            </a:r>
            <a:r>
              <a:rPr lang="en-US" sz="2400" b="1" u="none" dirty="0" err="1" smtClean="0">
                <a:solidFill>
                  <a:srgbClr val="0000FF"/>
                </a:solidFill>
                <a:cs typeface="Arial" panose="020B0604020202020204" pitchFamily="34" charset="0"/>
              </a:rPr>
              <a:t>Tỉa</a:t>
            </a:r>
            <a:r>
              <a:rPr lang="en-US" sz="2400" b="1" u="none" dirty="0" smtClean="0">
                <a:solidFill>
                  <a:srgbClr val="0000FF"/>
                </a:solidFill>
                <a:cs typeface="Arial" panose="020B0604020202020204" pitchFamily="34" charset="0"/>
              </a:rPr>
              <a:t> </a:t>
            </a:r>
            <a:r>
              <a:rPr lang="en-US" sz="2400" b="1" u="none" dirty="0" err="1" smtClean="0">
                <a:solidFill>
                  <a:srgbClr val="0000FF"/>
                </a:solidFill>
                <a:cs typeface="Arial" panose="020B0604020202020204" pitchFamily="34" charset="0"/>
              </a:rPr>
              <a:t>cây</a:t>
            </a:r>
            <a:endParaRPr lang="en-US" sz="2400" b="1" u="none" dirty="0" smtClean="0">
              <a:solidFill>
                <a:srgbClr val="0000FF"/>
              </a:solidFill>
              <a:cs typeface="Arial" panose="020B0604020202020204" pitchFamily="34" charset="0"/>
            </a:endParaRPr>
          </a:p>
          <a:p>
            <a:pPr>
              <a:spcBef>
                <a:spcPct val="50000"/>
              </a:spcBef>
              <a:defRPr/>
            </a:pPr>
            <a:r>
              <a:rPr lang="en-US" sz="2400" b="1" u="none" dirty="0" smtClean="0">
                <a:solidFill>
                  <a:srgbClr val="0000FF"/>
                </a:solidFill>
                <a:cs typeface="Arial" panose="020B0604020202020204" pitchFamily="34" charset="0"/>
              </a:rPr>
              <a:t>b. </a:t>
            </a:r>
            <a:r>
              <a:rPr lang="en-US" sz="2400" b="1" u="none" dirty="0" err="1" smtClean="0">
                <a:solidFill>
                  <a:srgbClr val="0000FF"/>
                </a:solidFill>
                <a:cs typeface="Arial" panose="020B0604020202020204" pitchFamily="34" charset="0"/>
              </a:rPr>
              <a:t>Dặm</a:t>
            </a:r>
            <a:r>
              <a:rPr lang="en-US" sz="2400" b="1" u="none" dirty="0" smtClean="0">
                <a:solidFill>
                  <a:srgbClr val="0000FF"/>
                </a:solidFill>
                <a:cs typeface="Arial" panose="020B0604020202020204" pitchFamily="34" charset="0"/>
              </a:rPr>
              <a:t> </a:t>
            </a:r>
            <a:r>
              <a:rPr lang="en-US" sz="2400" b="1" u="none" dirty="0" err="1">
                <a:solidFill>
                  <a:srgbClr val="0000FF"/>
                </a:solidFill>
                <a:cs typeface="Arial" panose="020B0604020202020204" pitchFamily="34" charset="0"/>
              </a:rPr>
              <a:t>cây</a:t>
            </a:r>
            <a:endParaRPr lang="en-US" sz="2400" b="1" u="none" dirty="0">
              <a:solidFill>
                <a:srgbClr val="0000FF"/>
              </a:solidFill>
              <a:cs typeface="Arial" panose="020B0604020202020204" pitchFamily="34" charset="0"/>
            </a:endParaRPr>
          </a:p>
        </p:txBody>
      </p:sp>
      <p:sp>
        <p:nvSpPr>
          <p:cNvPr id="8195" name="Rectangle 7"/>
          <p:cNvSpPr>
            <a:spLocks noChangeArrowheads="1"/>
          </p:cNvSpPr>
          <p:nvPr/>
        </p:nvSpPr>
        <p:spPr bwMode="auto">
          <a:xfrm>
            <a:off x="4483100" y="1371600"/>
            <a:ext cx="4508500" cy="1752600"/>
          </a:xfrm>
          <a:prstGeom prst="rect">
            <a:avLst/>
          </a:prstGeom>
          <a:noFill/>
          <a:ln w="28575">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grpSp>
        <p:nvGrpSpPr>
          <p:cNvPr id="2" name="Group 8"/>
          <p:cNvGrpSpPr/>
          <p:nvPr/>
        </p:nvGrpSpPr>
        <p:grpSpPr bwMode="auto">
          <a:xfrm>
            <a:off x="7340600" y="2298700"/>
            <a:ext cx="304800" cy="457200"/>
            <a:chOff x="4080" y="1728"/>
            <a:chExt cx="192" cy="288"/>
          </a:xfrm>
        </p:grpSpPr>
        <p:sp>
          <p:nvSpPr>
            <p:cNvPr id="8298" name="Line 9"/>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99" name="Line 10"/>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0" name="Line 11"/>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1" name="Line 12"/>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2" name="Line 13"/>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3" name="Group 14"/>
          <p:cNvGrpSpPr/>
          <p:nvPr/>
        </p:nvGrpSpPr>
        <p:grpSpPr bwMode="auto">
          <a:xfrm>
            <a:off x="7366000" y="1676400"/>
            <a:ext cx="304800" cy="457200"/>
            <a:chOff x="4080" y="1728"/>
            <a:chExt cx="192" cy="288"/>
          </a:xfrm>
        </p:grpSpPr>
        <p:sp>
          <p:nvSpPr>
            <p:cNvPr id="8293" name="Line 1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4" name="Line 1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5" name="Line 1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6" name="Line 1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7" name="Line 1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4" name="Group 20"/>
          <p:cNvGrpSpPr/>
          <p:nvPr/>
        </p:nvGrpSpPr>
        <p:grpSpPr bwMode="auto">
          <a:xfrm>
            <a:off x="6680200" y="2286000"/>
            <a:ext cx="304800" cy="457200"/>
            <a:chOff x="4080" y="1728"/>
            <a:chExt cx="192" cy="288"/>
          </a:xfrm>
        </p:grpSpPr>
        <p:sp>
          <p:nvSpPr>
            <p:cNvPr id="8288" name="Line 2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9" name="Line 2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0" name="Line 2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1" name="Line 2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2" name="Line 2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5" name="Group 26"/>
          <p:cNvGrpSpPr/>
          <p:nvPr/>
        </p:nvGrpSpPr>
        <p:grpSpPr bwMode="auto">
          <a:xfrm>
            <a:off x="6731000" y="1651000"/>
            <a:ext cx="304800" cy="457200"/>
            <a:chOff x="4080" y="1728"/>
            <a:chExt cx="192" cy="288"/>
          </a:xfrm>
        </p:grpSpPr>
        <p:sp>
          <p:nvSpPr>
            <p:cNvPr id="8283" name="Line 2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4" name="Line 2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5" name="Line 2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6" name="Line 3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7" name="Line 3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6" name="Group 32"/>
          <p:cNvGrpSpPr/>
          <p:nvPr/>
        </p:nvGrpSpPr>
        <p:grpSpPr bwMode="auto">
          <a:xfrm>
            <a:off x="5930900" y="1625600"/>
            <a:ext cx="304800" cy="457200"/>
            <a:chOff x="4080" y="1728"/>
            <a:chExt cx="192" cy="288"/>
          </a:xfrm>
        </p:grpSpPr>
        <p:sp>
          <p:nvSpPr>
            <p:cNvPr id="8278" name="Line 33"/>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79" name="Line 34"/>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0" name="Line 35"/>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1" name="Line 36"/>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2" name="Line 37"/>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7" name="Group 38"/>
          <p:cNvGrpSpPr/>
          <p:nvPr/>
        </p:nvGrpSpPr>
        <p:grpSpPr bwMode="auto">
          <a:xfrm>
            <a:off x="5969000" y="2286000"/>
            <a:ext cx="304800" cy="457200"/>
            <a:chOff x="4080" y="1728"/>
            <a:chExt cx="192" cy="288"/>
          </a:xfrm>
        </p:grpSpPr>
        <p:sp>
          <p:nvSpPr>
            <p:cNvPr id="8273" name="Line 3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4" name="Line 4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5" name="Line 4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6" name="Line 4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7" name="Line 4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8" name="Group 44"/>
          <p:cNvGrpSpPr/>
          <p:nvPr/>
        </p:nvGrpSpPr>
        <p:grpSpPr bwMode="auto">
          <a:xfrm>
            <a:off x="5321300" y="1676400"/>
            <a:ext cx="304800" cy="457200"/>
            <a:chOff x="4080" y="1728"/>
            <a:chExt cx="192" cy="288"/>
          </a:xfrm>
        </p:grpSpPr>
        <p:sp>
          <p:nvSpPr>
            <p:cNvPr id="8268" name="Line 4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9" name="Line 4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0" name="Line 4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1" name="Line 4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2" name="Line 4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9" name="Group 50"/>
          <p:cNvGrpSpPr/>
          <p:nvPr/>
        </p:nvGrpSpPr>
        <p:grpSpPr bwMode="auto">
          <a:xfrm>
            <a:off x="5321300" y="2286000"/>
            <a:ext cx="304800" cy="457200"/>
            <a:chOff x="4080" y="1728"/>
            <a:chExt cx="192" cy="288"/>
          </a:xfrm>
        </p:grpSpPr>
        <p:sp>
          <p:nvSpPr>
            <p:cNvPr id="8263" name="Line 5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4" name="Line 5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5" name="Line 5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6" name="Line 5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7" name="Line 5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0" name="Group 56"/>
          <p:cNvGrpSpPr/>
          <p:nvPr/>
        </p:nvGrpSpPr>
        <p:grpSpPr bwMode="auto">
          <a:xfrm>
            <a:off x="4737100" y="2286000"/>
            <a:ext cx="304800" cy="457200"/>
            <a:chOff x="4080" y="1728"/>
            <a:chExt cx="192" cy="288"/>
          </a:xfrm>
        </p:grpSpPr>
        <p:sp>
          <p:nvSpPr>
            <p:cNvPr id="8258" name="Line 57"/>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59" name="Line 58"/>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0" name="Line 59"/>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1" name="Line 60"/>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2" name="Line 61"/>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1" name="Group 62"/>
          <p:cNvGrpSpPr/>
          <p:nvPr/>
        </p:nvGrpSpPr>
        <p:grpSpPr bwMode="auto">
          <a:xfrm>
            <a:off x="4749800" y="1612900"/>
            <a:ext cx="304800" cy="457200"/>
            <a:chOff x="4080" y="1728"/>
            <a:chExt cx="192" cy="288"/>
          </a:xfrm>
        </p:grpSpPr>
        <p:sp>
          <p:nvSpPr>
            <p:cNvPr id="8253" name="Line 6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4" name="Line 6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5" name="Line 6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6" name="Line 6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7" name="Line 6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2" name="Group 68"/>
          <p:cNvGrpSpPr/>
          <p:nvPr/>
        </p:nvGrpSpPr>
        <p:grpSpPr bwMode="auto">
          <a:xfrm>
            <a:off x="7874000" y="2286000"/>
            <a:ext cx="304800" cy="457200"/>
            <a:chOff x="4080" y="1728"/>
            <a:chExt cx="192" cy="288"/>
          </a:xfrm>
        </p:grpSpPr>
        <p:sp>
          <p:nvSpPr>
            <p:cNvPr id="8248" name="Line 6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9" name="Line 7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0" name="Line 7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1" name="Line 7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2" name="Line 7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3" name="Group 74"/>
          <p:cNvGrpSpPr/>
          <p:nvPr/>
        </p:nvGrpSpPr>
        <p:grpSpPr bwMode="auto">
          <a:xfrm>
            <a:off x="8420100" y="2286000"/>
            <a:ext cx="304800" cy="457200"/>
            <a:chOff x="4080" y="1728"/>
            <a:chExt cx="192" cy="288"/>
          </a:xfrm>
        </p:grpSpPr>
        <p:sp>
          <p:nvSpPr>
            <p:cNvPr id="8243" name="Line 7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4" name="Line 7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5" name="Line 7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6" name="Line 7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7" name="Line 7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4" name="Group 80"/>
          <p:cNvGrpSpPr/>
          <p:nvPr/>
        </p:nvGrpSpPr>
        <p:grpSpPr bwMode="auto">
          <a:xfrm>
            <a:off x="8356600" y="1676400"/>
            <a:ext cx="304800" cy="457200"/>
            <a:chOff x="4080" y="1728"/>
            <a:chExt cx="192" cy="288"/>
          </a:xfrm>
        </p:grpSpPr>
        <p:sp>
          <p:nvSpPr>
            <p:cNvPr id="8238" name="Line 81"/>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39" name="Line 82"/>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0" name="Line 83"/>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1" name="Line 84"/>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2" name="Line 85"/>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5" name="Group 86"/>
          <p:cNvGrpSpPr/>
          <p:nvPr/>
        </p:nvGrpSpPr>
        <p:grpSpPr bwMode="auto">
          <a:xfrm>
            <a:off x="7924800" y="1676400"/>
            <a:ext cx="304800" cy="457200"/>
            <a:chOff x="4080" y="1728"/>
            <a:chExt cx="192" cy="288"/>
          </a:xfrm>
        </p:grpSpPr>
        <p:sp>
          <p:nvSpPr>
            <p:cNvPr id="8233" name="Line 8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4" name="Line 8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5" name="Line 8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6" name="Line 9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7" name="Line 9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6" name="Group 92"/>
          <p:cNvGrpSpPr/>
          <p:nvPr/>
        </p:nvGrpSpPr>
        <p:grpSpPr bwMode="auto">
          <a:xfrm>
            <a:off x="6146800" y="1625600"/>
            <a:ext cx="304800" cy="457200"/>
            <a:chOff x="4080" y="1728"/>
            <a:chExt cx="192" cy="288"/>
          </a:xfrm>
        </p:grpSpPr>
        <p:sp>
          <p:nvSpPr>
            <p:cNvPr id="8228" name="Line 9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9" name="Line 9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0" name="Line 9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1" name="Line 9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2" name="Line 9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7" name="Group 98"/>
          <p:cNvGrpSpPr/>
          <p:nvPr/>
        </p:nvGrpSpPr>
        <p:grpSpPr bwMode="auto">
          <a:xfrm>
            <a:off x="8547100" y="1676400"/>
            <a:ext cx="304800" cy="457200"/>
            <a:chOff x="4080" y="1728"/>
            <a:chExt cx="192" cy="288"/>
          </a:xfrm>
        </p:grpSpPr>
        <p:sp>
          <p:nvSpPr>
            <p:cNvPr id="8223" name="Line 99"/>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4" name="Line 100"/>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5" name="Line 101"/>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6" name="Line 102"/>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7" name="Line 103"/>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sp>
        <p:nvSpPr>
          <p:cNvPr id="8212" name="Text Box 104"/>
          <p:cNvSpPr txBox="1">
            <a:spLocks noChangeArrowheads="1"/>
          </p:cNvSpPr>
          <p:nvPr/>
        </p:nvSpPr>
        <p:spPr bwMode="auto">
          <a:xfrm>
            <a:off x="6019800" y="3581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chemeClr val="bg1"/>
                </a:solidFill>
                <a:latin typeface="Arial" panose="020B0604020202020204" pitchFamily="34" charset="0"/>
              </a:rPr>
              <a:t>Dặm cây</a:t>
            </a:r>
            <a:endParaRPr lang="en-US" altLang="en-US" sz="2400" b="1" u="none">
              <a:solidFill>
                <a:schemeClr val="bg1"/>
              </a:solidFill>
              <a:latin typeface="Arial" panose="020B0604020202020204" pitchFamily="34" charset="0"/>
            </a:endParaRPr>
          </a:p>
        </p:txBody>
      </p:sp>
      <p:sp>
        <p:nvSpPr>
          <p:cNvPr id="5225" name="Text Box 105"/>
          <p:cNvSpPr txBox="1">
            <a:spLocks noChangeArrowheads="1"/>
          </p:cNvSpPr>
          <p:nvPr/>
        </p:nvSpPr>
        <p:spPr bwMode="auto">
          <a:xfrm>
            <a:off x="4470400" y="6070321"/>
            <a:ext cx="472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600" b="1" u="none" dirty="0" err="1"/>
              <a:t>Thế</a:t>
            </a:r>
            <a:r>
              <a:rPr lang="en-US" altLang="en-US" sz="3600" b="1" u="none" dirty="0"/>
              <a:t> </a:t>
            </a:r>
            <a:r>
              <a:rPr lang="en-US" altLang="en-US" sz="3600" b="1" u="none" dirty="0" err="1"/>
              <a:t>nào</a:t>
            </a:r>
            <a:r>
              <a:rPr lang="en-US" altLang="en-US" sz="3600" b="1" u="none" dirty="0"/>
              <a:t> </a:t>
            </a:r>
            <a:r>
              <a:rPr lang="en-US" altLang="en-US" sz="3600" b="1" u="none" dirty="0" err="1"/>
              <a:t>là</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 ?</a:t>
            </a:r>
            <a:endParaRPr lang="en-US" altLang="en-US" sz="3600" b="1" u="none" dirty="0"/>
          </a:p>
        </p:txBody>
      </p:sp>
      <p:sp>
        <p:nvSpPr>
          <p:cNvPr id="5230" name="Text Box 110"/>
          <p:cNvSpPr txBox="1">
            <a:spLocks noChangeArrowheads="1"/>
          </p:cNvSpPr>
          <p:nvPr/>
        </p:nvSpPr>
        <p:spPr bwMode="auto">
          <a:xfrm>
            <a:off x="6934200" y="2286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t>Cây chết</a:t>
            </a:r>
            <a:endParaRPr lang="en-US" altLang="en-US" sz="2400" b="1" u="none"/>
          </a:p>
        </p:txBody>
      </p:sp>
      <p:sp>
        <p:nvSpPr>
          <p:cNvPr id="5231" name="Text Box 111"/>
          <p:cNvSpPr txBox="1">
            <a:spLocks noChangeArrowheads="1"/>
          </p:cNvSpPr>
          <p:nvPr/>
        </p:nvSpPr>
        <p:spPr bwMode="auto">
          <a:xfrm>
            <a:off x="4191000" y="3581400"/>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err="1"/>
              <a:t>Dặm</a:t>
            </a:r>
            <a:endParaRPr lang="en-US" altLang="en-US" sz="2400" b="1" u="none" dirty="0"/>
          </a:p>
        </p:txBody>
      </p:sp>
      <p:sp>
        <p:nvSpPr>
          <p:cNvPr id="5232" name="Line 112"/>
          <p:cNvSpPr>
            <a:spLocks noChangeShapeType="1"/>
          </p:cNvSpPr>
          <p:nvPr/>
        </p:nvSpPr>
        <p:spPr bwMode="auto">
          <a:xfrm flipV="1">
            <a:off x="4572000" y="2819400"/>
            <a:ext cx="228600" cy="81280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8" name="Line 114"/>
          <p:cNvSpPr>
            <a:spLocks noChangeShapeType="1"/>
          </p:cNvSpPr>
          <p:nvPr/>
        </p:nvSpPr>
        <p:spPr bwMode="auto">
          <a:xfrm>
            <a:off x="4196522" y="5522"/>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8219" name="Text Box 201"/>
          <p:cNvSpPr txBox="1">
            <a:spLocks noChangeArrowheads="1"/>
          </p:cNvSpPr>
          <p:nvPr/>
        </p:nvSpPr>
        <p:spPr bwMode="auto">
          <a:xfrm>
            <a:off x="0" y="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FF3300"/>
                </a:solidFill>
                <a:latin typeface="Arial" panose="020B0604020202020204" pitchFamily="34" charset="0"/>
              </a:rPr>
              <a:t>II. CHĂM </a:t>
            </a:r>
            <a:r>
              <a:rPr lang="en-US" altLang="en-US" sz="2400" b="1" u="none" dirty="0">
                <a:solidFill>
                  <a:srgbClr val="FF3300"/>
                </a:solidFill>
                <a:latin typeface="Arial" panose="020B0604020202020204" pitchFamily="34" charset="0"/>
              </a:rPr>
              <a:t>SÓC CÂY TRỒNG</a:t>
            </a:r>
            <a:endParaRPr lang="en-US" altLang="en-US" sz="2400" b="1" u="none" dirty="0">
              <a:solidFill>
                <a:srgbClr val="FF3300"/>
              </a:solidFill>
              <a:latin typeface="Arial" panose="020B0604020202020204" pitchFamily="34" charset="0"/>
            </a:endParaRPr>
          </a:p>
        </p:txBody>
      </p:sp>
      <p:sp>
        <p:nvSpPr>
          <p:cNvPr id="111" name="Rectangle 110"/>
          <p:cNvSpPr>
            <a:spLocks noChangeArrowheads="1"/>
          </p:cNvSpPr>
          <p:nvPr/>
        </p:nvSpPr>
        <p:spPr bwMode="auto">
          <a:xfrm>
            <a:off x="4737928" y="5450713"/>
            <a:ext cx="4044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600" b="1" u="none" dirty="0" err="1"/>
              <a:t>Mục</a:t>
            </a:r>
            <a:r>
              <a:rPr lang="en-US" altLang="en-US" sz="3600" b="1" u="none" dirty="0"/>
              <a:t> </a:t>
            </a:r>
            <a:r>
              <a:rPr lang="en-US" altLang="en-US" sz="3600" b="1" u="none" dirty="0" err="1"/>
              <a:t>đích</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a:t>
            </a:r>
            <a:endParaRPr lang="en-US" altLang="en-US" sz="3600" b="1" u="none" dirty="0"/>
          </a:p>
        </p:txBody>
      </p:sp>
      <p:sp>
        <p:nvSpPr>
          <p:cNvPr id="112" name="Text Box 291"/>
          <p:cNvSpPr txBox="1">
            <a:spLocks noChangeArrowheads="1"/>
          </p:cNvSpPr>
          <p:nvPr/>
        </p:nvSpPr>
        <p:spPr bwMode="auto">
          <a:xfrm>
            <a:off x="152400" y="28194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-Trồng vào chỗ cây chết, mọc thưa</a:t>
            </a:r>
            <a:endParaRPr lang="en-US" altLang="en-US" sz="2400" u="none"/>
          </a:p>
        </p:txBody>
      </p:sp>
      <p:sp>
        <p:nvSpPr>
          <p:cNvPr id="113" name="Text Box 291"/>
          <p:cNvSpPr txBox="1">
            <a:spLocks noChangeArrowheads="1"/>
          </p:cNvSpPr>
          <p:nvPr/>
        </p:nvSpPr>
        <p:spPr bwMode="auto">
          <a:xfrm>
            <a:off x="152400" y="3729038"/>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sym typeface="Webdings" panose="05030102010509060703" pitchFamily="18" charset="2"/>
              </a:rPr>
              <a:t>Đảm bảo mật độ</a:t>
            </a:r>
            <a:endParaRPr lang="en-US" altLang="en-US" sz="2400" u="none">
              <a:sym typeface="Webdings" panose="05030102010509060703" pitchFamily="18" charset="2"/>
            </a:endParaRPr>
          </a:p>
        </p:txBody>
      </p:sp>
      <p:sp>
        <p:nvSpPr>
          <p:cNvPr id="18" name="Rectangle 17"/>
          <p:cNvSpPr/>
          <p:nvPr/>
        </p:nvSpPr>
        <p:spPr>
          <a:xfrm>
            <a:off x="96630" y="4648200"/>
            <a:ext cx="3977309" cy="1569660"/>
          </a:xfrm>
          <a:prstGeom prst="rect">
            <a:avLst/>
          </a:prstGeom>
          <a:ln>
            <a:solidFill>
              <a:srgbClr val="FF0000"/>
            </a:solidFill>
          </a:ln>
        </p:spPr>
        <p:txBody>
          <a:bodyPr wrap="square">
            <a:spAutoFit/>
          </a:bodyPr>
          <a:lstStyle/>
          <a:p>
            <a:r>
              <a:rPr lang="en-US" sz="2400" dirty="0" err="1" smtClean="0">
                <a:solidFill>
                  <a:srgbClr val="0070C0"/>
                </a:solidFill>
                <a:latin typeface="Times New Roman" panose="02020603050405020304" charset="0"/>
                <a:ea typeface="Tahoma" panose="020B0604030504040204" pitchFamily="34" charset="0"/>
                <a:cs typeface="Times New Roman" panose="02020603050405020304" charset="0"/>
              </a:rPr>
              <a:t>Kết</a:t>
            </a:r>
            <a:r>
              <a:rPr lang="en-US" sz="2400" dirty="0" smtClean="0">
                <a:solidFill>
                  <a:srgbClr val="0070C0"/>
                </a:solidFill>
                <a:latin typeface="Times New Roman" panose="02020603050405020304" charset="0"/>
                <a:ea typeface="Tahoma" panose="020B0604030504040204" pitchFamily="34" charset="0"/>
                <a:cs typeface="Times New Roman" panose="02020603050405020304" charset="0"/>
              </a:rPr>
              <a:t> </a:t>
            </a:r>
            <a:r>
              <a:rPr lang="en-US" sz="2400" dirty="0" err="1" smtClean="0">
                <a:solidFill>
                  <a:srgbClr val="0070C0"/>
                </a:solidFill>
                <a:latin typeface="Times New Roman" panose="02020603050405020304" charset="0"/>
                <a:ea typeface="Tahoma" panose="020B0604030504040204" pitchFamily="34" charset="0"/>
                <a:cs typeface="Times New Roman" panose="02020603050405020304" charset="0"/>
              </a:rPr>
              <a:t>luận</a:t>
            </a:r>
            <a:r>
              <a:rPr lang="en-US" sz="2400" dirty="0" smtClean="0">
                <a:solidFill>
                  <a:srgbClr val="0070C0"/>
                </a:solidFill>
                <a:latin typeface="Times New Roman" panose="02020603050405020304" charset="0"/>
                <a:ea typeface="Tahoma" panose="020B0604030504040204" pitchFamily="34" charset="0"/>
                <a:cs typeface="Times New Roman" panose="02020603050405020304" charset="0"/>
              </a:rPr>
              <a:t>: </a:t>
            </a:r>
            <a:r>
              <a:rPr lang="vi-VN" sz="2400" dirty="0" smtClean="0">
                <a:solidFill>
                  <a:srgbClr val="0070C0"/>
                </a:solidFill>
                <a:latin typeface="Times New Roman" panose="02020603050405020304" charset="0"/>
                <a:ea typeface="Tahoma" panose="020B0604030504040204" pitchFamily="34" charset="0"/>
                <a:cs typeface="Times New Roman" panose="02020603050405020304" charset="0"/>
              </a:rPr>
              <a:t>Tỉa</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 dặm cây nhằm đảm </a:t>
            </a:r>
            <a:r>
              <a:rPr lang="vi-VN" sz="2400" dirty="0" smtClean="0">
                <a:solidFill>
                  <a:srgbClr val="0070C0"/>
                </a:solidFill>
                <a:latin typeface="Times New Roman" panose="02020603050405020304" charset="0"/>
                <a:ea typeface="Tahoma" panose="020B0604030504040204" pitchFamily="34" charset="0"/>
                <a:cs typeface="Times New Roman" panose="02020603050405020304" charset="0"/>
              </a:rPr>
              <a:t>b</a:t>
            </a:r>
            <a:r>
              <a:rPr lang="en-US" sz="2400" dirty="0">
                <a:solidFill>
                  <a:srgbClr val="0070C0"/>
                </a:solidFill>
                <a:latin typeface="Times New Roman" panose="02020603050405020304" charset="0"/>
                <a:ea typeface="Tahoma" panose="020B0604030504040204" pitchFamily="34" charset="0"/>
                <a:cs typeface="Times New Roman" panose="02020603050405020304" charset="0"/>
              </a:rPr>
              <a:t>ả</a:t>
            </a:r>
            <a:r>
              <a:rPr lang="vi-VN" sz="2400" dirty="0" smtClean="0">
                <a:solidFill>
                  <a:srgbClr val="0070C0"/>
                </a:solidFill>
                <a:latin typeface="Times New Roman" panose="02020603050405020304" charset="0"/>
                <a:ea typeface="Tahoma" panose="020B0604030504040204" pitchFamily="34" charset="0"/>
                <a:cs typeface="Times New Roman" panose="02020603050405020304" charset="0"/>
              </a:rPr>
              <a:t>o </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khoảng cách, mật độ cây trên ruộng giúp cây sinh </a:t>
            </a:r>
            <a:r>
              <a:rPr lang="en-US" sz="2400" dirty="0" err="1" smtClean="0">
                <a:solidFill>
                  <a:srgbClr val="0070C0"/>
                </a:solidFill>
                <a:latin typeface="Times New Roman" panose="02020603050405020304" charset="0"/>
                <a:ea typeface="Tahoma" panose="020B0604030504040204" pitchFamily="34" charset="0"/>
                <a:cs typeface="Times New Roman" panose="02020603050405020304" charset="0"/>
              </a:rPr>
              <a:t>trưởng</a:t>
            </a:r>
            <a:r>
              <a:rPr lang="vi-VN" sz="2400" dirty="0" smtClean="0">
                <a:solidFill>
                  <a:srgbClr val="0070C0"/>
                </a:solidFill>
                <a:latin typeface="Times New Roman" panose="02020603050405020304" charset="0"/>
                <a:ea typeface="Tahoma" panose="020B0604030504040204" pitchFamily="34" charset="0"/>
                <a:cs typeface="Times New Roman" panose="02020603050405020304" charset="0"/>
              </a:rPr>
              <a:t> </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tốt, đảm</a:t>
            </a:r>
            <a:r>
              <a:rPr lang="vi-VN" sz="2400" dirty="0" smtClean="0">
                <a:solidFill>
                  <a:srgbClr val="0070C0"/>
                </a:solidFill>
                <a:latin typeface="Times New Roman" panose="02020603050405020304" charset="0"/>
                <a:ea typeface="Tahoma" panose="020B0604030504040204" pitchFamily="34" charset="0"/>
                <a:cs typeface="Times New Roman" panose="02020603050405020304" charset="0"/>
              </a:rPr>
              <a:t> </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bảo nang suất.</a:t>
            </a:r>
            <a:endParaRPr lang="en-US" sz="2400" dirty="0">
              <a:solidFill>
                <a:srgbClr val="0070C0"/>
              </a:solidFill>
              <a:latin typeface="Times New Roman" panose="02020603050405020304" charset="0"/>
              <a:cs typeface="Times New Roman" panose="02020603050405020304" charset="0"/>
            </a:endParaRPr>
          </a:p>
        </p:txBody>
      </p:sp>
      <p:pic>
        <p:nvPicPr>
          <p:cNvPr id="114" name="Shape 113"/>
          <p:cNvPicPr/>
          <p:nvPr/>
        </p:nvPicPr>
        <p:blipFill>
          <a:blip r:embed="rId1"/>
          <a:stretch>
            <a:fillRect/>
          </a:stretch>
        </p:blipFill>
        <p:spPr>
          <a:xfrm>
            <a:off x="4914900" y="3267974"/>
            <a:ext cx="3784600" cy="2026340"/>
          </a:xfrm>
          <a:prstGeom prst="rect">
            <a:avLst/>
          </a:prstGeom>
        </p:spPr>
      </p:pic>
      <p:sp>
        <p:nvSpPr>
          <p:cNvPr id="115" name="Line 112"/>
          <p:cNvSpPr>
            <a:spLocks noChangeShapeType="1"/>
          </p:cNvSpPr>
          <p:nvPr/>
        </p:nvSpPr>
        <p:spPr bwMode="auto">
          <a:xfrm>
            <a:off x="4728817" y="4009654"/>
            <a:ext cx="1447800" cy="143774"/>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par>
                                <p:cTn id="35" presetID="3"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par>
                                <p:cTn id="38" presetID="3"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par>
                                <p:cTn id="41" presetID="64" presetClass="path" presetSubtype="0" accel="50000" decel="50000" fill="hold" nodeType="withEffect">
                                  <p:stCondLst>
                                    <p:cond delay="0"/>
                                  </p:stCondLst>
                                  <p:childTnLst>
                                    <p:animMotion origin="layout" path="M 3.33333E-6 0.0111 L 3.33333E-6 -0.16655 " pathEditMode="relative" rAng="0" ptsTypes="AA">
                                      <p:cBhvr>
                                        <p:cTn id="42" dur="2000" fill="hold"/>
                                        <p:tgtEl>
                                          <p:spTgt spid="16"/>
                                        </p:tgtEl>
                                        <p:attrNameLst>
                                          <p:attrName>ppt_x</p:attrName>
                                          <p:attrName>ppt_y</p:attrName>
                                        </p:attrNameLst>
                                      </p:cBhvr>
                                      <p:rCtr x="0" y="-8883"/>
                                    </p:animMotion>
                                  </p:childTnLst>
                                </p:cTn>
                              </p:par>
                              <p:par>
                                <p:cTn id="43" presetID="64" presetClass="path" presetSubtype="0" accel="50000" decel="50000" fill="hold" nodeType="withEffect">
                                  <p:stCondLst>
                                    <p:cond delay="0"/>
                                  </p:stCondLst>
                                  <p:childTnLst>
                                    <p:animMotion origin="layout" path="M 0 0.0111 L 0 -0.16655 " pathEditMode="relative" rAng="0" ptsTypes="AA">
                                      <p:cBhvr>
                                        <p:cTn id="44" dur="2000" fill="hold"/>
                                        <p:tgtEl>
                                          <p:spTgt spid="17"/>
                                        </p:tgtEl>
                                        <p:attrNameLst>
                                          <p:attrName>ppt_x</p:attrName>
                                          <p:attrName>ppt_y</p:attrName>
                                        </p:attrNameLst>
                                      </p:cBhvr>
                                      <p:rCtr x="0" y="-8883"/>
                                    </p:animMotion>
                                  </p:childTnLst>
                                </p:cTn>
                              </p:par>
                            </p:childTnLst>
                          </p:cTn>
                        </p:par>
                        <p:par>
                          <p:cTn id="45" fill="hold">
                            <p:stCondLst>
                              <p:cond delay="500"/>
                            </p:stCondLst>
                            <p:childTnLst>
                              <p:par>
                                <p:cTn id="46" presetID="3" presetClass="entr" presetSubtype="10" fill="hold" grpId="0" nodeType="afterEffect">
                                  <p:stCondLst>
                                    <p:cond delay="0"/>
                                  </p:stCondLst>
                                  <p:childTnLst>
                                    <p:set>
                                      <p:cBhvr>
                                        <p:cTn id="47" dur="1" fill="hold">
                                          <p:stCondLst>
                                            <p:cond delay="0"/>
                                          </p:stCondLst>
                                        </p:cTn>
                                        <p:tgtEl>
                                          <p:spTgt spid="5230"/>
                                        </p:tgtEl>
                                        <p:attrNameLst>
                                          <p:attrName>style.visibility</p:attrName>
                                        </p:attrNameLst>
                                      </p:cBhvr>
                                      <p:to>
                                        <p:strVal val="visible"/>
                                      </p:to>
                                    </p:set>
                                    <p:animEffect transition="in" filter="blinds(horizontal)">
                                      <p:cBhvr>
                                        <p:cTn id="48" dur="500"/>
                                        <p:tgtEl>
                                          <p:spTgt spid="523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childTnLst>
                          </p:cTn>
                        </p:par>
                        <p:par>
                          <p:cTn id="54" fill="hold">
                            <p:stCondLst>
                              <p:cond delay="500"/>
                            </p:stCondLst>
                            <p:childTnLst>
                              <p:par>
                                <p:cTn id="55" presetID="3" presetClass="entr" presetSubtype="10" fill="hold" nodeType="afterEffect">
                                  <p:stCondLst>
                                    <p:cond delay="1000"/>
                                  </p:stCondLst>
                                  <p:childTnLst>
                                    <p:set>
                                      <p:cBhvr>
                                        <p:cTn id="56" dur="1" fill="hold">
                                          <p:stCondLst>
                                            <p:cond delay="0"/>
                                          </p:stCondLst>
                                        </p:cTn>
                                        <p:tgtEl>
                                          <p:spTgt spid="6"/>
                                        </p:tgtEl>
                                        <p:attrNameLst>
                                          <p:attrName>style.visibility</p:attrName>
                                        </p:attrNameLst>
                                      </p:cBhvr>
                                      <p:to>
                                        <p:strVal val="visible"/>
                                      </p:to>
                                    </p:set>
                                    <p:animEffect transition="in" filter="blinds(horizontal)">
                                      <p:cBhvr>
                                        <p:cTn id="57" dur="500"/>
                                        <p:tgtEl>
                                          <p:spTgt spid="6"/>
                                        </p:tgtEl>
                                      </p:cBhvr>
                                    </p:animEffect>
                                  </p:childTnLst>
                                </p:cTn>
                              </p:par>
                            </p:childTnLst>
                          </p:cTn>
                        </p:par>
                        <p:par>
                          <p:cTn id="58" fill="hold">
                            <p:stCondLst>
                              <p:cond delay="2000"/>
                            </p:stCondLst>
                            <p:childTnLst>
                              <p:par>
                                <p:cTn id="59" presetID="3" presetClass="entr" presetSubtype="10" fill="hold" nodeType="afterEffect">
                                  <p:stCondLst>
                                    <p:cond delay="1000"/>
                                  </p:stCondLst>
                                  <p:childTnLst>
                                    <p:set>
                                      <p:cBhvr>
                                        <p:cTn id="60" dur="1" fill="hold">
                                          <p:stCondLst>
                                            <p:cond delay="0"/>
                                          </p:stCondLst>
                                        </p:cTn>
                                        <p:tgtEl>
                                          <p:spTgt spid="2"/>
                                        </p:tgtEl>
                                        <p:attrNameLst>
                                          <p:attrName>style.visibility</p:attrName>
                                        </p:attrNameLst>
                                      </p:cBhvr>
                                      <p:to>
                                        <p:strVal val="visible"/>
                                      </p:to>
                                    </p:set>
                                    <p:animEffect transition="in" filter="blinds(horizontal)">
                                      <p:cBhvr>
                                        <p:cTn id="61" dur="500"/>
                                        <p:tgtEl>
                                          <p:spTgt spid="2"/>
                                        </p:tgtEl>
                                      </p:cBhvr>
                                    </p:animEffect>
                                  </p:childTnLst>
                                </p:cTn>
                              </p:par>
                            </p:childTnLst>
                          </p:cTn>
                        </p:par>
                        <p:par>
                          <p:cTn id="62" fill="hold">
                            <p:stCondLst>
                              <p:cond delay="3500"/>
                            </p:stCondLst>
                            <p:childTnLst>
                              <p:par>
                                <p:cTn id="63" presetID="3" presetClass="entr" presetSubtype="10" fill="hold" nodeType="afterEffect">
                                  <p:stCondLst>
                                    <p:cond delay="100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childTnLst>
                          </p:cTn>
                        </p:par>
                        <p:par>
                          <p:cTn id="66" fill="hold">
                            <p:stCondLst>
                              <p:cond delay="5000"/>
                            </p:stCondLst>
                            <p:childTnLst>
                              <p:par>
                                <p:cTn id="67" presetID="3" presetClass="entr" presetSubtype="10" fill="hold" grpId="0" nodeType="afterEffect">
                                  <p:stCondLst>
                                    <p:cond delay="0"/>
                                  </p:stCondLst>
                                  <p:childTnLst>
                                    <p:set>
                                      <p:cBhvr>
                                        <p:cTn id="68" dur="1" fill="hold">
                                          <p:stCondLst>
                                            <p:cond delay="0"/>
                                          </p:stCondLst>
                                        </p:cTn>
                                        <p:tgtEl>
                                          <p:spTgt spid="5232"/>
                                        </p:tgtEl>
                                        <p:attrNameLst>
                                          <p:attrName>style.visibility</p:attrName>
                                        </p:attrNameLst>
                                      </p:cBhvr>
                                      <p:to>
                                        <p:strVal val="visible"/>
                                      </p:to>
                                    </p:set>
                                    <p:animEffect transition="in" filter="blinds(horizontal)">
                                      <p:cBhvr>
                                        <p:cTn id="69" dur="500"/>
                                        <p:tgtEl>
                                          <p:spTgt spid="5232"/>
                                        </p:tgtEl>
                                      </p:cBhvr>
                                    </p:animEffect>
                                  </p:childTnLst>
                                </p:cTn>
                              </p:par>
                            </p:childTnLst>
                          </p:cTn>
                        </p:par>
                        <p:par>
                          <p:cTn id="70" fill="hold">
                            <p:stCondLst>
                              <p:cond delay="5500"/>
                            </p:stCondLst>
                            <p:childTnLst>
                              <p:par>
                                <p:cTn id="71" presetID="3" presetClass="entr" presetSubtype="10" fill="hold" grpId="0" nodeType="afterEffect">
                                  <p:stCondLst>
                                    <p:cond delay="0"/>
                                  </p:stCondLst>
                                  <p:childTnLst>
                                    <p:set>
                                      <p:cBhvr>
                                        <p:cTn id="72" dur="1" fill="hold">
                                          <p:stCondLst>
                                            <p:cond delay="0"/>
                                          </p:stCondLst>
                                        </p:cTn>
                                        <p:tgtEl>
                                          <p:spTgt spid="5231"/>
                                        </p:tgtEl>
                                        <p:attrNameLst>
                                          <p:attrName>style.visibility</p:attrName>
                                        </p:attrNameLst>
                                      </p:cBhvr>
                                      <p:to>
                                        <p:strVal val="visible"/>
                                      </p:to>
                                    </p:set>
                                    <p:animEffect transition="in" filter="blinds(horizontal)">
                                      <p:cBhvr>
                                        <p:cTn id="73" dur="500"/>
                                        <p:tgtEl>
                                          <p:spTgt spid="5231"/>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5225"/>
                                        </p:tgtEl>
                                        <p:attrNameLst>
                                          <p:attrName>style.visibility</p:attrName>
                                        </p:attrNameLst>
                                      </p:cBhvr>
                                      <p:to>
                                        <p:strVal val="visible"/>
                                      </p:to>
                                    </p:set>
                                    <p:animEffect transition="in" filter="box(in)">
                                      <p:cBhvr>
                                        <p:cTn id="78" dur="500"/>
                                        <p:tgtEl>
                                          <p:spTgt spid="5225"/>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112">
                                            <p:txEl>
                                              <p:pRg st="0" end="0"/>
                                            </p:txEl>
                                          </p:spTgt>
                                        </p:tgtEl>
                                        <p:attrNameLst>
                                          <p:attrName>style.visibility</p:attrName>
                                        </p:attrNameLst>
                                      </p:cBhvr>
                                      <p:to>
                                        <p:strVal val="visible"/>
                                      </p:to>
                                    </p:set>
                                    <p:animEffect transition="in" filter="checkerboard(across)">
                                      <p:cBhvr>
                                        <p:cTn id="83" dur="500"/>
                                        <p:tgtEl>
                                          <p:spTgt spid="11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 presetClass="exit" presetSubtype="16" fill="hold" grpId="1" nodeType="clickEffect">
                                  <p:stCondLst>
                                    <p:cond delay="0"/>
                                  </p:stCondLst>
                                  <p:childTnLst>
                                    <p:animEffect transition="out" filter="box(in)">
                                      <p:cBhvr>
                                        <p:cTn id="87" dur="500"/>
                                        <p:tgtEl>
                                          <p:spTgt spid="5225"/>
                                        </p:tgtEl>
                                      </p:cBhvr>
                                    </p:animEffect>
                                    <p:set>
                                      <p:cBhvr>
                                        <p:cTn id="88" dur="1" fill="hold">
                                          <p:stCondLst>
                                            <p:cond delay="499"/>
                                          </p:stCondLst>
                                        </p:cTn>
                                        <p:tgtEl>
                                          <p:spTgt spid="522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blinds(horizontal)">
                                      <p:cBhvr>
                                        <p:cTn id="93" dur="500"/>
                                        <p:tgtEl>
                                          <p:spTgt spid="111"/>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113"/>
                                        </p:tgtEl>
                                        <p:attrNameLst>
                                          <p:attrName>style.visibility</p:attrName>
                                        </p:attrNameLst>
                                      </p:cBhvr>
                                      <p:to>
                                        <p:strVal val="visible"/>
                                      </p:to>
                                    </p:set>
                                    <p:animEffect transition="in" filter="checkerboard(across)">
                                      <p:cBhvr>
                                        <p:cTn id="98" dur="500"/>
                                        <p:tgtEl>
                                          <p:spTgt spid="113"/>
                                        </p:tgtEl>
                                      </p:cBhvr>
                                    </p:animEffect>
                                  </p:childTnLst>
                                </p:cTn>
                              </p:par>
                            </p:childTnLst>
                          </p:cTn>
                        </p:par>
                        <p:par>
                          <p:cTn id="99" fill="hold">
                            <p:stCondLst>
                              <p:cond delay="500"/>
                            </p:stCondLst>
                            <p:childTnLst>
                              <p:par>
                                <p:cTn id="100" presetID="3" presetClass="entr" presetSubtype="10" fill="hold" grpId="0" nodeType="afterEffect">
                                  <p:stCondLst>
                                    <p:cond delay="0"/>
                                  </p:stCondLst>
                                  <p:childTnLst>
                                    <p:set>
                                      <p:cBhvr>
                                        <p:cTn id="101" dur="1" fill="hold">
                                          <p:stCondLst>
                                            <p:cond delay="0"/>
                                          </p:stCondLst>
                                        </p:cTn>
                                        <p:tgtEl>
                                          <p:spTgt spid="115"/>
                                        </p:tgtEl>
                                        <p:attrNameLst>
                                          <p:attrName>style.visibility</p:attrName>
                                        </p:attrNameLst>
                                      </p:cBhvr>
                                      <p:to>
                                        <p:strVal val="visible"/>
                                      </p:to>
                                    </p:set>
                                    <p:animEffect transition="in" filter="blinds(horizontal)">
                                      <p:cBhvr>
                                        <p:cTn id="10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 grpId="0"/>
      <p:bldP spid="5225" grpId="1"/>
      <p:bldP spid="5230" grpId="0"/>
      <p:bldP spid="5231" grpId="0"/>
      <p:bldP spid="5232" grpId="0" animBg="1"/>
      <p:bldP spid="111" grpId="0"/>
      <p:bldP spid="112" grpId="0" build="allAtOnce"/>
      <p:bldP spid="113" grpId="0"/>
      <p:bldP spid="1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0" y="1066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0000FF"/>
                </a:solidFill>
                <a:latin typeface="Arial" panose="020B0604020202020204" pitchFamily="34" charset="0"/>
              </a:rPr>
              <a:t>1 </a:t>
            </a:r>
            <a:r>
              <a:rPr lang="en-US" altLang="en-US" sz="2400" b="1" u="none" dirty="0">
                <a:solidFill>
                  <a:srgbClr val="0000FF"/>
                </a:solidFill>
                <a:latin typeface="Arial" panose="020B0604020202020204" pitchFamily="34" charset="0"/>
              </a:rPr>
              <a:t>. TỈA, DẶM CÂY</a:t>
            </a:r>
            <a:endParaRPr lang="en-US" altLang="en-US" sz="2400" b="1" u="none" dirty="0">
              <a:solidFill>
                <a:srgbClr val="0000FF"/>
              </a:solidFill>
              <a:latin typeface="Arial" panose="020B0604020202020204" pitchFamily="34" charset="0"/>
            </a:endParaRPr>
          </a:p>
        </p:txBody>
      </p:sp>
      <p:sp>
        <p:nvSpPr>
          <p:cNvPr id="10244" name="Line 95"/>
          <p:cNvSpPr>
            <a:spLocks noChangeShapeType="1"/>
          </p:cNvSpPr>
          <p:nvPr/>
        </p:nvSpPr>
        <p:spPr bwMode="auto">
          <a:xfrm>
            <a:off x="37338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94305" name="Text Box 97"/>
          <p:cNvSpPr txBox="1">
            <a:spLocks noChangeArrowheads="1"/>
          </p:cNvSpPr>
          <p:nvPr/>
        </p:nvSpPr>
        <p:spPr bwMode="auto">
          <a:xfrm>
            <a:off x="0" y="1524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0000FF"/>
                </a:solidFill>
                <a:latin typeface="Arial" panose="020B0604020202020204" pitchFamily="34" charset="0"/>
              </a:rPr>
              <a:t>2. </a:t>
            </a:r>
            <a:r>
              <a:rPr lang="en-US" altLang="en-US" sz="2400" b="1" u="none" dirty="0">
                <a:solidFill>
                  <a:srgbClr val="0000FF"/>
                </a:solidFill>
                <a:latin typeface="Arial" panose="020B0604020202020204" pitchFamily="34" charset="0"/>
              </a:rPr>
              <a:t>LÀM CỎ, VUN XỚI</a:t>
            </a:r>
            <a:endParaRPr lang="en-US" altLang="en-US" sz="2400" b="1" u="none" dirty="0">
              <a:solidFill>
                <a:srgbClr val="0000FF"/>
              </a:solidFill>
              <a:latin typeface="Arial" panose="020B0604020202020204" pitchFamily="34" charset="0"/>
            </a:endParaRPr>
          </a:p>
        </p:txBody>
      </p:sp>
      <p:sp>
        <p:nvSpPr>
          <p:cNvPr id="94306" name="Text Box 98"/>
          <p:cNvSpPr txBox="1">
            <a:spLocks noChangeArrowheads="1"/>
          </p:cNvSpPr>
          <p:nvPr/>
        </p:nvSpPr>
        <p:spPr bwMode="auto">
          <a:xfrm>
            <a:off x="4267200" y="609600"/>
            <a:ext cx="4419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err="1"/>
              <a:t>Nhân</a:t>
            </a:r>
            <a:r>
              <a:rPr lang="en-US" altLang="en-US" sz="2800" b="1" u="none" dirty="0"/>
              <a:t> </a:t>
            </a:r>
            <a:r>
              <a:rPr lang="en-US" altLang="en-US" sz="2800" b="1" u="none" dirty="0" err="1"/>
              <a:t>dân</a:t>
            </a:r>
            <a:r>
              <a:rPr lang="en-US" altLang="en-US" sz="2800" b="1" u="none" dirty="0"/>
              <a:t> ta </a:t>
            </a:r>
            <a:r>
              <a:rPr lang="en-US" altLang="en-US" sz="2800" b="1" u="none" dirty="0" err="1"/>
              <a:t>có</a:t>
            </a:r>
            <a:r>
              <a:rPr lang="en-US" altLang="en-US" sz="2800" b="1" u="none" dirty="0"/>
              <a:t> </a:t>
            </a:r>
            <a:r>
              <a:rPr lang="en-US" altLang="en-US" sz="2800" b="1" u="none" dirty="0" err="1"/>
              <a:t>câu</a:t>
            </a:r>
            <a:r>
              <a:rPr lang="en-US" altLang="en-US" sz="2800" b="1" u="none" dirty="0"/>
              <a:t>: “</a:t>
            </a:r>
            <a:r>
              <a:rPr lang="en-US" altLang="en-US" sz="2800" b="1" u="none" dirty="0" err="1"/>
              <a:t>Công</a:t>
            </a:r>
            <a:r>
              <a:rPr lang="en-US" altLang="en-US" sz="2800" b="1" u="none" dirty="0"/>
              <a:t> </a:t>
            </a:r>
            <a:r>
              <a:rPr lang="en-US" altLang="en-US" sz="2800" b="1" u="none" dirty="0" err="1"/>
              <a:t>cấy</a:t>
            </a:r>
            <a:r>
              <a:rPr lang="en-US" altLang="en-US" sz="2800" b="1" u="none" dirty="0"/>
              <a:t> </a:t>
            </a:r>
            <a:r>
              <a:rPr lang="en-US" altLang="en-US" sz="2800" b="1" u="none" dirty="0" err="1"/>
              <a:t>là</a:t>
            </a:r>
            <a:r>
              <a:rPr lang="en-US" altLang="en-US" sz="2800" b="1" u="none" dirty="0"/>
              <a:t> </a:t>
            </a:r>
            <a:r>
              <a:rPr lang="en-US" altLang="en-US" sz="2800" b="1" u="none" dirty="0" err="1"/>
              <a:t>công</a:t>
            </a:r>
            <a:r>
              <a:rPr lang="en-US" altLang="en-US" sz="2800" b="1" u="none" dirty="0"/>
              <a:t> </a:t>
            </a:r>
            <a:r>
              <a:rPr lang="en-US" altLang="en-US" sz="2800" b="1" u="none" dirty="0" err="1"/>
              <a:t>bỏ</a:t>
            </a:r>
            <a:r>
              <a:rPr lang="en-US" altLang="en-US" sz="2800" b="1" u="none" dirty="0"/>
              <a:t>, </a:t>
            </a:r>
            <a:r>
              <a:rPr lang="en-US" altLang="en-US" sz="2800" b="1" u="none" dirty="0" err="1"/>
              <a:t>công</a:t>
            </a:r>
            <a:r>
              <a:rPr lang="en-US" altLang="en-US" sz="2800" b="1" u="none" dirty="0"/>
              <a:t> </a:t>
            </a:r>
            <a:r>
              <a:rPr lang="en-US" altLang="en-US" sz="2800" b="1" u="none" dirty="0" err="1"/>
              <a:t>làm</a:t>
            </a:r>
            <a:r>
              <a:rPr lang="en-US" altLang="en-US" sz="2800" b="1" u="none" dirty="0"/>
              <a:t> </a:t>
            </a:r>
            <a:r>
              <a:rPr lang="en-US" altLang="en-US" sz="2800" b="1" u="none" dirty="0" err="1"/>
              <a:t>cỏ</a:t>
            </a:r>
            <a:r>
              <a:rPr lang="en-US" altLang="en-US" sz="2800" b="1" u="none" dirty="0"/>
              <a:t> </a:t>
            </a:r>
            <a:r>
              <a:rPr lang="en-US" altLang="en-US" sz="2800" b="1" u="none" dirty="0" err="1"/>
              <a:t>là</a:t>
            </a:r>
            <a:r>
              <a:rPr lang="en-US" altLang="en-US" sz="2800" b="1" u="none" dirty="0"/>
              <a:t> </a:t>
            </a:r>
            <a:r>
              <a:rPr lang="en-US" altLang="en-US" sz="2800" b="1" u="none" dirty="0" err="1"/>
              <a:t>công</a:t>
            </a:r>
            <a:r>
              <a:rPr lang="en-US" altLang="en-US" sz="2800" b="1" u="none" dirty="0"/>
              <a:t> </a:t>
            </a:r>
            <a:r>
              <a:rPr lang="en-US" altLang="en-US" sz="2800" b="1" u="none" dirty="0" err="1"/>
              <a:t>ăn</a:t>
            </a:r>
            <a:r>
              <a:rPr lang="en-US" altLang="en-US" sz="2800" b="1" u="none" dirty="0"/>
              <a:t>”</a:t>
            </a:r>
            <a:endParaRPr lang="en-US" altLang="en-US" sz="2800" b="1" u="none" dirty="0"/>
          </a:p>
        </p:txBody>
      </p:sp>
      <p:sp>
        <p:nvSpPr>
          <p:cNvPr id="94307" name="Text Box 99"/>
          <p:cNvSpPr txBox="1">
            <a:spLocks noChangeArrowheads="1"/>
          </p:cNvSpPr>
          <p:nvPr/>
        </p:nvSpPr>
        <p:spPr bwMode="auto">
          <a:xfrm>
            <a:off x="4267200" y="2362200"/>
            <a:ext cx="4343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err="1"/>
              <a:t>Em</a:t>
            </a:r>
            <a:r>
              <a:rPr lang="en-US" altLang="en-US" sz="2800" b="1" u="none" dirty="0"/>
              <a:t> </a:t>
            </a:r>
            <a:r>
              <a:rPr lang="en-US" altLang="en-US" sz="2800" b="1" u="none" dirty="0" err="1"/>
              <a:t>hiểu</a:t>
            </a:r>
            <a:r>
              <a:rPr lang="en-US" altLang="en-US" sz="2800" b="1" u="none" dirty="0"/>
              <a:t> </a:t>
            </a:r>
            <a:r>
              <a:rPr lang="en-US" altLang="en-US" sz="2800" b="1" u="none" dirty="0" err="1"/>
              <a:t>câu</a:t>
            </a:r>
            <a:r>
              <a:rPr lang="en-US" altLang="en-US" sz="2800" b="1" u="none" dirty="0"/>
              <a:t> </a:t>
            </a:r>
            <a:r>
              <a:rPr lang="en-US" altLang="en-US" sz="2800" b="1" u="none" dirty="0" err="1"/>
              <a:t>nói</a:t>
            </a:r>
            <a:r>
              <a:rPr lang="en-US" altLang="en-US" sz="2800" b="1" u="none" dirty="0"/>
              <a:t> </a:t>
            </a:r>
            <a:r>
              <a:rPr lang="en-US" altLang="en-US" sz="2800" b="1" u="none" dirty="0" err="1"/>
              <a:t>đó</a:t>
            </a:r>
            <a:r>
              <a:rPr lang="en-US" altLang="en-US" sz="2800" b="1" u="none" dirty="0"/>
              <a:t> </a:t>
            </a:r>
            <a:r>
              <a:rPr lang="en-US" altLang="en-US" sz="2800" b="1" u="none" dirty="0" err="1"/>
              <a:t>như</a:t>
            </a:r>
            <a:r>
              <a:rPr lang="en-US" altLang="en-US" sz="2800" b="1" u="none" dirty="0"/>
              <a:t> </a:t>
            </a:r>
            <a:r>
              <a:rPr lang="en-US" altLang="en-US" sz="2800" b="1" u="none" dirty="0" err="1"/>
              <a:t>thế</a:t>
            </a:r>
            <a:r>
              <a:rPr lang="en-US" altLang="en-US" sz="2800" b="1" u="none" dirty="0"/>
              <a:t> </a:t>
            </a:r>
            <a:r>
              <a:rPr lang="en-US" altLang="en-US" sz="2800" b="1" u="none" dirty="0" err="1"/>
              <a:t>nào</a:t>
            </a:r>
            <a:r>
              <a:rPr lang="en-US" altLang="en-US" sz="2800" b="1" u="none" dirty="0"/>
              <a:t>?</a:t>
            </a:r>
            <a:endParaRPr lang="en-US" altLang="en-US" sz="2800" b="1" u="none" dirty="0"/>
          </a:p>
        </p:txBody>
      </p:sp>
      <p:sp>
        <p:nvSpPr>
          <p:cNvPr id="10248" name="Text Box 100"/>
          <p:cNvSpPr txBox="1">
            <a:spLocks noChangeArrowheads="1"/>
          </p:cNvSpPr>
          <p:nvPr/>
        </p:nvSpPr>
        <p:spPr bwMode="auto">
          <a:xfrm>
            <a:off x="0" y="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FF3300"/>
                </a:solidFill>
                <a:latin typeface="Arial" panose="020B0604020202020204" pitchFamily="34" charset="0"/>
              </a:rPr>
              <a:t>II. CHĂM </a:t>
            </a:r>
            <a:r>
              <a:rPr lang="en-US" altLang="en-US" sz="2400" b="1" u="none" dirty="0">
                <a:solidFill>
                  <a:srgbClr val="FF3300"/>
                </a:solidFill>
                <a:latin typeface="Arial" panose="020B0604020202020204" pitchFamily="34" charset="0"/>
              </a:rPr>
              <a:t>SÓC CÂY TRỒNG</a:t>
            </a:r>
            <a:endParaRPr lang="en-US" altLang="en-US" sz="2400" b="1" u="none" dirty="0">
              <a:solidFill>
                <a:srgbClr val="FF33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306"/>
                                        </p:tgtEl>
                                        <p:attrNameLst>
                                          <p:attrName>style.visibility</p:attrName>
                                        </p:attrNameLst>
                                      </p:cBhvr>
                                      <p:to>
                                        <p:strVal val="visible"/>
                                      </p:to>
                                    </p:set>
                                    <p:anim calcmode="lin" valueType="num">
                                      <p:cBhvr additive="base">
                                        <p:cTn id="7" dur="500" fill="hold"/>
                                        <p:tgtEl>
                                          <p:spTgt spid="94306"/>
                                        </p:tgtEl>
                                        <p:attrNameLst>
                                          <p:attrName>ppt_x</p:attrName>
                                        </p:attrNameLst>
                                      </p:cBhvr>
                                      <p:tavLst>
                                        <p:tav tm="0">
                                          <p:val>
                                            <p:strVal val="#ppt_x"/>
                                          </p:val>
                                        </p:tav>
                                        <p:tav tm="100000">
                                          <p:val>
                                            <p:strVal val="#ppt_x"/>
                                          </p:val>
                                        </p:tav>
                                      </p:tavLst>
                                    </p:anim>
                                    <p:anim calcmode="lin" valueType="num">
                                      <p:cBhvr additive="base">
                                        <p:cTn id="8" dur="500" fill="hold"/>
                                        <p:tgtEl>
                                          <p:spTgt spid="943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4307"/>
                                        </p:tgtEl>
                                        <p:attrNameLst>
                                          <p:attrName>style.visibility</p:attrName>
                                        </p:attrNameLst>
                                      </p:cBhvr>
                                      <p:to>
                                        <p:strVal val="visible"/>
                                      </p:to>
                                    </p:set>
                                    <p:anim calcmode="lin" valueType="num">
                                      <p:cBhvr additive="base">
                                        <p:cTn id="13" dur="500" fill="hold"/>
                                        <p:tgtEl>
                                          <p:spTgt spid="94307"/>
                                        </p:tgtEl>
                                        <p:attrNameLst>
                                          <p:attrName>ppt_x</p:attrName>
                                        </p:attrNameLst>
                                      </p:cBhvr>
                                      <p:tavLst>
                                        <p:tav tm="0">
                                          <p:val>
                                            <p:strVal val="#ppt_x"/>
                                          </p:val>
                                        </p:tav>
                                        <p:tav tm="100000">
                                          <p:val>
                                            <p:strVal val="#ppt_x"/>
                                          </p:val>
                                        </p:tav>
                                      </p:tavLst>
                                    </p:anim>
                                    <p:anim calcmode="lin" valueType="num">
                                      <p:cBhvr additive="base">
                                        <p:cTn id="14" dur="500" fill="hold"/>
                                        <p:tgtEl>
                                          <p:spTgt spid="9430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94305"/>
                                        </p:tgtEl>
                                        <p:attrNameLst>
                                          <p:attrName>style.visibility</p:attrName>
                                        </p:attrNameLst>
                                      </p:cBhvr>
                                      <p:to>
                                        <p:strVal val="visible"/>
                                      </p:to>
                                    </p:set>
                                    <p:animEffect transition="in" filter="checkerboard(across)">
                                      <p:cBhvr>
                                        <p:cTn id="19" dur="500"/>
                                        <p:tgtEl>
                                          <p:spTgt spid="94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05" grpId="0"/>
      <p:bldP spid="94306" grpId="0"/>
      <p:bldP spid="9430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hape 117"/>
          <p:cNvPicPr/>
          <p:nvPr/>
        </p:nvPicPr>
        <p:blipFill>
          <a:blip r:embed="rId1"/>
          <a:stretch>
            <a:fillRect/>
          </a:stretch>
        </p:blipFill>
        <p:spPr>
          <a:xfrm>
            <a:off x="5029200" y="2986742"/>
            <a:ext cx="3757613" cy="2481745"/>
          </a:xfrm>
          <a:prstGeom prst="rect">
            <a:avLst/>
          </a:prstGeom>
        </p:spPr>
      </p:pic>
      <p:sp>
        <p:nvSpPr>
          <p:cNvPr id="11268" name="Line 5"/>
          <p:cNvSpPr>
            <a:spLocks noChangeShapeType="1"/>
          </p:cNvSpPr>
          <p:nvPr/>
        </p:nvSpPr>
        <p:spPr bwMode="auto">
          <a:xfrm>
            <a:off x="4191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1269" name="Text Box 6"/>
          <p:cNvSpPr txBox="1">
            <a:spLocks noChangeArrowheads="1"/>
          </p:cNvSpPr>
          <p:nvPr/>
        </p:nvSpPr>
        <p:spPr bwMode="auto">
          <a:xfrm>
            <a:off x="0" y="1524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0000FF"/>
                </a:solidFill>
              </a:rPr>
              <a:t>2. </a:t>
            </a:r>
            <a:r>
              <a:rPr lang="en-US" altLang="en-US" sz="2400" b="1" u="none" dirty="0">
                <a:solidFill>
                  <a:srgbClr val="0000FF"/>
                </a:solidFill>
              </a:rPr>
              <a:t>LÀM CỎ, VUN XỚI</a:t>
            </a:r>
            <a:endParaRPr lang="en-US" altLang="en-US" sz="2400" b="1" u="none" dirty="0">
              <a:solidFill>
                <a:srgbClr val="0000FF"/>
              </a:solidFill>
            </a:endParaRPr>
          </a:p>
        </p:txBody>
      </p:sp>
      <p:sp>
        <p:nvSpPr>
          <p:cNvPr id="100365" name="Text Box 13"/>
          <p:cNvSpPr txBox="1">
            <a:spLocks noChangeArrowheads="1"/>
          </p:cNvSpPr>
          <p:nvPr/>
        </p:nvSpPr>
        <p:spPr bwMode="auto">
          <a:xfrm>
            <a:off x="4114800" y="5548313"/>
            <a:ext cx="472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dirty="0">
                <a:solidFill>
                  <a:srgbClr val="FFFF00"/>
                </a:solidFill>
                <a:latin typeface="Arial" panose="020B0604020202020204" pitchFamily="34" charset="0"/>
              </a:rPr>
              <a:t>   </a:t>
            </a:r>
            <a:r>
              <a:rPr lang="en-US" altLang="en-US" sz="2400" b="1" u="none" dirty="0">
                <a:latin typeface="Arial" panose="020B0604020202020204" pitchFamily="34" charset="0"/>
              </a:rPr>
              <a:t>Cho </a:t>
            </a:r>
            <a:r>
              <a:rPr lang="en-US" altLang="en-US" sz="2400" b="1" u="none" dirty="0" err="1">
                <a:latin typeface="Arial" panose="020B0604020202020204" pitchFamily="34" charset="0"/>
              </a:rPr>
              <a:t>biết</a:t>
            </a:r>
            <a:r>
              <a:rPr lang="en-US" altLang="en-US" sz="2400" b="1" u="none" dirty="0">
                <a:latin typeface="Arial" panose="020B0604020202020204" pitchFamily="34" charset="0"/>
              </a:rPr>
              <a:t> </a:t>
            </a:r>
            <a:r>
              <a:rPr lang="en-US" altLang="en-US" sz="2400" b="1" u="none" dirty="0" err="1">
                <a:latin typeface="Arial" panose="020B0604020202020204" pitchFamily="34" charset="0"/>
              </a:rPr>
              <a:t>hình</a:t>
            </a:r>
            <a:r>
              <a:rPr lang="en-US" altLang="en-US" sz="2400" b="1" u="none" dirty="0">
                <a:latin typeface="Arial" panose="020B0604020202020204" pitchFamily="34" charset="0"/>
              </a:rPr>
              <a:t> </a:t>
            </a:r>
            <a:r>
              <a:rPr lang="en-US" altLang="en-US" sz="2400" b="1" u="none" dirty="0" smtClean="0">
                <a:latin typeface="Arial" panose="020B0604020202020204" pitchFamily="34" charset="0"/>
              </a:rPr>
              <a:t>(</a:t>
            </a:r>
            <a:r>
              <a:rPr lang="en-US" altLang="en-US" sz="2400" b="1" u="none" dirty="0">
                <a:latin typeface="Arial" panose="020B0604020202020204" pitchFamily="34" charset="0"/>
              </a:rPr>
              <a:t>a) </a:t>
            </a:r>
            <a:r>
              <a:rPr lang="en-US" altLang="en-US" sz="2400" b="1" u="none" dirty="0" err="1">
                <a:latin typeface="Arial" panose="020B0604020202020204" pitchFamily="34" charset="0"/>
              </a:rPr>
              <a:t>và</a:t>
            </a:r>
            <a:r>
              <a:rPr lang="en-US" altLang="en-US" sz="2400" b="1" u="none" dirty="0">
                <a:latin typeface="Arial" panose="020B0604020202020204" pitchFamily="34" charset="0"/>
              </a:rPr>
              <a:t> (b) </a:t>
            </a:r>
            <a:endParaRPr lang="en-US" altLang="en-US" sz="2400" b="1" u="none" dirty="0">
              <a:latin typeface="Arial" panose="020B0604020202020204" pitchFamily="34" charset="0"/>
            </a:endParaRPr>
          </a:p>
          <a:p>
            <a:pPr algn="ct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người</a:t>
            </a:r>
            <a:r>
              <a:rPr lang="en-US" altLang="en-US" sz="2400" b="1" u="none" dirty="0">
                <a:latin typeface="Arial" panose="020B0604020202020204" pitchFamily="34" charset="0"/>
              </a:rPr>
              <a:t> </a:t>
            </a:r>
            <a:r>
              <a:rPr lang="en-US" altLang="en-US" sz="2400" b="1" u="none" dirty="0" err="1">
                <a:latin typeface="Arial" panose="020B0604020202020204" pitchFamily="34" charset="0"/>
              </a:rPr>
              <a:t>nông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dân</a:t>
            </a:r>
            <a:r>
              <a:rPr lang="en-US" altLang="en-US" sz="2400" b="1" u="none" dirty="0">
                <a:latin typeface="Arial" panose="020B0604020202020204" pitchFamily="34" charset="0"/>
              </a:rPr>
              <a:t> </a:t>
            </a:r>
            <a:r>
              <a:rPr lang="en-US" altLang="en-US" sz="2400" b="1" u="none" dirty="0" err="1">
                <a:latin typeface="Arial" panose="020B0604020202020204" pitchFamily="34" charset="0"/>
              </a:rPr>
              <a:t>đang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 ?</a:t>
            </a:r>
            <a:endParaRPr lang="en-US" altLang="en-US" sz="2400" b="1" u="none" dirty="0">
              <a:latin typeface="Arial" panose="020B0604020202020204" pitchFamily="34" charset="0"/>
            </a:endParaRPr>
          </a:p>
        </p:txBody>
      </p:sp>
      <p:sp>
        <p:nvSpPr>
          <p:cNvPr id="100368" name="Text Box 16"/>
          <p:cNvSpPr txBox="1">
            <a:spLocks noChangeArrowheads="1"/>
          </p:cNvSpPr>
          <p:nvPr/>
        </p:nvSpPr>
        <p:spPr bwMode="auto">
          <a:xfrm>
            <a:off x="4191000" y="5640973"/>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dirty="0" err="1">
                <a:latin typeface="Arial" panose="020B0604020202020204" pitchFamily="34" charset="0"/>
              </a:rPr>
              <a:t>Vậy</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cỏ</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a:t>
            </a:r>
            <a:endParaRPr lang="en-US" altLang="en-US" sz="2400" b="1" u="none" dirty="0">
              <a:latin typeface="Arial" panose="020B0604020202020204" pitchFamily="34" charset="0"/>
            </a:endParaRPr>
          </a:p>
        </p:txBody>
      </p:sp>
      <p:pic>
        <p:nvPicPr>
          <p:cNvPr id="100369" name="Picture 17" descr="Vun x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86658"/>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20"/>
          <p:cNvSpPr txBox="1">
            <a:spLocks noChangeArrowheads="1"/>
          </p:cNvSpPr>
          <p:nvPr/>
        </p:nvSpPr>
        <p:spPr bwMode="auto">
          <a:xfrm>
            <a:off x="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00376" name="Text Box 24"/>
          <p:cNvSpPr txBox="1">
            <a:spLocks noChangeArrowheads="1"/>
          </p:cNvSpPr>
          <p:nvPr/>
        </p:nvSpPr>
        <p:spPr bwMode="auto">
          <a:xfrm>
            <a:off x="0" y="1981200"/>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-Diệt hết cỏ mọc xen vào cây trồng</a:t>
            </a:r>
            <a:endParaRPr lang="en-US" altLang="en-US" sz="2400" u="none"/>
          </a:p>
          <a:p>
            <a:pPr eaLnBrk="1" hangingPunct="1">
              <a:spcBef>
                <a:spcPct val="50000"/>
              </a:spcBef>
            </a:pPr>
            <a:r>
              <a:rPr lang="en-US" altLang="en-US" sz="2400" u="none">
                <a:sym typeface="Webdings" panose="05030102010509060703" pitchFamily="18" charset="2"/>
              </a:rPr>
              <a:t>Loại bỏ cây dại vào tranh chất dinh dưỡng và ánh sáng của cây trồng.</a:t>
            </a:r>
            <a:endParaRPr lang="en-US" altLang="en-US" sz="2400" u="none">
              <a:sym typeface="Webdings" panose="05030102010509060703" pitchFamily="18" charset="2"/>
            </a:endParaRPr>
          </a:p>
        </p:txBody>
      </p:sp>
      <p:sp>
        <p:nvSpPr>
          <p:cNvPr id="14" name="Rectangle 13"/>
          <p:cNvSpPr>
            <a:spLocks noChangeArrowheads="1"/>
          </p:cNvSpPr>
          <p:nvPr/>
        </p:nvSpPr>
        <p:spPr bwMode="auto">
          <a:xfrm>
            <a:off x="4564063" y="5859116"/>
            <a:ext cx="4275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dirty="0" err="1">
                <a:cs typeface="Times New Roman" panose="02020603050405020304" charset="0"/>
              </a:rPr>
              <a:t>Mục</a:t>
            </a:r>
            <a:r>
              <a:rPr lang="en-US" altLang="en-US" sz="2400" b="1" u="none" dirty="0">
                <a:cs typeface="Times New Roman" panose="02020603050405020304" charset="0"/>
              </a:rPr>
              <a:t> </a:t>
            </a:r>
            <a:r>
              <a:rPr lang="en-US" altLang="en-US" sz="2400" b="1" u="none" dirty="0" err="1">
                <a:cs typeface="Times New Roman" panose="02020603050405020304" charset="0"/>
              </a:rPr>
              <a:t>đích</a:t>
            </a:r>
            <a:r>
              <a:rPr lang="en-US" altLang="en-US" sz="2400" b="1" u="none" dirty="0">
                <a:cs typeface="Times New Roman" panose="02020603050405020304" charset="0"/>
              </a:rPr>
              <a:t> </a:t>
            </a:r>
            <a:r>
              <a:rPr lang="en-US" altLang="en-US" sz="2400" b="1" u="none" dirty="0" err="1">
                <a:cs typeface="Times New Roman" panose="02020603050405020304" charset="0"/>
              </a:rPr>
              <a:t>của</a:t>
            </a:r>
            <a:r>
              <a:rPr lang="en-US" altLang="en-US" sz="2400" b="1" u="none" dirty="0">
                <a:cs typeface="Times New Roman" panose="02020603050405020304" charset="0"/>
              </a:rPr>
              <a:t> </a:t>
            </a:r>
            <a:r>
              <a:rPr lang="en-US" altLang="en-US" sz="2400" b="1" u="none" dirty="0" err="1">
                <a:cs typeface="Times New Roman" panose="02020603050405020304" charset="0"/>
              </a:rPr>
              <a:t>việc</a:t>
            </a:r>
            <a:r>
              <a:rPr lang="en-US" altLang="en-US" sz="2400" b="1" u="none" dirty="0">
                <a:cs typeface="Times New Roman" panose="02020603050405020304" charset="0"/>
              </a:rPr>
              <a:t> </a:t>
            </a:r>
            <a:r>
              <a:rPr lang="en-US" altLang="en-US" sz="2400" b="1" u="none" dirty="0" err="1">
                <a:cs typeface="Times New Roman" panose="02020603050405020304" charset="0"/>
              </a:rPr>
              <a:t>làm</a:t>
            </a:r>
            <a:r>
              <a:rPr lang="en-US" altLang="en-US" sz="2400" b="1" u="none" dirty="0">
                <a:cs typeface="Times New Roman" panose="02020603050405020304" charset="0"/>
              </a:rPr>
              <a:t> </a:t>
            </a:r>
            <a:r>
              <a:rPr lang="en-US" altLang="en-US" sz="2400" b="1" u="none" dirty="0" err="1">
                <a:cs typeface="Times New Roman" panose="02020603050405020304" charset="0"/>
              </a:rPr>
              <a:t>cỏ</a:t>
            </a:r>
            <a:r>
              <a:rPr lang="en-US" altLang="en-US" sz="2400" b="1" u="none" dirty="0">
                <a:cs typeface="Times New Roman" panose="02020603050405020304" charset="0"/>
              </a:rPr>
              <a:t> </a:t>
            </a:r>
            <a:r>
              <a:rPr lang="en-US" altLang="en-US" sz="2400" b="1" u="none" dirty="0" err="1">
                <a:cs typeface="Times New Roman" panose="02020603050405020304" charset="0"/>
              </a:rPr>
              <a:t>là</a:t>
            </a:r>
            <a:r>
              <a:rPr lang="en-US" altLang="en-US" sz="2400" b="1" u="none" dirty="0">
                <a:cs typeface="Times New Roman" panose="02020603050405020304" charset="0"/>
              </a:rPr>
              <a:t> </a:t>
            </a:r>
            <a:r>
              <a:rPr lang="en-US" altLang="en-US" sz="2400" b="1" u="none" dirty="0" err="1">
                <a:cs typeface="Times New Roman" panose="02020603050405020304" charset="0"/>
              </a:rPr>
              <a:t>gì</a:t>
            </a:r>
            <a:r>
              <a:rPr lang="en-US" altLang="en-US" sz="2400" b="1" u="none" dirty="0">
                <a:cs typeface="Times New Roman" panose="02020603050405020304" charset="0"/>
              </a:rPr>
              <a:t>?</a:t>
            </a:r>
            <a:endParaRPr lang="en-US" altLang="en-US" sz="2400" dirty="0">
              <a:cs typeface="Times New Roman" panose="02020603050405020304" charset="0"/>
            </a:endParaRPr>
          </a:p>
        </p:txBody>
      </p:sp>
      <p:sp>
        <p:nvSpPr>
          <p:cNvPr id="15" name="Rectangle 14"/>
          <p:cNvSpPr>
            <a:spLocks noChangeArrowheads="1"/>
          </p:cNvSpPr>
          <p:nvPr/>
        </p:nvSpPr>
        <p:spPr bwMode="auto">
          <a:xfrm>
            <a:off x="7662863" y="2895600"/>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Vun xới</a:t>
            </a:r>
            <a:endParaRPr lang="en-US" altLang="en-US" sz="2400" b="1" u="none">
              <a:solidFill>
                <a:srgbClr val="FF0000"/>
              </a:solidFill>
              <a:cs typeface="Times New Roman" panose="02020603050405020304" charset="0"/>
            </a:endParaRPr>
          </a:p>
        </p:txBody>
      </p:sp>
      <p:sp>
        <p:nvSpPr>
          <p:cNvPr id="16" name="Rectangle 15"/>
          <p:cNvSpPr>
            <a:spLocks noChangeArrowheads="1"/>
          </p:cNvSpPr>
          <p:nvPr/>
        </p:nvSpPr>
        <p:spPr bwMode="auto">
          <a:xfrm>
            <a:off x="7620000" y="152400"/>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Làm cỏ</a:t>
            </a:r>
            <a:endParaRPr lang="en-US" altLang="en-US" sz="2400">
              <a:solidFill>
                <a:srgbClr val="FF0000"/>
              </a:solidFill>
              <a:cs typeface="Times New Roman" panose="02020603050405020304" charset="0"/>
            </a:endParaRPr>
          </a:p>
        </p:txBody>
      </p:sp>
      <p:sp>
        <p:nvSpPr>
          <p:cNvPr id="2" name="TextBox 1"/>
          <p:cNvSpPr txBox="1"/>
          <p:nvPr/>
        </p:nvSpPr>
        <p:spPr>
          <a:xfrm>
            <a:off x="5105400" y="3043237"/>
            <a:ext cx="338554" cy="461665"/>
          </a:xfrm>
          <a:prstGeom prst="rect">
            <a:avLst/>
          </a:prstGeom>
          <a:noFill/>
        </p:spPr>
        <p:txBody>
          <a:bodyPr wrap="none" rtlCol="0">
            <a:spAutoFit/>
          </a:bodyPr>
          <a:lstStyle/>
          <a:p>
            <a:r>
              <a:rPr lang="en-US" sz="2400" b="1" dirty="0" smtClean="0">
                <a:solidFill>
                  <a:schemeClr val="bg1"/>
                </a:solidFill>
                <a:latin typeface="Times New Roman" panose="02020603050405020304" charset="0"/>
                <a:cs typeface="Times New Roman" panose="02020603050405020304" charset="0"/>
              </a:rPr>
              <a:t>a</a:t>
            </a:r>
            <a:endParaRPr lang="en-US" sz="2400" b="1" dirty="0">
              <a:solidFill>
                <a:schemeClr val="bg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0369"/>
                                        </p:tgtEl>
                                        <p:attrNameLst>
                                          <p:attrName>style.visibility</p:attrName>
                                        </p:attrNameLst>
                                      </p:cBhvr>
                                      <p:to>
                                        <p:strVal val="visible"/>
                                      </p:to>
                                    </p:set>
                                    <p:animEffect transition="in" filter="checkerboard(across)">
                                      <p:cBhvr>
                                        <p:cTn id="7" dur="500"/>
                                        <p:tgtEl>
                                          <p:spTgt spid="10036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0365"/>
                                        </p:tgtEl>
                                        <p:attrNameLst>
                                          <p:attrName>style.visibility</p:attrName>
                                        </p:attrNameLst>
                                      </p:cBhvr>
                                      <p:to>
                                        <p:strVal val="visible"/>
                                      </p:to>
                                    </p:set>
                                    <p:animEffect transition="in" filter="checkerboard(across)">
                                      <p:cBhvr>
                                        <p:cTn id="10" dur="500"/>
                                        <p:tgtEl>
                                          <p:spTgt spid="10036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0365"/>
                                        </p:tgtEl>
                                      </p:cBhvr>
                                    </p:animEffect>
                                    <p:set>
                                      <p:cBhvr>
                                        <p:cTn id="15" dur="1" fill="hold">
                                          <p:stCondLst>
                                            <p:cond delay="499"/>
                                          </p:stCondLst>
                                        </p:cTn>
                                        <p:tgtEl>
                                          <p:spTgt spid="10036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0368"/>
                                        </p:tgtEl>
                                        <p:attrNameLst>
                                          <p:attrName>style.visibility</p:attrName>
                                        </p:attrNameLst>
                                      </p:cBhvr>
                                      <p:to>
                                        <p:strVal val="visible"/>
                                      </p:to>
                                    </p:set>
                                    <p:anim calcmode="lin" valueType="num">
                                      <p:cBhvr additive="base">
                                        <p:cTn id="30" dur="500" fill="hold"/>
                                        <p:tgtEl>
                                          <p:spTgt spid="100368"/>
                                        </p:tgtEl>
                                        <p:attrNameLst>
                                          <p:attrName>ppt_x</p:attrName>
                                        </p:attrNameLst>
                                      </p:cBhvr>
                                      <p:tavLst>
                                        <p:tav tm="0">
                                          <p:val>
                                            <p:strVal val="#ppt_x"/>
                                          </p:val>
                                        </p:tav>
                                        <p:tav tm="100000">
                                          <p:val>
                                            <p:strVal val="#ppt_x"/>
                                          </p:val>
                                        </p:tav>
                                      </p:tavLst>
                                    </p:anim>
                                    <p:anim calcmode="lin" valueType="num">
                                      <p:cBhvr additive="base">
                                        <p:cTn id="31"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grpId="1" nodeType="clickEffect">
                                  <p:stCondLst>
                                    <p:cond delay="0"/>
                                  </p:stCondLst>
                                  <p:childTnLst>
                                    <p:animEffect transition="out" filter="checkerboard(across)">
                                      <p:cBhvr>
                                        <p:cTn id="35" dur="500"/>
                                        <p:tgtEl>
                                          <p:spTgt spid="100368"/>
                                        </p:tgtEl>
                                      </p:cBhvr>
                                    </p:animEffect>
                                    <p:set>
                                      <p:cBhvr>
                                        <p:cTn id="36" dur="1" fill="hold">
                                          <p:stCondLst>
                                            <p:cond delay="499"/>
                                          </p:stCondLst>
                                        </p:cTn>
                                        <p:tgtEl>
                                          <p:spTgt spid="10036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00376">
                                            <p:txEl>
                                              <p:pRg st="0" end="0"/>
                                            </p:txEl>
                                          </p:spTgt>
                                        </p:tgtEl>
                                        <p:attrNameLst>
                                          <p:attrName>style.visibility</p:attrName>
                                        </p:attrNameLst>
                                      </p:cBhvr>
                                      <p:to>
                                        <p:strVal val="visible"/>
                                      </p:to>
                                    </p:set>
                                    <p:animEffect transition="in" filter="blinds(horizontal)">
                                      <p:cBhvr>
                                        <p:cTn id="41" dur="500"/>
                                        <p:tgtEl>
                                          <p:spTgt spid="10037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xit" presetSubtype="16" fill="hold" grpId="1" nodeType="clickEffect">
                                  <p:stCondLst>
                                    <p:cond delay="0"/>
                                  </p:stCondLst>
                                  <p:childTnLst>
                                    <p:animEffect transition="out" filter="box(in)">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nodeType="clickEffect">
                                  <p:stCondLst>
                                    <p:cond delay="0"/>
                                  </p:stCondLst>
                                  <p:childTnLst>
                                    <p:set>
                                      <p:cBhvr>
                                        <p:cTn id="55" dur="1" fill="hold">
                                          <p:stCondLst>
                                            <p:cond delay="0"/>
                                          </p:stCondLst>
                                        </p:cTn>
                                        <p:tgtEl>
                                          <p:spTgt spid="100376">
                                            <p:txEl>
                                              <p:pRg st="1" end="1"/>
                                            </p:txEl>
                                          </p:spTgt>
                                        </p:tgtEl>
                                        <p:attrNameLst>
                                          <p:attrName>style.visibility</p:attrName>
                                        </p:attrNameLst>
                                      </p:cBhvr>
                                      <p:to>
                                        <p:strVal val="visible"/>
                                      </p:to>
                                    </p:set>
                                    <p:animEffect transition="in" filter="box(in)">
                                      <p:cBhvr>
                                        <p:cTn id="56" dur="500"/>
                                        <p:tgtEl>
                                          <p:spTgt spid="1003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5" grpId="0"/>
      <p:bldP spid="100365" grpId="1"/>
      <p:bldP spid="100368" grpId="0"/>
      <p:bldP spid="100368" grpId="1"/>
      <p:bldP spid="14" grpId="0"/>
      <p:bldP spid="14" grpId="1"/>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Line 5"/>
          <p:cNvSpPr>
            <a:spLocks noChangeShapeType="1"/>
          </p:cNvSpPr>
          <p:nvPr/>
        </p:nvSpPr>
        <p:spPr bwMode="auto">
          <a:xfrm>
            <a:off x="4191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2293" name="Text Box 6"/>
          <p:cNvSpPr txBox="1">
            <a:spLocks noChangeArrowheads="1"/>
          </p:cNvSpPr>
          <p:nvPr/>
        </p:nvSpPr>
        <p:spPr bwMode="auto">
          <a:xfrm>
            <a:off x="87313" y="546894"/>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2</a:t>
            </a:r>
            <a:r>
              <a:rPr lang="en-US" altLang="en-US" sz="2400" b="1" u="none" dirty="0" smtClean="0">
                <a:solidFill>
                  <a:srgbClr val="0000FF"/>
                </a:solidFill>
              </a:rPr>
              <a:t>. </a:t>
            </a:r>
            <a:r>
              <a:rPr lang="en-US" altLang="en-US" sz="2400" b="1" u="none" dirty="0">
                <a:solidFill>
                  <a:srgbClr val="0000FF"/>
                </a:solidFill>
              </a:rPr>
              <a:t>LÀM CỎ, VUN XỚI</a:t>
            </a:r>
            <a:endParaRPr lang="en-US" altLang="en-US" sz="2400" b="1" u="none" dirty="0">
              <a:solidFill>
                <a:srgbClr val="0000FF"/>
              </a:solidFill>
            </a:endParaRPr>
          </a:p>
        </p:txBody>
      </p:sp>
      <p:sp>
        <p:nvSpPr>
          <p:cNvPr id="100368" name="Text Box 16"/>
          <p:cNvSpPr txBox="1">
            <a:spLocks noChangeArrowheads="1"/>
          </p:cNvSpPr>
          <p:nvPr/>
        </p:nvSpPr>
        <p:spPr bwMode="auto">
          <a:xfrm>
            <a:off x="4419600" y="5867400"/>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a:latin typeface="Arial" panose="020B0604020202020204" pitchFamily="34" charset="0"/>
              </a:rPr>
              <a:t>Vậy vun xới là gì?</a:t>
            </a:r>
            <a:endParaRPr lang="en-US" altLang="en-US" sz="2400" b="1" u="none">
              <a:latin typeface="Arial" panose="020B0604020202020204" pitchFamily="34" charset="0"/>
            </a:endParaRPr>
          </a:p>
        </p:txBody>
      </p:sp>
      <p:pic>
        <p:nvPicPr>
          <p:cNvPr id="12295" name="Picture 17" descr="Vun xo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29200" y="28956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8" descr="Lam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0"/>
            <a:ext cx="38227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20"/>
          <p:cNvSpPr txBox="1">
            <a:spLocks noChangeArrowheads="1"/>
          </p:cNvSpPr>
          <p:nvPr/>
        </p:nvSpPr>
        <p:spPr bwMode="auto">
          <a:xfrm>
            <a:off x="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2299" name="Text Box 24"/>
          <p:cNvSpPr txBox="1">
            <a:spLocks noChangeArrowheads="1"/>
          </p:cNvSpPr>
          <p:nvPr/>
        </p:nvSpPr>
        <p:spPr bwMode="auto">
          <a:xfrm>
            <a:off x="62845" y="1223962"/>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smtClean="0"/>
              <a:t>- </a:t>
            </a:r>
            <a:r>
              <a:rPr lang="en-US" altLang="en-US" sz="2400" u="none" dirty="0" err="1" smtClean="0"/>
              <a:t>Làm</a:t>
            </a:r>
            <a:r>
              <a:rPr lang="en-US" altLang="en-US" sz="2400" u="none" dirty="0" smtClean="0"/>
              <a:t> </a:t>
            </a:r>
            <a:r>
              <a:rPr lang="en-US" altLang="en-US" sz="2400" u="none" dirty="0" err="1" smtClean="0"/>
              <a:t>cỏ</a:t>
            </a:r>
            <a:r>
              <a:rPr lang="en-US" altLang="en-US" sz="2400" u="none" dirty="0" smtClean="0"/>
              <a:t> : </a:t>
            </a:r>
            <a:r>
              <a:rPr lang="en-US" altLang="en-US" sz="2400" u="none" dirty="0" err="1" smtClean="0"/>
              <a:t>Diệt</a:t>
            </a:r>
            <a:r>
              <a:rPr lang="en-US" altLang="en-US" sz="2400" u="none" dirty="0" smtClean="0"/>
              <a:t> </a:t>
            </a:r>
            <a:r>
              <a:rPr lang="en-US" altLang="en-US" sz="2400" u="none" dirty="0" err="1"/>
              <a:t>hết</a:t>
            </a:r>
            <a:r>
              <a:rPr lang="en-US" altLang="en-US" sz="2400" u="none" dirty="0"/>
              <a:t> </a:t>
            </a:r>
            <a:r>
              <a:rPr lang="en-US" altLang="en-US" sz="2400" u="none" dirty="0" err="1"/>
              <a:t>cỏ</a:t>
            </a:r>
            <a:r>
              <a:rPr lang="en-US" altLang="en-US" sz="2400" u="none" dirty="0"/>
              <a:t> </a:t>
            </a:r>
            <a:r>
              <a:rPr lang="en-US" altLang="en-US" sz="2400" u="none" dirty="0" err="1"/>
              <a:t>mọc</a:t>
            </a:r>
            <a:r>
              <a:rPr lang="en-US" altLang="en-US" sz="2400" u="none" dirty="0"/>
              <a:t> </a:t>
            </a:r>
            <a:r>
              <a:rPr lang="en-US" altLang="en-US" sz="2400" u="none" dirty="0" err="1"/>
              <a:t>xen</a:t>
            </a:r>
            <a:r>
              <a:rPr lang="en-US" altLang="en-US" sz="2400" u="none" dirty="0"/>
              <a:t>  </a:t>
            </a:r>
            <a:r>
              <a:rPr lang="en-US" altLang="en-US" sz="2400" u="none" dirty="0" err="1"/>
              <a:t>vào</a:t>
            </a:r>
            <a:r>
              <a:rPr lang="en-US" altLang="en-US" sz="2400" u="none" dirty="0"/>
              <a:t> </a:t>
            </a:r>
            <a:r>
              <a:rPr lang="en-US" altLang="en-US" sz="2400" u="none" dirty="0" err="1"/>
              <a:t>cây</a:t>
            </a:r>
            <a:r>
              <a:rPr lang="en-US" altLang="en-US" sz="2400" u="none" dirty="0"/>
              <a:t> </a:t>
            </a:r>
            <a:r>
              <a:rPr lang="en-US" altLang="en-US" sz="2400" u="none" dirty="0" err="1"/>
              <a:t>trồng</a:t>
            </a:r>
            <a:endParaRPr lang="en-US" altLang="en-US" sz="2400" u="none" dirty="0"/>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Loại</a:t>
            </a:r>
            <a:r>
              <a:rPr lang="en-US" altLang="en-US" sz="2400" u="none" dirty="0">
                <a:sym typeface="Webdings" panose="05030102010509060703" pitchFamily="18" charset="2"/>
              </a:rPr>
              <a:t> </a:t>
            </a:r>
            <a:r>
              <a:rPr lang="en-US" altLang="en-US" sz="2400" u="none" dirty="0" err="1">
                <a:sym typeface="Webdings" panose="05030102010509060703" pitchFamily="18" charset="2"/>
              </a:rPr>
              <a:t>bỏ</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dại</a:t>
            </a:r>
            <a:r>
              <a:rPr lang="en-US" altLang="en-US" sz="2400" u="none" dirty="0">
                <a:sym typeface="Webdings" panose="05030102010509060703" pitchFamily="18" charset="2"/>
              </a:rPr>
              <a:t> </a:t>
            </a:r>
            <a:r>
              <a:rPr lang="en-US" altLang="en-US" sz="2400" u="none" dirty="0" err="1">
                <a:sym typeface="Webdings" panose="05030102010509060703" pitchFamily="18" charset="2"/>
              </a:rPr>
              <a:t>vào</a:t>
            </a:r>
            <a:r>
              <a:rPr lang="en-US" altLang="en-US" sz="2400" u="none" dirty="0">
                <a:sym typeface="Webdings" panose="05030102010509060703" pitchFamily="18" charset="2"/>
              </a:rPr>
              <a:t> </a:t>
            </a:r>
            <a:r>
              <a:rPr lang="en-US" altLang="en-US" sz="2400" u="none" dirty="0" err="1">
                <a:sym typeface="Webdings" panose="05030102010509060703" pitchFamily="18" charset="2"/>
              </a:rPr>
              <a:t>tranh</a:t>
            </a:r>
            <a:r>
              <a:rPr lang="en-US" altLang="en-US" sz="2400" u="none" dirty="0">
                <a:sym typeface="Webdings" panose="05030102010509060703" pitchFamily="18" charset="2"/>
              </a:rPr>
              <a:t> </a:t>
            </a:r>
            <a:r>
              <a:rPr lang="en-US" altLang="en-US" sz="2400" u="none" dirty="0" err="1">
                <a:sym typeface="Webdings" panose="05030102010509060703" pitchFamily="18" charset="2"/>
              </a:rPr>
              <a:t>chất</a:t>
            </a:r>
            <a:r>
              <a:rPr lang="en-US" altLang="en-US" sz="2400" u="none" dirty="0">
                <a:sym typeface="Webdings" panose="05030102010509060703" pitchFamily="18" charset="2"/>
              </a:rPr>
              <a:t> </a:t>
            </a:r>
            <a:r>
              <a:rPr lang="en-US" altLang="en-US" sz="2400" u="none" dirty="0" err="1">
                <a:sym typeface="Webdings" panose="05030102010509060703" pitchFamily="18" charset="2"/>
              </a:rPr>
              <a:t>dinh</a:t>
            </a:r>
            <a:r>
              <a:rPr lang="en-US" altLang="en-US" sz="2400" u="none" dirty="0">
                <a:sym typeface="Webdings" panose="05030102010509060703" pitchFamily="18" charset="2"/>
              </a:rPr>
              <a:t> </a:t>
            </a:r>
            <a:r>
              <a:rPr lang="en-US" altLang="en-US" sz="2400" u="none" dirty="0" err="1">
                <a:sym typeface="Webdings" panose="05030102010509060703" pitchFamily="18" charset="2"/>
              </a:rPr>
              <a:t>dưỡng</a:t>
            </a:r>
            <a:r>
              <a:rPr lang="en-US" altLang="en-US" sz="2400" u="none" dirty="0">
                <a:sym typeface="Webdings" panose="05030102010509060703" pitchFamily="18" charset="2"/>
              </a:rPr>
              <a:t> </a:t>
            </a:r>
            <a:r>
              <a:rPr lang="en-US" altLang="en-US" sz="2400" u="none" dirty="0" err="1">
                <a:sym typeface="Webdings" panose="05030102010509060703" pitchFamily="18" charset="2"/>
              </a:rPr>
              <a:t>và</a:t>
            </a:r>
            <a:r>
              <a:rPr lang="en-US" altLang="en-US" sz="2400" u="none" dirty="0">
                <a:sym typeface="Webdings" panose="05030102010509060703" pitchFamily="18" charset="2"/>
              </a:rPr>
              <a:t> </a:t>
            </a:r>
            <a:r>
              <a:rPr lang="en-US" altLang="en-US" sz="2400" u="none" dirty="0" err="1">
                <a:sym typeface="Webdings" panose="05030102010509060703" pitchFamily="18" charset="2"/>
              </a:rPr>
              <a:t>ánh</a:t>
            </a:r>
            <a:r>
              <a:rPr lang="en-US" altLang="en-US" sz="2400" u="none" dirty="0">
                <a:sym typeface="Webdings" panose="05030102010509060703" pitchFamily="18" charset="2"/>
              </a:rPr>
              <a:t> </a:t>
            </a:r>
            <a:r>
              <a:rPr lang="en-US" altLang="en-US" sz="2400" u="none" dirty="0" err="1">
                <a:sym typeface="Webdings" panose="05030102010509060703" pitchFamily="18" charset="2"/>
              </a:rPr>
              <a:t>sáng</a:t>
            </a:r>
            <a:r>
              <a:rPr lang="en-US" altLang="en-US" sz="2400" u="none" dirty="0">
                <a:sym typeface="Webdings" panose="05030102010509060703" pitchFamily="18" charset="2"/>
              </a:rPr>
              <a:t> </a:t>
            </a:r>
            <a:r>
              <a:rPr lang="en-US" altLang="en-US" sz="2400" u="none" dirty="0" err="1">
                <a:sym typeface="Webdings" panose="05030102010509060703" pitchFamily="18" charset="2"/>
              </a:rPr>
              <a:t>của</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trồng</a:t>
            </a:r>
            <a:r>
              <a:rPr lang="en-US" altLang="en-US" sz="2400" u="none" dirty="0">
                <a:sym typeface="Webdings" panose="05030102010509060703" pitchFamily="18" charset="2"/>
              </a:rPr>
              <a:t>.</a:t>
            </a:r>
            <a:endParaRPr lang="en-US" altLang="en-US" sz="2400" u="none" dirty="0">
              <a:sym typeface="Webdings" panose="05030102010509060703" pitchFamily="18" charset="2"/>
            </a:endParaRPr>
          </a:p>
        </p:txBody>
      </p:sp>
      <p:sp>
        <p:nvSpPr>
          <p:cNvPr id="14" name="Rectangle 13"/>
          <p:cNvSpPr>
            <a:spLocks noChangeArrowheads="1"/>
          </p:cNvSpPr>
          <p:nvPr/>
        </p:nvSpPr>
        <p:spPr bwMode="auto">
          <a:xfrm>
            <a:off x="4748213" y="5943600"/>
            <a:ext cx="4395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cs typeface="Times New Roman" panose="02020603050405020304" charset="0"/>
              </a:rPr>
              <a:t>Mục đích của việc vun xới là gì?</a:t>
            </a:r>
            <a:endParaRPr lang="en-US" altLang="en-US" sz="2400">
              <a:cs typeface="Times New Roman" panose="02020603050405020304" charset="0"/>
            </a:endParaRPr>
          </a:p>
        </p:txBody>
      </p:sp>
      <p:sp>
        <p:nvSpPr>
          <p:cNvPr id="12301" name="Rectangle 14"/>
          <p:cNvSpPr>
            <a:spLocks noChangeArrowheads="1"/>
          </p:cNvSpPr>
          <p:nvPr/>
        </p:nvSpPr>
        <p:spPr bwMode="auto">
          <a:xfrm>
            <a:off x="7662863" y="2895600"/>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Vun xới</a:t>
            </a:r>
            <a:endParaRPr lang="en-US" altLang="en-US" sz="2400" b="1" u="none">
              <a:solidFill>
                <a:srgbClr val="FF0000"/>
              </a:solidFill>
              <a:cs typeface="Times New Roman" panose="02020603050405020304" charset="0"/>
            </a:endParaRPr>
          </a:p>
        </p:txBody>
      </p:sp>
      <p:sp>
        <p:nvSpPr>
          <p:cNvPr id="12302" name="Rectangle 15"/>
          <p:cNvSpPr>
            <a:spLocks noChangeArrowheads="1"/>
          </p:cNvSpPr>
          <p:nvPr/>
        </p:nvSpPr>
        <p:spPr bwMode="auto">
          <a:xfrm>
            <a:off x="7620000" y="152400"/>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Làm cỏ</a:t>
            </a:r>
            <a:endParaRPr lang="en-US" altLang="en-US" sz="2400">
              <a:solidFill>
                <a:srgbClr val="FF0000"/>
              </a:solidFill>
              <a:cs typeface="Times New Roman" panose="02020603050405020304" charset="0"/>
            </a:endParaRPr>
          </a:p>
        </p:txBody>
      </p:sp>
      <p:sp>
        <p:nvSpPr>
          <p:cNvPr id="17" name="Text Box 25"/>
          <p:cNvSpPr txBox="1">
            <a:spLocks noChangeArrowheads="1"/>
          </p:cNvSpPr>
          <p:nvPr/>
        </p:nvSpPr>
        <p:spPr bwMode="auto">
          <a:xfrm>
            <a:off x="36443" y="3576638"/>
            <a:ext cx="4191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smtClean="0"/>
              <a:t>-</a:t>
            </a:r>
            <a:r>
              <a:rPr lang="en-US" altLang="en-US" sz="2400" u="none" dirty="0" err="1" smtClean="0"/>
              <a:t>Vun</a:t>
            </a:r>
            <a:r>
              <a:rPr lang="en-US" altLang="en-US" sz="2400" u="none" dirty="0" smtClean="0"/>
              <a:t> </a:t>
            </a:r>
            <a:r>
              <a:rPr lang="en-US" altLang="en-US" sz="2400" u="none" dirty="0" err="1" smtClean="0"/>
              <a:t>xới</a:t>
            </a:r>
            <a:r>
              <a:rPr lang="en-US" altLang="en-US" sz="2400" u="none" dirty="0" smtClean="0"/>
              <a:t>: </a:t>
            </a:r>
            <a:r>
              <a:rPr lang="en-US" altLang="en-US" sz="2400" u="none" dirty="0" err="1" smtClean="0"/>
              <a:t>Thêm</a:t>
            </a:r>
            <a:r>
              <a:rPr lang="en-US" altLang="en-US" sz="2400" u="none" dirty="0" smtClean="0"/>
              <a:t> </a:t>
            </a:r>
            <a:r>
              <a:rPr lang="en-US" altLang="en-US" sz="2400" u="none" dirty="0" err="1"/>
              <a:t>đất</a:t>
            </a:r>
            <a:r>
              <a:rPr lang="en-US" altLang="en-US" sz="2400" u="none" dirty="0"/>
              <a:t> </a:t>
            </a:r>
            <a:r>
              <a:rPr lang="en-US" altLang="en-US" sz="2400" u="none" dirty="0" err="1"/>
              <a:t>màu</a:t>
            </a:r>
            <a:r>
              <a:rPr lang="en-US" altLang="en-US" sz="2400" u="none" dirty="0"/>
              <a:t> </a:t>
            </a:r>
            <a:r>
              <a:rPr lang="en-US" altLang="en-US" sz="2400" u="none" dirty="0" err="1"/>
              <a:t>vào</a:t>
            </a:r>
            <a:r>
              <a:rPr lang="en-US" altLang="en-US" sz="2400" u="none" dirty="0"/>
              <a:t> </a:t>
            </a:r>
            <a:r>
              <a:rPr lang="en-US" altLang="en-US" sz="2400" u="none" dirty="0" err="1"/>
              <a:t>gốc</a:t>
            </a:r>
            <a:r>
              <a:rPr lang="en-US" altLang="en-US" sz="2400" u="none" dirty="0"/>
              <a:t> </a:t>
            </a:r>
            <a:r>
              <a:rPr lang="en-US" altLang="en-US" sz="2400" u="none" dirty="0" err="1"/>
              <a:t>cây</a:t>
            </a:r>
            <a:r>
              <a:rPr lang="en-US" altLang="en-US" sz="2400" u="none" dirty="0"/>
              <a:t>, </a:t>
            </a:r>
            <a:r>
              <a:rPr lang="en-US" altLang="en-US" sz="2400" u="none" dirty="0" err="1"/>
              <a:t>làm</a:t>
            </a:r>
            <a:r>
              <a:rPr lang="en-US" altLang="en-US" sz="2400" u="none" dirty="0"/>
              <a:t> </a:t>
            </a:r>
            <a:r>
              <a:rPr lang="en-US" altLang="en-US" sz="2400" u="none" dirty="0" err="1"/>
              <a:t>đất</a:t>
            </a:r>
            <a:r>
              <a:rPr lang="en-US" altLang="en-US" sz="2400" u="none" dirty="0"/>
              <a:t> </a:t>
            </a:r>
            <a:r>
              <a:rPr lang="en-US" altLang="en-US" sz="2400" u="none" dirty="0" err="1"/>
              <a:t>tăng</a:t>
            </a:r>
            <a:r>
              <a:rPr lang="en-US" altLang="en-US" sz="2400" u="none" dirty="0"/>
              <a:t> </a:t>
            </a:r>
            <a:r>
              <a:rPr lang="en-US" altLang="en-US" sz="2400" u="none" dirty="0" err="1"/>
              <a:t>thêm</a:t>
            </a:r>
            <a:r>
              <a:rPr lang="en-US" altLang="en-US" sz="2400" u="none" dirty="0"/>
              <a:t> </a:t>
            </a:r>
            <a:r>
              <a:rPr lang="en-US" altLang="en-US" sz="2400" u="none" dirty="0" err="1"/>
              <a:t>độ</a:t>
            </a:r>
            <a:r>
              <a:rPr lang="en-US" altLang="en-US" sz="2400" u="none" dirty="0"/>
              <a:t> </a:t>
            </a:r>
            <a:r>
              <a:rPr lang="en-US" altLang="en-US" sz="2400" u="none" dirty="0" err="1"/>
              <a:t>thoáng</a:t>
            </a:r>
            <a:r>
              <a:rPr lang="en-US" altLang="en-US" sz="2400" u="none" dirty="0"/>
              <a:t>.</a:t>
            </a:r>
            <a:endParaRPr lang="en-US" altLang="en-US" sz="2400" u="none" dirty="0"/>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Giữ</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đứng</a:t>
            </a:r>
            <a:r>
              <a:rPr lang="en-US" altLang="en-US" sz="2400" u="none" dirty="0">
                <a:sym typeface="Webdings" panose="05030102010509060703" pitchFamily="18" charset="2"/>
              </a:rPr>
              <a:t> </a:t>
            </a:r>
            <a:r>
              <a:rPr lang="en-US" altLang="en-US" sz="2400" u="none" dirty="0" err="1">
                <a:sym typeface="Webdings" panose="05030102010509060703" pitchFamily="18" charset="2"/>
              </a:rPr>
              <a:t>vững</a:t>
            </a:r>
            <a:r>
              <a:rPr lang="en-US" altLang="en-US" sz="2400" u="none" dirty="0">
                <a:sym typeface="Webdings" panose="05030102010509060703" pitchFamily="18" charset="2"/>
              </a:rPr>
              <a:t>, </a:t>
            </a:r>
            <a:r>
              <a:rPr lang="en-US" altLang="en-US" sz="2400" u="none" dirty="0" err="1">
                <a:sym typeface="Webdings" panose="05030102010509060703" pitchFamily="18" charset="2"/>
              </a:rPr>
              <a:t>cung</a:t>
            </a:r>
            <a:r>
              <a:rPr lang="en-US" altLang="en-US" sz="2400" u="none" dirty="0">
                <a:sym typeface="Webdings" panose="05030102010509060703" pitchFamily="18" charset="2"/>
              </a:rPr>
              <a:t> </a:t>
            </a:r>
            <a:r>
              <a:rPr lang="en-US" altLang="en-US" sz="2400" u="none" dirty="0" err="1">
                <a:sym typeface="Webdings" panose="05030102010509060703" pitchFamily="18" charset="2"/>
              </a:rPr>
              <a:t>cấp</a:t>
            </a:r>
            <a:r>
              <a:rPr lang="en-US" altLang="en-US" sz="2400" u="none" dirty="0">
                <a:sym typeface="Webdings" panose="05030102010509060703" pitchFamily="18" charset="2"/>
              </a:rPr>
              <a:t> </a:t>
            </a:r>
            <a:r>
              <a:rPr lang="en-US" altLang="en-US" sz="2400" u="none" dirty="0" err="1">
                <a:sym typeface="Webdings" panose="05030102010509060703" pitchFamily="18" charset="2"/>
              </a:rPr>
              <a:t>chất</a:t>
            </a:r>
            <a:r>
              <a:rPr lang="en-US" altLang="en-US" sz="2400" u="none" dirty="0">
                <a:sym typeface="Webdings" panose="05030102010509060703" pitchFamily="18" charset="2"/>
              </a:rPr>
              <a:t> </a:t>
            </a:r>
            <a:r>
              <a:rPr lang="en-US" altLang="en-US" sz="2400" u="none" dirty="0" err="1">
                <a:sym typeface="Webdings" panose="05030102010509060703" pitchFamily="18" charset="2"/>
              </a:rPr>
              <a:t>dinh</a:t>
            </a:r>
            <a:r>
              <a:rPr lang="en-US" altLang="en-US" sz="2400" u="none" dirty="0">
                <a:sym typeface="Webdings" panose="05030102010509060703" pitchFamily="18" charset="2"/>
              </a:rPr>
              <a:t> </a:t>
            </a:r>
            <a:r>
              <a:rPr lang="en-US" altLang="en-US" sz="2400" u="none" dirty="0" err="1">
                <a:sym typeface="Webdings" panose="05030102010509060703" pitchFamily="18" charset="2"/>
              </a:rPr>
              <a:t>dưỡng</a:t>
            </a:r>
            <a:r>
              <a:rPr lang="en-US" altLang="en-US" sz="2400" u="none" dirty="0">
                <a:sym typeface="Webdings" panose="05030102010509060703" pitchFamily="18" charset="2"/>
              </a:rPr>
              <a:t> </a:t>
            </a:r>
            <a:r>
              <a:rPr lang="en-US" altLang="en-US" sz="2400" u="none" dirty="0" err="1">
                <a:sym typeface="Webdings" panose="05030102010509060703" pitchFamily="18" charset="2"/>
              </a:rPr>
              <a:t>cho</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cung</a:t>
            </a:r>
            <a:r>
              <a:rPr lang="en-US" altLang="en-US" sz="2400" u="none" dirty="0">
                <a:sym typeface="Webdings" panose="05030102010509060703" pitchFamily="18" charset="2"/>
              </a:rPr>
              <a:t> </a:t>
            </a:r>
            <a:r>
              <a:rPr lang="en-US" altLang="en-US" sz="2400" u="none" dirty="0" err="1">
                <a:sym typeface="Webdings" panose="05030102010509060703" pitchFamily="18" charset="2"/>
              </a:rPr>
              <a:t>cấp</a:t>
            </a:r>
            <a:r>
              <a:rPr lang="en-US" altLang="en-US" sz="2400" u="none" dirty="0">
                <a:sym typeface="Webdings" panose="05030102010509060703" pitchFamily="18" charset="2"/>
              </a:rPr>
              <a:t> oxy </a:t>
            </a:r>
            <a:r>
              <a:rPr lang="en-US" altLang="en-US" sz="2400" u="none" dirty="0" err="1">
                <a:sym typeface="Webdings" panose="05030102010509060703" pitchFamily="18" charset="2"/>
              </a:rPr>
              <a:t>cho</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hạn</a:t>
            </a:r>
            <a:r>
              <a:rPr lang="en-US" altLang="en-US" sz="2400" u="none" dirty="0">
                <a:sym typeface="Webdings" panose="05030102010509060703" pitchFamily="18" charset="2"/>
              </a:rPr>
              <a:t> </a:t>
            </a:r>
            <a:r>
              <a:rPr lang="en-US" altLang="en-US" sz="2400" u="none" dirty="0" err="1">
                <a:sym typeface="Webdings" panose="05030102010509060703" pitchFamily="18" charset="2"/>
              </a:rPr>
              <a:t>chế</a:t>
            </a:r>
            <a:r>
              <a:rPr lang="en-US" altLang="en-US" sz="2400" u="none" dirty="0">
                <a:sym typeface="Webdings" panose="05030102010509060703" pitchFamily="18" charset="2"/>
              </a:rPr>
              <a:t> </a:t>
            </a:r>
            <a:r>
              <a:rPr lang="en-US" altLang="en-US" sz="2400" u="none" dirty="0" err="1">
                <a:sym typeface="Webdings" panose="05030102010509060703" pitchFamily="18" charset="2"/>
              </a:rPr>
              <a:t>bốc</a:t>
            </a:r>
            <a:r>
              <a:rPr lang="en-US" altLang="en-US" sz="2400" u="none" dirty="0">
                <a:sym typeface="Webdings" panose="05030102010509060703" pitchFamily="18" charset="2"/>
              </a:rPr>
              <a:t> </a:t>
            </a:r>
            <a:r>
              <a:rPr lang="en-US" altLang="en-US" sz="2400" u="none" dirty="0" err="1">
                <a:sym typeface="Webdings" panose="05030102010509060703" pitchFamily="18" charset="2"/>
              </a:rPr>
              <a:t>hơi</a:t>
            </a:r>
            <a:r>
              <a:rPr lang="en-US" altLang="en-US" sz="2400" u="none" dirty="0">
                <a:sym typeface="Webdings" panose="05030102010509060703" pitchFamily="18" charset="2"/>
              </a:rPr>
              <a:t> </a:t>
            </a:r>
            <a:r>
              <a:rPr lang="en-US" altLang="en-US" sz="2400" u="none" dirty="0" err="1">
                <a:sym typeface="Webdings" panose="05030102010509060703" pitchFamily="18" charset="2"/>
              </a:rPr>
              <a:t>nước</a:t>
            </a:r>
            <a:r>
              <a:rPr lang="en-US" altLang="en-US" sz="2400" u="none" dirty="0">
                <a:sym typeface="Webdings" panose="05030102010509060703" pitchFamily="18" charset="2"/>
              </a:rPr>
              <a:t>.</a:t>
            </a:r>
            <a:endParaRPr lang="en-US" altLang="en-US" sz="2400" u="none" dirty="0">
              <a:sym typeface="Webdings" panose="05030102010509060703"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68"/>
                                        </p:tgtEl>
                                        <p:attrNameLst>
                                          <p:attrName>style.visibility</p:attrName>
                                        </p:attrNameLst>
                                      </p:cBhvr>
                                      <p:to>
                                        <p:strVal val="visible"/>
                                      </p:to>
                                    </p:set>
                                    <p:anim calcmode="lin" valueType="num">
                                      <p:cBhvr additive="base">
                                        <p:cTn id="7" dur="500" fill="hold"/>
                                        <p:tgtEl>
                                          <p:spTgt spid="100368"/>
                                        </p:tgtEl>
                                        <p:attrNameLst>
                                          <p:attrName>ppt_x</p:attrName>
                                        </p:attrNameLst>
                                      </p:cBhvr>
                                      <p:tavLst>
                                        <p:tav tm="0">
                                          <p:val>
                                            <p:strVal val="#ppt_x"/>
                                          </p:val>
                                        </p:tav>
                                        <p:tav tm="100000">
                                          <p:val>
                                            <p:strVal val="#ppt_x"/>
                                          </p:val>
                                        </p:tav>
                                      </p:tavLst>
                                    </p:anim>
                                    <p:anim calcmode="lin" valueType="num">
                                      <p:cBhvr additive="base">
                                        <p:cTn id="8"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grpId="1" nodeType="clickEffect">
                                  <p:stCondLst>
                                    <p:cond delay="0"/>
                                  </p:stCondLst>
                                  <p:childTnLst>
                                    <p:animEffect transition="out" filter="checkerboard(across)">
                                      <p:cBhvr>
                                        <p:cTn id="12" dur="500"/>
                                        <p:tgtEl>
                                          <p:spTgt spid="100368"/>
                                        </p:tgtEl>
                                      </p:cBhvr>
                                    </p:animEffect>
                                    <p:set>
                                      <p:cBhvr>
                                        <p:cTn id="13" dur="1" fill="hold">
                                          <p:stCondLst>
                                            <p:cond delay="499"/>
                                          </p:stCondLst>
                                        </p:cTn>
                                        <p:tgtEl>
                                          <p:spTgt spid="10036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blinds(horizontal)">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grpId="1" nodeType="clickEffect">
                                  <p:stCondLst>
                                    <p:cond delay="0"/>
                                  </p:stCondLst>
                                  <p:childTnLst>
                                    <p:animEffect transition="out" filter="box(in)">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box(in)">
                                      <p:cBhvr>
                                        <p:cTn id="3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8" grpId="0"/>
      <p:bldP spid="100368" grpId="1"/>
      <p:bldP spid="14" grpId="0"/>
      <p:bldP spid="1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04800"/>
            <a:ext cx="4247253" cy="584775"/>
          </a:xfrm>
          <a:prstGeom prst="rect">
            <a:avLst/>
          </a:prstGeom>
          <a:noFill/>
        </p:spPr>
        <p:txBody>
          <a:bodyPr wrap="none" rtlCol="0">
            <a:spAutoFit/>
          </a:bodyPr>
          <a:lstStyle/>
          <a:p>
            <a:r>
              <a:rPr lang="en-US" sz="3200" b="1" dirty="0" smtClean="0">
                <a:solidFill>
                  <a:srgbClr val="FF0000"/>
                </a:solidFill>
                <a:latin typeface="Times New Roman" panose="02020603050405020304" charset="0"/>
                <a:cs typeface="Times New Roman" panose="02020603050405020304" charset="0"/>
              </a:rPr>
              <a:t>HOẠT ĐỘNG NHÓM </a:t>
            </a:r>
            <a:endParaRPr lang="en-US" sz="3200" b="1" dirty="0">
              <a:solidFill>
                <a:srgbClr val="FF0000"/>
              </a:solidFill>
              <a:latin typeface="Times New Roman" panose="02020603050405020304" charset="0"/>
              <a:cs typeface="Times New Roman" panose="02020603050405020304" charset="0"/>
            </a:endParaRPr>
          </a:p>
        </p:txBody>
      </p:sp>
      <p:pic>
        <p:nvPicPr>
          <p:cNvPr id="3" name="2 phú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620000" y="375225"/>
            <a:ext cx="914400" cy="514350"/>
          </a:xfrm>
          <a:prstGeom prst="rect">
            <a:avLst/>
          </a:prstGeom>
        </p:spPr>
      </p:pic>
      <p:sp>
        <p:nvSpPr>
          <p:cNvPr id="4" name="Text Box 7"/>
          <p:cNvSpPr txBox="1">
            <a:spLocks noChangeArrowheads="1"/>
          </p:cNvSpPr>
          <p:nvPr/>
        </p:nvSpPr>
        <p:spPr bwMode="auto">
          <a:xfrm>
            <a:off x="833907" y="2606378"/>
            <a:ext cx="69613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err="1">
                <a:solidFill>
                  <a:srgbClr val="0000FF"/>
                </a:solidFill>
              </a:rPr>
              <a:t>Cần</a:t>
            </a:r>
            <a:r>
              <a:rPr lang="en-US" altLang="en-US" sz="2800" b="1" u="none" dirty="0">
                <a:solidFill>
                  <a:srgbClr val="0000FF"/>
                </a:solidFill>
              </a:rPr>
              <a:t> </a:t>
            </a:r>
            <a:r>
              <a:rPr lang="en-US" altLang="en-US" sz="2800" b="1" u="none" dirty="0" err="1">
                <a:solidFill>
                  <a:srgbClr val="0000FF"/>
                </a:solidFill>
              </a:rPr>
              <a:t>lưu</a:t>
            </a:r>
            <a:r>
              <a:rPr lang="en-US" altLang="en-US" sz="2800" b="1" u="none" dirty="0">
                <a:solidFill>
                  <a:srgbClr val="0000FF"/>
                </a:solidFill>
              </a:rPr>
              <a:t> ý </a:t>
            </a:r>
            <a:r>
              <a:rPr lang="en-US" altLang="en-US" sz="2800" b="1" u="none" dirty="0" err="1">
                <a:solidFill>
                  <a:srgbClr val="0000FF"/>
                </a:solidFill>
              </a:rPr>
              <a:t>gì</a:t>
            </a:r>
            <a:r>
              <a:rPr lang="en-US" altLang="en-US" sz="2800" b="1" u="none" dirty="0">
                <a:solidFill>
                  <a:srgbClr val="0000FF"/>
                </a:solidFill>
              </a:rPr>
              <a:t> </a:t>
            </a:r>
            <a:r>
              <a:rPr lang="en-US" altLang="en-US" sz="2800" b="1" u="none" dirty="0" err="1">
                <a:solidFill>
                  <a:srgbClr val="0000FF"/>
                </a:solidFill>
              </a:rPr>
              <a:t>khi</a:t>
            </a:r>
            <a:r>
              <a:rPr lang="en-US" altLang="en-US" sz="2800" b="1" u="none" dirty="0">
                <a:solidFill>
                  <a:srgbClr val="0000FF"/>
                </a:solidFill>
              </a:rPr>
              <a:t> </a:t>
            </a:r>
            <a:r>
              <a:rPr lang="en-US" altLang="en-US" sz="2800" b="1" u="none" dirty="0" err="1">
                <a:solidFill>
                  <a:srgbClr val="0000FF"/>
                </a:solidFill>
              </a:rPr>
              <a:t>làm</a:t>
            </a:r>
            <a:r>
              <a:rPr lang="en-US" altLang="en-US" sz="2800" b="1" u="none" dirty="0">
                <a:solidFill>
                  <a:srgbClr val="0000FF"/>
                </a:solidFill>
              </a:rPr>
              <a:t> </a:t>
            </a:r>
            <a:r>
              <a:rPr lang="en-US" altLang="en-US" sz="2800" b="1" u="none" dirty="0" err="1">
                <a:solidFill>
                  <a:srgbClr val="0000FF"/>
                </a:solidFill>
              </a:rPr>
              <a:t>cỏ</a:t>
            </a:r>
            <a:r>
              <a:rPr lang="en-US" altLang="en-US" sz="2800" b="1" u="none" dirty="0">
                <a:solidFill>
                  <a:srgbClr val="0000FF"/>
                </a:solidFill>
              </a:rPr>
              <a:t> </a:t>
            </a:r>
            <a:r>
              <a:rPr lang="en-US" altLang="en-US" sz="2800" b="1" u="none" dirty="0" err="1">
                <a:solidFill>
                  <a:srgbClr val="0000FF"/>
                </a:solidFill>
              </a:rPr>
              <a:t>và</a:t>
            </a:r>
            <a:r>
              <a:rPr lang="en-US" altLang="en-US" sz="2800" b="1" u="none" dirty="0">
                <a:solidFill>
                  <a:srgbClr val="0000FF"/>
                </a:solidFill>
              </a:rPr>
              <a:t> </a:t>
            </a:r>
            <a:r>
              <a:rPr lang="en-US" altLang="en-US" sz="2800" b="1" u="none" dirty="0" err="1">
                <a:solidFill>
                  <a:srgbClr val="0000FF"/>
                </a:solidFill>
              </a:rPr>
              <a:t>vun</a:t>
            </a:r>
            <a:r>
              <a:rPr lang="en-US" altLang="en-US" sz="2800" b="1" u="none" dirty="0">
                <a:solidFill>
                  <a:srgbClr val="0000FF"/>
                </a:solidFill>
              </a:rPr>
              <a:t> </a:t>
            </a:r>
            <a:r>
              <a:rPr lang="en-US" altLang="en-US" sz="2800" b="1" u="none" dirty="0" err="1">
                <a:solidFill>
                  <a:srgbClr val="0000FF"/>
                </a:solidFill>
              </a:rPr>
              <a:t>xới</a:t>
            </a:r>
            <a:r>
              <a:rPr lang="en-US" altLang="en-US" sz="2800" b="1" u="none" dirty="0">
                <a:solidFill>
                  <a:srgbClr val="0000FF"/>
                </a:solidFill>
              </a:rPr>
              <a:t>?</a:t>
            </a:r>
            <a:endParaRPr lang="en-US" altLang="en-US" sz="2800" b="1" u="none" dirty="0">
              <a:solidFill>
                <a:srgbClr val="0000FF"/>
              </a:solidFill>
            </a:endParaRPr>
          </a:p>
        </p:txBody>
      </p:sp>
      <p:sp>
        <p:nvSpPr>
          <p:cNvPr id="5" name="Rectangle 4"/>
          <p:cNvSpPr/>
          <p:nvPr/>
        </p:nvSpPr>
        <p:spPr>
          <a:xfrm>
            <a:off x="838200" y="2057400"/>
            <a:ext cx="7924800" cy="523220"/>
          </a:xfrm>
          <a:prstGeom prst="rect">
            <a:avLst/>
          </a:prstGeom>
        </p:spPr>
        <p:txBody>
          <a:bodyPr wrap="square">
            <a:spAutoFit/>
          </a:bodyPr>
          <a:lstStyle/>
          <a:p>
            <a:pPr>
              <a:spcBef>
                <a:spcPct val="50000"/>
              </a:spcBef>
            </a:pPr>
            <a:r>
              <a:rPr lang="en-US" altLang="en-US" sz="2800" b="1" dirty="0" err="1">
                <a:solidFill>
                  <a:srgbClr val="0000FF"/>
                </a:solidFill>
                <a:latin typeface="Times New Roman" panose="02020603050405020304" charset="0"/>
                <a:cs typeface="Times New Roman" panose="02020603050405020304" charset="0"/>
              </a:rPr>
              <a:t>Vậy</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mục</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đích</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chung</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của</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việc</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làm</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cỏ,vun</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xới</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là</a:t>
            </a:r>
            <a:r>
              <a:rPr lang="en-US" altLang="en-US" sz="2800" b="1" dirty="0">
                <a:solidFill>
                  <a:srgbClr val="0000FF"/>
                </a:solidFill>
                <a:latin typeface="Times New Roman" panose="02020603050405020304" charset="0"/>
                <a:cs typeface="Times New Roman" panose="02020603050405020304" charset="0"/>
              </a:rPr>
              <a:t> </a:t>
            </a:r>
            <a:r>
              <a:rPr lang="en-US" altLang="en-US" sz="2800" b="1" dirty="0" err="1">
                <a:solidFill>
                  <a:srgbClr val="0000FF"/>
                </a:solidFill>
                <a:latin typeface="Times New Roman" panose="02020603050405020304" charset="0"/>
                <a:cs typeface="Times New Roman" panose="02020603050405020304" charset="0"/>
              </a:rPr>
              <a:t>gì</a:t>
            </a:r>
            <a:r>
              <a:rPr lang="en-US" altLang="en-US" sz="2800" b="1" dirty="0">
                <a:solidFill>
                  <a:srgbClr val="0000FF"/>
                </a:solidFill>
                <a:latin typeface="Times New Roman" panose="02020603050405020304" charset="0"/>
                <a:cs typeface="Times New Roman" panose="02020603050405020304" charset="0"/>
              </a:rPr>
              <a:t>?</a:t>
            </a:r>
            <a:endParaRPr lang="en-US" altLang="en-US" sz="2800" b="1" dirty="0">
              <a:solidFill>
                <a:srgbClr val="0000FF"/>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9" name="Text Box 7"/>
          <p:cNvSpPr txBox="1">
            <a:spLocks noChangeArrowheads="1"/>
          </p:cNvSpPr>
          <p:nvPr/>
        </p:nvSpPr>
        <p:spPr bwMode="auto">
          <a:xfrm>
            <a:off x="609600" y="3799268"/>
            <a:ext cx="57804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err="1">
                <a:solidFill>
                  <a:srgbClr val="0000FF"/>
                </a:solidFill>
              </a:rPr>
              <a:t>Cần</a:t>
            </a:r>
            <a:r>
              <a:rPr lang="en-US" altLang="en-US" sz="2800" b="1" u="none" dirty="0">
                <a:solidFill>
                  <a:srgbClr val="0000FF"/>
                </a:solidFill>
              </a:rPr>
              <a:t> </a:t>
            </a:r>
            <a:r>
              <a:rPr lang="en-US" altLang="en-US" sz="2800" b="1" u="none" dirty="0" err="1">
                <a:solidFill>
                  <a:srgbClr val="0000FF"/>
                </a:solidFill>
              </a:rPr>
              <a:t>lưu</a:t>
            </a:r>
            <a:r>
              <a:rPr lang="en-US" altLang="en-US" sz="2800" b="1" u="none" dirty="0">
                <a:solidFill>
                  <a:srgbClr val="0000FF"/>
                </a:solidFill>
              </a:rPr>
              <a:t> ý </a:t>
            </a:r>
            <a:r>
              <a:rPr lang="en-US" altLang="en-US" sz="2800" b="1" u="none" dirty="0" err="1" smtClean="0">
                <a:solidFill>
                  <a:srgbClr val="0000FF"/>
                </a:solidFill>
              </a:rPr>
              <a:t>khi</a:t>
            </a:r>
            <a:r>
              <a:rPr lang="en-US" altLang="en-US" sz="2800" b="1" u="none" dirty="0" smtClean="0">
                <a:solidFill>
                  <a:srgbClr val="0000FF"/>
                </a:solidFill>
              </a:rPr>
              <a:t> </a:t>
            </a:r>
            <a:r>
              <a:rPr lang="en-US" altLang="en-US" sz="2800" b="1" u="none" dirty="0" err="1">
                <a:solidFill>
                  <a:srgbClr val="0000FF"/>
                </a:solidFill>
              </a:rPr>
              <a:t>làm</a:t>
            </a:r>
            <a:r>
              <a:rPr lang="en-US" altLang="en-US" sz="2800" b="1" u="none" dirty="0">
                <a:solidFill>
                  <a:srgbClr val="0000FF"/>
                </a:solidFill>
              </a:rPr>
              <a:t> </a:t>
            </a:r>
            <a:r>
              <a:rPr lang="en-US" altLang="en-US" sz="2800" b="1" u="none" dirty="0" err="1">
                <a:solidFill>
                  <a:srgbClr val="0000FF"/>
                </a:solidFill>
              </a:rPr>
              <a:t>cỏ</a:t>
            </a:r>
            <a:r>
              <a:rPr lang="en-US" altLang="en-US" sz="2800" b="1" u="none" dirty="0">
                <a:solidFill>
                  <a:srgbClr val="0000FF"/>
                </a:solidFill>
              </a:rPr>
              <a:t> </a:t>
            </a:r>
            <a:r>
              <a:rPr lang="en-US" altLang="en-US" sz="2800" b="1" u="none" dirty="0" err="1">
                <a:solidFill>
                  <a:srgbClr val="0000FF"/>
                </a:solidFill>
              </a:rPr>
              <a:t>và</a:t>
            </a:r>
            <a:r>
              <a:rPr lang="en-US" altLang="en-US" sz="2800" b="1" u="none" dirty="0">
                <a:solidFill>
                  <a:srgbClr val="0000FF"/>
                </a:solidFill>
              </a:rPr>
              <a:t> </a:t>
            </a:r>
            <a:r>
              <a:rPr lang="en-US" altLang="en-US" sz="2800" b="1" u="none" dirty="0" err="1">
                <a:solidFill>
                  <a:srgbClr val="0000FF"/>
                </a:solidFill>
              </a:rPr>
              <a:t>vun</a:t>
            </a:r>
            <a:r>
              <a:rPr lang="en-US" altLang="en-US" sz="2800" b="1" u="none" dirty="0">
                <a:solidFill>
                  <a:srgbClr val="0000FF"/>
                </a:solidFill>
              </a:rPr>
              <a:t> </a:t>
            </a:r>
            <a:r>
              <a:rPr lang="en-US" altLang="en-US" sz="2800" b="1" u="none" dirty="0" err="1" smtClean="0">
                <a:solidFill>
                  <a:srgbClr val="0000FF"/>
                </a:solidFill>
              </a:rPr>
              <a:t>xới</a:t>
            </a:r>
            <a:endParaRPr lang="en-US" altLang="en-US" sz="2800" b="1" u="none" dirty="0">
              <a:solidFill>
                <a:srgbClr val="0000FF"/>
              </a:solidFill>
            </a:endParaRPr>
          </a:p>
        </p:txBody>
      </p:sp>
      <p:sp>
        <p:nvSpPr>
          <p:cNvPr id="115725" name="Rectangle 13"/>
          <p:cNvSpPr>
            <a:spLocks noChangeArrowheads="1"/>
          </p:cNvSpPr>
          <p:nvPr/>
        </p:nvSpPr>
        <p:spPr bwMode="auto">
          <a:xfrm>
            <a:off x="228600" y="3810000"/>
            <a:ext cx="8763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20000"/>
              </a:spcBef>
            </a:pPr>
            <a:endParaRPr lang="en-US" altLang="en-US" sz="2800" b="1" u="none" dirty="0">
              <a:latin typeface="VNI-Times" pitchFamily="2" charset="0"/>
            </a:endParaRPr>
          </a:p>
          <a:p>
            <a:pPr eaLnBrk="1" hangingPunct="1">
              <a:spcBef>
                <a:spcPct val="20000"/>
              </a:spcBef>
            </a:pPr>
            <a:r>
              <a:rPr lang="en-US" altLang="en-US" sz="2800" b="1" u="none" dirty="0">
                <a:latin typeface="VNI-Times" pitchFamily="2" charset="0"/>
              </a:rPr>
              <a:t>	- </a:t>
            </a:r>
            <a:r>
              <a:rPr lang="en-US" altLang="en-US" sz="2800" b="1" u="none" dirty="0" err="1">
                <a:latin typeface="VNI-Times" pitchFamily="2" charset="0"/>
              </a:rPr>
              <a:t>Laøm</a:t>
            </a:r>
            <a:r>
              <a:rPr lang="en-US" altLang="en-US" sz="2800" b="1" u="none" dirty="0">
                <a:latin typeface="VNI-Times" pitchFamily="2" charset="0"/>
              </a:rPr>
              <a:t> </a:t>
            </a:r>
            <a:r>
              <a:rPr lang="en-US" altLang="en-US" sz="2800" b="1" u="none" dirty="0" err="1">
                <a:latin typeface="VNI-Times" pitchFamily="2" charset="0"/>
              </a:rPr>
              <a:t>coû</a:t>
            </a:r>
            <a:r>
              <a:rPr lang="en-US" altLang="en-US" sz="2800" b="1" u="none" dirty="0">
                <a:latin typeface="VNI-Times" pitchFamily="2" charset="0"/>
              </a:rPr>
              <a:t>, </a:t>
            </a:r>
            <a:r>
              <a:rPr lang="en-US" altLang="en-US" sz="2800" b="1" u="none" dirty="0" err="1">
                <a:latin typeface="VNI-Times" pitchFamily="2" charset="0"/>
              </a:rPr>
              <a:t>vun</a:t>
            </a:r>
            <a:r>
              <a:rPr lang="en-US" altLang="en-US" sz="2800" b="1" u="none" dirty="0">
                <a:latin typeface="VNI-Times" pitchFamily="2" charset="0"/>
              </a:rPr>
              <a:t> </a:t>
            </a:r>
            <a:r>
              <a:rPr lang="en-US" altLang="en-US" sz="2800" b="1" u="none" dirty="0" err="1">
                <a:latin typeface="VNI-Times" pitchFamily="2" charset="0"/>
              </a:rPr>
              <a:t>xôùi</a:t>
            </a:r>
            <a:r>
              <a:rPr lang="en-US" altLang="en-US" sz="2800" b="1" u="none" dirty="0">
                <a:latin typeface="VNI-Times" pitchFamily="2" charset="0"/>
              </a:rPr>
              <a:t> </a:t>
            </a:r>
            <a:r>
              <a:rPr lang="en-US" altLang="en-US" sz="2800" b="1" u="none" dirty="0" err="1">
                <a:latin typeface="VNI-Times" pitchFamily="2" charset="0"/>
              </a:rPr>
              <a:t>phaûi</a:t>
            </a:r>
            <a:r>
              <a:rPr lang="en-US" altLang="en-US" sz="2800" b="1" u="none" dirty="0">
                <a:latin typeface="VNI-Times" pitchFamily="2" charset="0"/>
              </a:rPr>
              <a:t> </a:t>
            </a:r>
            <a:r>
              <a:rPr lang="en-US" altLang="en-US" sz="2800" b="1" u="none" dirty="0" err="1">
                <a:latin typeface="VNI-Times" pitchFamily="2" charset="0"/>
              </a:rPr>
              <a:t>kòp</a:t>
            </a:r>
            <a:r>
              <a:rPr lang="en-US" altLang="en-US" sz="2800" b="1" u="none" dirty="0">
                <a:latin typeface="VNI-Times" pitchFamily="2" charset="0"/>
              </a:rPr>
              <a:t> </a:t>
            </a:r>
            <a:r>
              <a:rPr lang="en-US" altLang="en-US" sz="2800" b="1" u="none" dirty="0" err="1">
                <a:latin typeface="VNI-Times" pitchFamily="2" charset="0"/>
              </a:rPr>
              <a:t>thôøi</a:t>
            </a:r>
            <a:r>
              <a:rPr lang="en-US" altLang="en-US" sz="2800" b="1" u="none" dirty="0">
                <a:latin typeface="VNI-Times" pitchFamily="2" charset="0"/>
              </a:rPr>
              <a:t>.</a:t>
            </a:r>
            <a:endParaRPr lang="en-US" altLang="en-US" sz="2800" b="1" u="none" dirty="0">
              <a:latin typeface="VNI-Times" pitchFamily="2" charset="0"/>
            </a:endParaRPr>
          </a:p>
          <a:p>
            <a:pPr eaLnBrk="1" hangingPunct="1">
              <a:spcBef>
                <a:spcPct val="20000"/>
              </a:spcBef>
            </a:pPr>
            <a:r>
              <a:rPr lang="en-US" altLang="en-US" sz="2800" b="1" u="none" dirty="0">
                <a:latin typeface="VNI-Times" pitchFamily="2" charset="0"/>
              </a:rPr>
              <a:t>	- </a:t>
            </a:r>
            <a:r>
              <a:rPr lang="en-US" altLang="en-US" sz="2800" b="1" u="none" dirty="0" err="1">
                <a:latin typeface="VNI-Times" pitchFamily="2" charset="0"/>
              </a:rPr>
              <a:t>Khoâng</a:t>
            </a:r>
            <a:r>
              <a:rPr lang="en-US" altLang="en-US" sz="2800" b="1" u="none" dirty="0">
                <a:latin typeface="VNI-Times" pitchFamily="2" charset="0"/>
              </a:rPr>
              <a:t> </a:t>
            </a:r>
            <a:r>
              <a:rPr lang="en-US" altLang="en-US" sz="2800" b="1" u="none" dirty="0" err="1">
                <a:latin typeface="VNI-Times" pitchFamily="2" charset="0"/>
              </a:rPr>
              <a:t>laøm</a:t>
            </a:r>
            <a:r>
              <a:rPr lang="en-US" altLang="en-US" sz="2800" b="1" u="none" dirty="0">
                <a:latin typeface="VNI-Times" pitchFamily="2" charset="0"/>
              </a:rPr>
              <a:t> </a:t>
            </a:r>
            <a:r>
              <a:rPr lang="en-US" altLang="en-US" sz="2800" b="1" u="none" dirty="0" err="1">
                <a:latin typeface="VNI-Times" pitchFamily="2" charset="0"/>
              </a:rPr>
              <a:t>toån</a:t>
            </a:r>
            <a:r>
              <a:rPr lang="en-US" altLang="en-US" sz="2800" b="1" u="none" dirty="0">
                <a:latin typeface="VNI-Times" pitchFamily="2" charset="0"/>
              </a:rPr>
              <a:t> </a:t>
            </a:r>
            <a:r>
              <a:rPr lang="en-US" altLang="en-US" sz="2800" b="1" u="none" dirty="0" err="1">
                <a:latin typeface="VNI-Times" pitchFamily="2" charset="0"/>
              </a:rPr>
              <a:t>thöông</a:t>
            </a:r>
            <a:r>
              <a:rPr lang="en-US" altLang="en-US" sz="2800" b="1" u="none" dirty="0">
                <a:latin typeface="VNI-Times" pitchFamily="2" charset="0"/>
              </a:rPr>
              <a:t> </a:t>
            </a:r>
            <a:r>
              <a:rPr lang="en-US" altLang="en-US" sz="2800" b="1" u="none" dirty="0" err="1">
                <a:latin typeface="VNI-Times" pitchFamily="2" charset="0"/>
              </a:rPr>
              <a:t>cho</a:t>
            </a:r>
            <a:r>
              <a:rPr lang="en-US" altLang="en-US" sz="2800" b="1" u="none" dirty="0">
                <a:latin typeface="VNI-Times" pitchFamily="2" charset="0"/>
              </a:rPr>
              <a:t> </a:t>
            </a:r>
            <a:r>
              <a:rPr lang="en-US" altLang="en-US" sz="2800" b="1" u="none" dirty="0" err="1">
                <a:latin typeface="VNI-Times" pitchFamily="2" charset="0"/>
              </a:rPr>
              <a:t>caây</a:t>
            </a:r>
            <a:r>
              <a:rPr lang="en-US" altLang="en-US" sz="2800" b="1" u="none" dirty="0">
                <a:latin typeface="VNI-Times" pitchFamily="2" charset="0"/>
              </a:rPr>
              <a:t> </a:t>
            </a:r>
            <a:r>
              <a:rPr lang="en-US" altLang="en-US" sz="2800" b="1" u="none" dirty="0" err="1">
                <a:latin typeface="VNI-Times" pitchFamily="2" charset="0"/>
              </a:rPr>
              <a:t>vaø</a:t>
            </a:r>
            <a:r>
              <a:rPr lang="en-US" altLang="en-US" sz="2800" b="1" u="none" dirty="0">
                <a:latin typeface="VNI-Times" pitchFamily="2" charset="0"/>
              </a:rPr>
              <a:t> </a:t>
            </a:r>
            <a:r>
              <a:rPr lang="en-US" altLang="en-US" sz="2800" b="1" u="none" dirty="0" err="1">
                <a:latin typeface="VNI-Times" pitchFamily="2" charset="0"/>
              </a:rPr>
              <a:t>boä</a:t>
            </a:r>
            <a:r>
              <a:rPr lang="en-US" altLang="en-US" sz="2800" b="1" u="none" dirty="0">
                <a:latin typeface="VNI-Times" pitchFamily="2" charset="0"/>
              </a:rPr>
              <a:t> </a:t>
            </a:r>
            <a:r>
              <a:rPr lang="en-US" altLang="en-US" sz="2800" b="1" u="none" dirty="0" err="1">
                <a:latin typeface="VNI-Times" pitchFamily="2" charset="0"/>
              </a:rPr>
              <a:t>reã</a:t>
            </a:r>
            <a:r>
              <a:rPr lang="en-US" altLang="en-US" sz="2800" b="1" u="none" dirty="0">
                <a:latin typeface="VNI-Times" pitchFamily="2" charset="0"/>
              </a:rPr>
              <a:t>.</a:t>
            </a:r>
            <a:endParaRPr lang="en-US" altLang="en-US" sz="2800" b="1" u="none" dirty="0">
              <a:latin typeface="VNI-Times" pitchFamily="2" charset="0"/>
            </a:endParaRPr>
          </a:p>
          <a:p>
            <a:pPr eaLnBrk="1" hangingPunct="1">
              <a:spcBef>
                <a:spcPct val="20000"/>
              </a:spcBef>
            </a:pPr>
            <a:r>
              <a:rPr lang="en-US" altLang="en-US" sz="2800" b="1" u="none" dirty="0">
                <a:latin typeface="VNI-Times" pitchFamily="2" charset="0"/>
              </a:rPr>
              <a:t>	- </a:t>
            </a:r>
            <a:r>
              <a:rPr lang="en-US" altLang="en-US" sz="2800" b="1" u="none" dirty="0" err="1">
                <a:latin typeface="VNI-Times" pitchFamily="2" charset="0"/>
              </a:rPr>
              <a:t>Caàn</a:t>
            </a:r>
            <a:r>
              <a:rPr lang="en-US" altLang="en-US" sz="2800" b="1" u="none" dirty="0">
                <a:latin typeface="VNI-Times" pitchFamily="2" charset="0"/>
              </a:rPr>
              <a:t> </a:t>
            </a:r>
            <a:r>
              <a:rPr lang="en-US" altLang="en-US" sz="2800" b="1" u="none" dirty="0" err="1">
                <a:latin typeface="VNI-Times" pitchFamily="2" charset="0"/>
              </a:rPr>
              <a:t>keát</a:t>
            </a:r>
            <a:r>
              <a:rPr lang="en-US" altLang="en-US" sz="2800" b="1" u="none" dirty="0">
                <a:latin typeface="VNI-Times" pitchFamily="2" charset="0"/>
              </a:rPr>
              <a:t> </a:t>
            </a:r>
            <a:r>
              <a:rPr lang="en-US" altLang="en-US" sz="2800" b="1" u="none" dirty="0" err="1">
                <a:latin typeface="VNI-Times" pitchFamily="2" charset="0"/>
              </a:rPr>
              <a:t>hôïp</a:t>
            </a:r>
            <a:r>
              <a:rPr lang="en-US" altLang="en-US" sz="2800" b="1" u="none" dirty="0">
                <a:latin typeface="VNI-Times" pitchFamily="2" charset="0"/>
              </a:rPr>
              <a:t> </a:t>
            </a:r>
            <a:r>
              <a:rPr lang="en-US" altLang="en-US" sz="2800" b="1" u="none" dirty="0" err="1">
                <a:latin typeface="VNI-Times" pitchFamily="2" charset="0"/>
              </a:rPr>
              <a:t>caùc</a:t>
            </a:r>
            <a:r>
              <a:rPr lang="en-US" altLang="en-US" sz="2800" b="1" u="none" dirty="0">
                <a:latin typeface="VNI-Times" pitchFamily="2" charset="0"/>
              </a:rPr>
              <a:t> </a:t>
            </a:r>
            <a:r>
              <a:rPr lang="en-US" altLang="en-US" sz="2800" b="1" u="none" dirty="0" err="1">
                <a:latin typeface="VNI-Times" pitchFamily="2" charset="0"/>
              </a:rPr>
              <a:t>bieän</a:t>
            </a:r>
            <a:r>
              <a:rPr lang="en-US" altLang="en-US" sz="2800" b="1" u="none" dirty="0">
                <a:latin typeface="VNI-Times" pitchFamily="2" charset="0"/>
              </a:rPr>
              <a:t> </a:t>
            </a:r>
            <a:r>
              <a:rPr lang="en-US" altLang="en-US" sz="2800" b="1" u="none" dirty="0" err="1">
                <a:latin typeface="VNI-Times" pitchFamily="2" charset="0"/>
              </a:rPr>
              <a:t>phaùp</a:t>
            </a:r>
            <a:r>
              <a:rPr lang="en-US" altLang="en-US" sz="2800" b="1" u="none" dirty="0">
                <a:latin typeface="VNI-Times" pitchFamily="2" charset="0"/>
              </a:rPr>
              <a:t> </a:t>
            </a:r>
            <a:r>
              <a:rPr lang="en-US" altLang="en-US" sz="2800" b="1" u="none" dirty="0" err="1">
                <a:latin typeface="VNI-Times" pitchFamily="2" charset="0"/>
              </a:rPr>
              <a:t>boùn</a:t>
            </a:r>
            <a:r>
              <a:rPr lang="en-US" altLang="en-US" sz="2800" b="1" u="none" dirty="0">
                <a:latin typeface="VNI-Times" pitchFamily="2" charset="0"/>
              </a:rPr>
              <a:t> </a:t>
            </a:r>
            <a:r>
              <a:rPr lang="en-US" altLang="en-US" sz="2800" b="1" u="none" dirty="0" err="1">
                <a:latin typeface="VNI-Times" pitchFamily="2" charset="0"/>
              </a:rPr>
              <a:t>phaân</a:t>
            </a:r>
            <a:r>
              <a:rPr lang="en-US" altLang="en-US" sz="2800" b="1" u="none" dirty="0">
                <a:latin typeface="VNI-Times" pitchFamily="2" charset="0"/>
              </a:rPr>
              <a:t>, </a:t>
            </a:r>
            <a:r>
              <a:rPr lang="en-US" altLang="en-US" sz="2800" b="1" u="none" dirty="0" err="1">
                <a:latin typeface="VNI-Times" pitchFamily="2" charset="0"/>
              </a:rPr>
              <a:t>baám</a:t>
            </a:r>
            <a:r>
              <a:rPr lang="en-US" altLang="en-US" sz="2800" b="1" u="none" dirty="0">
                <a:latin typeface="VNI-Times" pitchFamily="2" charset="0"/>
              </a:rPr>
              <a:t> </a:t>
            </a:r>
            <a:r>
              <a:rPr lang="en-US" altLang="en-US" sz="2800" b="1" u="none" dirty="0" err="1">
                <a:latin typeface="VNI-Times" pitchFamily="2" charset="0"/>
              </a:rPr>
              <a:t>ngoïn</a:t>
            </a:r>
            <a:r>
              <a:rPr lang="en-US" altLang="en-US" sz="2800" b="1" u="none" dirty="0">
                <a:latin typeface="VNI-Times" pitchFamily="2" charset="0"/>
              </a:rPr>
              <a:t>, </a:t>
            </a:r>
            <a:r>
              <a:rPr lang="en-US" altLang="en-US" sz="2800" b="1" u="none" dirty="0" err="1">
                <a:latin typeface="VNI-Times" pitchFamily="2" charset="0"/>
              </a:rPr>
              <a:t>tæa</a:t>
            </a:r>
            <a:r>
              <a:rPr lang="en-US" altLang="en-US" sz="2800" b="1" u="none" dirty="0">
                <a:latin typeface="VNI-Times" pitchFamily="2" charset="0"/>
              </a:rPr>
              <a:t> </a:t>
            </a:r>
            <a:r>
              <a:rPr lang="en-US" altLang="en-US" sz="2800" b="1" u="none" dirty="0" err="1">
                <a:latin typeface="VNI-Times" pitchFamily="2" charset="0"/>
              </a:rPr>
              <a:t>caønh</a:t>
            </a:r>
            <a:r>
              <a:rPr lang="en-US" altLang="en-US" sz="2800" b="1" u="none" dirty="0">
                <a:latin typeface="VNI-Times" pitchFamily="2" charset="0"/>
              </a:rPr>
              <a:t>, </a:t>
            </a:r>
            <a:r>
              <a:rPr lang="en-US" altLang="en-US" sz="2800" b="1" u="none" dirty="0" err="1">
                <a:latin typeface="VNI-Times" pitchFamily="2" charset="0"/>
              </a:rPr>
              <a:t>tröø</a:t>
            </a:r>
            <a:r>
              <a:rPr lang="en-US" altLang="en-US" sz="2800" b="1" u="none" dirty="0">
                <a:latin typeface="VNI-Times" pitchFamily="2" charset="0"/>
              </a:rPr>
              <a:t> </a:t>
            </a:r>
            <a:r>
              <a:rPr lang="en-US" altLang="en-US" sz="2800" b="1" u="none" dirty="0" err="1">
                <a:latin typeface="VNI-Times" pitchFamily="2" charset="0"/>
              </a:rPr>
              <a:t>saâu</a:t>
            </a:r>
            <a:r>
              <a:rPr lang="en-US" altLang="en-US" sz="2800" b="1" u="none" dirty="0">
                <a:latin typeface="VNI-Times" pitchFamily="2" charset="0"/>
              </a:rPr>
              <a:t> </a:t>
            </a:r>
            <a:r>
              <a:rPr lang="en-US" altLang="en-US" sz="2800" b="1" u="none" dirty="0" err="1">
                <a:latin typeface="VNI-Times" pitchFamily="2" charset="0"/>
              </a:rPr>
              <a:t>beänh</a:t>
            </a:r>
            <a:r>
              <a:rPr lang="en-US" altLang="en-US" sz="2800" b="1" u="none" dirty="0">
                <a:latin typeface="VNI-Times" pitchFamily="2" charset="0"/>
              </a:rPr>
              <a:t>.</a:t>
            </a:r>
            <a:endParaRPr lang="en-US" altLang="en-US" sz="2800" b="1" u="none" dirty="0">
              <a:latin typeface="VNI-Times" pitchFamily="2" charset="0"/>
            </a:endParaRPr>
          </a:p>
        </p:txBody>
      </p:sp>
      <p:sp>
        <p:nvSpPr>
          <p:cNvPr id="11" name="Text Box 14"/>
          <p:cNvSpPr txBox="1">
            <a:spLocks noChangeArrowheads="1"/>
          </p:cNvSpPr>
          <p:nvPr/>
        </p:nvSpPr>
        <p:spPr bwMode="auto">
          <a:xfrm>
            <a:off x="478665" y="914400"/>
            <a:ext cx="8534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err="1">
                <a:solidFill>
                  <a:srgbClr val="0000FF"/>
                </a:solidFill>
              </a:rPr>
              <a:t>Vậy</a:t>
            </a:r>
            <a:r>
              <a:rPr lang="en-US" altLang="en-US" sz="2400" b="1" u="none" dirty="0">
                <a:solidFill>
                  <a:srgbClr val="0000FF"/>
                </a:solidFill>
              </a:rPr>
              <a:t> </a:t>
            </a:r>
            <a:r>
              <a:rPr lang="en-US" altLang="en-US" sz="2400" b="1" u="none" dirty="0" err="1">
                <a:solidFill>
                  <a:srgbClr val="0000FF"/>
                </a:solidFill>
              </a:rPr>
              <a:t>mục</a:t>
            </a:r>
            <a:r>
              <a:rPr lang="en-US" altLang="en-US" sz="2400" b="1" u="none" dirty="0">
                <a:solidFill>
                  <a:srgbClr val="0000FF"/>
                </a:solidFill>
              </a:rPr>
              <a:t> </a:t>
            </a:r>
            <a:r>
              <a:rPr lang="en-US" altLang="en-US" sz="2400" b="1" u="none" dirty="0" err="1">
                <a:solidFill>
                  <a:srgbClr val="0000FF"/>
                </a:solidFill>
              </a:rPr>
              <a:t>đích</a:t>
            </a:r>
            <a:r>
              <a:rPr lang="en-US" altLang="en-US" sz="2400" b="1" u="none" dirty="0">
                <a:solidFill>
                  <a:srgbClr val="0000FF"/>
                </a:solidFill>
              </a:rPr>
              <a:t> </a:t>
            </a:r>
            <a:r>
              <a:rPr lang="en-US" altLang="en-US" sz="2400" b="1" u="none" dirty="0" err="1">
                <a:solidFill>
                  <a:srgbClr val="0000FF"/>
                </a:solidFill>
              </a:rPr>
              <a:t>chung</a:t>
            </a:r>
            <a:r>
              <a:rPr lang="en-US" altLang="en-US" sz="2400" b="1" u="none" dirty="0">
                <a:solidFill>
                  <a:srgbClr val="0000FF"/>
                </a:solidFill>
              </a:rPr>
              <a:t> </a:t>
            </a:r>
            <a:r>
              <a:rPr lang="en-US" altLang="en-US" sz="2400" b="1" u="none" dirty="0" err="1">
                <a:solidFill>
                  <a:srgbClr val="0000FF"/>
                </a:solidFill>
              </a:rPr>
              <a:t>của</a:t>
            </a:r>
            <a:r>
              <a:rPr lang="en-US" altLang="en-US" sz="2400" b="1" u="none" dirty="0">
                <a:solidFill>
                  <a:srgbClr val="0000FF"/>
                </a:solidFill>
              </a:rPr>
              <a:t> </a:t>
            </a:r>
            <a:r>
              <a:rPr lang="en-US" altLang="en-US" sz="2400" b="1" u="none" dirty="0" err="1">
                <a:solidFill>
                  <a:srgbClr val="0000FF"/>
                </a:solidFill>
              </a:rPr>
              <a:t>việc</a:t>
            </a:r>
            <a:r>
              <a:rPr lang="en-US" altLang="en-US" sz="2400" b="1" u="none" dirty="0">
                <a:solidFill>
                  <a:srgbClr val="0000FF"/>
                </a:solidFill>
              </a:rPr>
              <a:t> </a:t>
            </a:r>
            <a:r>
              <a:rPr lang="en-US" altLang="en-US" sz="2400" b="1" u="none" dirty="0" err="1">
                <a:solidFill>
                  <a:srgbClr val="0000FF"/>
                </a:solidFill>
              </a:rPr>
              <a:t>làm</a:t>
            </a:r>
            <a:r>
              <a:rPr lang="en-US" altLang="en-US" sz="2400" b="1" u="none" dirty="0">
                <a:solidFill>
                  <a:srgbClr val="0000FF"/>
                </a:solidFill>
              </a:rPr>
              <a:t> </a:t>
            </a:r>
            <a:r>
              <a:rPr lang="en-US" altLang="en-US" sz="2400" b="1" u="none" dirty="0" err="1">
                <a:solidFill>
                  <a:srgbClr val="0000FF"/>
                </a:solidFill>
              </a:rPr>
              <a:t>cỏ,vun</a:t>
            </a:r>
            <a:r>
              <a:rPr lang="en-US" altLang="en-US" sz="2400" b="1" u="none" dirty="0">
                <a:solidFill>
                  <a:srgbClr val="0000FF"/>
                </a:solidFill>
              </a:rPr>
              <a:t> </a:t>
            </a:r>
            <a:r>
              <a:rPr lang="en-US" altLang="en-US" sz="2400" b="1" u="none" dirty="0" err="1">
                <a:solidFill>
                  <a:srgbClr val="0000FF"/>
                </a:solidFill>
              </a:rPr>
              <a:t>xới</a:t>
            </a:r>
            <a:r>
              <a:rPr lang="en-US" altLang="en-US" sz="2400" b="1" u="none" dirty="0">
                <a:solidFill>
                  <a:srgbClr val="0000FF"/>
                </a:solidFill>
              </a:rPr>
              <a:t> </a:t>
            </a:r>
            <a:r>
              <a:rPr lang="en-US" altLang="en-US" sz="2400" b="1" u="none" dirty="0" err="1" smtClean="0">
                <a:solidFill>
                  <a:srgbClr val="0000FF"/>
                </a:solidFill>
              </a:rPr>
              <a:t>là</a:t>
            </a:r>
            <a:endParaRPr lang="en-US" altLang="en-US" sz="2400" b="1" u="none" dirty="0">
              <a:solidFill>
                <a:srgbClr val="0000FF"/>
              </a:solidFill>
            </a:endParaRPr>
          </a:p>
          <a:p>
            <a:pPr eaLnBrk="1" hangingPunct="1">
              <a:spcBef>
                <a:spcPct val="50000"/>
              </a:spcBef>
            </a:pPr>
            <a:r>
              <a:rPr lang="en-US" altLang="en-US" sz="2400" b="1" u="none" dirty="0" smtClean="0"/>
              <a:t>- </a:t>
            </a:r>
            <a:r>
              <a:rPr lang="en-US" altLang="en-US" sz="2400" b="1" u="none" dirty="0" err="1" smtClean="0"/>
              <a:t>Diệt</a:t>
            </a:r>
            <a:r>
              <a:rPr lang="en-US" altLang="en-US" sz="2400" b="1" u="none" dirty="0" smtClean="0"/>
              <a:t> </a:t>
            </a:r>
            <a:r>
              <a:rPr lang="en-US" altLang="en-US" sz="2400" b="1" u="none" dirty="0" err="1"/>
              <a:t>cỏ</a:t>
            </a:r>
            <a:r>
              <a:rPr lang="en-US" altLang="en-US" sz="2400" b="1" u="none" dirty="0"/>
              <a:t> </a:t>
            </a:r>
            <a:r>
              <a:rPr lang="en-US" altLang="en-US" sz="2400" b="1" u="none" dirty="0" err="1"/>
              <a:t>dại</a:t>
            </a:r>
            <a:endParaRPr lang="en-US" altLang="en-US" sz="2400" b="1" u="none" dirty="0"/>
          </a:p>
          <a:p>
            <a:pPr eaLnBrk="1" hangingPunct="1">
              <a:spcBef>
                <a:spcPct val="50000"/>
              </a:spcBef>
            </a:pPr>
            <a:r>
              <a:rPr lang="en-US" altLang="en-US" sz="2400" b="1" u="none" dirty="0" smtClean="0"/>
              <a:t>- </a:t>
            </a:r>
            <a:r>
              <a:rPr lang="en-US" altLang="en-US" sz="2400" b="1" u="none" dirty="0" err="1" smtClean="0"/>
              <a:t>Làm</a:t>
            </a:r>
            <a:r>
              <a:rPr lang="en-US" altLang="en-US" sz="2400" b="1" u="none" dirty="0" smtClean="0"/>
              <a:t> </a:t>
            </a:r>
            <a:r>
              <a:rPr lang="en-US" altLang="en-US" sz="2400" b="1" u="none" dirty="0" err="1"/>
              <a:t>cho</a:t>
            </a:r>
            <a:r>
              <a:rPr lang="en-US" altLang="en-US" sz="2400" b="1" u="none" dirty="0"/>
              <a:t> </a:t>
            </a:r>
            <a:r>
              <a:rPr lang="en-US" altLang="en-US" sz="2400" b="1" u="none" dirty="0" err="1"/>
              <a:t>đất</a:t>
            </a:r>
            <a:r>
              <a:rPr lang="en-US" altLang="en-US" sz="2400" b="1" u="none" dirty="0"/>
              <a:t> </a:t>
            </a:r>
            <a:r>
              <a:rPr lang="en-US" altLang="en-US" sz="2400" b="1" u="none" dirty="0" err="1"/>
              <a:t>tơi</a:t>
            </a:r>
            <a:r>
              <a:rPr lang="en-US" altLang="en-US" sz="2400" b="1" u="none" dirty="0"/>
              <a:t> </a:t>
            </a:r>
            <a:r>
              <a:rPr lang="en-US" altLang="en-US" sz="2400" b="1" u="none" dirty="0" err="1"/>
              <a:t>xốp</a:t>
            </a:r>
            <a:endParaRPr lang="en-US" altLang="en-US" sz="2400" b="1" u="none" dirty="0"/>
          </a:p>
          <a:p>
            <a:pPr eaLnBrk="1" hangingPunct="1">
              <a:spcBef>
                <a:spcPct val="50000"/>
              </a:spcBef>
            </a:pPr>
            <a:r>
              <a:rPr lang="en-US" altLang="en-US" sz="2400" b="1" u="none" dirty="0" smtClean="0"/>
              <a:t>- </a:t>
            </a:r>
            <a:r>
              <a:rPr lang="en-US" altLang="en-US" sz="2400" b="1" u="none" dirty="0" err="1" smtClean="0"/>
              <a:t>Diệt</a:t>
            </a:r>
            <a:r>
              <a:rPr lang="en-US" altLang="en-US" sz="2400" b="1" u="none" dirty="0" smtClean="0"/>
              <a:t> </a:t>
            </a:r>
            <a:r>
              <a:rPr lang="en-US" altLang="en-US" sz="2400" b="1" u="none" dirty="0" err="1"/>
              <a:t>sâu</a:t>
            </a:r>
            <a:r>
              <a:rPr lang="en-US" altLang="en-US" sz="2400" b="1" u="none" dirty="0"/>
              <a:t>, </a:t>
            </a:r>
            <a:r>
              <a:rPr lang="en-US" altLang="en-US" sz="2400" b="1" u="none" dirty="0" err="1"/>
              <a:t>bệnh</a:t>
            </a:r>
            <a:r>
              <a:rPr lang="en-US" altLang="en-US" sz="2400" b="1" u="none" dirty="0"/>
              <a:t> </a:t>
            </a:r>
            <a:r>
              <a:rPr lang="en-US" altLang="en-US" sz="2400" b="1" u="none" dirty="0" err="1"/>
              <a:t>hại</a:t>
            </a:r>
            <a:r>
              <a:rPr lang="en-US" altLang="en-US" sz="2400" b="1" u="none" dirty="0"/>
              <a:t>.</a:t>
            </a:r>
            <a:endParaRPr lang="en-US" altLang="en-US" sz="2400" b="1" u="none" dirty="0"/>
          </a:p>
          <a:p>
            <a:pPr eaLnBrk="1" hangingPunct="1">
              <a:spcBef>
                <a:spcPct val="50000"/>
              </a:spcBef>
            </a:pPr>
            <a:r>
              <a:rPr lang="en-US" altLang="en-US" sz="2400" b="1" u="none" dirty="0" smtClean="0"/>
              <a:t>- </a:t>
            </a:r>
            <a:r>
              <a:rPr lang="en-US" altLang="en-US" sz="2400" b="1" u="none" dirty="0" err="1" smtClean="0"/>
              <a:t>Chống</a:t>
            </a:r>
            <a:r>
              <a:rPr lang="en-US" altLang="en-US" sz="2400" b="1" u="none" dirty="0" smtClean="0"/>
              <a:t> </a:t>
            </a:r>
            <a:r>
              <a:rPr lang="en-US" altLang="en-US" sz="2400" b="1" u="none" dirty="0" err="1"/>
              <a:t>đổ</a:t>
            </a:r>
            <a:endParaRPr lang="en-US" altLang="en-US" sz="2400" b="1" u="non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5719"/>
                                        </p:tgtEl>
                                        <p:attrNameLst>
                                          <p:attrName>style.visibility</p:attrName>
                                        </p:attrNameLst>
                                      </p:cBhvr>
                                      <p:to>
                                        <p:strVal val="visible"/>
                                      </p:to>
                                    </p:set>
                                    <p:animEffect transition="in" filter="box(in)">
                                      <p:cBhvr>
                                        <p:cTn id="12" dur="500"/>
                                        <p:tgtEl>
                                          <p:spTgt spid="1157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5725"/>
                                        </p:tgtEl>
                                        <p:attrNameLst>
                                          <p:attrName>style.visibility</p:attrName>
                                        </p:attrNameLst>
                                      </p:cBhvr>
                                      <p:to>
                                        <p:strVal val="visible"/>
                                      </p:to>
                                    </p:set>
                                    <p:animEffect transition="in" filter="checkerboard(across)">
                                      <p:cBhvr>
                                        <p:cTn id="17" dur="500"/>
                                        <p:tgtEl>
                                          <p:spTgt spid="115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9" grpId="0"/>
      <p:bldP spid="115725"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0"/>
            <a:ext cx="7772400" cy="1578894"/>
          </a:xfrm>
          <a:prstGeom prst="rect">
            <a:avLst/>
          </a:prstGeom>
        </p:spPr>
        <p:txBody>
          <a:bodyPr wrap="square">
            <a:spAutoFit/>
          </a:bodyPr>
          <a:lstStyle/>
          <a:p>
            <a:pPr marL="88900">
              <a:lnSpc>
                <a:spcPct val="115000"/>
              </a:lnSpc>
              <a:spcAft>
                <a:spcPts val="2200"/>
              </a:spcAft>
            </a:pPr>
            <a:r>
              <a:rPr lang="vi-VN" sz="2800" dirty="0">
                <a:solidFill>
                  <a:srgbClr val="000000"/>
                </a:solidFill>
                <a:latin typeface="Times New Roman (Headings)"/>
                <a:ea typeface="Arial" panose="020B0604020202020204" pitchFamily="34" charset="0"/>
              </a:rPr>
              <a:t>Khi gieo hạt trồng cây con cần phải chú ý đến nhũng vấn </a:t>
            </a:r>
            <a:r>
              <a:rPr lang="vi-VN" sz="2800" dirty="0" smtClean="0">
                <a:solidFill>
                  <a:srgbClr val="000000"/>
                </a:solidFill>
                <a:latin typeface="Times New Roman (Headings)"/>
                <a:ea typeface="Arial" panose="020B0604020202020204" pitchFamily="34" charset="0"/>
              </a:rPr>
              <a:t>đ</a:t>
            </a:r>
            <a:r>
              <a:rPr lang="en-US" sz="2800" dirty="0" smtClean="0">
                <a:solidFill>
                  <a:srgbClr val="000000"/>
                </a:solidFill>
                <a:latin typeface="Times New Roman (Headings)"/>
                <a:ea typeface="Arial" panose="020B0604020202020204" pitchFamily="34" charset="0"/>
              </a:rPr>
              <a:t>ề</a:t>
            </a:r>
            <a:r>
              <a:rPr lang="vi-VN" sz="2800" dirty="0" smtClean="0">
                <a:solidFill>
                  <a:srgbClr val="000000"/>
                </a:solidFill>
                <a:latin typeface="Times New Roman (Headings)"/>
                <a:ea typeface="Arial" panose="020B0604020202020204" pitchFamily="34" charset="0"/>
              </a:rPr>
              <a:t> g</a:t>
            </a:r>
            <a:r>
              <a:rPr lang="en-US" sz="2800" dirty="0">
                <a:solidFill>
                  <a:srgbClr val="000000"/>
                </a:solidFill>
                <a:latin typeface="Times New Roman (Headings)"/>
                <a:ea typeface="Arial" panose="020B0604020202020204" pitchFamily="34" charset="0"/>
              </a:rPr>
              <a:t>ì</a:t>
            </a:r>
            <a:r>
              <a:rPr lang="vi-VN" sz="2800" dirty="0" smtClean="0">
                <a:solidFill>
                  <a:srgbClr val="000000"/>
                </a:solidFill>
                <a:latin typeface="Times New Roman (Headings)"/>
                <a:ea typeface="Arial" panose="020B0604020202020204" pitchFamily="34" charset="0"/>
              </a:rPr>
              <a:t>? Ch</a:t>
            </a:r>
            <a:r>
              <a:rPr lang="en-US" sz="2800" dirty="0">
                <a:solidFill>
                  <a:srgbClr val="000000"/>
                </a:solidFill>
                <a:latin typeface="Times New Roman (Headings)"/>
                <a:ea typeface="Arial" panose="020B0604020202020204" pitchFamily="34" charset="0"/>
              </a:rPr>
              <a:t>ă</a:t>
            </a:r>
            <a:r>
              <a:rPr lang="vi-VN" sz="2800" dirty="0" smtClean="0">
                <a:solidFill>
                  <a:srgbClr val="000000"/>
                </a:solidFill>
                <a:latin typeface="Times New Roman (Headings)"/>
                <a:ea typeface="Arial" panose="020B0604020202020204" pitchFamily="34" charset="0"/>
              </a:rPr>
              <a:t>m </a:t>
            </a:r>
            <a:r>
              <a:rPr lang="vi-VN" sz="2800" dirty="0">
                <a:solidFill>
                  <a:srgbClr val="000000"/>
                </a:solidFill>
                <a:latin typeface="Times New Roman (Headings)"/>
                <a:ea typeface="Arial" panose="020B0604020202020204" pitchFamily="34" charset="0"/>
              </a:rPr>
              <a:t>sóc và phòng trừ sâu, bệnh có ý nghĩa như thế nào đồi với cây trồng?</a:t>
            </a:r>
            <a:endParaRPr lang="en-US" sz="2800" dirty="0">
              <a:effectLst/>
              <a:latin typeface="Times New Roman (Headings)"/>
              <a:ea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0" y="10668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0000FF"/>
                </a:solidFill>
              </a:rPr>
              <a:t>1 </a:t>
            </a:r>
            <a:r>
              <a:rPr lang="en-US" altLang="en-US" sz="2400" b="1" u="none" dirty="0">
                <a:solidFill>
                  <a:srgbClr val="0000FF"/>
                </a:solidFill>
              </a:rPr>
              <a:t>. TỈA, DẶM CÂY</a:t>
            </a:r>
            <a:endParaRPr lang="en-US" altLang="en-US" sz="2400" b="1" u="none" dirty="0">
              <a:solidFill>
                <a:srgbClr val="0000FF"/>
              </a:solidFill>
            </a:endParaRPr>
          </a:p>
        </p:txBody>
      </p:sp>
      <p:sp>
        <p:nvSpPr>
          <p:cNvPr id="15364" name="Line 5"/>
          <p:cNvSpPr>
            <a:spLocks noChangeShapeType="1"/>
          </p:cNvSpPr>
          <p:nvPr/>
        </p:nvSpPr>
        <p:spPr bwMode="auto">
          <a:xfrm>
            <a:off x="4267200" y="609600"/>
            <a:ext cx="0" cy="62484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5365" name="Text Box 6"/>
          <p:cNvSpPr txBox="1">
            <a:spLocks noChangeArrowheads="1"/>
          </p:cNvSpPr>
          <p:nvPr/>
        </p:nvSpPr>
        <p:spPr bwMode="auto">
          <a:xfrm>
            <a:off x="0" y="15240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0000FF"/>
                </a:solidFill>
              </a:rPr>
              <a:t>2. </a:t>
            </a:r>
            <a:r>
              <a:rPr lang="en-US" altLang="en-US" sz="2400" b="1" u="none" dirty="0">
                <a:solidFill>
                  <a:srgbClr val="0000FF"/>
                </a:solidFill>
              </a:rPr>
              <a:t>LÀM CỎ, VUN XỚI</a:t>
            </a:r>
            <a:endParaRPr lang="en-US" altLang="en-US" sz="2400" b="1" u="none" dirty="0">
              <a:solidFill>
                <a:srgbClr val="0000FF"/>
              </a:solidFill>
            </a:endParaRPr>
          </a:p>
        </p:txBody>
      </p:sp>
      <p:sp>
        <p:nvSpPr>
          <p:cNvPr id="15366" name="Text Box 9"/>
          <p:cNvSpPr txBox="1">
            <a:spLocks noChangeArrowheads="1"/>
          </p:cNvSpPr>
          <p:nvPr/>
        </p:nvSpPr>
        <p:spPr bwMode="auto">
          <a:xfrm>
            <a:off x="0" y="4038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10602" name="Text Box 10"/>
          <p:cNvSpPr txBox="1">
            <a:spLocks noChangeArrowheads="1"/>
          </p:cNvSpPr>
          <p:nvPr/>
        </p:nvSpPr>
        <p:spPr bwMode="auto">
          <a:xfrm>
            <a:off x="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0000FF"/>
                </a:solidFill>
              </a:rPr>
              <a:t>3.TƯỚI NƯỚC</a:t>
            </a:r>
            <a:endParaRPr lang="en-US" altLang="en-US" sz="2400" b="1" u="none" dirty="0">
              <a:solidFill>
                <a:srgbClr val="0000FF"/>
              </a:solidFill>
            </a:endParaRPr>
          </a:p>
        </p:txBody>
      </p:sp>
      <p:sp>
        <p:nvSpPr>
          <p:cNvPr id="110604" name="Text Box 12"/>
          <p:cNvSpPr txBox="1">
            <a:spLocks noChangeArrowheads="1"/>
          </p:cNvSpPr>
          <p:nvPr/>
        </p:nvSpPr>
        <p:spPr bwMode="auto">
          <a:xfrm>
            <a:off x="4343400" y="1600200"/>
            <a:ext cx="4800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a:t>“Nhất nước, nhì phân, tam cần, tứ giống”</a:t>
            </a:r>
            <a:endParaRPr lang="en-US" altLang="en-US" sz="2800" b="1" u="none"/>
          </a:p>
          <a:p>
            <a:pPr eaLnBrk="1" hangingPunct="1">
              <a:spcBef>
                <a:spcPct val="50000"/>
              </a:spcBef>
            </a:pPr>
            <a:r>
              <a:rPr lang="en-US" altLang="en-US" sz="2800" b="1" u="none"/>
              <a:t>Nghĩa của câu nói đó là gì?</a:t>
            </a:r>
            <a:endParaRPr lang="en-US" altLang="en-US" sz="2800" b="1" u="none"/>
          </a:p>
        </p:txBody>
      </p:sp>
      <p:sp>
        <p:nvSpPr>
          <p:cNvPr id="15370" name="Rectangle 15"/>
          <p:cNvSpPr>
            <a:spLocks noChangeArrowheads="1"/>
          </p:cNvSpPr>
          <p:nvPr/>
        </p:nvSpPr>
        <p:spPr bwMode="auto">
          <a:xfrm>
            <a:off x="0" y="0"/>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dirty="0" smtClean="0">
                <a:solidFill>
                  <a:srgbClr val="FF0000"/>
                </a:solidFill>
              </a:rPr>
              <a:t>II. CHĂM </a:t>
            </a:r>
            <a:r>
              <a:rPr lang="en-US" altLang="en-US" sz="2800" b="1" u="none" dirty="0">
                <a:solidFill>
                  <a:srgbClr val="FF0000"/>
                </a:solidFill>
              </a:rPr>
              <a:t>SÓCCÂYTRỒNG</a:t>
            </a:r>
            <a:endParaRPr lang="en-US" altLang="en-US" sz="2800" b="1" u="none"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0604">
                                            <p:txEl>
                                              <p:pRg st="0" end="0"/>
                                            </p:txEl>
                                          </p:spTgt>
                                        </p:tgtEl>
                                        <p:attrNameLst>
                                          <p:attrName>style.visibility</p:attrName>
                                        </p:attrNameLst>
                                      </p:cBhvr>
                                      <p:to>
                                        <p:strVal val="visible"/>
                                      </p:to>
                                    </p:set>
                                    <p:anim calcmode="lin" valueType="num">
                                      <p:cBhvr additive="base">
                                        <p:cTn id="7" dur="500" fill="hold"/>
                                        <p:tgtEl>
                                          <p:spTgt spid="1106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60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0604">
                                            <p:txEl>
                                              <p:pRg st="1" end="1"/>
                                            </p:txEl>
                                          </p:spTgt>
                                        </p:tgtEl>
                                        <p:attrNameLst>
                                          <p:attrName>style.visibility</p:attrName>
                                        </p:attrNameLst>
                                      </p:cBhvr>
                                      <p:to>
                                        <p:strVal val="visible"/>
                                      </p:to>
                                    </p:set>
                                    <p:anim calcmode="lin" valueType="num">
                                      <p:cBhvr additive="base">
                                        <p:cTn id="11" dur="500" fill="hold"/>
                                        <p:tgtEl>
                                          <p:spTgt spid="110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06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0602"/>
                                        </p:tgtEl>
                                        <p:attrNameLst>
                                          <p:attrName>style.visibility</p:attrName>
                                        </p:attrNameLst>
                                      </p:cBhvr>
                                      <p:to>
                                        <p:strVal val="visible"/>
                                      </p:to>
                                    </p:set>
                                    <p:animEffect transition="in" filter="checkerboard(across)">
                                      <p:cBhvr>
                                        <p:cTn id="17" dur="500"/>
                                        <p:tgtEl>
                                          <p:spTgt spid="110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ext Box 6"/>
          <p:cNvSpPr txBox="1">
            <a:spLocks noChangeArrowheads="1"/>
          </p:cNvSpPr>
          <p:nvPr/>
        </p:nvSpPr>
        <p:spPr bwMode="auto">
          <a:xfrm>
            <a:off x="152400" y="3276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6391" name="Text Box 7"/>
          <p:cNvSpPr txBox="1">
            <a:spLocks noChangeArrowheads="1"/>
          </p:cNvSpPr>
          <p:nvPr/>
        </p:nvSpPr>
        <p:spPr bwMode="auto">
          <a:xfrm>
            <a:off x="152400" y="533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0000FF"/>
                </a:solidFill>
              </a:rPr>
              <a:t>3 . TƯỚI </a:t>
            </a:r>
            <a:r>
              <a:rPr lang="en-US" altLang="en-US" sz="2400" b="1" u="none" dirty="0">
                <a:solidFill>
                  <a:srgbClr val="0000FF"/>
                </a:solidFill>
              </a:rPr>
              <a:t>NƯỚC</a:t>
            </a:r>
            <a:endParaRPr lang="en-US" altLang="en-US" sz="2400" b="1" u="none" dirty="0">
              <a:solidFill>
                <a:srgbClr val="0000FF"/>
              </a:solidFill>
            </a:endParaRPr>
          </a:p>
        </p:txBody>
      </p:sp>
      <p:pic>
        <p:nvPicPr>
          <p:cNvPr id="232476" name="Picture 28"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90045" y="3760630"/>
            <a:ext cx="5770272"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77" name="Text Box 29"/>
          <p:cNvSpPr txBox="1">
            <a:spLocks noChangeArrowheads="1"/>
          </p:cNvSpPr>
          <p:nvPr/>
        </p:nvSpPr>
        <p:spPr bwMode="auto">
          <a:xfrm>
            <a:off x="2990045" y="3045767"/>
            <a:ext cx="5753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err="1"/>
              <a:t>Dưa</a:t>
            </a:r>
            <a:r>
              <a:rPr lang="en-US" altLang="en-US" sz="2400" u="none" dirty="0"/>
              <a:t> </a:t>
            </a:r>
            <a:r>
              <a:rPr lang="en-US" altLang="en-US" sz="2400" u="none" dirty="0" err="1"/>
              <a:t>hấu</a:t>
            </a:r>
            <a:r>
              <a:rPr lang="en-US" altLang="en-US" sz="2400" u="none" dirty="0"/>
              <a:t> </a:t>
            </a:r>
            <a:r>
              <a:rPr lang="en-US" altLang="en-US" sz="2400" u="none" dirty="0" err="1"/>
              <a:t>và</a:t>
            </a:r>
            <a:r>
              <a:rPr lang="en-US" altLang="en-US" sz="2400" u="none" dirty="0"/>
              <a:t> </a:t>
            </a:r>
            <a:r>
              <a:rPr lang="en-US" altLang="en-US" sz="2400" u="none" dirty="0" err="1"/>
              <a:t>lúa</a:t>
            </a:r>
            <a:r>
              <a:rPr lang="en-US" altLang="en-US" sz="2400" u="none" dirty="0"/>
              <a:t> </a:t>
            </a:r>
            <a:r>
              <a:rPr lang="en-US" altLang="en-US" sz="2400" u="none" dirty="0" err="1"/>
              <a:t>cây</a:t>
            </a:r>
            <a:r>
              <a:rPr lang="en-US" altLang="en-US" sz="2400" u="none" dirty="0"/>
              <a:t> </a:t>
            </a:r>
            <a:r>
              <a:rPr lang="en-US" altLang="en-US" sz="2400" u="none" dirty="0" err="1"/>
              <a:t>nào</a:t>
            </a:r>
            <a:r>
              <a:rPr lang="en-US" altLang="en-US" sz="2400" u="none" dirty="0"/>
              <a:t> </a:t>
            </a:r>
            <a:r>
              <a:rPr lang="en-US" altLang="en-US" sz="2400" u="none" dirty="0" err="1"/>
              <a:t>cần</a:t>
            </a:r>
            <a:r>
              <a:rPr lang="en-US" altLang="en-US" sz="2400" u="none" dirty="0"/>
              <a:t> </a:t>
            </a:r>
            <a:r>
              <a:rPr lang="en-US" altLang="en-US" sz="2400" u="none" dirty="0" err="1"/>
              <a:t>nhiều</a:t>
            </a:r>
            <a:r>
              <a:rPr lang="en-US" altLang="en-US" sz="2400" u="none" dirty="0"/>
              <a:t> </a:t>
            </a:r>
            <a:r>
              <a:rPr lang="en-US" altLang="en-US" sz="2400" u="none" dirty="0" err="1"/>
              <a:t>nước</a:t>
            </a:r>
            <a:r>
              <a:rPr lang="en-US" altLang="en-US" sz="2400" u="none" dirty="0"/>
              <a:t> </a:t>
            </a:r>
            <a:r>
              <a:rPr lang="en-US" altLang="en-US" sz="2400" u="none" dirty="0" err="1"/>
              <a:t>hơn</a:t>
            </a:r>
            <a:r>
              <a:rPr lang="en-US" altLang="en-US" sz="2400" u="none" dirty="0"/>
              <a:t>?</a:t>
            </a:r>
            <a:endParaRPr lang="en-US" altLang="en-US" sz="2400" u="none" dirty="0"/>
          </a:p>
        </p:txBody>
      </p:sp>
      <p:pic>
        <p:nvPicPr>
          <p:cNvPr id="232482" name="Picture 34" descr="12311043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76200"/>
            <a:ext cx="5715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32476"/>
                                        </p:tgtEl>
                                        <p:attrNameLst>
                                          <p:attrName>style.visibility</p:attrName>
                                        </p:attrNameLst>
                                      </p:cBhvr>
                                      <p:to>
                                        <p:strVal val="visible"/>
                                      </p:to>
                                    </p:set>
                                    <p:animEffect transition="in" filter="wedge">
                                      <p:cBhvr>
                                        <p:cTn id="7" dur="2000"/>
                                        <p:tgtEl>
                                          <p:spTgt spid="23247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2482"/>
                                        </p:tgtEl>
                                        <p:attrNameLst>
                                          <p:attrName>style.visibility</p:attrName>
                                        </p:attrNameLst>
                                      </p:cBhvr>
                                      <p:to>
                                        <p:strVal val="visible"/>
                                      </p:to>
                                    </p:set>
                                    <p:animEffect transition="in" filter="checkerboard(across)">
                                      <p:cBhvr>
                                        <p:cTn id="12" dur="500"/>
                                        <p:tgtEl>
                                          <p:spTgt spid="23248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2477"/>
                                        </p:tgtEl>
                                        <p:attrNameLst>
                                          <p:attrName>style.visibility</p:attrName>
                                        </p:attrNameLst>
                                      </p:cBhvr>
                                      <p:to>
                                        <p:strVal val="visible"/>
                                      </p:to>
                                    </p:set>
                                    <p:animEffect transition="in" filter="checkerboard(across)">
                                      <p:cBhvr>
                                        <p:cTn id="17" dur="500"/>
                                        <p:tgtEl>
                                          <p:spTgt spid="23247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232477"/>
                                        </p:tgtEl>
                                      </p:cBhvr>
                                    </p:animEffect>
                                    <p:set>
                                      <p:cBhvr>
                                        <p:cTn id="22" dur="1" fill="hold">
                                          <p:stCondLst>
                                            <p:cond delay="499"/>
                                          </p:stCondLst>
                                        </p:cTn>
                                        <p:tgtEl>
                                          <p:spTgt spid="2324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77" grpId="0"/>
      <p:bldP spid="23247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121"/>
          <p:cNvPicPr/>
          <p:nvPr/>
        </p:nvPicPr>
        <p:blipFill rotWithShape="1">
          <a:blip r:embed="rId1"/>
          <a:srcRect r="-4688" b="47719"/>
          <a:stretch>
            <a:fillRect/>
          </a:stretch>
        </p:blipFill>
        <p:spPr>
          <a:xfrm>
            <a:off x="914400" y="762000"/>
            <a:ext cx="7391400" cy="4946967"/>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Line 4"/>
          <p:cNvSpPr>
            <a:spLocks noChangeShapeType="1"/>
          </p:cNvSpPr>
          <p:nvPr/>
        </p:nvSpPr>
        <p:spPr bwMode="auto">
          <a:xfrm>
            <a:off x="4191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7414" name="Text Box 6"/>
          <p:cNvSpPr txBox="1">
            <a:spLocks noChangeArrowheads="1"/>
          </p:cNvSpPr>
          <p:nvPr/>
        </p:nvSpPr>
        <p:spPr bwMode="auto">
          <a:xfrm>
            <a:off x="152400" y="3276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7416" name="Text Box 8"/>
          <p:cNvSpPr txBox="1">
            <a:spLocks noChangeArrowheads="1"/>
          </p:cNvSpPr>
          <p:nvPr/>
        </p:nvSpPr>
        <p:spPr bwMode="auto">
          <a:xfrm>
            <a:off x="457200" y="700087"/>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smtClean="0">
                <a:solidFill>
                  <a:schemeClr val="accent2"/>
                </a:solidFill>
              </a:rPr>
              <a:t>3. </a:t>
            </a:r>
            <a:r>
              <a:rPr lang="en-US" altLang="en-US" sz="2800" b="1" u="none" dirty="0" err="1">
                <a:solidFill>
                  <a:schemeClr val="accent2"/>
                </a:solidFill>
              </a:rPr>
              <a:t>Tưới</a:t>
            </a:r>
            <a:r>
              <a:rPr lang="en-US" altLang="en-US" sz="2800" b="1" u="none" dirty="0">
                <a:solidFill>
                  <a:schemeClr val="accent2"/>
                </a:solidFill>
              </a:rPr>
              <a:t> </a:t>
            </a:r>
            <a:r>
              <a:rPr lang="en-US" altLang="en-US" sz="2800" b="1" u="none" dirty="0" err="1">
                <a:solidFill>
                  <a:schemeClr val="accent2"/>
                </a:solidFill>
              </a:rPr>
              <a:t>nước</a:t>
            </a:r>
            <a:endParaRPr lang="en-US" altLang="en-US" sz="2800" b="1" u="none" dirty="0">
              <a:solidFill>
                <a:schemeClr val="accent2"/>
              </a:solidFill>
            </a:endParaRPr>
          </a:p>
        </p:txBody>
      </p:sp>
      <p:pic>
        <p:nvPicPr>
          <p:cNvPr id="236559" name="Picture 15"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43400" y="3657600"/>
            <a:ext cx="480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62" name="Picture 18" descr="khao_sat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52400"/>
            <a:ext cx="4800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66" name="Text Box 22"/>
          <p:cNvSpPr txBox="1">
            <a:spLocks noChangeArrowheads="1"/>
          </p:cNvSpPr>
          <p:nvPr/>
        </p:nvSpPr>
        <p:spPr bwMode="auto">
          <a:xfrm>
            <a:off x="4419600" y="2895600"/>
            <a:ext cx="472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Vậy vai trò của việc tưới nước cho cây trồng là gì?</a:t>
            </a:r>
            <a:endParaRPr lang="en-US" altLang="en-US" sz="2400" u="none"/>
          </a:p>
        </p:txBody>
      </p:sp>
      <p:sp>
        <p:nvSpPr>
          <p:cNvPr id="236567" name="Text Box 23"/>
          <p:cNvSpPr txBox="1">
            <a:spLocks noChangeArrowheads="1"/>
          </p:cNvSpPr>
          <p:nvPr/>
        </p:nvSpPr>
        <p:spPr bwMode="auto">
          <a:xfrm>
            <a:off x="152400" y="1534805"/>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smtClean="0"/>
              <a:t>- </a:t>
            </a:r>
            <a:r>
              <a:rPr lang="en-US" altLang="en-US" sz="2400" u="none" dirty="0" err="1" smtClean="0"/>
              <a:t>Đảm</a:t>
            </a:r>
            <a:r>
              <a:rPr lang="en-US" altLang="en-US" sz="2400" u="none" dirty="0" smtClean="0"/>
              <a:t> </a:t>
            </a:r>
            <a:r>
              <a:rPr lang="en-US" altLang="en-US" sz="2400" u="none" dirty="0" err="1"/>
              <a:t>bảo</a:t>
            </a:r>
            <a:r>
              <a:rPr lang="en-US" altLang="en-US" sz="2400" u="none" dirty="0"/>
              <a:t> </a:t>
            </a:r>
            <a:r>
              <a:rPr lang="en-US" altLang="en-US" sz="2400" u="none" dirty="0" err="1"/>
              <a:t>đủ</a:t>
            </a:r>
            <a:r>
              <a:rPr lang="en-US" altLang="en-US" sz="2400" u="none" dirty="0"/>
              <a:t> </a:t>
            </a:r>
            <a:r>
              <a:rPr lang="en-US" altLang="en-US" sz="2400" u="none" dirty="0" err="1"/>
              <a:t>nước</a:t>
            </a:r>
            <a:r>
              <a:rPr lang="en-US" altLang="en-US" sz="2400" u="none" dirty="0"/>
              <a:t>, </a:t>
            </a:r>
            <a:r>
              <a:rPr lang="en-US" altLang="en-US" sz="2400" u="none" dirty="0" err="1"/>
              <a:t>cây</a:t>
            </a:r>
            <a:r>
              <a:rPr lang="en-US" altLang="en-US" sz="2400" u="none" dirty="0"/>
              <a:t> </a:t>
            </a:r>
            <a:r>
              <a:rPr lang="en-US" altLang="en-US" sz="2400" u="none" dirty="0" err="1"/>
              <a:t>trồng</a:t>
            </a:r>
            <a:r>
              <a:rPr lang="en-US" altLang="en-US" sz="2400" u="none" dirty="0"/>
              <a:t> </a:t>
            </a:r>
            <a:r>
              <a:rPr lang="en-US" altLang="en-US" sz="2400" u="none" dirty="0" err="1"/>
              <a:t>sinh</a:t>
            </a:r>
            <a:r>
              <a:rPr lang="en-US" altLang="en-US" sz="2400" u="none" dirty="0"/>
              <a:t> </a:t>
            </a:r>
            <a:r>
              <a:rPr lang="en-US" altLang="en-US" sz="2400" u="none" dirty="0" err="1"/>
              <a:t>trưởng</a:t>
            </a:r>
            <a:r>
              <a:rPr lang="en-US" altLang="en-US" sz="2400" u="none" dirty="0"/>
              <a:t>, </a:t>
            </a:r>
            <a:r>
              <a:rPr lang="en-US" altLang="en-US" sz="2400" u="none" dirty="0" err="1"/>
              <a:t>phát</a:t>
            </a:r>
            <a:r>
              <a:rPr lang="en-US" altLang="en-US" sz="2400" u="none" dirty="0"/>
              <a:t> </a:t>
            </a:r>
            <a:r>
              <a:rPr lang="en-US" altLang="en-US" sz="2400" u="none" dirty="0" err="1"/>
              <a:t>triển</a:t>
            </a:r>
            <a:r>
              <a:rPr lang="en-US" altLang="en-US" sz="2400" u="none" dirty="0"/>
              <a:t> </a:t>
            </a:r>
            <a:r>
              <a:rPr lang="en-US" altLang="en-US" sz="2400" u="none" dirty="0" err="1"/>
              <a:t>tốt</a:t>
            </a:r>
            <a:endParaRPr lang="en-US" altLang="en-US" sz="2400" u="none" dirty="0"/>
          </a:p>
        </p:txBody>
      </p:sp>
      <p:sp>
        <p:nvSpPr>
          <p:cNvPr id="236569" name="Oval 25"/>
          <p:cNvSpPr>
            <a:spLocks noChangeArrowheads="1"/>
          </p:cNvSpPr>
          <p:nvPr/>
        </p:nvSpPr>
        <p:spPr bwMode="auto">
          <a:xfrm>
            <a:off x="4191000" y="4267200"/>
            <a:ext cx="609600" cy="609600"/>
          </a:xfrm>
          <a:prstGeom prst="ellipse">
            <a:avLst/>
          </a:prstGeom>
          <a:solidFill>
            <a:schemeClr val="accent1"/>
          </a:solidFill>
          <a:ln w="38100">
            <a:solidFill>
              <a:srgbClr val="FF0000"/>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a:solidFill>
                <a:srgbClr val="FF0000"/>
              </a:solidFill>
            </a:endParaRPr>
          </a:p>
        </p:txBody>
      </p:sp>
      <p:sp>
        <p:nvSpPr>
          <p:cNvPr id="236568" name="Text Box 24"/>
          <p:cNvSpPr txBox="1">
            <a:spLocks noChangeArrowheads="1"/>
          </p:cNvSpPr>
          <p:nvPr/>
        </p:nvSpPr>
        <p:spPr bwMode="auto">
          <a:xfrm>
            <a:off x="4343400" y="1143000"/>
            <a:ext cx="480060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spcBef>
                <a:spcPct val="50000"/>
              </a:spcBef>
            </a:pPr>
            <a:endParaRPr lang="en-US" altLang="en-US" sz="2400" u="none">
              <a:solidFill>
                <a:srgbClr val="FF0000"/>
              </a:solidFill>
            </a:endParaRPr>
          </a:p>
          <a:p>
            <a:pPr>
              <a:spcBef>
                <a:spcPct val="50000"/>
              </a:spcBef>
            </a:pPr>
            <a:r>
              <a:rPr lang="en-US" altLang="en-US" sz="2400" i="1" u="none"/>
              <a:t>Em hãy khoanh tròn chữ cái đúng nhất</a:t>
            </a:r>
            <a:r>
              <a:rPr lang="en-US" altLang="en-US" sz="2400" u="none"/>
              <a:t>:</a:t>
            </a:r>
            <a:endParaRPr lang="en-US" altLang="en-US" sz="2400" u="none"/>
          </a:p>
          <a:p>
            <a:pPr>
              <a:spcBef>
                <a:spcPct val="50000"/>
              </a:spcBef>
            </a:pPr>
            <a:r>
              <a:rPr lang="en-US" altLang="en-US" sz="2400" u="none"/>
              <a:t>+ Nhóm cây nào cần nhiều nước:</a:t>
            </a:r>
            <a:endParaRPr lang="en-US" altLang="en-US" sz="2400" u="none"/>
          </a:p>
          <a:p>
            <a:pPr>
              <a:spcBef>
                <a:spcPct val="50000"/>
              </a:spcBef>
            </a:pPr>
            <a:r>
              <a:rPr lang="en-US" altLang="en-US" sz="2400" u="none"/>
              <a:t>A.Lạc, khoai, cà, ớt, chè</a:t>
            </a:r>
            <a:endParaRPr lang="en-US" altLang="en-US" sz="2400" u="none"/>
          </a:p>
          <a:p>
            <a:pPr>
              <a:spcBef>
                <a:spcPct val="50000"/>
              </a:spcBef>
            </a:pPr>
            <a:r>
              <a:rPr lang="en-US" altLang="en-US" sz="2400" u="none"/>
              <a:t>B.Sắn ,cà phê, cao su, ngô</a:t>
            </a:r>
            <a:endParaRPr lang="en-US" altLang="en-US" sz="2400" u="none"/>
          </a:p>
          <a:p>
            <a:pPr>
              <a:spcBef>
                <a:spcPct val="50000"/>
              </a:spcBef>
            </a:pPr>
            <a:r>
              <a:rPr lang="en-US" altLang="en-US" sz="2400" u="none"/>
              <a:t>C. Rau muống, cải,  lúa, xà lách</a:t>
            </a:r>
            <a:endParaRPr lang="en-US" altLang="en-US" sz="2400" u="none"/>
          </a:p>
          <a:p>
            <a:pPr>
              <a:spcBef>
                <a:spcPct val="50000"/>
              </a:spcBef>
            </a:pPr>
            <a:r>
              <a:rPr lang="en-US" altLang="en-US" sz="2400" u="none"/>
              <a:t>D.Tràm,nhãn, khoai, sắn, lạc</a:t>
            </a:r>
            <a:endParaRPr lang="en-US" altLang="en-US" sz="2400" u="none"/>
          </a:p>
          <a:p>
            <a:pPr>
              <a:spcBef>
                <a:spcPct val="50000"/>
              </a:spcBef>
            </a:pPr>
            <a:endParaRPr lang="en-US" altLang="en-US" sz="2400" u="non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6562"/>
                                        </p:tgtEl>
                                        <p:attrNameLst>
                                          <p:attrName>style.visibility</p:attrName>
                                        </p:attrNameLst>
                                      </p:cBhvr>
                                      <p:to>
                                        <p:strVal val="visible"/>
                                      </p:to>
                                    </p:set>
                                    <p:animEffect transition="in" filter="box(in)">
                                      <p:cBhvr>
                                        <p:cTn id="7" dur="500"/>
                                        <p:tgtEl>
                                          <p:spTgt spid="236562"/>
                                        </p:tgtEl>
                                      </p:cBhvr>
                                    </p:animEffect>
                                  </p:childTnLst>
                                </p:cTn>
                              </p:par>
                              <p:par>
                                <p:cTn id="8" presetID="4" presetClass="entr" presetSubtype="16" fill="hold" nodeType="withEffect">
                                  <p:stCondLst>
                                    <p:cond delay="0"/>
                                  </p:stCondLst>
                                  <p:childTnLst>
                                    <p:set>
                                      <p:cBhvr>
                                        <p:cTn id="9" dur="1" fill="hold">
                                          <p:stCondLst>
                                            <p:cond delay="0"/>
                                          </p:stCondLst>
                                        </p:cTn>
                                        <p:tgtEl>
                                          <p:spTgt spid="236559"/>
                                        </p:tgtEl>
                                        <p:attrNameLst>
                                          <p:attrName>style.visibility</p:attrName>
                                        </p:attrNameLst>
                                      </p:cBhvr>
                                      <p:to>
                                        <p:strVal val="visible"/>
                                      </p:to>
                                    </p:set>
                                    <p:animEffect transition="in" filter="box(in)">
                                      <p:cBhvr>
                                        <p:cTn id="10" dur="500"/>
                                        <p:tgtEl>
                                          <p:spTgt spid="23655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36566">
                                            <p:txEl>
                                              <p:pRg st="0" end="0"/>
                                            </p:txEl>
                                          </p:spTgt>
                                        </p:tgtEl>
                                        <p:attrNameLst>
                                          <p:attrName>style.visibility</p:attrName>
                                        </p:attrNameLst>
                                      </p:cBhvr>
                                      <p:to>
                                        <p:strVal val="visible"/>
                                      </p:to>
                                    </p:set>
                                    <p:animEffect transition="in" filter="checkerboard(across)">
                                      <p:cBhvr>
                                        <p:cTn id="15" dur="500"/>
                                        <p:tgtEl>
                                          <p:spTgt spid="2365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6567"/>
                                        </p:tgtEl>
                                        <p:attrNameLst>
                                          <p:attrName>style.visibility</p:attrName>
                                        </p:attrNameLst>
                                      </p:cBhvr>
                                      <p:to>
                                        <p:strVal val="visible"/>
                                      </p:to>
                                    </p:set>
                                    <p:anim calcmode="lin" valueType="num">
                                      <p:cBhvr additive="base">
                                        <p:cTn id="20" dur="500" fill="hold"/>
                                        <p:tgtEl>
                                          <p:spTgt spid="236567"/>
                                        </p:tgtEl>
                                        <p:attrNameLst>
                                          <p:attrName>ppt_x</p:attrName>
                                        </p:attrNameLst>
                                      </p:cBhvr>
                                      <p:tavLst>
                                        <p:tav tm="0">
                                          <p:val>
                                            <p:strVal val="#ppt_x"/>
                                          </p:val>
                                        </p:tav>
                                        <p:tav tm="100000">
                                          <p:val>
                                            <p:strVal val="#ppt_x"/>
                                          </p:val>
                                        </p:tav>
                                      </p:tavLst>
                                    </p:anim>
                                    <p:anim calcmode="lin" valueType="num">
                                      <p:cBhvr additive="base">
                                        <p:cTn id="21" dur="500" fill="hold"/>
                                        <p:tgtEl>
                                          <p:spTgt spid="23656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xit" presetSubtype="16" fill="hold" nodeType="clickEffect">
                                  <p:stCondLst>
                                    <p:cond delay="0"/>
                                  </p:stCondLst>
                                  <p:childTnLst>
                                    <p:animEffect transition="out" filter="box(in)">
                                      <p:cBhvr>
                                        <p:cTn id="25" dur="500"/>
                                        <p:tgtEl>
                                          <p:spTgt spid="236562"/>
                                        </p:tgtEl>
                                      </p:cBhvr>
                                    </p:animEffect>
                                    <p:set>
                                      <p:cBhvr>
                                        <p:cTn id="26" dur="1" fill="hold">
                                          <p:stCondLst>
                                            <p:cond delay="499"/>
                                          </p:stCondLst>
                                        </p:cTn>
                                        <p:tgtEl>
                                          <p:spTgt spid="236562"/>
                                        </p:tgtEl>
                                        <p:attrNameLst>
                                          <p:attrName>style.visibility</p:attrName>
                                        </p:attrNameLst>
                                      </p:cBhvr>
                                      <p:to>
                                        <p:strVal val="hidden"/>
                                      </p:to>
                                    </p:set>
                                  </p:childTnLst>
                                </p:cTn>
                              </p:par>
                              <p:par>
                                <p:cTn id="27" presetID="4" presetClass="exit" presetSubtype="16" fill="hold" grpId="0" nodeType="withEffect">
                                  <p:stCondLst>
                                    <p:cond delay="0"/>
                                  </p:stCondLst>
                                  <p:childTnLst>
                                    <p:animEffect transition="out" filter="box(in)">
                                      <p:cBhvr>
                                        <p:cTn id="28" dur="500"/>
                                        <p:tgtEl>
                                          <p:spTgt spid="236566">
                                            <p:txEl>
                                              <p:pRg st="0" end="0"/>
                                            </p:txEl>
                                          </p:spTgt>
                                        </p:tgtEl>
                                      </p:cBhvr>
                                    </p:animEffect>
                                    <p:set>
                                      <p:cBhvr>
                                        <p:cTn id="29" dur="1" fill="hold">
                                          <p:stCondLst>
                                            <p:cond delay="499"/>
                                          </p:stCondLst>
                                        </p:cTn>
                                        <p:tgtEl>
                                          <p:spTgt spid="236566">
                                            <p:txEl>
                                              <p:pRg st="0" end="0"/>
                                            </p:txEl>
                                          </p:spTgt>
                                        </p:tgtEl>
                                        <p:attrNameLst>
                                          <p:attrName>style.visibility</p:attrName>
                                        </p:attrNameLst>
                                      </p:cBhvr>
                                      <p:to>
                                        <p:strVal val="hidden"/>
                                      </p:to>
                                    </p:set>
                                  </p:childTnLst>
                                </p:cTn>
                              </p:par>
                              <p:par>
                                <p:cTn id="30" presetID="4" presetClass="exit" presetSubtype="16" fill="hold" nodeType="withEffect">
                                  <p:stCondLst>
                                    <p:cond delay="0"/>
                                  </p:stCondLst>
                                  <p:childTnLst>
                                    <p:animEffect transition="out" filter="box(in)">
                                      <p:cBhvr>
                                        <p:cTn id="31" dur="500"/>
                                        <p:tgtEl>
                                          <p:spTgt spid="236559"/>
                                        </p:tgtEl>
                                      </p:cBhvr>
                                    </p:animEffect>
                                    <p:set>
                                      <p:cBhvr>
                                        <p:cTn id="32" dur="1" fill="hold">
                                          <p:stCondLst>
                                            <p:cond delay="499"/>
                                          </p:stCondLst>
                                        </p:cTn>
                                        <p:tgtEl>
                                          <p:spTgt spid="23655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6568"/>
                                        </p:tgtEl>
                                        <p:attrNameLst>
                                          <p:attrName>style.visibility</p:attrName>
                                        </p:attrNameLst>
                                      </p:cBhvr>
                                      <p:to>
                                        <p:strVal val="visible"/>
                                      </p:to>
                                    </p:set>
                                    <p:animEffect transition="in" filter="diamond(in)">
                                      <p:cBhvr>
                                        <p:cTn id="37" dur="1000"/>
                                        <p:tgtEl>
                                          <p:spTgt spid="23656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6569"/>
                                        </p:tgtEl>
                                        <p:attrNameLst>
                                          <p:attrName>style.visibility</p:attrName>
                                        </p:attrNameLst>
                                      </p:cBhvr>
                                      <p:to>
                                        <p:strVal val="visible"/>
                                      </p:to>
                                    </p:set>
                                    <p:anim calcmode="lin" valueType="num">
                                      <p:cBhvr additive="base">
                                        <p:cTn id="42" dur="500" fill="hold"/>
                                        <p:tgtEl>
                                          <p:spTgt spid="236569"/>
                                        </p:tgtEl>
                                        <p:attrNameLst>
                                          <p:attrName>ppt_x</p:attrName>
                                        </p:attrNameLst>
                                      </p:cBhvr>
                                      <p:tavLst>
                                        <p:tav tm="0">
                                          <p:val>
                                            <p:strVal val="#ppt_x"/>
                                          </p:val>
                                        </p:tav>
                                        <p:tav tm="100000">
                                          <p:val>
                                            <p:strVal val="#ppt_x"/>
                                          </p:val>
                                        </p:tav>
                                      </p:tavLst>
                                    </p:anim>
                                    <p:anim calcmode="lin" valueType="num">
                                      <p:cBhvr additive="base">
                                        <p:cTn id="43" dur="500" fill="hold"/>
                                        <p:tgtEl>
                                          <p:spTgt spid="2365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66" grpId="0" build="allAtOnce"/>
      <p:bldP spid="236567" grpId="0"/>
      <p:bldP spid="236569" grpId="0" animBg="1"/>
      <p:bldP spid="2365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6" descr="Kết quả hình ảnh cho tát nươ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152400"/>
            <a:ext cx="4403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Oval 16"/>
          <p:cNvSpPr>
            <a:spLocks noChangeArrowheads="1"/>
          </p:cNvSpPr>
          <p:nvPr/>
        </p:nvSpPr>
        <p:spPr bwMode="auto">
          <a:xfrm>
            <a:off x="0" y="25908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1</a:t>
            </a:r>
            <a:endParaRPr lang="en-US" altLang="en-US" b="1">
              <a:solidFill>
                <a:srgbClr val="FF3300"/>
              </a:solidFill>
            </a:endParaRPr>
          </a:p>
        </p:txBody>
      </p:sp>
      <p:sp>
        <p:nvSpPr>
          <p:cNvPr id="10249" name="Text Box 9"/>
          <p:cNvSpPr txBox="1">
            <a:spLocks noChangeArrowheads="1"/>
          </p:cNvSpPr>
          <p:nvPr/>
        </p:nvSpPr>
        <p:spPr bwMode="auto">
          <a:xfrm>
            <a:off x="2590800" y="2662238"/>
            <a:ext cx="167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t>Tưới ngập</a:t>
            </a:r>
            <a:endParaRPr lang="en-US" altLang="en-US" sz="2400" b="1" u="none"/>
          </a:p>
        </p:txBody>
      </p:sp>
      <p:pic>
        <p:nvPicPr>
          <p:cNvPr id="20485" name="Picture 34" descr="rainbird4_4tj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429000"/>
            <a:ext cx="4419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1"/>
          <p:cNvSpPr txBox="1">
            <a:spLocks noChangeArrowheads="1"/>
          </p:cNvSpPr>
          <p:nvPr/>
        </p:nvSpPr>
        <p:spPr bwMode="auto">
          <a:xfrm>
            <a:off x="2209800" y="6373813"/>
            <a:ext cx="232568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chemeClr val="bg1"/>
                </a:solidFill>
              </a:rPr>
              <a:t>Tưới phun mưa</a:t>
            </a:r>
            <a:r>
              <a:rPr lang="en-US" altLang="en-US" sz="2800" b="1" u="none">
                <a:solidFill>
                  <a:srgbClr val="FF0000"/>
                </a:solidFill>
                <a:latin typeface="Arial" panose="020B0604020202020204" pitchFamily="34" charset="0"/>
              </a:rPr>
              <a:t>                                                      </a:t>
            </a:r>
            <a:endParaRPr lang="en-US" altLang="en-US" sz="2800" b="1" u="none">
              <a:solidFill>
                <a:srgbClr val="FF0000"/>
              </a:solidFill>
              <a:latin typeface="Arial" panose="020B0604020202020204" pitchFamily="34" charset="0"/>
            </a:endParaRPr>
          </a:p>
        </p:txBody>
      </p:sp>
      <p:sp>
        <p:nvSpPr>
          <p:cNvPr id="20487" name="Oval 18"/>
          <p:cNvSpPr>
            <a:spLocks noChangeArrowheads="1"/>
          </p:cNvSpPr>
          <p:nvPr/>
        </p:nvSpPr>
        <p:spPr bwMode="auto">
          <a:xfrm>
            <a:off x="152400" y="63246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3</a:t>
            </a:r>
            <a:endParaRPr lang="en-US" altLang="en-US" b="1">
              <a:solidFill>
                <a:srgbClr val="FF3300"/>
              </a:solidFill>
            </a:endParaRPr>
          </a:p>
        </p:txBody>
      </p:sp>
      <p:pic>
        <p:nvPicPr>
          <p:cNvPr id="20488" name="Picture 7" descr="lin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4290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Oval 19"/>
          <p:cNvSpPr>
            <a:spLocks noChangeArrowheads="1"/>
          </p:cNvSpPr>
          <p:nvPr/>
        </p:nvSpPr>
        <p:spPr bwMode="auto">
          <a:xfrm>
            <a:off x="4724400" y="60960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4</a:t>
            </a:r>
            <a:endParaRPr lang="en-US" altLang="en-US" b="1">
              <a:solidFill>
                <a:srgbClr val="FF3300"/>
              </a:solidFill>
            </a:endParaRPr>
          </a:p>
        </p:txBody>
      </p:sp>
      <p:sp>
        <p:nvSpPr>
          <p:cNvPr id="10252" name="Text Box 12"/>
          <p:cNvSpPr txBox="1">
            <a:spLocks noChangeArrowheads="1"/>
          </p:cNvSpPr>
          <p:nvPr/>
        </p:nvSpPr>
        <p:spPr bwMode="auto">
          <a:xfrm>
            <a:off x="7162800" y="3505200"/>
            <a:ext cx="2057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rPr>
              <a:t>Tưới vào gốc</a:t>
            </a:r>
            <a:endParaRPr lang="en-US" altLang="en-US" sz="2400" b="1" u="none">
              <a:solidFill>
                <a:srgbClr val="FF3300"/>
              </a:solidFill>
            </a:endParaRPr>
          </a:p>
        </p:txBody>
      </p:sp>
      <p:pic>
        <p:nvPicPr>
          <p:cNvPr id="20491" name="Picture 5" descr="Cac phuong phap tuoi nuo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76200"/>
            <a:ext cx="4953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1"/>
          <p:cNvSpPr txBox="1">
            <a:spLocks noChangeArrowheads="1"/>
          </p:cNvSpPr>
          <p:nvPr/>
        </p:nvSpPr>
        <p:spPr bwMode="auto">
          <a:xfrm>
            <a:off x="7467600" y="0"/>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t>Tưới thấm</a:t>
            </a:r>
            <a:endParaRPr lang="en-US" altLang="en-US" sz="2400" b="1" u="none"/>
          </a:p>
        </p:txBody>
      </p:sp>
      <p:sp>
        <p:nvSpPr>
          <p:cNvPr id="20493" name="Oval 17"/>
          <p:cNvSpPr>
            <a:spLocks noChangeArrowheads="1"/>
          </p:cNvSpPr>
          <p:nvPr/>
        </p:nvSpPr>
        <p:spPr bwMode="auto">
          <a:xfrm>
            <a:off x="8382000" y="28194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2</a:t>
            </a:r>
            <a:endParaRPr lang="en-US" altLang="en-US" b="1">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blinds(horizontal)">
                                      <p:cBhvr>
                                        <p:cTn id="7" dur="500"/>
                                        <p:tgtEl>
                                          <p:spTgt spid="102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transition="in" filter="blinds(horizontal)">
                                      <p:cBhvr>
                                        <p:cTn id="12" dur="500"/>
                                        <p:tgtEl>
                                          <p:spTgt spid="1025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252"/>
                                        </p:tgtEl>
                                        <p:attrNameLst>
                                          <p:attrName>style.visibility</p:attrName>
                                        </p:attrNameLst>
                                      </p:cBhvr>
                                      <p:to>
                                        <p:strVal val="visible"/>
                                      </p:to>
                                    </p:set>
                                    <p:animEffect transition="in" filter="blinds(horizontal)">
                                      <p:cBhvr>
                                        <p:cTn id="22" dur="5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p:bldP spid="19" grpId="0"/>
      <p:bldP spid="10252" grpId="0" animBg="1"/>
      <p:bldP spid="102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Line 5"/>
          <p:cNvSpPr>
            <a:spLocks noChangeShapeType="1"/>
          </p:cNvSpPr>
          <p:nvPr/>
        </p:nvSpPr>
        <p:spPr bwMode="auto">
          <a:xfrm>
            <a:off x="37338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24582"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4587"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endParaRPr lang="en-US" altLang="en-US" sz="2400" b="1" u="none">
              <a:solidFill>
                <a:srgbClr val="FFCCFF"/>
              </a:solidFill>
              <a:latin typeface="Arial" panose="020B0604020202020204" pitchFamily="34" charset="0"/>
            </a:endParaRPr>
          </a:p>
        </p:txBody>
      </p:sp>
      <p:sp>
        <p:nvSpPr>
          <p:cNvPr id="149521" name="Text Box 17"/>
          <p:cNvSpPr txBox="1">
            <a:spLocks noChangeArrowheads="1"/>
          </p:cNvSpPr>
          <p:nvPr/>
        </p:nvSpPr>
        <p:spPr bwMode="auto">
          <a:xfrm>
            <a:off x="311284" y="31273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0000FF"/>
                </a:solidFill>
                <a:latin typeface="Arial" panose="020B0604020202020204" pitchFamily="34" charset="0"/>
              </a:rPr>
              <a:t>4.Tiêu </a:t>
            </a:r>
            <a:r>
              <a:rPr lang="en-US" altLang="en-US" sz="2400" b="1" u="none" dirty="0" err="1">
                <a:solidFill>
                  <a:srgbClr val="0000FF"/>
                </a:solidFill>
                <a:latin typeface="Arial" panose="020B0604020202020204" pitchFamily="34" charset="0"/>
              </a:rPr>
              <a:t>nước</a:t>
            </a:r>
            <a:endParaRPr lang="en-US" altLang="en-US" sz="2400" b="1" u="none" dirty="0">
              <a:solidFill>
                <a:srgbClr val="0000FF"/>
              </a:solidFill>
              <a:latin typeface="Arial" panose="020B0604020202020204" pitchFamily="34" charset="0"/>
            </a:endParaRPr>
          </a:p>
        </p:txBody>
      </p:sp>
      <p:sp>
        <p:nvSpPr>
          <p:cNvPr id="149530" name="Text Box 26"/>
          <p:cNvSpPr txBox="1">
            <a:spLocks noChangeArrowheads="1"/>
          </p:cNvSpPr>
          <p:nvPr/>
        </p:nvSpPr>
        <p:spPr bwMode="auto">
          <a:xfrm>
            <a:off x="4191000" y="5181600"/>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Cho biết vai trò của việc tiêu nước?</a:t>
            </a:r>
            <a:endParaRPr lang="en-US" altLang="en-US" sz="2400" b="1" u="none">
              <a:latin typeface="Arial" panose="020B0604020202020204" pitchFamily="34" charset="0"/>
            </a:endParaRPr>
          </a:p>
        </p:txBody>
      </p:sp>
      <p:sp>
        <p:nvSpPr>
          <p:cNvPr id="149532" name="Text Box 28"/>
          <p:cNvSpPr txBox="1">
            <a:spLocks noChangeArrowheads="1"/>
          </p:cNvSpPr>
          <p:nvPr/>
        </p:nvSpPr>
        <p:spPr bwMode="auto">
          <a:xfrm>
            <a:off x="265135" y="993451"/>
            <a:ext cx="381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latin typeface="Arial" panose="020B0604020202020204" pitchFamily="34" charset="0"/>
              </a:rPr>
              <a:t>- </a:t>
            </a:r>
            <a:r>
              <a:rPr lang="en-US" altLang="en-US" sz="2400" b="1" u="none" dirty="0" err="1" smtClean="0">
                <a:latin typeface="Arial" panose="020B0604020202020204" pitchFamily="34" charset="0"/>
              </a:rPr>
              <a:t>Giúp</a:t>
            </a:r>
            <a:r>
              <a:rPr lang="en-US" altLang="en-US" sz="2400" b="1" u="none" dirty="0" smtClean="0">
                <a:latin typeface="Arial" panose="020B0604020202020204" pitchFamily="34" charset="0"/>
              </a:rPr>
              <a:t> </a:t>
            </a:r>
            <a:r>
              <a:rPr lang="en-US" altLang="en-US" sz="2400" b="1" u="none" dirty="0" err="1">
                <a:latin typeface="Arial" panose="020B0604020202020204" pitchFamily="34" charset="0"/>
              </a:rPr>
              <a:t>cây</a:t>
            </a:r>
            <a:r>
              <a:rPr lang="en-US" altLang="en-US" sz="2400" b="1" u="none" dirty="0">
                <a:latin typeface="Arial" panose="020B0604020202020204" pitchFamily="34" charset="0"/>
              </a:rPr>
              <a:t> </a:t>
            </a:r>
            <a:r>
              <a:rPr lang="en-US" altLang="en-US" sz="2400" b="1" u="none" dirty="0" err="1">
                <a:latin typeface="Arial" panose="020B0604020202020204" pitchFamily="34" charset="0"/>
              </a:rPr>
              <a:t>không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bị</a:t>
            </a:r>
            <a:r>
              <a:rPr lang="en-US" altLang="en-US" sz="2400" b="1" u="none" dirty="0">
                <a:latin typeface="Arial" panose="020B0604020202020204" pitchFamily="34" charset="0"/>
              </a:rPr>
              <a:t> </a:t>
            </a:r>
            <a:r>
              <a:rPr lang="en-US" altLang="en-US" sz="2400" b="1" u="none" dirty="0" err="1">
                <a:latin typeface="Arial" panose="020B0604020202020204" pitchFamily="34" charset="0"/>
              </a:rPr>
              <a:t>thiếu</a:t>
            </a:r>
            <a:r>
              <a:rPr lang="en-US" altLang="en-US" sz="2400" b="1" u="none" dirty="0">
                <a:latin typeface="Arial" panose="020B0604020202020204" pitchFamily="34" charset="0"/>
              </a:rPr>
              <a:t> oxy</a:t>
            </a:r>
            <a:endParaRPr lang="en-US" altLang="en-US" sz="2400" b="1" u="none" dirty="0">
              <a:latin typeface="Arial" panose="020B0604020202020204" pitchFamily="34" charset="0"/>
            </a:endParaRPr>
          </a:p>
        </p:txBody>
      </p:sp>
      <p:sp>
        <p:nvSpPr>
          <p:cNvPr id="24592" name="AutoShape 20" descr="Kết quả hình ảnh cho ruong lua bi ng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4593" name="AutoShape 22" descr="Kết quả hình ảnh cho ruong lua bi ng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pic>
        <p:nvPicPr>
          <p:cNvPr id="24594" name="Picture 24" descr="Kết quả hình ảnh cho ruong lua bi nga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86200" y="1447800"/>
            <a:ext cx="51816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29" name="AutoShape 25"/>
          <p:cNvSpPr>
            <a:spLocks noChangeArrowheads="1"/>
          </p:cNvSpPr>
          <p:nvPr/>
        </p:nvSpPr>
        <p:spPr bwMode="auto">
          <a:xfrm>
            <a:off x="5638800" y="0"/>
            <a:ext cx="3505200" cy="1295400"/>
          </a:xfrm>
          <a:prstGeom prst="wedgeEllipseCallout">
            <a:avLst>
              <a:gd name="adj1" fmla="val -33833"/>
              <a:gd name="adj2" fmla="val 85662"/>
            </a:avLst>
          </a:prstGeom>
          <a:solidFill>
            <a:schemeClr val="accent1"/>
          </a:solidFill>
          <a:ln w="9525">
            <a:solidFill>
              <a:schemeClr val="tx1"/>
            </a:solidFill>
            <a:miter lim="800000"/>
          </a:ln>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latin typeface="Arial" panose="020B0604020202020204" pitchFamily="34" charset="0"/>
              </a:rPr>
              <a:t>Cây bị ngập ta phải làm gì đây</a:t>
            </a:r>
            <a:endParaRPr lang="en-US" altLang="en-US" sz="2400" b="1" u="none">
              <a:latin typeface="Arial" panose="020B0604020202020204" pitchFamily="34" charset="0"/>
            </a:endParaRPr>
          </a:p>
        </p:txBody>
      </p:sp>
      <p:sp>
        <p:nvSpPr>
          <p:cNvPr id="22" name="Text Box 28"/>
          <p:cNvSpPr txBox="1">
            <a:spLocks noChangeArrowheads="1"/>
          </p:cNvSpPr>
          <p:nvPr/>
        </p:nvSpPr>
        <p:spPr bwMode="auto">
          <a:xfrm>
            <a:off x="161031" y="2077244"/>
            <a:ext cx="381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latin typeface="Arial" panose="020B0604020202020204" pitchFamily="34" charset="0"/>
              </a:rPr>
              <a:t>- </a:t>
            </a:r>
            <a:r>
              <a:rPr lang="en-US" altLang="en-US" sz="2400" b="1" u="none" dirty="0" err="1" smtClean="0">
                <a:latin typeface="Arial" panose="020B0604020202020204" pitchFamily="34" charset="0"/>
              </a:rPr>
              <a:t>Tiến</a:t>
            </a:r>
            <a:r>
              <a:rPr lang="en-US" altLang="en-US" sz="2400" b="1" u="none" dirty="0" smtClean="0">
                <a:latin typeface="Arial" panose="020B0604020202020204" pitchFamily="34" charset="0"/>
              </a:rPr>
              <a:t> </a:t>
            </a:r>
            <a:r>
              <a:rPr lang="en-US" altLang="en-US" sz="2400" b="1" u="none" dirty="0" err="1">
                <a:latin typeface="Arial" panose="020B0604020202020204" pitchFamily="34" charset="0"/>
              </a:rPr>
              <a:t>hành</a:t>
            </a:r>
            <a:r>
              <a:rPr lang="en-US" altLang="en-US" sz="2400" b="1" u="none" dirty="0">
                <a:latin typeface="Arial" panose="020B0604020202020204" pitchFamily="34" charset="0"/>
              </a:rPr>
              <a:t> </a:t>
            </a:r>
            <a:r>
              <a:rPr lang="en-US" altLang="en-US" sz="2400" b="1" u="none" dirty="0" err="1">
                <a:latin typeface="Arial" panose="020B0604020202020204" pitchFamily="34" charset="0"/>
              </a:rPr>
              <a:t>kịp</a:t>
            </a:r>
            <a:r>
              <a:rPr lang="en-US" altLang="en-US" sz="2400" b="1" u="none" dirty="0">
                <a:latin typeface="Arial" panose="020B0604020202020204" pitchFamily="34" charset="0"/>
              </a:rPr>
              <a:t> </a:t>
            </a:r>
            <a:r>
              <a:rPr lang="en-US" altLang="en-US" sz="2400" b="1" u="none" dirty="0" err="1">
                <a:latin typeface="Arial" panose="020B0604020202020204" pitchFamily="34" charset="0"/>
              </a:rPr>
              <a:t>thời</a:t>
            </a:r>
            <a:r>
              <a:rPr lang="en-US" altLang="en-US" sz="2400" b="1" u="none" dirty="0">
                <a:latin typeface="Arial" panose="020B0604020202020204" pitchFamily="34" charset="0"/>
              </a:rPr>
              <a:t> </a:t>
            </a:r>
            <a:r>
              <a:rPr lang="en-US" altLang="en-US" sz="2400" b="1" u="none" dirty="0" err="1">
                <a:latin typeface="Arial" panose="020B0604020202020204" pitchFamily="34" charset="0"/>
              </a:rPr>
              <a:t>và</a:t>
            </a:r>
            <a:r>
              <a:rPr lang="en-US" altLang="en-US" sz="2400" b="1" u="none" dirty="0">
                <a:latin typeface="Arial" panose="020B0604020202020204" pitchFamily="34" charset="0"/>
              </a:rPr>
              <a:t> </a:t>
            </a:r>
            <a:r>
              <a:rPr lang="en-US" altLang="en-US" sz="2400" b="1" u="none" dirty="0" err="1">
                <a:latin typeface="Arial" panose="020B0604020202020204" pitchFamily="34" charset="0"/>
              </a:rPr>
              <a:t>nhanh</a:t>
            </a:r>
            <a:r>
              <a:rPr lang="en-US" altLang="en-US" sz="2400" b="1" u="none" dirty="0">
                <a:latin typeface="Arial" panose="020B0604020202020204" pitchFamily="34" charset="0"/>
              </a:rPr>
              <a:t> </a:t>
            </a:r>
            <a:r>
              <a:rPr lang="en-US" altLang="en-US" sz="2400" b="1" u="none" dirty="0" err="1">
                <a:latin typeface="Arial" panose="020B0604020202020204" pitchFamily="34" charset="0"/>
              </a:rPr>
              <a:t>chóng</a:t>
            </a:r>
            <a:endParaRPr lang="en-US" altLang="en-US" sz="2400" b="1" u="none"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9529"/>
                                        </p:tgtEl>
                                        <p:attrNameLst>
                                          <p:attrName>style.visibility</p:attrName>
                                        </p:attrNameLst>
                                      </p:cBhvr>
                                      <p:to>
                                        <p:strVal val="visible"/>
                                      </p:to>
                                    </p:set>
                                    <p:animEffect transition="in" filter="box(in)">
                                      <p:cBhvr>
                                        <p:cTn id="7" dur="500"/>
                                        <p:tgtEl>
                                          <p:spTgt spid="1495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9521"/>
                                        </p:tgtEl>
                                        <p:attrNameLst>
                                          <p:attrName>style.visibility</p:attrName>
                                        </p:attrNameLst>
                                      </p:cBhvr>
                                      <p:to>
                                        <p:strVal val="visible"/>
                                      </p:to>
                                    </p:set>
                                    <p:animEffect transition="in" filter="checkerboard(across)">
                                      <p:cBhvr>
                                        <p:cTn id="12" dur="500"/>
                                        <p:tgtEl>
                                          <p:spTgt spid="1495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9530"/>
                                        </p:tgtEl>
                                        <p:attrNameLst>
                                          <p:attrName>style.visibility</p:attrName>
                                        </p:attrNameLst>
                                      </p:cBhvr>
                                      <p:to>
                                        <p:strVal val="visible"/>
                                      </p:to>
                                    </p:set>
                                    <p:anim calcmode="lin" valueType="num">
                                      <p:cBhvr additive="base">
                                        <p:cTn id="17" dur="500" fill="hold"/>
                                        <p:tgtEl>
                                          <p:spTgt spid="149530"/>
                                        </p:tgtEl>
                                        <p:attrNameLst>
                                          <p:attrName>ppt_x</p:attrName>
                                        </p:attrNameLst>
                                      </p:cBhvr>
                                      <p:tavLst>
                                        <p:tav tm="0">
                                          <p:val>
                                            <p:strVal val="#ppt_x"/>
                                          </p:val>
                                        </p:tav>
                                        <p:tav tm="100000">
                                          <p:val>
                                            <p:strVal val="#ppt_x"/>
                                          </p:val>
                                        </p:tav>
                                      </p:tavLst>
                                    </p:anim>
                                    <p:anim calcmode="lin" valueType="num">
                                      <p:cBhvr additive="base">
                                        <p:cTn id="18" dur="500" fill="hold"/>
                                        <p:tgtEl>
                                          <p:spTgt spid="1495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9532"/>
                                        </p:tgtEl>
                                        <p:attrNameLst>
                                          <p:attrName>style.visibility</p:attrName>
                                        </p:attrNameLst>
                                      </p:cBhvr>
                                      <p:to>
                                        <p:strVal val="visible"/>
                                      </p:to>
                                    </p:set>
                                    <p:animEffect transition="in" filter="checkerboard(across)">
                                      <p:cBhvr>
                                        <p:cTn id="23" dur="500"/>
                                        <p:tgtEl>
                                          <p:spTgt spid="14953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heckerboard(across)">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21" grpId="0" autoUpdateAnimBg="0"/>
      <p:bldP spid="149530" grpId="0" autoUpdateAnimBg="0"/>
      <p:bldP spid="149532" grpId="0" autoUpdateAnimBg="0"/>
      <p:bldP spid="149529" grpId="0" animBg="1" autoUpdateAnimBg="0"/>
      <p:bldP spid="22"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6635"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endParaRPr lang="en-US" altLang="en-US" sz="2400" b="1" u="none">
              <a:solidFill>
                <a:srgbClr val="FFCCFF"/>
              </a:solidFill>
              <a:latin typeface="Arial" panose="020B0604020202020204" pitchFamily="34" charset="0"/>
            </a:endParaRPr>
          </a:p>
        </p:txBody>
      </p:sp>
      <p:pic>
        <p:nvPicPr>
          <p:cNvPr id="23567" name="Picture 21" descr="tatnuo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19600" y="4267200"/>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20" descr="Kết quả hình ảnh cho mương thoat nước cây lú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09550"/>
            <a:ext cx="44958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Oval 20"/>
          <p:cNvSpPr>
            <a:spLocks noChangeArrowheads="1"/>
          </p:cNvSpPr>
          <p:nvPr/>
        </p:nvSpPr>
        <p:spPr bwMode="auto">
          <a:xfrm>
            <a:off x="4495800" y="3200400"/>
            <a:ext cx="4495800" cy="1066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Em hãy cho ví dụ hệ </a:t>
            </a:r>
            <a:endParaRPr lang="en-US" altLang="en-US" sz="2800" b="1" u="none">
              <a:solidFill>
                <a:srgbClr val="FF0000"/>
              </a:solidFill>
            </a:endParaRPr>
          </a:p>
          <a:p>
            <a:pPr algn="ctr" eaLnBrk="1" hangingPunct="1"/>
            <a:r>
              <a:rPr lang="en-US" altLang="en-US" sz="2800" b="1" u="none">
                <a:solidFill>
                  <a:srgbClr val="FF0000"/>
                </a:solidFill>
              </a:rPr>
              <a:t>thống tiêu nước?</a:t>
            </a:r>
            <a:endParaRPr lang="en-US" altLang="en-US" sz="2800" b="1" u="none">
              <a:solidFill>
                <a:srgbClr val="FF0000"/>
              </a:solidFill>
            </a:endParaRPr>
          </a:p>
        </p:txBody>
      </p:sp>
      <p:pic>
        <p:nvPicPr>
          <p:cNvPr id="23574" name="Picture 22"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581"/>
            <a:ext cx="40386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4"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4318000"/>
            <a:ext cx="3962400" cy="24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23566"/>
                                        </p:tgtEl>
                                        <p:attrNameLst>
                                          <p:attrName>style.visibility</p:attrName>
                                        </p:attrNameLst>
                                      </p:cBhvr>
                                      <p:to>
                                        <p:strVal val="visible"/>
                                      </p:to>
                                    </p:set>
                                    <p:animEffect transition="in" filter="box(in)">
                                      <p:cBhvr>
                                        <p:cTn id="7" dur="500"/>
                                        <p:tgtEl>
                                          <p:spTgt spid="235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23566"/>
                                        </p:tgtEl>
                                      </p:cBhvr>
                                    </p:animEffect>
                                    <p:set>
                                      <p:cBhvr>
                                        <p:cTn id="12" dur="1" fill="hold">
                                          <p:stCondLst>
                                            <p:cond delay="499"/>
                                          </p:stCondLst>
                                        </p:cTn>
                                        <p:tgtEl>
                                          <p:spTgt spid="235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572"/>
                                        </p:tgtEl>
                                        <p:attrNameLst>
                                          <p:attrName>style.visibility</p:attrName>
                                        </p:attrNameLst>
                                      </p:cBhvr>
                                      <p:to>
                                        <p:strVal val="visible"/>
                                      </p:to>
                                    </p:set>
                                    <p:animEffect transition="in" filter="blinds(horizontal)">
                                      <p:cBhvr>
                                        <p:cTn id="17" dur="500"/>
                                        <p:tgtEl>
                                          <p:spTgt spid="2357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3567"/>
                                        </p:tgtEl>
                                        <p:attrNameLst>
                                          <p:attrName>style.visibility</p:attrName>
                                        </p:attrNameLst>
                                      </p:cBhvr>
                                      <p:to>
                                        <p:strVal val="visible"/>
                                      </p:to>
                                    </p:set>
                                    <p:animEffect transition="in" filter="box(in)">
                                      <p:cBhvr>
                                        <p:cTn id="22" dur="500"/>
                                        <p:tgtEl>
                                          <p:spTgt spid="2356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3574"/>
                                        </p:tgtEl>
                                        <p:attrNameLst>
                                          <p:attrName>style.visibility</p:attrName>
                                        </p:attrNameLst>
                                      </p:cBhvr>
                                      <p:to>
                                        <p:strVal val="visible"/>
                                      </p:to>
                                    </p:set>
                                    <p:animEffect transition="in" filter="box(in)">
                                      <p:cBhvr>
                                        <p:cTn id="27" dur="500"/>
                                        <p:tgtEl>
                                          <p:spTgt spid="2357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3576"/>
                                        </p:tgtEl>
                                        <p:attrNameLst>
                                          <p:attrName>style.visibility</p:attrName>
                                        </p:attrNameLst>
                                      </p:cBhvr>
                                      <p:to>
                                        <p:strVal val="visible"/>
                                      </p:to>
                                    </p:set>
                                    <p:animEffect transition="in" filter="box(in)">
                                      <p:cBhvr>
                                        <p:cTn id="32" dur="500"/>
                                        <p:tgtEl>
                                          <p:spTgt spid="23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2356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Line 5"/>
          <p:cNvSpPr>
            <a:spLocks noChangeShapeType="1"/>
          </p:cNvSpPr>
          <p:nvPr/>
        </p:nvSpPr>
        <p:spPr bwMode="auto">
          <a:xfrm>
            <a:off x="3733800" y="0"/>
            <a:ext cx="76200" cy="6858000"/>
          </a:xfrm>
          <a:prstGeom prst="line">
            <a:avLst/>
          </a:prstGeom>
          <a:noFill/>
          <a:ln w="38100" cmpd="dbl">
            <a:solidFill>
              <a:srgbClr val="FFFF00"/>
            </a:solidFill>
            <a:round/>
          </a:ln>
          <a:extLst>
            <a:ext uri="{909E8E84-426E-40DD-AFC4-6F175D3DCCD1}">
              <a14:hiddenFill xmlns:a14="http://schemas.microsoft.com/office/drawing/2010/main">
                <a:noFill/>
              </a14:hiddenFill>
            </a:ext>
          </a:extLst>
        </p:spPr>
        <p:txBody>
          <a:bodyPr/>
          <a:lstStyle/>
          <a:p>
            <a:endParaRPr lang="en-US"/>
          </a:p>
        </p:txBody>
      </p:sp>
      <p:sp>
        <p:nvSpPr>
          <p:cNvPr id="27654"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7659"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endParaRPr lang="en-US" altLang="en-US" sz="2400" b="1" u="none">
              <a:solidFill>
                <a:srgbClr val="FFCCFF"/>
              </a:solidFill>
              <a:latin typeface="Arial" panose="020B0604020202020204" pitchFamily="34" charset="0"/>
            </a:endParaRPr>
          </a:p>
        </p:txBody>
      </p:sp>
      <p:pic>
        <p:nvPicPr>
          <p:cNvPr id="27662" name="Picture 19" descr="New_Picture_5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152400"/>
            <a:ext cx="48768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20"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52400"/>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2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27438"/>
            <a:ext cx="47244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22" descr="11829996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627438"/>
            <a:ext cx="37338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Text Box 23"/>
          <p:cNvSpPr txBox="1">
            <a:spLocks noChangeArrowheads="1"/>
          </p:cNvSpPr>
          <p:nvPr/>
        </p:nvSpPr>
        <p:spPr bwMode="auto">
          <a:xfrm>
            <a:off x="1143000" y="2743200"/>
            <a:ext cx="8001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err="1">
                <a:solidFill>
                  <a:srgbClr val="FF3300"/>
                </a:solidFill>
                <a:latin typeface="Arial" panose="020B0604020202020204" pitchFamily="34" charset="0"/>
              </a:rPr>
              <a:t>Hệ</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thống</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thuỷ</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lợi</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kiên</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cố</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hoá</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và</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trị</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thuỷ</a:t>
            </a:r>
            <a:endParaRPr lang="en-US" altLang="en-US" sz="2400" b="1" u="none" dirty="0">
              <a:solidFill>
                <a:srgbClr val="FF3300"/>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Line 5"/>
          <p:cNvSpPr>
            <a:spLocks noChangeShapeType="1"/>
          </p:cNvSpPr>
          <p:nvPr/>
        </p:nvSpPr>
        <p:spPr bwMode="auto">
          <a:xfrm>
            <a:off x="3961327" y="-4293"/>
            <a:ext cx="76200" cy="6858000"/>
          </a:xfrm>
          <a:prstGeom prst="line">
            <a:avLst/>
          </a:prstGeom>
          <a:noFill/>
          <a:ln w="38100" cmpd="dbl">
            <a:solidFill>
              <a:srgbClr val="FFFF00"/>
            </a:solidFill>
            <a:round/>
          </a:ln>
          <a:extLst>
            <a:ext uri="{909E8E84-426E-40DD-AFC4-6F175D3DCCD1}">
              <a14:hiddenFill xmlns:a14="http://schemas.microsoft.com/office/drawing/2010/main">
                <a:noFill/>
              </a14:hiddenFill>
            </a:ext>
          </a:extLst>
        </p:spPr>
        <p:txBody>
          <a:bodyPr/>
          <a:lstStyle/>
          <a:p>
            <a:endParaRPr lang="en-US"/>
          </a:p>
        </p:txBody>
      </p:sp>
      <p:sp>
        <p:nvSpPr>
          <p:cNvPr id="28678"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8681"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endParaRPr lang="en-US" altLang="en-US" sz="2400" b="1" u="none">
              <a:solidFill>
                <a:srgbClr val="FFCCFF"/>
              </a:solidFill>
              <a:latin typeface="Arial" panose="020B0604020202020204" pitchFamily="34" charset="0"/>
            </a:endParaRPr>
          </a:p>
        </p:txBody>
      </p:sp>
      <p:sp>
        <p:nvSpPr>
          <p:cNvPr id="20" name="Text Box 18"/>
          <p:cNvSpPr txBox="1">
            <a:spLocks noChangeArrowheads="1"/>
          </p:cNvSpPr>
          <p:nvPr/>
        </p:nvSpPr>
        <p:spPr bwMode="auto">
          <a:xfrm>
            <a:off x="4025462" y="3225109"/>
            <a:ext cx="5181600" cy="523875"/>
          </a:xfrm>
          <a:prstGeom prst="rect">
            <a:avLst/>
          </a:prstGeom>
          <a:noFill/>
          <a:ln w="9525">
            <a:noFill/>
            <a:miter lim="800000"/>
          </a:ln>
          <a:effectLst/>
        </p:spPr>
        <p:txBody>
          <a:bodyPr>
            <a:spAutoFit/>
          </a:bodyPr>
          <a:lstStyle/>
          <a:p>
            <a:pPr>
              <a:spcBef>
                <a:spcPct val="50000"/>
              </a:spcBef>
              <a:defRPr/>
            </a:pPr>
            <a:r>
              <a:rPr lang="en-US" sz="2800" b="1" u="none" dirty="0" err="1">
                <a:solidFill>
                  <a:schemeClr val="accent2">
                    <a:lumMod val="50000"/>
                  </a:schemeClr>
                </a:solidFill>
                <a:cs typeface="Arial" panose="020B0604020202020204" pitchFamily="34" charset="0"/>
              </a:rPr>
              <a:t>Bón</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thúc</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bằng</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loại</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phân</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gì</a:t>
            </a:r>
            <a:r>
              <a:rPr lang="en-US" sz="2800" b="1" u="none" dirty="0">
                <a:solidFill>
                  <a:schemeClr val="accent2">
                    <a:lumMod val="50000"/>
                  </a:schemeClr>
                </a:solidFill>
                <a:cs typeface="Arial" panose="020B0604020202020204" pitchFamily="34" charset="0"/>
              </a:rPr>
              <a:t> ?</a:t>
            </a:r>
            <a:endParaRPr lang="en-US" sz="2800" b="1" u="none" dirty="0">
              <a:solidFill>
                <a:schemeClr val="accent2">
                  <a:lumMod val="50000"/>
                </a:schemeClr>
              </a:solidFill>
              <a:cs typeface="Arial" panose="020B0604020202020204" pitchFamily="34" charset="0"/>
            </a:endParaRPr>
          </a:p>
        </p:txBody>
      </p:sp>
      <p:sp>
        <p:nvSpPr>
          <p:cNvPr id="21" name="Text Box 14"/>
          <p:cNvSpPr txBox="1">
            <a:spLocks noChangeArrowheads="1"/>
          </p:cNvSpPr>
          <p:nvPr/>
        </p:nvSpPr>
        <p:spPr bwMode="auto">
          <a:xfrm>
            <a:off x="304800" y="164094"/>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smtClean="0">
                <a:solidFill>
                  <a:srgbClr val="0000FF"/>
                </a:solidFill>
                <a:latin typeface="Arial" panose="020B0604020202020204" pitchFamily="34" charset="0"/>
              </a:rPr>
              <a:t>5. </a:t>
            </a:r>
            <a:r>
              <a:rPr lang="en-US" altLang="en-US" sz="2400" b="1" u="none" dirty="0">
                <a:solidFill>
                  <a:srgbClr val="0000FF"/>
                </a:solidFill>
                <a:latin typeface="Arial" panose="020B0604020202020204" pitchFamily="34" charset="0"/>
              </a:rPr>
              <a:t>BÓN PHÂN THÚC</a:t>
            </a:r>
            <a:endParaRPr lang="en-US" altLang="en-US" sz="2400" b="1" u="none" dirty="0">
              <a:solidFill>
                <a:srgbClr val="0000FF"/>
              </a:solidFill>
              <a:latin typeface="Arial" panose="020B0604020202020204" pitchFamily="34" charset="0"/>
            </a:endParaRPr>
          </a:p>
        </p:txBody>
      </p:sp>
      <p:sp>
        <p:nvSpPr>
          <p:cNvPr id="22" name="Text Box 19"/>
          <p:cNvSpPr txBox="1">
            <a:spLocks noChangeArrowheads="1"/>
          </p:cNvSpPr>
          <p:nvPr/>
        </p:nvSpPr>
        <p:spPr bwMode="auto">
          <a:xfrm>
            <a:off x="304800" y="728797"/>
            <a:ext cx="3581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r>
              <a:rPr lang="en-US" altLang="en-US" sz="2400" u="none" dirty="0" smtClean="0"/>
              <a:t> </a:t>
            </a:r>
            <a:r>
              <a:rPr lang="en-US" altLang="en-US" sz="2400" u="none" dirty="0" err="1" smtClean="0"/>
              <a:t>Bón</a:t>
            </a:r>
            <a:r>
              <a:rPr lang="en-US" altLang="en-US" sz="2400" u="none" dirty="0" smtClean="0"/>
              <a:t> </a:t>
            </a:r>
            <a:r>
              <a:rPr lang="en-US" altLang="en-US" sz="2400" u="none" dirty="0" err="1"/>
              <a:t>bằng</a:t>
            </a:r>
            <a:r>
              <a:rPr lang="en-US" altLang="en-US" sz="2400" u="none" dirty="0"/>
              <a:t> </a:t>
            </a:r>
            <a:r>
              <a:rPr lang="en-US" altLang="en-US" sz="2400" u="none" dirty="0" err="1"/>
              <a:t>phân</a:t>
            </a:r>
            <a:r>
              <a:rPr lang="en-US" altLang="en-US" sz="2400" u="none" dirty="0"/>
              <a:t> </a:t>
            </a:r>
            <a:r>
              <a:rPr lang="en-US" altLang="en-US" sz="2400" u="none" dirty="0" err="1"/>
              <a:t>hữu</a:t>
            </a:r>
            <a:r>
              <a:rPr lang="en-US" altLang="en-US" sz="2400" u="none" dirty="0"/>
              <a:t> </a:t>
            </a:r>
            <a:r>
              <a:rPr lang="en-US" altLang="en-US" sz="2400" u="none" dirty="0" err="1"/>
              <a:t>cơ</a:t>
            </a:r>
            <a:r>
              <a:rPr lang="en-US" altLang="en-US" sz="2400" u="none" dirty="0"/>
              <a:t> (</a:t>
            </a:r>
            <a:r>
              <a:rPr lang="en-US" altLang="en-US" sz="2400" u="none" dirty="0" err="1"/>
              <a:t>hoai</a:t>
            </a:r>
            <a:r>
              <a:rPr lang="en-US" altLang="en-US" sz="2400" u="none" dirty="0"/>
              <a:t> , </a:t>
            </a:r>
            <a:r>
              <a:rPr lang="en-US" altLang="en-US" sz="2400" u="none" dirty="0" err="1"/>
              <a:t>mục</a:t>
            </a:r>
            <a:r>
              <a:rPr lang="en-US" altLang="en-US" sz="2400" u="none" dirty="0"/>
              <a:t>)</a:t>
            </a:r>
            <a:endParaRPr lang="en-US" altLang="en-US" sz="2400" u="none" dirty="0"/>
          </a:p>
          <a:p>
            <a:pPr eaLnBrk="1" hangingPunct="1">
              <a:spcBef>
                <a:spcPct val="50000"/>
              </a:spcBef>
              <a:buFontTx/>
              <a:buChar char="-"/>
            </a:pPr>
            <a:endParaRPr lang="en-US" altLang="en-US" sz="2400" u="none" dirty="0"/>
          </a:p>
        </p:txBody>
      </p:sp>
      <p:sp>
        <p:nvSpPr>
          <p:cNvPr id="23" name="Text Box 20"/>
          <p:cNvSpPr txBox="1">
            <a:spLocks noChangeArrowheads="1"/>
          </p:cNvSpPr>
          <p:nvPr/>
        </p:nvSpPr>
        <p:spPr bwMode="auto">
          <a:xfrm>
            <a:off x="226454" y="16002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 </a:t>
            </a:r>
            <a:r>
              <a:rPr lang="en-US" altLang="en-US" sz="2400" u="none" dirty="0" err="1"/>
              <a:t>Bón</a:t>
            </a:r>
            <a:r>
              <a:rPr lang="en-US" altLang="en-US" sz="2400" u="none" dirty="0"/>
              <a:t> </a:t>
            </a:r>
            <a:r>
              <a:rPr lang="en-US" altLang="en-US" sz="2400" u="none" dirty="0" err="1"/>
              <a:t>phân</a:t>
            </a:r>
            <a:r>
              <a:rPr lang="en-US" altLang="en-US" sz="2400" u="none" dirty="0"/>
              <a:t> </a:t>
            </a:r>
            <a:r>
              <a:rPr lang="en-US" altLang="en-US" sz="2400" u="none" dirty="0" err="1"/>
              <a:t>hoá</a:t>
            </a:r>
            <a:r>
              <a:rPr lang="en-US" altLang="en-US" sz="2400" u="none" dirty="0"/>
              <a:t> </a:t>
            </a:r>
            <a:r>
              <a:rPr lang="en-US" altLang="en-US" sz="2400" u="none" dirty="0" err="1"/>
              <a:t>học</a:t>
            </a:r>
            <a:endParaRPr lang="en-US" altLang="en-US" sz="2400" u="none" dirty="0"/>
          </a:p>
        </p:txBody>
      </p:sp>
      <p:sp>
        <p:nvSpPr>
          <p:cNvPr id="26" name="Text Box 21"/>
          <p:cNvSpPr txBox="1">
            <a:spLocks noChangeArrowheads="1"/>
          </p:cNvSpPr>
          <p:nvPr/>
        </p:nvSpPr>
        <p:spPr bwMode="auto">
          <a:xfrm>
            <a:off x="4150754" y="3690449"/>
            <a:ext cx="5105400" cy="954088"/>
          </a:xfrm>
          <a:prstGeom prst="rect">
            <a:avLst/>
          </a:prstGeom>
          <a:noFill/>
          <a:ln w="9525">
            <a:noFill/>
            <a:miter lim="800000"/>
          </a:ln>
          <a:effectLst/>
        </p:spPr>
        <p:txBody>
          <a:bodyPr>
            <a:spAutoFit/>
          </a:bodyPr>
          <a:lstStyle/>
          <a:p>
            <a:pPr>
              <a:spcBef>
                <a:spcPct val="50000"/>
              </a:spcBef>
              <a:defRPr/>
            </a:pPr>
            <a:r>
              <a:rPr lang="en-US" sz="2800" b="1" u="none" dirty="0" err="1">
                <a:solidFill>
                  <a:schemeClr val="accent2">
                    <a:lumMod val="50000"/>
                  </a:schemeClr>
                </a:solidFill>
                <a:cs typeface="Arial" panose="020B0604020202020204" pitchFamily="34" charset="0"/>
              </a:rPr>
              <a:t>Vì</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sao</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phải</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bón</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phân</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hữu</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cơ</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hoại</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mục</a:t>
            </a:r>
            <a:r>
              <a:rPr lang="en-US" sz="2800" b="1" u="none" dirty="0">
                <a:solidFill>
                  <a:schemeClr val="accent2">
                    <a:lumMod val="50000"/>
                  </a:schemeClr>
                </a:solidFill>
                <a:cs typeface="Arial" panose="020B0604020202020204" pitchFamily="34" charset="0"/>
              </a:rPr>
              <a:t> ? </a:t>
            </a:r>
            <a:endParaRPr lang="en-US" sz="2800" b="1" u="none" dirty="0">
              <a:solidFill>
                <a:schemeClr val="accent2">
                  <a:lumMod val="50000"/>
                </a:schemeClr>
              </a:solidFill>
              <a:cs typeface="Arial" panose="020B0604020202020204" pitchFamily="34" charset="0"/>
            </a:endParaRPr>
          </a:p>
        </p:txBody>
      </p:sp>
      <p:sp>
        <p:nvSpPr>
          <p:cNvPr id="27" name="Text Box 36"/>
          <p:cNvSpPr txBox="1">
            <a:spLocks noChangeArrowheads="1"/>
          </p:cNvSpPr>
          <p:nvPr/>
        </p:nvSpPr>
        <p:spPr bwMode="auto">
          <a:xfrm>
            <a:off x="226454" y="2143148"/>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sym typeface="Wingdings" panose="05000000000000000000" pitchFamily="2" charset="2"/>
              </a:rPr>
              <a:t></a:t>
            </a:r>
            <a:r>
              <a:rPr lang="en-US" altLang="en-US" sz="2400" u="none" dirty="0" err="1"/>
              <a:t>Bổ</a:t>
            </a:r>
            <a:r>
              <a:rPr lang="en-US" altLang="en-US" sz="2400" u="none" dirty="0"/>
              <a:t> sung </a:t>
            </a:r>
            <a:r>
              <a:rPr lang="en-US" altLang="en-US" sz="2400" u="none" dirty="0" err="1"/>
              <a:t>kịp</a:t>
            </a:r>
            <a:r>
              <a:rPr lang="en-US" altLang="en-US" sz="2400" u="none" dirty="0"/>
              <a:t> </a:t>
            </a:r>
            <a:r>
              <a:rPr lang="en-US" altLang="en-US" sz="2400" u="none" dirty="0" err="1"/>
              <a:t>thời</a:t>
            </a:r>
            <a:r>
              <a:rPr lang="en-US" altLang="en-US" sz="2400" u="none" dirty="0"/>
              <a:t> </a:t>
            </a:r>
            <a:r>
              <a:rPr lang="en-US" altLang="en-US" sz="2400" u="none" dirty="0" err="1"/>
              <a:t>chất</a:t>
            </a:r>
            <a:r>
              <a:rPr lang="en-US" altLang="en-US" sz="2400" u="none" dirty="0"/>
              <a:t> </a:t>
            </a:r>
            <a:r>
              <a:rPr lang="en-US" altLang="en-US" sz="2400" u="none" dirty="0" err="1"/>
              <a:t>dinh</a:t>
            </a:r>
            <a:r>
              <a:rPr lang="en-US" altLang="en-US" sz="2400" u="none" dirty="0"/>
              <a:t> </a:t>
            </a:r>
            <a:r>
              <a:rPr lang="en-US" altLang="en-US" sz="2400" u="none" dirty="0" err="1"/>
              <a:t>dưỡng</a:t>
            </a:r>
            <a:r>
              <a:rPr lang="en-US" altLang="en-US" sz="2400" u="none" dirty="0"/>
              <a:t> </a:t>
            </a:r>
            <a:r>
              <a:rPr lang="en-US" altLang="en-US" sz="2400" u="none" dirty="0" err="1"/>
              <a:t>cho</a:t>
            </a:r>
            <a:r>
              <a:rPr lang="en-US" altLang="en-US" sz="2400" u="none" dirty="0"/>
              <a:t> </a:t>
            </a:r>
            <a:r>
              <a:rPr lang="en-US" altLang="en-US" sz="2400" u="none" dirty="0" err="1"/>
              <a:t>cây</a:t>
            </a:r>
            <a:endParaRPr lang="en-US" altLang="en-US" sz="2400" u="none" dirty="0"/>
          </a:p>
        </p:txBody>
      </p:sp>
      <p:sp>
        <p:nvSpPr>
          <p:cNvPr id="28" name="Text Box 18"/>
          <p:cNvSpPr txBox="1">
            <a:spLocks noChangeArrowheads="1"/>
          </p:cNvSpPr>
          <p:nvPr/>
        </p:nvSpPr>
        <p:spPr bwMode="auto">
          <a:xfrm>
            <a:off x="4112654" y="4762841"/>
            <a:ext cx="5181600" cy="523875"/>
          </a:xfrm>
          <a:prstGeom prst="rect">
            <a:avLst/>
          </a:prstGeom>
          <a:noFill/>
          <a:ln w="9525">
            <a:noFill/>
            <a:miter lim="800000"/>
          </a:ln>
          <a:effectLst/>
        </p:spPr>
        <p:txBody>
          <a:bodyPr>
            <a:spAutoFit/>
          </a:bodyPr>
          <a:lstStyle/>
          <a:p>
            <a:pPr>
              <a:spcBef>
                <a:spcPct val="50000"/>
              </a:spcBef>
              <a:defRPr/>
            </a:pPr>
            <a:r>
              <a:rPr lang="en-US" sz="2800" b="1" u="none" dirty="0" err="1">
                <a:solidFill>
                  <a:schemeClr val="accent2">
                    <a:lumMod val="50000"/>
                  </a:schemeClr>
                </a:solidFill>
                <a:cs typeface="Arial" panose="020B0604020202020204" pitchFamily="34" charset="0"/>
              </a:rPr>
              <a:t>Bón</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thúc</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nhằm</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mục</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đích</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gì</a:t>
            </a:r>
            <a:r>
              <a:rPr lang="en-US" sz="2800" b="1" u="none" dirty="0">
                <a:solidFill>
                  <a:schemeClr val="accent2">
                    <a:lumMod val="50000"/>
                  </a:schemeClr>
                </a:solidFill>
                <a:cs typeface="Arial" panose="020B0604020202020204" pitchFamily="34" charset="0"/>
              </a:rPr>
              <a:t> ?</a:t>
            </a:r>
            <a:endParaRPr lang="en-US" sz="2800" b="1" u="none" dirty="0">
              <a:solidFill>
                <a:schemeClr val="accent2">
                  <a:lumMod val="50000"/>
                </a:schemeClr>
              </a:solidFill>
              <a:cs typeface="Arial" panose="020B0604020202020204" pitchFamily="34" charset="0"/>
            </a:endParaRPr>
          </a:p>
        </p:txBody>
      </p:sp>
      <p:pic>
        <p:nvPicPr>
          <p:cNvPr id="18" name="Shape 125"/>
          <p:cNvPicPr/>
          <p:nvPr/>
        </p:nvPicPr>
        <p:blipFill>
          <a:blip r:embed="rId1"/>
          <a:stretch>
            <a:fillRect/>
          </a:stretch>
        </p:blipFill>
        <p:spPr>
          <a:xfrm>
            <a:off x="4343400" y="573403"/>
            <a:ext cx="4114800" cy="25334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linds(horizont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linds(horizont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heckerboard(across)">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2" grpId="0"/>
      <p:bldP spid="23" grpId="0"/>
      <p:bldP spid="26" grpId="0"/>
      <p:bldP spid="26" grpId="1"/>
      <p:bldP spid="27" grpId="0"/>
      <p:bldP spid="28" grpId="0"/>
      <p:bldP spid="2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ham bon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4267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cham b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4267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Cac kieu bon pha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276600"/>
            <a:ext cx="4876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Cac kieu bon pha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487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5" name="Text Box 7"/>
          <p:cNvSpPr txBox="1">
            <a:spLocks noChangeArrowheads="1"/>
          </p:cNvSpPr>
          <p:nvPr/>
        </p:nvSpPr>
        <p:spPr bwMode="auto">
          <a:xfrm>
            <a:off x="1905000" y="152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hốc</a:t>
            </a:r>
            <a:endParaRPr lang="en-US" altLang="en-US" sz="2400" b="1" u="none">
              <a:solidFill>
                <a:srgbClr val="FF3300"/>
              </a:solidFill>
              <a:latin typeface="Arial" panose="020B0604020202020204" pitchFamily="34" charset="0"/>
            </a:endParaRPr>
          </a:p>
        </p:txBody>
      </p:sp>
      <p:sp>
        <p:nvSpPr>
          <p:cNvPr id="165896" name="Text Box 8"/>
          <p:cNvSpPr txBox="1">
            <a:spLocks noChangeArrowheads="1"/>
          </p:cNvSpPr>
          <p:nvPr/>
        </p:nvSpPr>
        <p:spPr bwMode="auto">
          <a:xfrm>
            <a:off x="6324600" y="2743200"/>
            <a:ext cx="2819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phun trên lá</a:t>
            </a:r>
            <a:endParaRPr lang="en-US" altLang="en-US" sz="2400" b="1" u="none">
              <a:solidFill>
                <a:srgbClr val="FF3300"/>
              </a:solidFill>
              <a:latin typeface="Arial" panose="020B0604020202020204" pitchFamily="34" charset="0"/>
            </a:endParaRPr>
          </a:p>
        </p:txBody>
      </p:sp>
      <p:sp>
        <p:nvSpPr>
          <p:cNvPr id="165897" name="Text Box 9"/>
          <p:cNvSpPr txBox="1">
            <a:spLocks noChangeArrowheads="1"/>
          </p:cNvSpPr>
          <p:nvPr/>
        </p:nvSpPr>
        <p:spPr bwMode="auto">
          <a:xfrm>
            <a:off x="1752600" y="64008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gốc</a:t>
            </a:r>
            <a:endParaRPr lang="en-US" altLang="en-US" sz="2400" b="1" u="none">
              <a:solidFill>
                <a:srgbClr val="FF3300"/>
              </a:solidFill>
              <a:latin typeface="Arial" panose="020B0604020202020204" pitchFamily="34" charset="0"/>
            </a:endParaRPr>
          </a:p>
        </p:txBody>
      </p:sp>
      <p:sp>
        <p:nvSpPr>
          <p:cNvPr id="165898" name="Text Box 10"/>
          <p:cNvSpPr txBox="1">
            <a:spLocks noChangeArrowheads="1"/>
          </p:cNvSpPr>
          <p:nvPr/>
        </p:nvSpPr>
        <p:spPr bwMode="auto">
          <a:xfrm>
            <a:off x="4343400" y="6324600"/>
            <a:ext cx="1371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vãi</a:t>
            </a:r>
            <a:endParaRPr lang="en-US" altLang="en-US" sz="2400" b="1" u="none">
              <a:solidFill>
                <a:srgbClr val="FF3300"/>
              </a:solidFill>
              <a:latin typeface="Arial" panose="020B0604020202020204" pitchFamily="34" charset="0"/>
            </a:endParaRPr>
          </a:p>
        </p:txBody>
      </p:sp>
      <p:sp>
        <p:nvSpPr>
          <p:cNvPr id="29707" name="Oval 11"/>
          <p:cNvSpPr>
            <a:spLocks noChangeArrowheads="1"/>
          </p:cNvSpPr>
          <p:nvPr/>
        </p:nvSpPr>
        <p:spPr bwMode="auto">
          <a:xfrm>
            <a:off x="0" y="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1</a:t>
            </a:r>
            <a:endParaRPr lang="en-US" altLang="en-US" sz="2400" b="1" u="none">
              <a:solidFill>
                <a:srgbClr val="0000FF"/>
              </a:solidFill>
            </a:endParaRPr>
          </a:p>
        </p:txBody>
      </p:sp>
      <p:sp>
        <p:nvSpPr>
          <p:cNvPr id="29708" name="Oval 12"/>
          <p:cNvSpPr>
            <a:spLocks noChangeArrowheads="1"/>
          </p:cNvSpPr>
          <p:nvPr/>
        </p:nvSpPr>
        <p:spPr bwMode="auto">
          <a:xfrm>
            <a:off x="0" y="342900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3</a:t>
            </a:r>
            <a:endParaRPr lang="en-US" altLang="en-US" sz="2400" b="1" u="none">
              <a:solidFill>
                <a:srgbClr val="0000FF"/>
              </a:solidFill>
            </a:endParaRPr>
          </a:p>
        </p:txBody>
      </p:sp>
      <p:sp>
        <p:nvSpPr>
          <p:cNvPr id="29709" name="Oval 13"/>
          <p:cNvSpPr>
            <a:spLocks noChangeArrowheads="1"/>
          </p:cNvSpPr>
          <p:nvPr/>
        </p:nvSpPr>
        <p:spPr bwMode="auto">
          <a:xfrm>
            <a:off x="4343400" y="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2</a:t>
            </a:r>
            <a:endParaRPr lang="en-US" altLang="en-US" sz="2400" b="1" u="none">
              <a:solidFill>
                <a:srgbClr val="0000FF"/>
              </a:solidFill>
            </a:endParaRPr>
          </a:p>
        </p:txBody>
      </p:sp>
      <p:sp>
        <p:nvSpPr>
          <p:cNvPr id="29710" name="Oval 14"/>
          <p:cNvSpPr>
            <a:spLocks noChangeArrowheads="1"/>
          </p:cNvSpPr>
          <p:nvPr/>
        </p:nvSpPr>
        <p:spPr bwMode="auto">
          <a:xfrm>
            <a:off x="8305800" y="335280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4</a:t>
            </a:r>
            <a:endParaRPr lang="en-US" altLang="en-US" sz="2400" b="1" u="none">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5"/>
                                        </p:tgtEl>
                                        <p:attrNameLst>
                                          <p:attrName>style.visibility</p:attrName>
                                        </p:attrNameLst>
                                      </p:cBhvr>
                                      <p:to>
                                        <p:strVal val="visible"/>
                                      </p:to>
                                    </p:set>
                                    <p:animEffect transition="in" filter="blinds(horizontal)">
                                      <p:cBhvr>
                                        <p:cTn id="7" dur="500"/>
                                        <p:tgtEl>
                                          <p:spTgt spid="1658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5896"/>
                                        </p:tgtEl>
                                        <p:attrNameLst>
                                          <p:attrName>style.visibility</p:attrName>
                                        </p:attrNameLst>
                                      </p:cBhvr>
                                      <p:to>
                                        <p:strVal val="visible"/>
                                      </p:to>
                                    </p:set>
                                    <p:animEffect transition="in" filter="blinds(horizontal)">
                                      <p:cBhvr>
                                        <p:cTn id="12" dur="500"/>
                                        <p:tgtEl>
                                          <p:spTgt spid="16589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5897"/>
                                        </p:tgtEl>
                                        <p:attrNameLst>
                                          <p:attrName>style.visibility</p:attrName>
                                        </p:attrNameLst>
                                      </p:cBhvr>
                                      <p:to>
                                        <p:strVal val="visible"/>
                                      </p:to>
                                    </p:set>
                                    <p:animEffect transition="in" filter="box(in)">
                                      <p:cBhvr>
                                        <p:cTn id="17" dur="500"/>
                                        <p:tgtEl>
                                          <p:spTgt spid="16589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5898"/>
                                        </p:tgtEl>
                                        <p:attrNameLst>
                                          <p:attrName>style.visibility</p:attrName>
                                        </p:attrNameLst>
                                      </p:cBhvr>
                                      <p:to>
                                        <p:strVal val="visible"/>
                                      </p:to>
                                    </p:set>
                                    <p:animEffect transition="in" filter="checkerboard(across)">
                                      <p:cBhvr>
                                        <p:cTn id="22" dur="500"/>
                                        <p:tgtEl>
                                          <p:spTgt spid="165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p:bldP spid="165896" grpId="0" animBg="1"/>
      <p:bldP spid="165897" grpId="0"/>
      <p:bldP spid="16589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 action="ppaction://hlinkshowjump?jump=nextslide"/>
          </p:cNvPr>
          <p:cNvSpPr/>
          <p:nvPr/>
        </p:nvSpPr>
        <p:spPr>
          <a:xfrm>
            <a:off x="304800" y="1905000"/>
            <a:ext cx="8001000" cy="32004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4800" dirty="0" err="1" smtClean="0">
                <a:solidFill>
                  <a:srgbClr val="FF0000"/>
                </a:solidFill>
                <a:latin typeface="Times New Roman" panose="02020603050405020304" charset="0"/>
                <a:cs typeface="Times New Roman" panose="02020603050405020304" charset="0"/>
              </a:rPr>
              <a:t>Bài</a:t>
            </a:r>
            <a:r>
              <a:rPr lang="en-US" sz="4800" dirty="0" smtClean="0">
                <a:solidFill>
                  <a:srgbClr val="FF0000"/>
                </a:solidFill>
                <a:latin typeface="Times New Roman" panose="02020603050405020304" charset="0"/>
                <a:cs typeface="Times New Roman" panose="02020603050405020304" charset="0"/>
              </a:rPr>
              <a:t> 3: GIEO TRỒNG, CHĂM SÓC VÀ PHÒNG TRỪ SÂU, BỆNH CHO CÂY TRỒNG</a:t>
            </a:r>
            <a:endParaRPr lang="en-US" sz="4800" dirty="0">
              <a:solidFill>
                <a:srgbClr val="FF0000"/>
              </a:solidFill>
              <a:latin typeface="Times New Roman" panose="02020603050405020304" charset="0"/>
              <a:cs typeface="Times New Roman" panose="02020603050405020304" charset="0"/>
            </a:endParaRP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4" name="Shape 93"/>
          <p:cNvSpPr txBox="1"/>
          <p:nvPr/>
        </p:nvSpPr>
        <p:spPr>
          <a:xfrm>
            <a:off x="562610" y="748030"/>
            <a:ext cx="290195" cy="633095"/>
          </a:xfrm>
          <a:prstGeom prst="rect">
            <a:avLst/>
          </a:prstGeom>
          <a:noFill/>
        </p:spPr>
        <p:txBody>
          <a:bodyPr lIns="0" tIns="0" rIns="0" bIns="0"/>
          <a:lstStyle/>
          <a:p>
            <a:pPr marL="101600">
              <a:lnSpc>
                <a:spcPct val="115000"/>
              </a:lnSpc>
              <a:spcAft>
                <a:spcPts val="0"/>
              </a:spcAft>
            </a:pPr>
            <a:r>
              <a:rPr lang="vi-VN" sz="1200">
                <a:solidFill>
                  <a:srgbClr val="FFFFFF"/>
                </a:solidFill>
                <a:effectLst/>
                <a:latin typeface="Arial" panose="020B0604020202020204" pitchFamily="34" charset="0"/>
                <a:ea typeface="Arial" panose="020B0604020202020204" pitchFamily="34" charset="0"/>
              </a:rPr>
              <a:t>Bài</a:t>
            </a:r>
            <a:endParaRPr lang="en-US" sz="1000">
              <a:effectLst/>
              <a:latin typeface="Arial" panose="020B0604020202020204" pitchFamily="34" charset="0"/>
              <a:ea typeface="Arial" panose="020B0604020202020204" pitchFamily="34" charset="0"/>
            </a:endParaRPr>
          </a:p>
          <a:p>
            <a:pPr marL="101600" algn="just">
              <a:lnSpc>
                <a:spcPct val="75000"/>
              </a:lnSpc>
              <a:spcAft>
                <a:spcPts val="0"/>
              </a:spcAft>
            </a:pPr>
            <a:r>
              <a:rPr lang="vi-VN" sz="3500">
                <a:solidFill>
                  <a:srgbClr val="FFFFFF"/>
                </a:solidFill>
                <a:effectLst/>
                <a:latin typeface="Palatino Linotype" panose="02040502050505030304" pitchFamily="18" charset="0"/>
                <a:ea typeface="Palatino Linotype" panose="02040502050505030304" pitchFamily="18" charset="0"/>
                <a:cs typeface="Palatino Linotype" panose="02040502050505030304" pitchFamily="18" charset="0"/>
              </a:rPr>
              <a:t>3</a:t>
            </a:r>
            <a:endParaRPr lang="en-US" sz="1000">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304800" y="990600"/>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Điền từ , cụm từ thích hợp vào chỗ “:….” để hoàn thành kết luận sau:</a:t>
            </a:r>
            <a:endParaRPr lang="en-US" altLang="en-US" sz="2400" b="1" u="none">
              <a:latin typeface="Arial" panose="020B0604020202020204" pitchFamily="34" charset="0"/>
            </a:endParaRPr>
          </a:p>
        </p:txBody>
      </p:sp>
      <p:sp>
        <p:nvSpPr>
          <p:cNvPr id="31747" name="Text Box 5"/>
          <p:cNvSpPr txBox="1">
            <a:spLocks noChangeArrowheads="1"/>
          </p:cNvSpPr>
          <p:nvPr/>
        </p:nvSpPr>
        <p:spPr bwMode="auto">
          <a:xfrm>
            <a:off x="0" y="3733800"/>
            <a:ext cx="914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a,</a:t>
            </a:r>
            <a:r>
              <a:rPr lang="en-US" altLang="en-US" sz="2400" u="none">
                <a:latin typeface="Arial" panose="020B0604020202020204" pitchFamily="34" charset="0"/>
              </a:rPr>
              <a:t> Chăm sóc cây trồng phải tiến hành ……      , đúng kĩ thuật, phù hợp với………</a:t>
            </a:r>
            <a:endParaRPr lang="en-US" altLang="en-US" sz="2400" u="none">
              <a:latin typeface="Arial" panose="020B0604020202020204" pitchFamily="34" charset="0"/>
            </a:endParaRPr>
          </a:p>
          <a:p>
            <a:pPr eaLnBrk="1" hangingPunct="1">
              <a:spcBef>
                <a:spcPct val="50000"/>
              </a:spcBef>
            </a:pPr>
            <a:r>
              <a:rPr lang="en-US" altLang="en-US" sz="2400" b="1" u="none">
                <a:latin typeface="Arial" panose="020B0604020202020204" pitchFamily="34" charset="0"/>
              </a:rPr>
              <a:t>b,</a:t>
            </a:r>
            <a:r>
              <a:rPr lang="en-US" altLang="en-US" sz="2400" u="none">
                <a:latin typeface="Arial" panose="020B0604020202020204" pitchFamily="34" charset="0"/>
              </a:rPr>
              <a:t> Tuỳ theo mỗi loại cây mà áp dụng các biện pháp…………., vun xới, …………….., bón phân phù hợp để tạo………………..cho cây trồng …………….  và phát triển tốt</a:t>
            </a:r>
            <a:endParaRPr lang="en-US" altLang="en-US" sz="2400" u="none">
              <a:latin typeface="Arial" panose="020B0604020202020204" pitchFamily="34" charset="0"/>
            </a:endParaRPr>
          </a:p>
        </p:txBody>
      </p:sp>
      <p:sp>
        <p:nvSpPr>
          <p:cNvPr id="202758" name="Text Box 6"/>
          <p:cNvSpPr txBox="1">
            <a:spLocks noChangeArrowheads="1"/>
          </p:cNvSpPr>
          <p:nvPr/>
        </p:nvSpPr>
        <p:spPr bwMode="auto">
          <a:xfrm>
            <a:off x="6096000" y="1752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kịp thời</a:t>
            </a:r>
            <a:endParaRPr lang="en-US" altLang="en-US" sz="2400" b="1" u="none">
              <a:solidFill>
                <a:srgbClr val="FF0000"/>
              </a:solidFill>
              <a:latin typeface="Arial" panose="020B0604020202020204" pitchFamily="34" charset="0"/>
            </a:endParaRPr>
          </a:p>
        </p:txBody>
      </p:sp>
      <p:sp>
        <p:nvSpPr>
          <p:cNvPr id="202759" name="Text Box 7"/>
          <p:cNvSpPr txBox="1">
            <a:spLocks noChangeArrowheads="1"/>
          </p:cNvSpPr>
          <p:nvPr/>
        </p:nvSpPr>
        <p:spPr bwMode="auto">
          <a:xfrm>
            <a:off x="2971800" y="2743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yêu cầu của cây</a:t>
            </a:r>
            <a:endParaRPr lang="en-US" altLang="en-US" sz="2400" b="1" u="none">
              <a:solidFill>
                <a:srgbClr val="FF0000"/>
              </a:solidFill>
              <a:latin typeface="Arial" panose="020B0604020202020204" pitchFamily="34" charset="0"/>
            </a:endParaRPr>
          </a:p>
        </p:txBody>
      </p:sp>
      <p:sp>
        <p:nvSpPr>
          <p:cNvPr id="202760" name="Text Box 8"/>
          <p:cNvSpPr txBox="1">
            <a:spLocks noChangeArrowheads="1"/>
          </p:cNvSpPr>
          <p:nvPr/>
        </p:nvSpPr>
        <p:spPr bwMode="auto">
          <a:xfrm>
            <a:off x="2971800" y="1839913"/>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làm cỏ</a:t>
            </a:r>
            <a:endParaRPr lang="en-US" altLang="en-US" sz="2400" b="1" u="none">
              <a:solidFill>
                <a:srgbClr val="FF0000"/>
              </a:solidFill>
              <a:latin typeface="Arial" panose="020B0604020202020204" pitchFamily="34" charset="0"/>
            </a:endParaRPr>
          </a:p>
        </p:txBody>
      </p:sp>
      <p:sp>
        <p:nvSpPr>
          <p:cNvPr id="202761" name="Text Box 9"/>
          <p:cNvSpPr txBox="1">
            <a:spLocks noChangeArrowheads="1"/>
          </p:cNvSpPr>
          <p:nvPr/>
        </p:nvSpPr>
        <p:spPr bwMode="auto">
          <a:xfrm>
            <a:off x="6172200" y="2286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tưới nước</a:t>
            </a:r>
            <a:endParaRPr lang="en-US" altLang="en-US" sz="2400" b="1" u="none">
              <a:solidFill>
                <a:srgbClr val="FF0000"/>
              </a:solidFill>
              <a:latin typeface="Arial" panose="020B0604020202020204" pitchFamily="34" charset="0"/>
            </a:endParaRPr>
          </a:p>
        </p:txBody>
      </p:sp>
      <p:sp>
        <p:nvSpPr>
          <p:cNvPr id="202762" name="Text Box 10"/>
          <p:cNvSpPr txBox="1">
            <a:spLocks noChangeArrowheads="1"/>
          </p:cNvSpPr>
          <p:nvPr/>
        </p:nvSpPr>
        <p:spPr bwMode="auto">
          <a:xfrm>
            <a:off x="6172200" y="2819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điều kiện</a:t>
            </a:r>
            <a:endParaRPr lang="en-US" altLang="en-US" sz="2400" b="1" u="none">
              <a:solidFill>
                <a:srgbClr val="FF0000"/>
              </a:solidFill>
              <a:latin typeface="Arial" panose="020B0604020202020204" pitchFamily="34" charset="0"/>
            </a:endParaRPr>
          </a:p>
        </p:txBody>
      </p:sp>
      <p:sp>
        <p:nvSpPr>
          <p:cNvPr id="202763" name="Text Box 11"/>
          <p:cNvSpPr txBox="1">
            <a:spLocks noChangeArrowheads="1"/>
          </p:cNvSpPr>
          <p:nvPr/>
        </p:nvSpPr>
        <p:spPr bwMode="auto">
          <a:xfrm>
            <a:off x="2971800" y="2286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sinh trưởng</a:t>
            </a:r>
            <a:endParaRPr lang="en-US" altLang="en-US" sz="2400" b="1" u="none">
              <a:solidFill>
                <a:srgbClr val="FF0000"/>
              </a:solidFill>
              <a:latin typeface="Arial" panose="020B0604020202020204" pitchFamily="34" charset="0"/>
            </a:endParaRPr>
          </a:p>
        </p:txBody>
      </p:sp>
      <p:sp>
        <p:nvSpPr>
          <p:cNvPr id="202764" name="Text Box 12"/>
          <p:cNvSpPr txBox="1">
            <a:spLocks noChangeArrowheads="1"/>
          </p:cNvSpPr>
          <p:nvPr/>
        </p:nvSpPr>
        <p:spPr bwMode="auto">
          <a:xfrm>
            <a:off x="3048000" y="32004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Phân hữu cơ</a:t>
            </a:r>
            <a:endParaRPr lang="en-US" altLang="en-US" sz="2400" b="1" u="none">
              <a:solidFill>
                <a:srgbClr val="FF0000"/>
              </a:solidFill>
              <a:latin typeface="Arial" panose="020B0604020202020204" pitchFamily="34" charset="0"/>
            </a:endParaRPr>
          </a:p>
        </p:txBody>
      </p:sp>
      <p:sp>
        <p:nvSpPr>
          <p:cNvPr id="202765" name="Text Box 13"/>
          <p:cNvSpPr txBox="1">
            <a:spLocks noChangeArrowheads="1"/>
          </p:cNvSpPr>
          <p:nvPr/>
        </p:nvSpPr>
        <p:spPr bwMode="auto">
          <a:xfrm>
            <a:off x="6172200" y="3276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Tiêu nước</a:t>
            </a:r>
            <a:endParaRPr lang="en-US" altLang="en-US" sz="2400" b="1" u="none">
              <a:solidFill>
                <a:srgbClr val="FF0000"/>
              </a:solidFill>
              <a:latin typeface="Arial" panose="020B0604020202020204" pitchFamily="34" charset="0"/>
            </a:endParaRPr>
          </a:p>
        </p:txBody>
      </p:sp>
      <p:sp>
        <p:nvSpPr>
          <p:cNvPr id="202766" name="Text Box 14"/>
          <p:cNvSpPr txBox="1">
            <a:spLocks noChangeArrowheads="1"/>
          </p:cNvSpPr>
          <p:nvPr/>
        </p:nvSpPr>
        <p:spPr bwMode="auto">
          <a:xfrm>
            <a:off x="5410200" y="3581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(1)</a:t>
            </a:r>
            <a:endParaRPr lang="en-US" altLang="en-US" sz="2400" b="1" u="none">
              <a:solidFill>
                <a:srgbClr val="006600"/>
              </a:solidFill>
              <a:latin typeface="Arial" panose="020B0604020202020204" pitchFamily="34" charset="0"/>
            </a:endParaRPr>
          </a:p>
        </p:txBody>
      </p:sp>
      <p:sp>
        <p:nvSpPr>
          <p:cNvPr id="202767" name="Text Box 15"/>
          <p:cNvSpPr txBox="1">
            <a:spLocks noChangeArrowheads="1"/>
          </p:cNvSpPr>
          <p:nvPr/>
        </p:nvSpPr>
        <p:spPr bwMode="auto">
          <a:xfrm>
            <a:off x="1524000" y="3962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(2)</a:t>
            </a:r>
            <a:endParaRPr lang="en-US" altLang="en-US" sz="2400" b="1" u="none">
              <a:solidFill>
                <a:srgbClr val="006600"/>
              </a:solidFill>
              <a:latin typeface="Arial" panose="020B0604020202020204" pitchFamily="34" charset="0"/>
            </a:endParaRPr>
          </a:p>
        </p:txBody>
      </p:sp>
      <p:sp>
        <p:nvSpPr>
          <p:cNvPr id="202768" name="Text Box 16"/>
          <p:cNvSpPr txBox="1">
            <a:spLocks noChangeArrowheads="1"/>
          </p:cNvSpPr>
          <p:nvPr/>
        </p:nvSpPr>
        <p:spPr bwMode="auto">
          <a:xfrm>
            <a:off x="7315200" y="4572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(3)</a:t>
            </a:r>
            <a:endParaRPr lang="en-US" altLang="en-US" sz="2400" b="1" u="none">
              <a:solidFill>
                <a:srgbClr val="006600"/>
              </a:solidFill>
              <a:latin typeface="Arial" panose="020B0604020202020204" pitchFamily="34" charset="0"/>
            </a:endParaRPr>
          </a:p>
        </p:txBody>
      </p:sp>
      <p:sp>
        <p:nvSpPr>
          <p:cNvPr id="202769" name="Text Box 17"/>
          <p:cNvSpPr txBox="1">
            <a:spLocks noChangeArrowheads="1"/>
          </p:cNvSpPr>
          <p:nvPr/>
        </p:nvSpPr>
        <p:spPr bwMode="auto">
          <a:xfrm>
            <a:off x="1295400" y="4953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(4)</a:t>
            </a:r>
            <a:endParaRPr lang="en-US" altLang="en-US" sz="2400" b="1" u="none">
              <a:solidFill>
                <a:srgbClr val="006600"/>
              </a:solidFill>
              <a:latin typeface="Arial" panose="020B0604020202020204" pitchFamily="34" charset="0"/>
            </a:endParaRPr>
          </a:p>
        </p:txBody>
      </p:sp>
      <p:sp>
        <p:nvSpPr>
          <p:cNvPr id="202770" name="Text Box 18"/>
          <p:cNvSpPr txBox="1">
            <a:spLocks noChangeArrowheads="1"/>
          </p:cNvSpPr>
          <p:nvPr/>
        </p:nvSpPr>
        <p:spPr bwMode="auto">
          <a:xfrm>
            <a:off x="6629400" y="48768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(5)</a:t>
            </a:r>
            <a:endParaRPr lang="en-US" altLang="en-US" sz="2400" b="1" u="none">
              <a:solidFill>
                <a:srgbClr val="006600"/>
              </a:solidFill>
              <a:latin typeface="Arial" panose="020B0604020202020204" pitchFamily="34" charset="0"/>
            </a:endParaRPr>
          </a:p>
        </p:txBody>
      </p:sp>
      <p:sp>
        <p:nvSpPr>
          <p:cNvPr id="202771" name="Text Box 19"/>
          <p:cNvSpPr txBox="1">
            <a:spLocks noChangeArrowheads="1"/>
          </p:cNvSpPr>
          <p:nvPr/>
        </p:nvSpPr>
        <p:spPr bwMode="auto">
          <a:xfrm>
            <a:off x="1295400" y="5334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(6)</a:t>
            </a:r>
            <a:endParaRPr lang="en-US" altLang="en-US" sz="2400" b="1" u="none">
              <a:solidFill>
                <a:srgbClr val="006600"/>
              </a:solidFill>
              <a:latin typeface="Arial" panose="020B0604020202020204" pitchFamily="34" charset="0"/>
            </a:endParaRPr>
          </a:p>
        </p:txBody>
      </p:sp>
      <p:sp>
        <p:nvSpPr>
          <p:cNvPr id="31762" name="Text Box 20"/>
          <p:cNvSpPr txBox="1">
            <a:spLocks noChangeArrowheads="1"/>
          </p:cNvSpPr>
          <p:nvPr/>
        </p:nvSpPr>
        <p:spPr bwMode="auto">
          <a:xfrm>
            <a:off x="381000" y="381000"/>
            <a:ext cx="906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                                               BÀI TẬP</a:t>
            </a:r>
            <a:endParaRPr lang="en-US" altLang="en-US" sz="2400" b="1" u="none">
              <a:solidFill>
                <a:srgbClr val="FF33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833 -0.0111 L -0.10833 0.27758 " pathEditMode="relative" rAng="0" ptsTypes="AA">
                                      <p:cBhvr>
                                        <p:cTn id="6" dur="2000" fill="hold"/>
                                        <p:tgtEl>
                                          <p:spTgt spid="202758"/>
                                        </p:tgtEl>
                                        <p:attrNameLst>
                                          <p:attrName>ppt_x</p:attrName>
                                          <p:attrName>ppt_y</p:attrName>
                                        </p:attrNameLst>
                                      </p:cBhvr>
                                      <p:rCtr x="-5833" y="14434"/>
                                    </p:animMotion>
                                  </p:childTnLst>
                                </p:cTn>
                              </p:par>
                              <p:par>
                                <p:cTn id="7" presetID="3" presetClass="exit" presetSubtype="10" fill="hold" grpId="0" nodeType="withEffect">
                                  <p:stCondLst>
                                    <p:cond delay="0"/>
                                  </p:stCondLst>
                                  <p:childTnLst>
                                    <p:animEffect transition="out" filter="blinds(horizontal)">
                                      <p:cBhvr>
                                        <p:cTn id="8" dur="500"/>
                                        <p:tgtEl>
                                          <p:spTgt spid="202766"/>
                                        </p:tgtEl>
                                      </p:cBhvr>
                                    </p:animEffect>
                                    <p:set>
                                      <p:cBhvr>
                                        <p:cTn id="9" dur="1" fill="hold">
                                          <p:stCondLst>
                                            <p:cond delay="499"/>
                                          </p:stCondLst>
                                        </p:cTn>
                                        <p:tgtEl>
                                          <p:spTgt spid="20276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0.14167 -0.00162 L -0.19167 0.18714 " pathEditMode="relative" rAng="0" ptsTypes="AA">
                                      <p:cBhvr>
                                        <p:cTn id="13" dur="2000" fill="hold"/>
                                        <p:tgtEl>
                                          <p:spTgt spid="202759"/>
                                        </p:tgtEl>
                                        <p:attrNameLst>
                                          <p:attrName>ppt_x</p:attrName>
                                          <p:attrName>ppt_y</p:attrName>
                                        </p:attrNameLst>
                                      </p:cBhvr>
                                      <p:rCtr x="-2500" y="9438"/>
                                    </p:animMotion>
                                  </p:childTnLst>
                                </p:cTn>
                              </p:par>
                              <p:par>
                                <p:cTn id="14" presetID="3" presetClass="exit" presetSubtype="10" fill="hold" grpId="0" nodeType="withEffect">
                                  <p:stCondLst>
                                    <p:cond delay="0"/>
                                  </p:stCondLst>
                                  <p:childTnLst>
                                    <p:animEffect transition="out" filter="blinds(horizontal)">
                                      <p:cBhvr>
                                        <p:cTn id="15" dur="500"/>
                                        <p:tgtEl>
                                          <p:spTgt spid="202767"/>
                                        </p:tgtEl>
                                      </p:cBhvr>
                                    </p:animEffect>
                                    <p:set>
                                      <p:cBhvr>
                                        <p:cTn id="16" dur="1" fill="hold">
                                          <p:stCondLst>
                                            <p:cond delay="499"/>
                                          </p:stCondLst>
                                        </p:cTn>
                                        <p:tgtEl>
                                          <p:spTgt spid="20276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0.44583 0.065 L 0.44583 0.3981 " pathEditMode="relative" rAng="0" ptsTypes="AA">
                                      <p:cBhvr>
                                        <p:cTn id="20" dur="2000" fill="hold"/>
                                        <p:tgtEl>
                                          <p:spTgt spid="202760"/>
                                        </p:tgtEl>
                                        <p:attrNameLst>
                                          <p:attrName>ppt_x</p:attrName>
                                          <p:attrName>ppt_y</p:attrName>
                                        </p:attrNameLst>
                                      </p:cBhvr>
                                      <p:rCtr x="0" y="16655"/>
                                    </p:animMotion>
                                  </p:childTnLst>
                                </p:cTn>
                              </p:par>
                              <p:par>
                                <p:cTn id="21" presetID="3" presetClass="exit" presetSubtype="10" fill="hold" grpId="0" nodeType="withEffect">
                                  <p:stCondLst>
                                    <p:cond delay="0"/>
                                  </p:stCondLst>
                                  <p:childTnLst>
                                    <p:animEffect transition="out" filter="blinds(horizontal)">
                                      <p:cBhvr>
                                        <p:cTn id="22" dur="500"/>
                                        <p:tgtEl>
                                          <p:spTgt spid="202768"/>
                                        </p:tgtEl>
                                      </p:cBhvr>
                                    </p:animEffect>
                                    <p:set>
                                      <p:cBhvr>
                                        <p:cTn id="23" dur="1" fill="hold">
                                          <p:stCondLst>
                                            <p:cond delay="499"/>
                                          </p:stCondLst>
                                        </p:cTn>
                                        <p:tgtEl>
                                          <p:spTgt spid="20276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0.61007 0.05552 L -0.61007 0.38862 " pathEditMode="relative" rAng="0" ptsTypes="AA">
                                      <p:cBhvr>
                                        <p:cTn id="27" dur="2000" fill="hold"/>
                                        <p:tgtEl>
                                          <p:spTgt spid="202761"/>
                                        </p:tgtEl>
                                        <p:attrNameLst>
                                          <p:attrName>ppt_x</p:attrName>
                                          <p:attrName>ppt_y</p:attrName>
                                        </p:attrNameLst>
                                      </p:cBhvr>
                                      <p:rCtr x="0" y="16655"/>
                                    </p:animMotion>
                                  </p:childTnLst>
                                </p:cTn>
                              </p:par>
                              <p:par>
                                <p:cTn id="28" presetID="3" presetClass="exit" presetSubtype="10" fill="hold" grpId="0" nodeType="withEffect">
                                  <p:stCondLst>
                                    <p:cond delay="0"/>
                                  </p:stCondLst>
                                  <p:childTnLst>
                                    <p:animEffect transition="out" filter="blinds(horizontal)">
                                      <p:cBhvr>
                                        <p:cTn id="29" dur="500"/>
                                        <p:tgtEl>
                                          <p:spTgt spid="202769"/>
                                        </p:tgtEl>
                                      </p:cBhvr>
                                    </p:animEffect>
                                    <p:set>
                                      <p:cBhvr>
                                        <p:cTn id="30" dur="1" fill="hold">
                                          <p:stCondLst>
                                            <p:cond delay="499"/>
                                          </p:stCondLst>
                                        </p:cTn>
                                        <p:tgtEl>
                                          <p:spTgt spid="20276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3.33333E-6 -0.02221 L 3.33333E-6 0.31089 " pathEditMode="relative" rAng="0" ptsTypes="AA">
                                      <p:cBhvr>
                                        <p:cTn id="34" dur="2000" fill="hold"/>
                                        <p:tgtEl>
                                          <p:spTgt spid="202762"/>
                                        </p:tgtEl>
                                        <p:attrNameLst>
                                          <p:attrName>ppt_x</p:attrName>
                                          <p:attrName>ppt_y</p:attrName>
                                        </p:attrNameLst>
                                      </p:cBhvr>
                                      <p:rCtr x="0" y="16655"/>
                                    </p:animMotion>
                                  </p:childTnLst>
                                </p:cTn>
                              </p:par>
                              <p:par>
                                <p:cTn id="35" presetID="3" presetClass="exit" presetSubtype="10" fill="hold" grpId="0" nodeType="withEffect">
                                  <p:stCondLst>
                                    <p:cond delay="0"/>
                                  </p:stCondLst>
                                  <p:childTnLst>
                                    <p:animEffect transition="out" filter="blinds(horizontal)">
                                      <p:cBhvr>
                                        <p:cTn id="36" dur="500"/>
                                        <p:tgtEl>
                                          <p:spTgt spid="202770"/>
                                        </p:tgtEl>
                                      </p:cBhvr>
                                    </p:animEffect>
                                    <p:set>
                                      <p:cBhvr>
                                        <p:cTn id="37" dur="1" fill="hold">
                                          <p:stCondLst>
                                            <p:cond delay="499"/>
                                          </p:stCondLst>
                                        </p:cTn>
                                        <p:tgtEl>
                                          <p:spTgt spid="20277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0.24167 0.10803 L -0.24167 0.44113 " pathEditMode="relative" rAng="0" ptsTypes="AA">
                                      <p:cBhvr>
                                        <p:cTn id="41" dur="2000" fill="hold"/>
                                        <p:tgtEl>
                                          <p:spTgt spid="202763"/>
                                        </p:tgtEl>
                                        <p:attrNameLst>
                                          <p:attrName>ppt_x</p:attrName>
                                          <p:attrName>ppt_y</p:attrName>
                                        </p:attrNameLst>
                                      </p:cBhvr>
                                      <p:rCtr x="0" y="16655"/>
                                    </p:animMotion>
                                  </p:childTnLst>
                                </p:cTn>
                              </p:par>
                              <p:par>
                                <p:cTn id="42" presetID="3" presetClass="exit" presetSubtype="10" fill="hold" grpId="0" nodeType="withEffect">
                                  <p:stCondLst>
                                    <p:cond delay="0"/>
                                  </p:stCondLst>
                                  <p:childTnLst>
                                    <p:animEffect transition="out" filter="blinds(horizontal)">
                                      <p:cBhvr>
                                        <p:cTn id="43" dur="500"/>
                                        <p:tgtEl>
                                          <p:spTgt spid="202771"/>
                                        </p:tgtEl>
                                      </p:cBhvr>
                                    </p:animEffect>
                                    <p:set>
                                      <p:cBhvr>
                                        <p:cTn id="44" dur="1" fill="hold">
                                          <p:stCondLst>
                                            <p:cond delay="499"/>
                                          </p:stCondLst>
                                        </p:cTn>
                                        <p:tgtEl>
                                          <p:spTgt spid="20277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4" presetClass="path" presetSubtype="0" accel="50000" decel="50000" fill="hold" grpId="0" nodeType="clickEffect">
                                  <p:stCondLst>
                                    <p:cond delay="0"/>
                                  </p:stCondLst>
                                  <p:childTnLst>
                                    <p:animMotion origin="layout" path="M -3.33333E-6 -3.01874E-6 L -3.33333E-6 -0.13324 " pathEditMode="relative" rAng="0" ptsTypes="AA">
                                      <p:cBhvr>
                                        <p:cTn id="48" dur="2000" fill="hold"/>
                                        <p:tgtEl>
                                          <p:spTgt spid="202764"/>
                                        </p:tgtEl>
                                        <p:attrNameLst>
                                          <p:attrName>ppt_x</p:attrName>
                                          <p:attrName>ppt_y</p:attrName>
                                        </p:attrNameLst>
                                      </p:cBhvr>
                                      <p:rCtr x="0" y="-6662"/>
                                    </p:animMotion>
                                  </p:childTnLst>
                                </p:cTn>
                              </p:par>
                              <p:par>
                                <p:cTn id="49" presetID="64" presetClass="path" presetSubtype="0" accel="50000" decel="50000" fill="hold" grpId="0" nodeType="withEffect">
                                  <p:stCondLst>
                                    <p:cond delay="0"/>
                                  </p:stCondLst>
                                  <p:childTnLst>
                                    <p:animMotion origin="layout" path="M -0.02084 3.58085E-6 L -0.02084 -0.13324 " pathEditMode="relative" rAng="0" ptsTypes="AA">
                                      <p:cBhvr>
                                        <p:cTn id="50" dur="2000" fill="hold"/>
                                        <p:tgtEl>
                                          <p:spTgt spid="202765"/>
                                        </p:tgtEl>
                                        <p:attrNameLst>
                                          <p:attrName>ppt_x</p:attrName>
                                          <p:attrName>ppt_y</p:attrName>
                                        </p:attrNameLst>
                                      </p:cBhvr>
                                      <p:rCtr x="0" y="-6662"/>
                                    </p:animMotion>
                                  </p:childTnLst>
                                </p:cTn>
                              </p:par>
                            </p:childTnLst>
                          </p:cTn>
                        </p:par>
                        <p:par>
                          <p:cTn id="51" fill="hold">
                            <p:stCondLst>
                              <p:cond delay="2000"/>
                            </p:stCondLst>
                            <p:childTnLst>
                              <p:par>
                                <p:cTn id="52" presetID="3" presetClass="exit" presetSubtype="10" fill="hold" grpId="1" nodeType="afterEffect">
                                  <p:stCondLst>
                                    <p:cond delay="0"/>
                                  </p:stCondLst>
                                  <p:childTnLst>
                                    <p:animEffect transition="out" filter="blinds(horizontal)">
                                      <p:cBhvr>
                                        <p:cTn id="53" dur="500"/>
                                        <p:tgtEl>
                                          <p:spTgt spid="202764"/>
                                        </p:tgtEl>
                                      </p:cBhvr>
                                    </p:animEffect>
                                    <p:set>
                                      <p:cBhvr>
                                        <p:cTn id="54" dur="1" fill="hold">
                                          <p:stCondLst>
                                            <p:cond delay="499"/>
                                          </p:stCondLst>
                                        </p:cTn>
                                        <p:tgtEl>
                                          <p:spTgt spid="202764"/>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202765"/>
                                        </p:tgtEl>
                                      </p:cBhvr>
                                    </p:animEffect>
                                    <p:set>
                                      <p:cBhvr>
                                        <p:cTn id="57" dur="1" fill="hold">
                                          <p:stCondLst>
                                            <p:cond delay="499"/>
                                          </p:stCondLst>
                                        </p:cTn>
                                        <p:tgtEl>
                                          <p:spTgt spid="2027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p:bldP spid="202759" grpId="0"/>
      <p:bldP spid="202760" grpId="0"/>
      <p:bldP spid="202761" grpId="0"/>
      <p:bldP spid="202762" grpId="0"/>
      <p:bldP spid="202763" grpId="0"/>
      <p:bldP spid="202764" grpId="0"/>
      <p:bldP spid="202764" grpId="1"/>
      <p:bldP spid="202765" grpId="0"/>
      <p:bldP spid="202765" grpId="1"/>
      <p:bldP spid="202766" grpId="0"/>
      <p:bldP spid="202767" grpId="0"/>
      <p:bldP spid="202768" grpId="0"/>
      <p:bldP spid="202769" grpId="0"/>
      <p:bldP spid="202770" grpId="0"/>
      <p:bldP spid="20277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828800" y="35052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3300"/>
                </a:solidFill>
                <a:latin typeface="Arial" panose="020B0604020202020204" pitchFamily="34" charset="0"/>
              </a:rPr>
              <a:t>Tưới thấm</a:t>
            </a:r>
            <a:endParaRPr lang="en-US" altLang="en-US" sz="2800" b="1" u="none">
              <a:solidFill>
                <a:srgbClr val="FF3300"/>
              </a:solidFill>
              <a:latin typeface="Arial" panose="020B0604020202020204" pitchFamily="34" charset="0"/>
            </a:endParaRPr>
          </a:p>
        </p:txBody>
      </p:sp>
      <p:sp>
        <p:nvSpPr>
          <p:cNvPr id="32771" name="Rectangle 4"/>
          <p:cNvSpPr>
            <a:spLocks noChangeArrowheads="1"/>
          </p:cNvSpPr>
          <p:nvPr/>
        </p:nvSpPr>
        <p:spPr bwMode="auto">
          <a:xfrm>
            <a:off x="4572000" y="10668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u="none">
                <a:solidFill>
                  <a:srgbClr val="FF3300"/>
                </a:solidFill>
                <a:latin typeface="Arial" panose="020B0604020202020204" pitchFamily="34" charset="0"/>
              </a:rPr>
              <a:t>Phân hoá học và </a:t>
            </a:r>
            <a:endParaRPr lang="en-US" altLang="en-US" sz="2400" u="none">
              <a:solidFill>
                <a:srgbClr val="FF3300"/>
              </a:solidFill>
              <a:latin typeface="Arial" panose="020B0604020202020204" pitchFamily="34" charset="0"/>
            </a:endParaRPr>
          </a:p>
          <a:p>
            <a:pPr algn="ctr" eaLnBrk="1" hangingPunct="1"/>
            <a:r>
              <a:rPr lang="en-US" altLang="en-US" sz="2400" u="none">
                <a:solidFill>
                  <a:srgbClr val="FF3300"/>
                </a:solidFill>
                <a:latin typeface="Arial" panose="020B0604020202020204" pitchFamily="34" charset="0"/>
              </a:rPr>
              <a:t>phân hoai , mục</a:t>
            </a:r>
            <a:endParaRPr lang="en-US" altLang="en-US" sz="2400" u="none">
              <a:solidFill>
                <a:srgbClr val="FF3300"/>
              </a:solidFill>
              <a:latin typeface="Arial" panose="020B0604020202020204" pitchFamily="34" charset="0"/>
            </a:endParaRPr>
          </a:p>
        </p:txBody>
      </p:sp>
      <p:sp>
        <p:nvSpPr>
          <p:cNvPr id="200710" name="WordArt 6"/>
          <p:cNvSpPr>
            <a:spLocks noChangeArrowheads="1" noChangeShapeType="1" noTextEdit="1"/>
          </p:cNvSpPr>
          <p:nvPr/>
        </p:nvSpPr>
        <p:spPr bwMode="auto">
          <a:xfrm>
            <a:off x="2971800" y="76200"/>
            <a:ext cx="3124200" cy="533400"/>
          </a:xfrm>
          <a:prstGeom prst="rect">
            <a:avLst/>
          </a:prstGeom>
        </p:spPr>
        <p:txBody>
          <a:bodyPr wrap="none" fromWordArt="1">
            <a:prstTxWarp prst="textPlain">
              <a:avLst>
                <a:gd name="adj" fmla="val 50000"/>
              </a:avLst>
            </a:prstTxWarp>
          </a:bodyPr>
          <a:lstStyle/>
          <a:p>
            <a:pPr algn="ctr">
              <a:defRPr/>
            </a:pPr>
            <a:r>
              <a:rPr lang="en-US" sz="3600" b="1" kern="10">
                <a:ln w="28575">
                  <a:solidFill>
                    <a:schemeClr val="bg1"/>
                  </a:solidFill>
                  <a:round/>
                </a:ln>
                <a:solidFill>
                  <a:srgbClr val="008000">
                    <a:alpha val="50000"/>
                  </a:srgbClr>
                </a:solidFill>
                <a:effectLst>
                  <a:outerShdw dist="45791" dir="2021404" algn="ctr" rotWithShape="0">
                    <a:srgbClr val="9999FF"/>
                  </a:outerShdw>
                </a:effectLst>
                <a:latin typeface="Arial" panose="020B0604020202020204"/>
                <a:cs typeface="Arial" panose="020B0604020202020204"/>
              </a:rPr>
              <a:t>Ô SỐ :</a:t>
            </a:r>
            <a:endParaRPr lang="en-US" sz="3600" b="1" kern="10">
              <a:ln w="28575">
                <a:solidFill>
                  <a:schemeClr val="bg1"/>
                </a:solidFill>
                <a:round/>
              </a:ln>
              <a:solidFill>
                <a:srgbClr val="008000">
                  <a:alpha val="50000"/>
                </a:srgbClr>
              </a:solidFill>
              <a:effectLst>
                <a:outerShdw dist="45791" dir="2021404" algn="ctr" rotWithShape="0">
                  <a:srgbClr val="9999FF"/>
                </a:outerShdw>
              </a:effectLst>
              <a:latin typeface="Arial" panose="020B0604020202020204"/>
              <a:cs typeface="Arial" panose="020B0604020202020204"/>
            </a:endParaRPr>
          </a:p>
        </p:txBody>
      </p:sp>
      <p:grpSp>
        <p:nvGrpSpPr>
          <p:cNvPr id="2" name="Group 10"/>
          <p:cNvGrpSpPr/>
          <p:nvPr/>
        </p:nvGrpSpPr>
        <p:grpSpPr bwMode="auto">
          <a:xfrm>
            <a:off x="4572000" y="1066800"/>
            <a:ext cx="2743200" cy="2438400"/>
            <a:chOff x="2736" y="816"/>
            <a:chExt cx="1728" cy="1536"/>
          </a:xfrm>
        </p:grpSpPr>
        <p:sp>
          <p:nvSpPr>
            <p:cNvPr id="32795" name="Rectangle 11"/>
            <p:cNvSpPr>
              <a:spLocks noChangeArrowheads="1"/>
            </p:cNvSpPr>
            <p:nvPr/>
          </p:nvSpPr>
          <p:spPr bwMode="auto">
            <a:xfrm>
              <a:off x="2736"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16" name="WordArt 12"/>
            <p:cNvSpPr>
              <a:spLocks noChangeArrowheads="1" noChangeShapeType="1" noTextEdit="1"/>
            </p:cNvSpPr>
            <p:nvPr/>
          </p:nvSpPr>
          <p:spPr bwMode="auto">
            <a:xfrm>
              <a:off x="3264" y="1224"/>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2</a:t>
              </a:r>
              <a:endParaRPr lang="en-US" sz="3600" kern="10">
                <a:ln w="9525">
                  <a:solidFill>
                    <a:srgbClr val="000000"/>
                  </a:solidFill>
                  <a:round/>
                </a:ln>
                <a:solidFill>
                  <a:srgbClr val="FFFFFF"/>
                </a:solidFill>
                <a:latin typeface="Arial Black" panose="020B0A04020102020204"/>
                <a:cs typeface="Arial" panose="020B0604020202020204" pitchFamily="34" charset="0"/>
              </a:endParaRPr>
            </a:p>
          </p:txBody>
        </p:sp>
      </p:grpSp>
      <p:grpSp>
        <p:nvGrpSpPr>
          <p:cNvPr id="3" name="Group 13"/>
          <p:cNvGrpSpPr/>
          <p:nvPr/>
        </p:nvGrpSpPr>
        <p:grpSpPr bwMode="auto">
          <a:xfrm>
            <a:off x="1828800" y="3505200"/>
            <a:ext cx="2743200" cy="2438400"/>
            <a:chOff x="1008" y="2352"/>
            <a:chExt cx="1728" cy="1536"/>
          </a:xfrm>
        </p:grpSpPr>
        <p:sp>
          <p:nvSpPr>
            <p:cNvPr id="32793" name="Rectangle 14"/>
            <p:cNvSpPr>
              <a:spLocks noChangeArrowheads="1"/>
            </p:cNvSpPr>
            <p:nvPr/>
          </p:nvSpPr>
          <p:spPr bwMode="auto">
            <a:xfrm>
              <a:off x="1008"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19" name="WordArt 15"/>
            <p:cNvSpPr>
              <a:spLocks noChangeArrowheads="1" noChangeShapeType="1" noTextEdit="1"/>
            </p:cNvSpPr>
            <p:nvPr/>
          </p:nvSpPr>
          <p:spPr bwMode="auto">
            <a:xfrm>
              <a:off x="1536" y="2712"/>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3</a:t>
              </a:r>
              <a:endParaRPr lang="en-US" sz="3600" kern="10">
                <a:ln w="9525">
                  <a:solidFill>
                    <a:srgbClr val="000000"/>
                  </a:solidFill>
                  <a:round/>
                </a:ln>
                <a:solidFill>
                  <a:srgbClr val="FFFFFF"/>
                </a:solidFill>
                <a:latin typeface="Arial Black" panose="020B0A04020102020204"/>
                <a:cs typeface="Arial" panose="020B0604020202020204" pitchFamily="34" charset="0"/>
              </a:endParaRPr>
            </a:p>
          </p:txBody>
        </p:sp>
      </p:grpSp>
      <p:sp>
        <p:nvSpPr>
          <p:cNvPr id="200723" name="Text Box 19"/>
          <p:cNvSpPr txBox="1">
            <a:spLocks noChangeArrowheads="1"/>
          </p:cNvSpPr>
          <p:nvPr/>
        </p:nvSpPr>
        <p:spPr bwMode="auto">
          <a:xfrm>
            <a:off x="685800" y="6019800"/>
            <a:ext cx="746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a:latin typeface="Arial" panose="020B0604020202020204" pitchFamily="34" charset="0"/>
              </a:rPr>
              <a:t>1. Mục đích của tỉa, dặm cây là gì ?</a:t>
            </a:r>
            <a:endParaRPr lang="en-US" altLang="en-US" sz="2800" b="1" u="none">
              <a:latin typeface="Arial" panose="020B0604020202020204" pitchFamily="34" charset="0"/>
            </a:endParaRPr>
          </a:p>
        </p:txBody>
      </p:sp>
      <p:sp>
        <p:nvSpPr>
          <p:cNvPr id="200724" name="Text Box 20"/>
          <p:cNvSpPr txBox="1">
            <a:spLocks noChangeArrowheads="1"/>
          </p:cNvSpPr>
          <p:nvPr/>
        </p:nvSpPr>
        <p:spPr bwMode="auto">
          <a:xfrm>
            <a:off x="381000" y="6019800"/>
            <a:ext cx="967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2. Các loại phân nào thường được sử dụng bón thúc ?</a:t>
            </a:r>
            <a:endParaRPr lang="en-US" altLang="en-US" sz="2400" b="1" u="none">
              <a:latin typeface="Arial" panose="020B0604020202020204" pitchFamily="34" charset="0"/>
            </a:endParaRPr>
          </a:p>
        </p:txBody>
      </p:sp>
      <p:sp>
        <p:nvSpPr>
          <p:cNvPr id="200726" name="Text Box 22"/>
          <p:cNvSpPr txBox="1">
            <a:spLocks noChangeArrowheads="1"/>
          </p:cNvSpPr>
          <p:nvPr/>
        </p:nvSpPr>
        <p:spPr bwMode="auto">
          <a:xfrm>
            <a:off x="838200" y="6019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3. Đây là cách tưới nào?</a:t>
            </a:r>
            <a:endParaRPr lang="en-US" altLang="en-US" sz="2400" b="1" u="none">
              <a:latin typeface="Arial" panose="020B0604020202020204" pitchFamily="34" charset="0"/>
            </a:endParaRPr>
          </a:p>
        </p:txBody>
      </p:sp>
      <p:sp>
        <p:nvSpPr>
          <p:cNvPr id="32778" name="Text Box 23"/>
          <p:cNvSpPr txBox="1">
            <a:spLocks noChangeArrowheads="1"/>
          </p:cNvSpPr>
          <p:nvPr/>
        </p:nvSpPr>
        <p:spPr bwMode="auto">
          <a:xfrm>
            <a:off x="152400" y="60198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u="none">
              <a:latin typeface="Arial" panose="020B0604020202020204" pitchFamily="34" charset="0"/>
            </a:endParaRPr>
          </a:p>
        </p:txBody>
      </p:sp>
      <p:sp>
        <p:nvSpPr>
          <p:cNvPr id="200728" name="Text Box 24"/>
          <p:cNvSpPr txBox="1">
            <a:spLocks noChangeArrowheads="1"/>
          </p:cNvSpPr>
          <p:nvPr/>
        </p:nvSpPr>
        <p:spPr bwMode="auto">
          <a:xfrm>
            <a:off x="762000" y="60198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4. Mục đích của làm cỏ là gì?</a:t>
            </a:r>
            <a:endParaRPr lang="en-US" altLang="en-US" sz="2400" b="1" u="none">
              <a:latin typeface="Arial" panose="020B0604020202020204" pitchFamily="34" charset="0"/>
            </a:endParaRPr>
          </a:p>
        </p:txBody>
      </p:sp>
      <p:grpSp>
        <p:nvGrpSpPr>
          <p:cNvPr id="32780" name="Group 24"/>
          <p:cNvGrpSpPr/>
          <p:nvPr/>
        </p:nvGrpSpPr>
        <p:grpSpPr bwMode="auto">
          <a:xfrm>
            <a:off x="1828800" y="1066800"/>
            <a:ext cx="2743200" cy="2438400"/>
            <a:chOff x="0" y="838200"/>
            <a:chExt cx="2743200" cy="2438400"/>
          </a:xfrm>
        </p:grpSpPr>
        <p:sp>
          <p:nvSpPr>
            <p:cNvPr id="32791"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32792" name="Text Box 7"/>
            <p:cNvSpPr txBox="1">
              <a:spLocks noChangeArrowheads="1"/>
            </p:cNvSpPr>
            <p:nvPr/>
          </p:nvSpPr>
          <p:spPr bwMode="auto">
            <a:xfrm>
              <a:off x="457200" y="1447800"/>
              <a:ext cx="1905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u="none">
                  <a:cs typeface="Times New Roman" panose="02020603050405020304" charset="0"/>
                </a:rPr>
                <a:t>Diệt sâu bệnh, đảm bảo mật độ</a:t>
              </a:r>
              <a:endParaRPr lang="en-US" altLang="en-US" sz="2400" u="none">
                <a:cs typeface="Times New Roman" panose="02020603050405020304" charset="0"/>
              </a:endParaRPr>
            </a:p>
          </p:txBody>
        </p:sp>
      </p:grpSp>
      <p:grpSp>
        <p:nvGrpSpPr>
          <p:cNvPr id="5" name="Group 7"/>
          <p:cNvGrpSpPr/>
          <p:nvPr/>
        </p:nvGrpSpPr>
        <p:grpSpPr bwMode="auto">
          <a:xfrm>
            <a:off x="1828800" y="1066800"/>
            <a:ext cx="2743200" cy="2438400"/>
            <a:chOff x="1008" y="816"/>
            <a:chExt cx="1728" cy="1536"/>
          </a:xfrm>
        </p:grpSpPr>
        <p:sp>
          <p:nvSpPr>
            <p:cNvPr id="32789" name="Rectangle 8"/>
            <p:cNvSpPr>
              <a:spLocks noChangeArrowheads="1"/>
            </p:cNvSpPr>
            <p:nvPr/>
          </p:nvSpPr>
          <p:spPr bwMode="auto">
            <a:xfrm>
              <a:off x="1008"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13" name="WordArt 9"/>
            <p:cNvSpPr>
              <a:spLocks noChangeArrowheads="1" noChangeShapeType="1" noTextEdit="1"/>
            </p:cNvSpPr>
            <p:nvPr/>
          </p:nvSpPr>
          <p:spPr bwMode="auto">
            <a:xfrm>
              <a:off x="1632" y="1272"/>
              <a:ext cx="384"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1</a:t>
              </a:r>
              <a:endParaRPr lang="en-US" sz="3600" kern="10">
                <a:ln w="9525">
                  <a:solidFill>
                    <a:srgbClr val="000000"/>
                  </a:solidFill>
                  <a:round/>
                </a:ln>
                <a:solidFill>
                  <a:srgbClr val="FFFFFF"/>
                </a:solidFill>
                <a:latin typeface="Arial Black" panose="020B0A04020102020204"/>
                <a:cs typeface="Arial" panose="020B0604020202020204" pitchFamily="34" charset="0"/>
              </a:endParaRPr>
            </a:p>
          </p:txBody>
        </p:sp>
      </p:grpSp>
      <p:grpSp>
        <p:nvGrpSpPr>
          <p:cNvPr id="32782" name="Group 27"/>
          <p:cNvGrpSpPr/>
          <p:nvPr/>
        </p:nvGrpSpPr>
        <p:grpSpPr bwMode="auto">
          <a:xfrm>
            <a:off x="4572000" y="3505200"/>
            <a:ext cx="2743200" cy="2438400"/>
            <a:chOff x="0" y="838200"/>
            <a:chExt cx="2743200" cy="2438400"/>
          </a:xfrm>
        </p:grpSpPr>
        <p:sp>
          <p:nvSpPr>
            <p:cNvPr id="32787"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32788" name="Text Box 7"/>
            <p:cNvSpPr txBox="1">
              <a:spLocks noChangeArrowheads="1"/>
            </p:cNvSpPr>
            <p:nvPr/>
          </p:nvSpPr>
          <p:spPr bwMode="auto">
            <a:xfrm>
              <a:off x="152400" y="990600"/>
              <a:ext cx="243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u="none">
                  <a:sym typeface="Webdings" panose="05030102010509060703" pitchFamily="18" charset="2"/>
                </a:rPr>
                <a:t>Loại bỏ cây dại vào tranh chất dinh dưỡng và ánh sáng của cây trồng.</a:t>
              </a:r>
              <a:endParaRPr lang="en-US" altLang="en-US" sz="2400" u="none">
                <a:cs typeface="Times New Roman" panose="02020603050405020304" charset="0"/>
              </a:endParaRPr>
            </a:p>
          </p:txBody>
        </p:sp>
      </p:grpSp>
      <p:grpSp>
        <p:nvGrpSpPr>
          <p:cNvPr id="7" name="Group 16"/>
          <p:cNvGrpSpPr/>
          <p:nvPr/>
        </p:nvGrpSpPr>
        <p:grpSpPr bwMode="auto">
          <a:xfrm>
            <a:off x="4572000" y="3505200"/>
            <a:ext cx="2743200" cy="2438400"/>
            <a:chOff x="2736" y="2352"/>
            <a:chExt cx="1728" cy="1536"/>
          </a:xfrm>
        </p:grpSpPr>
        <p:sp>
          <p:nvSpPr>
            <p:cNvPr id="32785" name="Rectangle 17"/>
            <p:cNvSpPr>
              <a:spLocks noChangeArrowheads="1"/>
            </p:cNvSpPr>
            <p:nvPr/>
          </p:nvSpPr>
          <p:spPr bwMode="auto">
            <a:xfrm>
              <a:off x="2736"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22" name="WordArt 18"/>
            <p:cNvSpPr>
              <a:spLocks noChangeArrowheads="1" noChangeShapeType="1" noTextEdit="1"/>
            </p:cNvSpPr>
            <p:nvPr/>
          </p:nvSpPr>
          <p:spPr bwMode="auto">
            <a:xfrm>
              <a:off x="3312" y="2760"/>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4</a:t>
              </a:r>
              <a:endParaRPr lang="en-US" sz="3600" kern="10">
                <a:ln w="9525">
                  <a:solidFill>
                    <a:srgbClr val="000000"/>
                  </a:solidFill>
                  <a:round/>
                </a:ln>
                <a:solidFill>
                  <a:srgbClr val="FFFFFF"/>
                </a:solidFill>
                <a:latin typeface="Arial Black" panose="020B0A04020102020204"/>
                <a:cs typeface="Arial" panose="020B0604020202020204" pitchFamily="34" charset="0"/>
              </a:endParaRPr>
            </a:p>
          </p:txBody>
        </p:sp>
      </p:grpSp>
      <p:pic>
        <p:nvPicPr>
          <p:cNvPr id="200725" name="Picture 21" descr="Cac phuong phap tuoi nuoc(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43200" y="838200"/>
            <a:ext cx="3657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0723"/>
                                        </p:tgtEl>
                                        <p:attrNameLst>
                                          <p:attrName>style.visibility</p:attrName>
                                        </p:attrNameLst>
                                      </p:cBhvr>
                                      <p:to>
                                        <p:strVal val="visible"/>
                                      </p:to>
                                    </p:set>
                                    <p:animEffect transition="in" filter="blinds(horizontal)">
                                      <p:cBhvr>
                                        <p:cTn id="7" dur="500"/>
                                        <p:tgtEl>
                                          <p:spTgt spid="2007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3" presetClass="exit" presetSubtype="10" fill="hold" grpId="1" nodeType="withEffect">
                                  <p:stCondLst>
                                    <p:cond delay="0"/>
                                  </p:stCondLst>
                                  <p:childTnLst>
                                    <p:animEffect transition="out" filter="blinds(horizontal)">
                                      <p:cBhvr>
                                        <p:cTn id="14" dur="500"/>
                                        <p:tgtEl>
                                          <p:spTgt spid="200723"/>
                                        </p:tgtEl>
                                      </p:cBhvr>
                                    </p:animEffect>
                                    <p:set>
                                      <p:cBhvr>
                                        <p:cTn id="15" dur="1" fill="hold">
                                          <p:stCondLst>
                                            <p:cond delay="499"/>
                                          </p:stCondLst>
                                        </p:cTn>
                                        <p:tgtEl>
                                          <p:spTgt spid="2007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00724"/>
                                        </p:tgtEl>
                                        <p:attrNameLst>
                                          <p:attrName>style.visibility</p:attrName>
                                        </p:attrNameLst>
                                      </p:cBhvr>
                                      <p:to>
                                        <p:strVal val="visible"/>
                                      </p:to>
                                    </p:set>
                                    <p:animEffect transition="in" filter="blinds(horizontal)">
                                      <p:cBhvr>
                                        <p:cTn id="21" dur="500"/>
                                        <p:tgtEl>
                                          <p:spTgt spid="20072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3" presetClass="exit" presetSubtype="10" fill="hold" grpId="1" nodeType="withEffect">
                                  <p:stCondLst>
                                    <p:cond delay="0"/>
                                  </p:stCondLst>
                                  <p:childTnLst>
                                    <p:animEffect transition="out" filter="blinds(horizontal)">
                                      <p:cBhvr>
                                        <p:cTn id="28" dur="500"/>
                                        <p:tgtEl>
                                          <p:spTgt spid="200724"/>
                                        </p:tgtEl>
                                      </p:cBhvr>
                                    </p:animEffect>
                                    <p:set>
                                      <p:cBhvr>
                                        <p:cTn id="29" dur="1" fill="hold">
                                          <p:stCondLst>
                                            <p:cond delay="499"/>
                                          </p:stCondLst>
                                        </p:cTn>
                                        <p:tgtEl>
                                          <p:spTgt spid="200724"/>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0726"/>
                                        </p:tgtEl>
                                        <p:attrNameLst>
                                          <p:attrName>style.visibility</p:attrName>
                                        </p:attrNameLst>
                                      </p:cBhvr>
                                      <p:to>
                                        <p:strVal val="visible"/>
                                      </p:to>
                                    </p:set>
                                    <p:animEffect transition="in" filter="blinds(horizontal)">
                                      <p:cBhvr>
                                        <p:cTn id="35" dur="500"/>
                                        <p:tgtEl>
                                          <p:spTgt spid="200726"/>
                                        </p:tgtEl>
                                      </p:cBhvr>
                                    </p:animEffect>
                                  </p:childTnLst>
                                </p:cTn>
                              </p:par>
                              <p:par>
                                <p:cTn id="36" presetID="3" presetClass="entr" presetSubtype="10" fill="hold" nodeType="withEffect">
                                  <p:stCondLst>
                                    <p:cond delay="0"/>
                                  </p:stCondLst>
                                  <p:childTnLst>
                                    <p:set>
                                      <p:cBhvr>
                                        <p:cTn id="37" dur="1" fill="hold">
                                          <p:stCondLst>
                                            <p:cond delay="0"/>
                                          </p:stCondLst>
                                        </p:cTn>
                                        <p:tgtEl>
                                          <p:spTgt spid="200725"/>
                                        </p:tgtEl>
                                        <p:attrNameLst>
                                          <p:attrName>style.visibility</p:attrName>
                                        </p:attrNameLst>
                                      </p:cBhvr>
                                      <p:to>
                                        <p:strVal val="visible"/>
                                      </p:to>
                                    </p:set>
                                    <p:animEffect transition="in" filter="blinds(horizontal)">
                                      <p:cBhvr>
                                        <p:cTn id="38" dur="500"/>
                                        <p:tgtEl>
                                          <p:spTgt spid="20072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1" nodeType="clickEffect">
                                  <p:stCondLst>
                                    <p:cond delay="0"/>
                                  </p:stCondLst>
                                  <p:childTnLst>
                                    <p:animEffect transition="out" filter="blinds(horizontal)">
                                      <p:cBhvr>
                                        <p:cTn id="42" dur="500"/>
                                        <p:tgtEl>
                                          <p:spTgt spid="200726"/>
                                        </p:tgtEl>
                                      </p:cBhvr>
                                    </p:animEffect>
                                    <p:set>
                                      <p:cBhvr>
                                        <p:cTn id="43" dur="1" fill="hold">
                                          <p:stCondLst>
                                            <p:cond delay="499"/>
                                          </p:stCondLst>
                                        </p:cTn>
                                        <p:tgtEl>
                                          <p:spTgt spid="200726"/>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200725"/>
                                        </p:tgtEl>
                                      </p:cBhvr>
                                    </p:animEffect>
                                    <p:set>
                                      <p:cBhvr>
                                        <p:cTn id="46" dur="1" fill="hold">
                                          <p:stCondLst>
                                            <p:cond delay="499"/>
                                          </p:stCondLst>
                                        </p:cTn>
                                        <p:tgtEl>
                                          <p:spTgt spid="200725"/>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0728"/>
                                        </p:tgtEl>
                                        <p:attrNameLst>
                                          <p:attrName>style.visibility</p:attrName>
                                        </p:attrNameLst>
                                      </p:cBhvr>
                                      <p:to>
                                        <p:strVal val="visible"/>
                                      </p:to>
                                    </p:set>
                                    <p:animEffect transition="in" filter="blinds(horizontal)">
                                      <p:cBhvr>
                                        <p:cTn id="55" dur="500"/>
                                        <p:tgtEl>
                                          <p:spTgt spid="200728"/>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200728"/>
                                        </p:tgtEl>
                                      </p:cBhvr>
                                    </p:animEffect>
                                    <p:set>
                                      <p:cBhvr>
                                        <p:cTn id="63" dur="1" fill="hold">
                                          <p:stCondLst>
                                            <p:cond delay="499"/>
                                          </p:stCondLst>
                                        </p:cTn>
                                        <p:tgtEl>
                                          <p:spTgt spid="2007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00723" grpId="0"/>
      <p:bldP spid="200723" grpId="1"/>
      <p:bldP spid="200724" grpId="0"/>
      <p:bldP spid="200724" grpId="1"/>
      <p:bldP spid="200726" grpId="0"/>
      <p:bldP spid="200726" grpId="1"/>
      <p:bldP spid="200728" grpId="0"/>
      <p:bldP spid="20072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905000"/>
            <a:ext cx="8382000" cy="954107"/>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charset="0"/>
                <a:cs typeface="Times New Roman" panose="02020603050405020304" charset="0"/>
              </a:rPr>
              <a:t>TIẾT 3</a:t>
            </a:r>
            <a:endParaRPr lang="en-US" sz="2800" b="1" dirty="0" smtClean="0">
              <a:solidFill>
                <a:srgbClr val="FF0000"/>
              </a:solidFill>
              <a:latin typeface="Times New Roman" panose="02020603050405020304" charset="0"/>
              <a:cs typeface="Times New Roman" panose="02020603050405020304" charset="0"/>
            </a:endParaRPr>
          </a:p>
          <a:p>
            <a:pPr algn="ctr"/>
            <a:r>
              <a:rPr lang="en-US" sz="2800" b="1" dirty="0" smtClean="0">
                <a:solidFill>
                  <a:srgbClr val="FF0000"/>
                </a:solidFill>
                <a:latin typeface="Times New Roman" panose="02020603050405020304" charset="0"/>
                <a:cs typeface="Times New Roman" panose="02020603050405020304" charset="0"/>
              </a:rPr>
              <a:t>III. PHÒNG TRỪ SÂU, BỆNH HẠI CÂY TRỒNG</a:t>
            </a:r>
            <a:endParaRPr lang="en-US" sz="2800" b="1" dirty="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tac hai sau benh voi cay trong">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04825" y="1143000"/>
            <a:ext cx="813435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311150"/>
            <a:ext cx="8001000" cy="609600"/>
          </a:xfrm>
        </p:spPr>
        <p:txBody>
          <a:bodyPr>
            <a:noAutofit/>
          </a:bodyPr>
          <a:lstStyle/>
          <a:p>
            <a:pPr algn="l" eaLnBrk="1" hangingPunct="1"/>
            <a:r>
              <a:rPr lang="en-US" altLang="en-US" sz="2800" b="1" dirty="0" smtClean="0">
                <a:solidFill>
                  <a:schemeClr val="tx1"/>
                </a:solidFill>
                <a:latin typeface="Times New Roman" panose="02020603050405020304" charset="0"/>
              </a:rPr>
              <a:t>1. NGUYÊN TẮC PHÒNG TRỪ</a:t>
            </a:r>
            <a:endParaRPr lang="en-US" altLang="en-US" sz="2800" b="1" dirty="0" smtClean="0">
              <a:solidFill>
                <a:schemeClr val="tx1"/>
              </a:solidFill>
              <a:latin typeface="Times New Roman" panose="02020603050405020304" charset="0"/>
            </a:endParaRPr>
          </a:p>
        </p:txBody>
      </p:sp>
      <p:sp>
        <p:nvSpPr>
          <p:cNvPr id="5123" name="Rectangle 3"/>
          <p:cNvSpPr>
            <a:spLocks noGrp="1" noChangeArrowheads="1"/>
          </p:cNvSpPr>
          <p:nvPr>
            <p:ph type="body" idx="1"/>
          </p:nvPr>
        </p:nvSpPr>
        <p:spPr>
          <a:xfrm>
            <a:off x="457200" y="1301750"/>
            <a:ext cx="8229600" cy="2133600"/>
          </a:xfrm>
          <a:solidFill>
            <a:srgbClr val="CCFFCC"/>
          </a:solidFill>
          <a:ln>
            <a:solidFill>
              <a:srgbClr val="FF0000"/>
            </a:solidFill>
            <a:miter lim="800000"/>
          </a:ln>
        </p:spPr>
        <p:txBody>
          <a:bodyPr/>
          <a:lstStyle/>
          <a:p>
            <a:pPr eaLnBrk="1" hangingPunct="1">
              <a:lnSpc>
                <a:spcPct val="90000"/>
              </a:lnSpc>
              <a:buFontTx/>
              <a:buNone/>
            </a:pPr>
            <a:r>
              <a:rPr lang="en-US" altLang="en-US" smtClean="0">
                <a:latin typeface="Times New Roman" panose="02020603050405020304" charset="0"/>
              </a:rPr>
              <a:t>	+ Phòng là chính.</a:t>
            </a:r>
            <a:endParaRPr lang="en-US" altLang="en-US" smtClean="0">
              <a:latin typeface="Times New Roman" panose="02020603050405020304" charset="0"/>
            </a:endParaRPr>
          </a:p>
          <a:p>
            <a:pPr eaLnBrk="1" hangingPunct="1">
              <a:lnSpc>
                <a:spcPct val="90000"/>
              </a:lnSpc>
              <a:buFontTx/>
              <a:buNone/>
            </a:pPr>
            <a:r>
              <a:rPr lang="en-US" altLang="en-US" smtClean="0">
                <a:latin typeface="Times New Roman" panose="02020603050405020304" charset="0"/>
              </a:rPr>
              <a:t>	+ Trừ sớm, trừ kịp thời, nhanh chóng và triệt để.</a:t>
            </a:r>
            <a:endParaRPr lang="en-US" altLang="en-US" smtClean="0">
              <a:latin typeface="Times New Roman" panose="02020603050405020304" charset="0"/>
            </a:endParaRPr>
          </a:p>
          <a:p>
            <a:pPr eaLnBrk="1" hangingPunct="1">
              <a:lnSpc>
                <a:spcPct val="90000"/>
              </a:lnSpc>
              <a:buFontTx/>
              <a:buNone/>
            </a:pPr>
            <a:r>
              <a:rPr lang="en-US" altLang="en-US" smtClean="0">
                <a:latin typeface="Times New Roman" panose="02020603050405020304" charset="0"/>
              </a:rPr>
              <a:t>	+ Sử dụng tổng hợp các biện pháp phòng trừ.</a:t>
            </a:r>
            <a:endParaRPr lang="en-US" altLang="en-US" smtClean="0">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animEffect transition="in" filter="blinds(horizontal)">
                                      <p:cBhvr>
                                        <p:cTn id="7" dur="500"/>
                                        <p:tgtEl>
                                          <p:spTgt spid="512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2" dur="500"/>
                                        <p:tgtEl>
                                          <p:spTgt spid="51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7" dur="500"/>
                                        <p:tgtEl>
                                          <p:spTgt spid="51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2"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9144000" cy="1143000"/>
          </a:xfrm>
        </p:spPr>
        <p:txBody>
          <a:bodyPr/>
          <a:lstStyle/>
          <a:p>
            <a:pPr algn="l" eaLnBrk="1" hangingPunct="1"/>
            <a:r>
              <a:rPr lang="en-US" altLang="en-US" sz="3200" b="1" dirty="0" smtClean="0">
                <a:solidFill>
                  <a:schemeClr val="tx1"/>
                </a:solidFill>
                <a:latin typeface="Times New Roman" panose="02020603050405020304" charset="0"/>
              </a:rPr>
              <a:t>2. CÁC BIỆN PHÁP PHÒNG TRỪ</a:t>
            </a:r>
            <a:endParaRPr lang="en-US" altLang="en-US" sz="3200" b="1" dirty="0" smtClean="0">
              <a:solidFill>
                <a:schemeClr val="tx1"/>
              </a:solidFill>
              <a:latin typeface="Times New Roman" panose="02020603050405020304" charset="0"/>
            </a:endParaRPr>
          </a:p>
        </p:txBody>
      </p:sp>
      <p:sp>
        <p:nvSpPr>
          <p:cNvPr id="6148" name="Text Box 4"/>
          <p:cNvSpPr txBox="1">
            <a:spLocks noChangeArrowheads="1"/>
          </p:cNvSpPr>
          <p:nvPr/>
        </p:nvSpPr>
        <p:spPr bwMode="auto">
          <a:xfrm>
            <a:off x="228600" y="3581400"/>
            <a:ext cx="3886200" cy="528638"/>
          </a:xfrm>
          <a:prstGeom prst="rect">
            <a:avLst/>
          </a:prstGeom>
          <a:solidFill>
            <a:srgbClr val="CCFFCC"/>
          </a:solidFill>
          <a:ln w="9525">
            <a:solidFill>
              <a:srgbClr val="FF0000"/>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latin typeface="Times New Roman" panose="02020603050405020304" charset="0"/>
              </a:rPr>
              <a:t>Có</a:t>
            </a:r>
            <a:r>
              <a:rPr lang="en-US" altLang="en-US" sz="2800" b="1" dirty="0">
                <a:latin typeface="Times New Roman" panose="02020603050405020304" charset="0"/>
              </a:rPr>
              <a:t> </a:t>
            </a:r>
            <a:r>
              <a:rPr lang="en-US" altLang="en-US" sz="2800" b="1" dirty="0" smtClean="0">
                <a:latin typeface="Times New Roman" panose="02020603050405020304" charset="0"/>
              </a:rPr>
              <a:t>3 </a:t>
            </a:r>
            <a:r>
              <a:rPr lang="en-US" altLang="en-US" sz="2800" b="1" dirty="0" err="1">
                <a:latin typeface="Times New Roman" panose="02020603050405020304" charset="0"/>
              </a:rPr>
              <a:t>biện</a:t>
            </a:r>
            <a:r>
              <a:rPr lang="en-US" altLang="en-US" sz="2800" b="1" dirty="0">
                <a:latin typeface="Times New Roman" panose="02020603050405020304" charset="0"/>
              </a:rPr>
              <a:t> </a:t>
            </a:r>
            <a:r>
              <a:rPr lang="en-US" altLang="en-US" sz="2800" b="1" dirty="0" err="1">
                <a:latin typeface="Times New Roman" panose="02020603050405020304" charset="0"/>
              </a:rPr>
              <a:t>pháp</a:t>
            </a:r>
            <a:r>
              <a:rPr lang="en-US" altLang="en-US" sz="2800" b="1" dirty="0">
                <a:latin typeface="Times New Roman" panose="02020603050405020304" charset="0"/>
              </a:rPr>
              <a:t> </a:t>
            </a:r>
            <a:r>
              <a:rPr lang="en-US" altLang="en-US" sz="2800" b="1" dirty="0" err="1">
                <a:latin typeface="Times New Roman" panose="02020603050405020304" charset="0"/>
              </a:rPr>
              <a:t>chính</a:t>
            </a:r>
            <a:endParaRPr lang="en-US" altLang="en-US" sz="2800" b="1" dirty="0">
              <a:latin typeface="Times New Roman" panose="02020603050405020304" charset="0"/>
            </a:endParaRPr>
          </a:p>
        </p:txBody>
      </p:sp>
      <p:sp>
        <p:nvSpPr>
          <p:cNvPr id="6149" name="Text Box 5"/>
          <p:cNvSpPr txBox="1">
            <a:spLocks noChangeArrowheads="1"/>
          </p:cNvSpPr>
          <p:nvPr/>
        </p:nvSpPr>
        <p:spPr bwMode="auto">
          <a:xfrm>
            <a:off x="5562600" y="1371600"/>
            <a:ext cx="2819400" cy="1196975"/>
          </a:xfrm>
          <a:prstGeom prst="rect">
            <a:avLst/>
          </a:prstGeom>
          <a:solidFill>
            <a:srgbClr val="CCFFFF"/>
          </a:solidFill>
          <a:ln w="9525">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charset="0"/>
              </a:rPr>
              <a:t>Biện pháp canh tác và sử dụng giống chống sâu,bệnh hại.</a:t>
            </a:r>
            <a:endParaRPr lang="en-US" altLang="en-US" sz="2400">
              <a:latin typeface="Times New Roman" panose="02020603050405020304" charset="0"/>
            </a:endParaRPr>
          </a:p>
        </p:txBody>
      </p:sp>
      <p:sp>
        <p:nvSpPr>
          <p:cNvPr id="6150" name="Text Box 6"/>
          <p:cNvSpPr txBox="1">
            <a:spLocks noChangeArrowheads="1"/>
          </p:cNvSpPr>
          <p:nvPr/>
        </p:nvSpPr>
        <p:spPr bwMode="auto">
          <a:xfrm>
            <a:off x="5581918" y="3540975"/>
            <a:ext cx="2819400" cy="466725"/>
          </a:xfrm>
          <a:prstGeom prst="rect">
            <a:avLst/>
          </a:prstGeom>
          <a:solidFill>
            <a:srgbClr val="CCFFFF"/>
          </a:solidFill>
          <a:ln w="9525">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err="1">
                <a:latin typeface="Times New Roman" panose="02020603050405020304" charset="0"/>
              </a:rPr>
              <a:t>Biện</a:t>
            </a:r>
            <a:r>
              <a:rPr lang="en-US" altLang="en-US" sz="2400" dirty="0">
                <a:latin typeface="Times New Roman" panose="02020603050405020304" charset="0"/>
              </a:rPr>
              <a:t> </a:t>
            </a:r>
            <a:r>
              <a:rPr lang="en-US" altLang="en-US" sz="2400" dirty="0" err="1">
                <a:latin typeface="Times New Roman" panose="02020603050405020304" charset="0"/>
              </a:rPr>
              <a:t>pháp</a:t>
            </a:r>
            <a:r>
              <a:rPr lang="en-US" altLang="en-US" sz="2400" dirty="0">
                <a:latin typeface="Times New Roman" panose="02020603050405020304" charset="0"/>
              </a:rPr>
              <a:t> </a:t>
            </a:r>
            <a:r>
              <a:rPr lang="en-US" altLang="en-US" sz="2400" dirty="0" err="1">
                <a:latin typeface="Times New Roman" panose="02020603050405020304" charset="0"/>
              </a:rPr>
              <a:t>thủ</a:t>
            </a:r>
            <a:r>
              <a:rPr lang="en-US" altLang="en-US" sz="2400" dirty="0">
                <a:latin typeface="Times New Roman" panose="02020603050405020304" charset="0"/>
              </a:rPr>
              <a:t> </a:t>
            </a:r>
            <a:r>
              <a:rPr lang="en-US" altLang="en-US" sz="2400" dirty="0" err="1">
                <a:latin typeface="Times New Roman" panose="02020603050405020304" charset="0"/>
              </a:rPr>
              <a:t>công</a:t>
            </a:r>
            <a:r>
              <a:rPr lang="en-US" altLang="en-US" sz="2400" dirty="0">
                <a:latin typeface="Times New Roman" panose="02020603050405020304" charset="0"/>
              </a:rPr>
              <a:t>.</a:t>
            </a:r>
            <a:endParaRPr lang="en-US" altLang="en-US" sz="2400" dirty="0">
              <a:latin typeface="Times New Roman" panose="02020603050405020304" charset="0"/>
            </a:endParaRPr>
          </a:p>
        </p:txBody>
      </p:sp>
      <p:sp>
        <p:nvSpPr>
          <p:cNvPr id="6151" name="Text Box 7"/>
          <p:cNvSpPr txBox="1">
            <a:spLocks noChangeArrowheads="1"/>
          </p:cNvSpPr>
          <p:nvPr/>
        </p:nvSpPr>
        <p:spPr bwMode="auto">
          <a:xfrm>
            <a:off x="5549721" y="4648200"/>
            <a:ext cx="2819400" cy="466725"/>
          </a:xfrm>
          <a:prstGeom prst="rect">
            <a:avLst/>
          </a:prstGeom>
          <a:solidFill>
            <a:srgbClr val="CCFFFF"/>
          </a:solidFill>
          <a:ln w="9525">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charset="0"/>
              </a:rPr>
              <a:t>Biện pháp hóa học.</a:t>
            </a:r>
            <a:endParaRPr lang="en-US" altLang="en-US" sz="2400">
              <a:latin typeface="Times New Roman" panose="02020603050405020304" charset="0"/>
            </a:endParaRPr>
          </a:p>
        </p:txBody>
      </p:sp>
      <p:cxnSp>
        <p:nvCxnSpPr>
          <p:cNvPr id="6154" name="AutoShape 10"/>
          <p:cNvCxnSpPr>
            <a:cxnSpLocks noChangeShapeType="1"/>
          </p:cNvCxnSpPr>
          <p:nvPr/>
        </p:nvCxnSpPr>
        <p:spPr bwMode="auto">
          <a:xfrm flipV="1">
            <a:off x="4114800" y="1905000"/>
            <a:ext cx="1447800" cy="1936750"/>
          </a:xfrm>
          <a:prstGeom prst="straightConnector1">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cxnSp>
      <p:cxnSp>
        <p:nvCxnSpPr>
          <p:cNvPr id="6155" name="AutoShape 11"/>
          <p:cNvCxnSpPr>
            <a:cxnSpLocks noChangeShapeType="1"/>
            <a:endCxn id="6151" idx="1"/>
          </p:cNvCxnSpPr>
          <p:nvPr/>
        </p:nvCxnSpPr>
        <p:spPr bwMode="auto">
          <a:xfrm>
            <a:off x="4114800" y="3861829"/>
            <a:ext cx="1434921" cy="1019734"/>
          </a:xfrm>
          <a:prstGeom prst="straightConnector1">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cxnSp>
      <p:cxnSp>
        <p:nvCxnSpPr>
          <p:cNvPr id="6156" name="AutoShape 12"/>
          <p:cNvCxnSpPr>
            <a:cxnSpLocks noChangeShapeType="1"/>
          </p:cNvCxnSpPr>
          <p:nvPr/>
        </p:nvCxnSpPr>
        <p:spPr bwMode="auto">
          <a:xfrm flipV="1">
            <a:off x="4114800" y="3733800"/>
            <a:ext cx="1447800" cy="107950"/>
          </a:xfrm>
          <a:prstGeom prst="straightConnector1">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edg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615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checkerboard(across)">
                                      <p:cBhvr>
                                        <p:cTn id="16" dur="500"/>
                                        <p:tgtEl>
                                          <p:spTgt spid="61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61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6150"/>
                                        </p:tgtEl>
                                        <p:attrNameLst>
                                          <p:attrName>style.visibility</p:attrName>
                                        </p:attrNameLst>
                                      </p:cBhvr>
                                      <p:to>
                                        <p:strVal val="visible"/>
                                      </p:to>
                                    </p:set>
                                    <p:anim to="" calcmode="lin" valueType="num">
                                      <p:cBhvr>
                                        <p:cTn id="25" dur="1" fill="hold"/>
                                        <p:tgtEl>
                                          <p:spTgt spid="6150"/>
                                        </p:tgtEl>
                                      </p:cBhvr>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6156"/>
                                        </p:tgtEl>
                                        <p:attrNameLst>
                                          <p:attrName>style.visibility</p:attrName>
                                        </p:attrNameLst>
                                      </p:cBhvr>
                                      <p:to>
                                        <p:strVal val="visible"/>
                                      </p:to>
                                    </p:set>
                                    <p:anim calcmode="lin" valueType="num">
                                      <p:cBhvr>
                                        <p:cTn id="30" dur="500" fill="hold"/>
                                        <p:tgtEl>
                                          <p:spTgt spid="6156"/>
                                        </p:tgtEl>
                                        <p:attrNameLst>
                                          <p:attrName>ppt_w</p:attrName>
                                        </p:attrNameLst>
                                      </p:cBhvr>
                                      <p:tavLst>
                                        <p:tav tm="0">
                                          <p:val>
                                            <p:fltVal val="0"/>
                                          </p:val>
                                        </p:tav>
                                        <p:tav tm="100000">
                                          <p:val>
                                            <p:strVal val="#ppt_w"/>
                                          </p:val>
                                        </p:tav>
                                      </p:tavLst>
                                    </p:anim>
                                    <p:anim calcmode="lin" valueType="num">
                                      <p:cBhvr>
                                        <p:cTn id="31" dur="500" fill="hold"/>
                                        <p:tgtEl>
                                          <p:spTgt spid="615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6151"/>
                                        </p:tgtEl>
                                        <p:attrNameLst>
                                          <p:attrName>style.visibility</p:attrName>
                                        </p:attrNameLst>
                                      </p:cBhvr>
                                      <p:to>
                                        <p:strVal val="visible"/>
                                      </p:to>
                                    </p:set>
                                    <p:animEffect transition="in" filter="wedge">
                                      <p:cBhvr>
                                        <p:cTn id="36"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49" grpId="0" animBg="1" autoUpdateAnimBg="0"/>
      <p:bldP spid="6150" grpId="0" animBg="1" autoUpdateAnimBg="0"/>
      <p:bldP spid="6151"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609600" y="152400"/>
            <a:ext cx="7924800" cy="838200"/>
          </a:xfrm>
          <a:solidFill>
            <a:srgbClr val="CCFFCC"/>
          </a:solidFill>
          <a:ln>
            <a:solidFill>
              <a:srgbClr val="FFCC00"/>
            </a:solidFill>
            <a:miter lim="800000"/>
          </a:ln>
        </p:spPr>
        <p:txBody>
          <a:bodyPr/>
          <a:lstStyle/>
          <a:p>
            <a:pPr marL="0" indent="0">
              <a:buNone/>
            </a:pPr>
            <a:r>
              <a:rPr lang="vi-VN" sz="2400" dirty="0">
                <a:latin typeface="+mj-lt"/>
              </a:rPr>
              <a:t>Từ nội dung mục 2a em hăy nêu mục đích </a:t>
            </a:r>
            <a:r>
              <a:rPr lang="vi-VN" sz="2400" dirty="0" smtClean="0">
                <a:latin typeface="+mj-lt"/>
              </a:rPr>
              <a:t>c</a:t>
            </a:r>
            <a:r>
              <a:rPr lang="en-US" sz="2400" dirty="0" err="1" smtClean="0">
                <a:latin typeface="+mj-lt"/>
              </a:rPr>
              <a:t>ủa</a:t>
            </a:r>
            <a:r>
              <a:rPr lang="vi-VN" sz="2400" dirty="0" smtClean="0">
                <a:latin typeface="+mj-lt"/>
              </a:rPr>
              <a:t> </a:t>
            </a:r>
            <a:r>
              <a:rPr lang="vi-VN" sz="2400" dirty="0">
                <a:latin typeface="+mj-lt"/>
              </a:rPr>
              <a:t>các biện pháp phòng </a:t>
            </a:r>
            <a:r>
              <a:rPr lang="vi-VN" sz="2400" dirty="0" smtClean="0">
                <a:latin typeface="+mj-lt"/>
              </a:rPr>
              <a:t>tr</a:t>
            </a:r>
            <a:r>
              <a:rPr lang="en-US" sz="2400" dirty="0" smtClean="0">
                <a:latin typeface="+mj-lt"/>
              </a:rPr>
              <a:t>ừ</a:t>
            </a:r>
            <a:r>
              <a:rPr lang="vi-VN" sz="2400" dirty="0" smtClean="0">
                <a:latin typeface="+mj-lt"/>
              </a:rPr>
              <a:t>- </a:t>
            </a:r>
            <a:r>
              <a:rPr lang="vi-VN" sz="2400" dirty="0">
                <a:latin typeface="+mj-lt"/>
              </a:rPr>
              <a:t>sâu. bệnh theo mẫu bảng dưói </a:t>
            </a:r>
            <a:r>
              <a:rPr lang="vi-VN" sz="2400" dirty="0" smtClean="0">
                <a:latin typeface="+mj-lt"/>
              </a:rPr>
              <a:t>đ</a:t>
            </a:r>
            <a:r>
              <a:rPr lang="en-US" sz="2400" dirty="0">
                <a:latin typeface="+mj-lt"/>
              </a:rPr>
              <a:t>â</a:t>
            </a:r>
            <a:r>
              <a:rPr lang="vi-VN" sz="2400" dirty="0" smtClean="0">
                <a:latin typeface="+mj-lt"/>
              </a:rPr>
              <a:t>y</a:t>
            </a:r>
            <a:r>
              <a:rPr lang="vi-VN" sz="2400" dirty="0">
                <a:latin typeface="+mj-lt"/>
              </a:rPr>
              <a:t>.</a:t>
            </a:r>
            <a:endParaRPr lang="en-US" sz="2400" dirty="0">
              <a:latin typeface="+mj-lt"/>
            </a:endParaRPr>
          </a:p>
        </p:txBody>
      </p:sp>
      <p:graphicFrame>
        <p:nvGraphicFramePr>
          <p:cNvPr id="7370" name="Group 202"/>
          <p:cNvGraphicFramePr>
            <a:graphicFrameLocks noGrp="1"/>
          </p:cNvGraphicFramePr>
          <p:nvPr>
            <p:ph sz="half" idx="2"/>
          </p:nvPr>
        </p:nvGraphicFramePr>
        <p:xfrm>
          <a:off x="152400" y="1447801"/>
          <a:ext cx="8991600" cy="5257799"/>
        </p:xfrm>
        <a:graphic>
          <a:graphicData uri="http://schemas.openxmlformats.org/drawingml/2006/table">
            <a:tbl>
              <a:tblPr/>
              <a:tblGrid>
                <a:gridCol w="4495800"/>
                <a:gridCol w="4495800"/>
              </a:tblGrid>
              <a:tr h="68579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smtClean="0">
                          <a:ln>
                            <a:noFill/>
                          </a:ln>
                          <a:solidFill>
                            <a:schemeClr val="tx1"/>
                          </a:solidFill>
                          <a:effectLst/>
                          <a:latin typeface="Times New Roman" panose="02020603050405020304" charset="0"/>
                        </a:rPr>
                        <a:t>Biện</a:t>
                      </a:r>
                      <a:r>
                        <a:rPr kumimoji="0" lang="en-US" sz="2400" b="1" i="0" u="none" strike="noStrike" cap="none" normalizeH="0" baseline="0" dirty="0" smtClean="0">
                          <a:ln>
                            <a:noFill/>
                          </a:ln>
                          <a:solidFill>
                            <a:schemeClr val="tx1"/>
                          </a:solidFill>
                          <a:effectLst/>
                          <a:latin typeface="Times New Roman" panose="02020603050405020304" charset="0"/>
                        </a:rPr>
                        <a:t> </a:t>
                      </a:r>
                      <a:r>
                        <a:rPr kumimoji="0" lang="en-US" sz="2400" b="1" i="0" u="none" strike="noStrike" cap="none" normalizeH="0" baseline="0" dirty="0" err="1" smtClean="0">
                          <a:ln>
                            <a:noFill/>
                          </a:ln>
                          <a:solidFill>
                            <a:schemeClr val="tx1"/>
                          </a:solidFill>
                          <a:effectLst/>
                          <a:latin typeface="Times New Roman" panose="02020603050405020304" charset="0"/>
                        </a:rPr>
                        <a:t>pháp</a:t>
                      </a:r>
                      <a:r>
                        <a:rPr kumimoji="0" lang="en-US" sz="2400" b="1" i="0" u="none" strike="noStrike" cap="none" normalizeH="0" baseline="0" dirty="0" smtClean="0">
                          <a:ln>
                            <a:noFill/>
                          </a:ln>
                          <a:solidFill>
                            <a:schemeClr val="tx1"/>
                          </a:solidFill>
                          <a:effectLst/>
                          <a:latin typeface="Times New Roman" panose="02020603050405020304" charset="0"/>
                        </a:rPr>
                        <a:t> </a:t>
                      </a:r>
                      <a:r>
                        <a:rPr kumimoji="0" lang="en-US" sz="2400" b="1" i="0" u="none" strike="noStrike" cap="none" normalizeH="0" baseline="0" dirty="0" err="1" smtClean="0">
                          <a:ln>
                            <a:noFill/>
                          </a:ln>
                          <a:solidFill>
                            <a:schemeClr val="tx1"/>
                          </a:solidFill>
                          <a:effectLst/>
                          <a:latin typeface="Times New Roman" panose="02020603050405020304" charset="0"/>
                        </a:rPr>
                        <a:t>phòng</a:t>
                      </a:r>
                      <a:r>
                        <a:rPr kumimoji="0" lang="en-US" sz="2400" b="1" i="0" u="none" strike="noStrike" cap="none" normalizeH="0" baseline="0" dirty="0" smtClean="0">
                          <a:ln>
                            <a:noFill/>
                          </a:ln>
                          <a:solidFill>
                            <a:schemeClr val="tx1"/>
                          </a:solidFill>
                          <a:effectLst/>
                          <a:latin typeface="Times New Roman" panose="02020603050405020304" charset="0"/>
                        </a:rPr>
                        <a:t> </a:t>
                      </a:r>
                      <a:r>
                        <a:rPr kumimoji="0" lang="en-US" sz="2400" b="1" i="0" u="none" strike="noStrike" cap="none" normalizeH="0" baseline="0" dirty="0" err="1" smtClean="0">
                          <a:ln>
                            <a:noFill/>
                          </a:ln>
                          <a:solidFill>
                            <a:schemeClr val="tx1"/>
                          </a:solidFill>
                          <a:effectLst/>
                          <a:latin typeface="Times New Roman" panose="02020603050405020304" charset="0"/>
                        </a:rPr>
                        <a:t>trừ</a:t>
                      </a:r>
                      <a:endParaRPr kumimoji="0" lang="en-US" sz="2400" b="1" i="0" u="none" strike="noStrike" cap="none" normalizeH="0" baseline="0" dirty="0" smtClean="0">
                        <a:ln>
                          <a:noFill/>
                        </a:ln>
                        <a:solidFill>
                          <a:schemeClr val="tx1"/>
                        </a:solidFill>
                        <a:effectLst/>
                        <a:latin typeface="Times New Roman" panose="0202060305040502030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smtClean="0">
                          <a:ln>
                            <a:noFill/>
                          </a:ln>
                          <a:solidFill>
                            <a:schemeClr val="tx1"/>
                          </a:solidFill>
                          <a:effectLst/>
                          <a:latin typeface="Times New Roman" panose="02020603050405020304" charset="0"/>
                        </a:rPr>
                        <a:t>Mục</a:t>
                      </a:r>
                      <a:r>
                        <a:rPr kumimoji="0" lang="en-US" sz="2400" b="1" i="0" u="none" strike="noStrike" cap="none" normalizeH="0" baseline="0" dirty="0" smtClean="0">
                          <a:ln>
                            <a:noFill/>
                          </a:ln>
                          <a:solidFill>
                            <a:schemeClr val="tx1"/>
                          </a:solidFill>
                          <a:effectLst/>
                          <a:latin typeface="Times New Roman" panose="02020603050405020304" charset="0"/>
                        </a:rPr>
                        <a:t> </a:t>
                      </a:r>
                      <a:r>
                        <a:rPr kumimoji="0" lang="en-US" sz="2400" b="1" i="0" u="none" strike="noStrike" cap="none" normalizeH="0" baseline="0" dirty="0" err="1" smtClean="0">
                          <a:ln>
                            <a:noFill/>
                          </a:ln>
                          <a:solidFill>
                            <a:schemeClr val="tx1"/>
                          </a:solidFill>
                          <a:effectLst/>
                          <a:latin typeface="Times New Roman" panose="02020603050405020304" charset="0"/>
                        </a:rPr>
                        <a:t>đích</a:t>
                      </a:r>
                      <a:endParaRPr kumimoji="0" lang="en-US" sz="2400" b="1" i="0" u="none" strike="noStrike" cap="none" normalizeH="0" baseline="0" dirty="0" smtClean="0">
                        <a:ln>
                          <a:noFill/>
                        </a:ln>
                        <a:solidFill>
                          <a:schemeClr val="tx1"/>
                        </a:solidFill>
                        <a:effectLst/>
                        <a:latin typeface="Times New Roman" panose="0202060305040502030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572000">
                <a:tc>
                  <a:txBody>
                    <a:bodyPr/>
                    <a:lstStyle/>
                    <a:p>
                      <a:pPr marL="0" marR="0" lvl="0" indent="0" algn="l" defTabSz="914400" rtl="0" eaLnBrk="1" fontAlgn="base" latinLnBrk="0" hangingPunct="1">
                        <a:lnSpc>
                          <a:spcPct val="100000"/>
                        </a:lnSpc>
                        <a:spcBef>
                          <a:spcPct val="20000"/>
                        </a:spcBef>
                        <a:spcAft>
                          <a:spcPct val="0"/>
                        </a:spcAft>
                        <a:buClrTx/>
                        <a:buSzTx/>
                        <a:buFontTx/>
                        <a:buChar char="-"/>
                      </a:pP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Vệ</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sinh</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đồng</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ruộng</a:t>
                      </a:r>
                      <a:endParaRPr kumimoji="0" lang="en-US" sz="2400" b="0" i="0" u="none" strike="noStrike" cap="none" normalizeH="0" baseline="0" dirty="0" smtClean="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smtClean="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Gieo</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trồng</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đúng</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thời</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vụ</a:t>
                      </a:r>
                      <a:endParaRPr kumimoji="0" lang="en-US" sz="2400" b="0" i="0" u="none" strike="noStrike" cap="none" normalizeH="0" baseline="0" dirty="0" smtClean="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smtClean="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sz="2400" b="0" i="0" u="none" strike="noStrike" cap="none" normalizeH="0" baseline="0" dirty="0" err="1" smtClean="0">
                          <a:ln>
                            <a:noFill/>
                          </a:ln>
                          <a:solidFill>
                            <a:schemeClr val="tx1"/>
                          </a:solidFill>
                          <a:effectLst/>
                          <a:latin typeface="Times New Roman" panose="02020603050405020304" charset="0"/>
                        </a:rPr>
                        <a:t>Chăm</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sóc</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kịp</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thời</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bón</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phân</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hợp</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lí</a:t>
                      </a:r>
                      <a:endParaRPr kumimoji="0" lang="en-US" sz="2400" b="0" i="0" u="none" strike="noStrike" cap="none" normalizeH="0" baseline="0" dirty="0" smtClean="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Luân</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canh</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cây</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trồng</a:t>
                      </a:r>
                      <a:endParaRPr kumimoji="0" lang="en-US" sz="2400" b="0" i="0" u="none" strike="noStrike" cap="none" normalizeH="0" baseline="0" dirty="0" smtClean="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smtClean="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Sử</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dụng</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giống</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chống</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sâu</a:t>
                      </a:r>
                      <a:r>
                        <a:rPr kumimoji="0" lang="en-US" sz="2400" b="0" i="0" u="none" strike="noStrike" cap="none" normalizeH="0" baseline="0" dirty="0" smtClean="0">
                          <a:ln>
                            <a:noFill/>
                          </a:ln>
                          <a:solidFill>
                            <a:schemeClr val="tx1"/>
                          </a:solidFill>
                          <a:effectLst/>
                          <a:latin typeface="Times New Roman" panose="02020603050405020304" charset="0"/>
                        </a:rPr>
                        <a:t>, </a:t>
                      </a:r>
                      <a:r>
                        <a:rPr kumimoji="0" lang="en-US" sz="2400" b="0" i="0" u="none" strike="noStrike" cap="none" normalizeH="0" baseline="0" dirty="0" err="1" smtClean="0">
                          <a:ln>
                            <a:noFill/>
                          </a:ln>
                          <a:solidFill>
                            <a:schemeClr val="tx1"/>
                          </a:solidFill>
                          <a:effectLst/>
                          <a:latin typeface="Times New Roman" panose="02020603050405020304" charset="0"/>
                        </a:rPr>
                        <a:t>bệnh</a:t>
                      </a:r>
                      <a:endParaRPr kumimoji="0" lang="en-US" sz="2400" b="0" i="0" u="none" strike="noStrike" cap="none" normalizeH="0" baseline="0" dirty="0" smtClean="0">
                        <a:ln>
                          <a:noFill/>
                        </a:ln>
                        <a:solidFill>
                          <a:schemeClr val="tx1"/>
                        </a:solidFill>
                        <a:effectLst/>
                        <a:latin typeface="Times New Roman" panose="0202060305040502030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800" b="0" i="0" u="none" strike="noStrike" cap="none" normalizeH="0" baseline="0" dirty="0" smtClean="0">
                        <a:ln>
                          <a:noFill/>
                        </a:ln>
                        <a:solidFill>
                          <a:schemeClr val="tx1"/>
                        </a:solidFill>
                        <a:effectLst/>
                        <a:latin typeface="Times New Roman" panose="0202060305040502030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369" name="Rectangle 201"/>
          <p:cNvSpPr>
            <a:spLocks noChangeArrowheads="1"/>
          </p:cNvSpPr>
          <p:nvPr/>
        </p:nvSpPr>
        <p:spPr bwMode="auto">
          <a:xfrm>
            <a:off x="4648200" y="2209800"/>
            <a:ext cx="4267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dirty="0">
                <a:latin typeface="Times New Roman" panose="02020603050405020304" charset="0"/>
              </a:rPr>
              <a:t>- </a:t>
            </a:r>
            <a:r>
              <a:rPr lang="en-US" altLang="en-US" sz="2400" dirty="0" err="1">
                <a:latin typeface="Times New Roman" panose="02020603050405020304" charset="0"/>
              </a:rPr>
              <a:t>Trừ</a:t>
            </a:r>
            <a:r>
              <a:rPr lang="en-US" altLang="en-US" sz="2400" dirty="0">
                <a:latin typeface="Times New Roman" panose="02020603050405020304" charset="0"/>
              </a:rPr>
              <a:t> </a:t>
            </a:r>
            <a:r>
              <a:rPr lang="en-US" altLang="en-US" sz="2400" dirty="0" err="1">
                <a:latin typeface="Times New Roman" panose="02020603050405020304" charset="0"/>
              </a:rPr>
              <a:t>mầm</a:t>
            </a:r>
            <a:r>
              <a:rPr lang="en-US" altLang="en-US" sz="2400" dirty="0">
                <a:latin typeface="Times New Roman" panose="02020603050405020304" charset="0"/>
              </a:rPr>
              <a:t> </a:t>
            </a:r>
            <a:r>
              <a:rPr lang="en-US" altLang="en-US" sz="2400" dirty="0" err="1">
                <a:latin typeface="Times New Roman" panose="02020603050405020304" charset="0"/>
              </a:rPr>
              <a:t>móng</a:t>
            </a:r>
            <a:r>
              <a:rPr lang="en-US" altLang="en-US" sz="2400" dirty="0">
                <a:latin typeface="Times New Roman" panose="02020603050405020304" charset="0"/>
              </a:rPr>
              <a:t> </a:t>
            </a:r>
            <a:r>
              <a:rPr lang="en-US" altLang="en-US" sz="2400" dirty="0" err="1">
                <a:latin typeface="Times New Roman" panose="02020603050405020304" charset="0"/>
              </a:rPr>
              <a:t>sâu</a:t>
            </a:r>
            <a:r>
              <a:rPr lang="en-US" altLang="en-US" sz="2400" dirty="0">
                <a:latin typeface="Times New Roman" panose="02020603050405020304" charset="0"/>
              </a:rPr>
              <a:t> ,</a:t>
            </a:r>
            <a:r>
              <a:rPr lang="en-US" altLang="en-US" sz="2400" dirty="0" err="1">
                <a:latin typeface="Times New Roman" panose="02020603050405020304" charset="0"/>
              </a:rPr>
              <a:t>bệnh</a:t>
            </a:r>
            <a:r>
              <a:rPr lang="en-US" altLang="en-US" sz="2400" dirty="0">
                <a:latin typeface="Times New Roman" panose="02020603050405020304" charset="0"/>
              </a:rPr>
              <a:t> </a:t>
            </a:r>
            <a:r>
              <a:rPr lang="en-US" altLang="en-US" sz="2400" dirty="0" err="1">
                <a:latin typeface="Times New Roman" panose="02020603050405020304" charset="0"/>
              </a:rPr>
              <a:t>ẩn</a:t>
            </a:r>
            <a:r>
              <a:rPr lang="en-US" altLang="en-US" sz="2400" dirty="0">
                <a:latin typeface="Times New Roman" panose="02020603050405020304" charset="0"/>
              </a:rPr>
              <a:t> </a:t>
            </a:r>
            <a:r>
              <a:rPr lang="en-US" altLang="en-US" sz="2400" dirty="0" err="1">
                <a:latin typeface="Times New Roman" panose="02020603050405020304" charset="0"/>
              </a:rPr>
              <a:t>náu</a:t>
            </a:r>
            <a:r>
              <a:rPr lang="en-US" altLang="en-US" sz="2400" dirty="0">
                <a:latin typeface="Times New Roman" panose="02020603050405020304" charset="0"/>
              </a:rPr>
              <a:t>.</a:t>
            </a:r>
            <a:endParaRPr lang="en-US" altLang="en-US" sz="2400" dirty="0">
              <a:latin typeface="Times New Roman" panose="02020603050405020304" charset="0"/>
            </a:endParaRPr>
          </a:p>
          <a:p>
            <a:pPr eaLnBrk="1" hangingPunct="1">
              <a:spcBef>
                <a:spcPct val="20000"/>
              </a:spcBef>
            </a:pPr>
            <a:r>
              <a:rPr lang="en-US" altLang="en-US" sz="2400" dirty="0">
                <a:latin typeface="Times New Roman" panose="02020603050405020304" charset="0"/>
              </a:rPr>
              <a:t>- </a:t>
            </a:r>
            <a:r>
              <a:rPr lang="en-US" altLang="en-US" sz="2400" dirty="0" err="1">
                <a:latin typeface="Times New Roman" panose="02020603050405020304" charset="0"/>
              </a:rPr>
              <a:t>Để</a:t>
            </a:r>
            <a:r>
              <a:rPr lang="en-US" altLang="en-US" sz="2400" dirty="0">
                <a:latin typeface="Times New Roman" panose="02020603050405020304" charset="0"/>
              </a:rPr>
              <a:t> </a:t>
            </a:r>
            <a:r>
              <a:rPr lang="en-US" altLang="en-US" sz="2400" dirty="0" err="1">
                <a:latin typeface="Times New Roman" panose="02020603050405020304" charset="0"/>
              </a:rPr>
              <a:t>tránh</a:t>
            </a:r>
            <a:r>
              <a:rPr lang="en-US" altLang="en-US" sz="2400" dirty="0">
                <a:latin typeface="Times New Roman" panose="02020603050405020304" charset="0"/>
              </a:rPr>
              <a:t> </a:t>
            </a:r>
            <a:r>
              <a:rPr lang="en-US" altLang="en-US" sz="2400" dirty="0" err="1">
                <a:latin typeface="Times New Roman" panose="02020603050405020304" charset="0"/>
              </a:rPr>
              <a:t>thời</a:t>
            </a:r>
            <a:r>
              <a:rPr lang="en-US" altLang="en-US" sz="2400" dirty="0">
                <a:latin typeface="Times New Roman" panose="02020603050405020304" charset="0"/>
              </a:rPr>
              <a:t> </a:t>
            </a:r>
            <a:r>
              <a:rPr lang="en-US" altLang="en-US" sz="2400" dirty="0" err="1">
                <a:latin typeface="Times New Roman" panose="02020603050405020304" charset="0"/>
              </a:rPr>
              <a:t>kỳ</a:t>
            </a:r>
            <a:r>
              <a:rPr lang="en-US" altLang="en-US" sz="2400" dirty="0">
                <a:latin typeface="Times New Roman" panose="02020603050405020304" charset="0"/>
              </a:rPr>
              <a:t> </a:t>
            </a:r>
            <a:r>
              <a:rPr lang="en-US" altLang="en-US" sz="2400" dirty="0" err="1">
                <a:latin typeface="Times New Roman" panose="02020603050405020304" charset="0"/>
              </a:rPr>
              <a:t>sâu</a:t>
            </a:r>
            <a:r>
              <a:rPr lang="en-US" altLang="en-US" sz="2400" dirty="0">
                <a:latin typeface="Times New Roman" panose="02020603050405020304" charset="0"/>
              </a:rPr>
              <a:t> </a:t>
            </a:r>
            <a:r>
              <a:rPr lang="en-US" altLang="en-US" sz="2400" dirty="0" err="1">
                <a:latin typeface="Times New Roman" panose="02020603050405020304" charset="0"/>
              </a:rPr>
              <a:t>bệnh</a:t>
            </a:r>
            <a:r>
              <a:rPr lang="en-US" altLang="en-US" sz="2400" dirty="0">
                <a:latin typeface="Times New Roman" panose="02020603050405020304" charset="0"/>
              </a:rPr>
              <a:t> </a:t>
            </a:r>
            <a:r>
              <a:rPr lang="en-US" altLang="en-US" sz="2400" dirty="0" err="1">
                <a:latin typeface="Times New Roman" panose="02020603050405020304" charset="0"/>
              </a:rPr>
              <a:t>phát</a:t>
            </a:r>
            <a:r>
              <a:rPr lang="en-US" altLang="en-US" sz="2400" dirty="0">
                <a:latin typeface="Times New Roman" panose="02020603050405020304" charset="0"/>
              </a:rPr>
              <a:t> </a:t>
            </a:r>
            <a:r>
              <a:rPr lang="en-US" altLang="en-US" sz="2400" dirty="0" err="1">
                <a:latin typeface="Times New Roman" panose="02020603050405020304" charset="0"/>
              </a:rPr>
              <a:t>triển</a:t>
            </a:r>
            <a:r>
              <a:rPr lang="en-US" altLang="en-US" sz="2400" dirty="0">
                <a:latin typeface="Times New Roman" panose="02020603050405020304" charset="0"/>
              </a:rPr>
              <a:t> </a:t>
            </a:r>
            <a:r>
              <a:rPr lang="en-US" altLang="en-US" sz="2400" dirty="0" err="1">
                <a:latin typeface="Times New Roman" panose="02020603050405020304" charset="0"/>
              </a:rPr>
              <a:t>mạnh</a:t>
            </a:r>
            <a:r>
              <a:rPr lang="en-US" altLang="en-US" sz="2400" dirty="0">
                <a:latin typeface="Times New Roman" panose="02020603050405020304" charset="0"/>
              </a:rPr>
              <a:t> </a:t>
            </a:r>
            <a:endParaRPr lang="en-US" altLang="en-US" sz="2400" dirty="0">
              <a:latin typeface="Times New Roman" panose="02020603050405020304" charset="0"/>
            </a:endParaRPr>
          </a:p>
          <a:p>
            <a:pPr eaLnBrk="1" hangingPunct="1">
              <a:spcBef>
                <a:spcPct val="20000"/>
              </a:spcBef>
            </a:pPr>
            <a:r>
              <a:rPr lang="en-US" altLang="en-US" sz="2400" dirty="0" smtClean="0">
                <a:latin typeface="Times New Roman" panose="02020603050405020304" charset="0"/>
              </a:rPr>
              <a:t>- </a:t>
            </a:r>
            <a:r>
              <a:rPr lang="en-US" altLang="en-US" sz="2400" dirty="0" err="1">
                <a:latin typeface="Times New Roman" panose="02020603050405020304" charset="0"/>
              </a:rPr>
              <a:t>Để</a:t>
            </a:r>
            <a:r>
              <a:rPr lang="en-US" altLang="en-US" sz="2400" dirty="0">
                <a:latin typeface="Times New Roman" panose="02020603050405020304" charset="0"/>
              </a:rPr>
              <a:t> </a:t>
            </a:r>
            <a:r>
              <a:rPr lang="en-US" altLang="en-US" sz="2400" dirty="0" err="1">
                <a:latin typeface="Times New Roman" panose="02020603050405020304" charset="0"/>
              </a:rPr>
              <a:t>tăng</a:t>
            </a:r>
            <a:r>
              <a:rPr lang="en-US" altLang="en-US" sz="2400" dirty="0">
                <a:latin typeface="Times New Roman" panose="02020603050405020304" charset="0"/>
              </a:rPr>
              <a:t> </a:t>
            </a:r>
            <a:r>
              <a:rPr lang="en-US" altLang="en-US" sz="2400" dirty="0" err="1">
                <a:latin typeface="Times New Roman" panose="02020603050405020304" charset="0"/>
              </a:rPr>
              <a:t>sức</a:t>
            </a:r>
            <a:r>
              <a:rPr lang="en-US" altLang="en-US" sz="2400" dirty="0">
                <a:latin typeface="Times New Roman" panose="02020603050405020304" charset="0"/>
              </a:rPr>
              <a:t> </a:t>
            </a:r>
            <a:r>
              <a:rPr lang="en-US" altLang="en-US" sz="2400" dirty="0" err="1">
                <a:latin typeface="Times New Roman" panose="02020603050405020304" charset="0"/>
              </a:rPr>
              <a:t>chống</a:t>
            </a:r>
            <a:r>
              <a:rPr lang="en-US" altLang="en-US" sz="2400" dirty="0">
                <a:latin typeface="Times New Roman" panose="02020603050405020304" charset="0"/>
              </a:rPr>
              <a:t> </a:t>
            </a:r>
            <a:r>
              <a:rPr lang="en-US" altLang="en-US" sz="2400" dirty="0" err="1">
                <a:latin typeface="Times New Roman" panose="02020603050405020304" charset="0"/>
              </a:rPr>
              <a:t>chịu</a:t>
            </a:r>
            <a:r>
              <a:rPr lang="en-US" altLang="en-US" sz="2400" dirty="0">
                <a:latin typeface="Times New Roman" panose="02020603050405020304" charset="0"/>
              </a:rPr>
              <a:t> </a:t>
            </a:r>
            <a:r>
              <a:rPr lang="en-US" altLang="en-US" sz="2400" dirty="0" err="1">
                <a:latin typeface="Times New Roman" panose="02020603050405020304" charset="0"/>
              </a:rPr>
              <a:t>sâu</a:t>
            </a:r>
            <a:r>
              <a:rPr lang="en-US" altLang="en-US" sz="2400" dirty="0">
                <a:latin typeface="Times New Roman" panose="02020603050405020304" charset="0"/>
              </a:rPr>
              <a:t>, </a:t>
            </a:r>
            <a:r>
              <a:rPr lang="en-US" altLang="en-US" sz="2400" dirty="0" err="1">
                <a:latin typeface="Times New Roman" panose="02020603050405020304" charset="0"/>
              </a:rPr>
              <a:t>bệnh</a:t>
            </a:r>
            <a:r>
              <a:rPr lang="en-US" altLang="en-US" sz="2400" dirty="0">
                <a:latin typeface="Times New Roman" panose="02020603050405020304" charset="0"/>
              </a:rPr>
              <a:t> </a:t>
            </a:r>
            <a:r>
              <a:rPr lang="en-US" altLang="en-US" sz="2400" dirty="0" err="1">
                <a:latin typeface="Times New Roman" panose="02020603050405020304" charset="0"/>
              </a:rPr>
              <a:t>cho</a:t>
            </a:r>
            <a:r>
              <a:rPr lang="en-US" altLang="en-US" sz="2400" dirty="0">
                <a:latin typeface="Times New Roman" panose="02020603050405020304" charset="0"/>
              </a:rPr>
              <a:t> </a:t>
            </a:r>
            <a:r>
              <a:rPr lang="en-US" altLang="en-US" sz="2400" dirty="0" err="1">
                <a:latin typeface="Times New Roman" panose="02020603050405020304" charset="0"/>
              </a:rPr>
              <a:t>cây</a:t>
            </a:r>
            <a:r>
              <a:rPr lang="en-US" altLang="en-US" sz="2400" dirty="0">
                <a:latin typeface="Times New Roman" panose="02020603050405020304" charset="0"/>
              </a:rPr>
              <a:t> </a:t>
            </a:r>
            <a:endParaRPr lang="en-US" altLang="en-US" sz="2400" dirty="0">
              <a:latin typeface="Times New Roman" panose="02020603050405020304" charset="0"/>
            </a:endParaRPr>
          </a:p>
          <a:p>
            <a:pPr eaLnBrk="1" hangingPunct="1">
              <a:spcBef>
                <a:spcPct val="20000"/>
              </a:spcBef>
            </a:pPr>
            <a:r>
              <a:rPr lang="en-US" altLang="en-US" sz="2400" dirty="0" smtClean="0">
                <a:latin typeface="Times New Roman" panose="02020603050405020304" charset="0"/>
              </a:rPr>
              <a:t>- </a:t>
            </a:r>
            <a:r>
              <a:rPr lang="en-US" altLang="en-US" sz="2400" dirty="0" err="1">
                <a:latin typeface="Times New Roman" panose="02020603050405020304" charset="0"/>
              </a:rPr>
              <a:t>Làm</a:t>
            </a:r>
            <a:r>
              <a:rPr lang="en-US" altLang="en-US" sz="2400" dirty="0">
                <a:latin typeface="Times New Roman" panose="02020603050405020304" charset="0"/>
              </a:rPr>
              <a:t> </a:t>
            </a:r>
            <a:r>
              <a:rPr lang="en-US" altLang="en-US" sz="2400" dirty="0" err="1">
                <a:latin typeface="Times New Roman" panose="02020603050405020304" charset="0"/>
              </a:rPr>
              <a:t>thay</a:t>
            </a:r>
            <a:r>
              <a:rPr lang="en-US" altLang="en-US" sz="2400" dirty="0">
                <a:latin typeface="Times New Roman" panose="02020603050405020304" charset="0"/>
              </a:rPr>
              <a:t> </a:t>
            </a:r>
            <a:r>
              <a:rPr lang="en-US" altLang="en-US" sz="2400" dirty="0" err="1">
                <a:latin typeface="Times New Roman" panose="02020603050405020304" charset="0"/>
              </a:rPr>
              <a:t>đổi</a:t>
            </a:r>
            <a:r>
              <a:rPr lang="en-US" altLang="en-US" sz="2400" dirty="0">
                <a:latin typeface="Times New Roman" panose="02020603050405020304" charset="0"/>
              </a:rPr>
              <a:t> </a:t>
            </a:r>
            <a:r>
              <a:rPr lang="en-US" altLang="en-US" sz="2400" dirty="0" err="1">
                <a:latin typeface="Times New Roman" panose="02020603050405020304" charset="0"/>
              </a:rPr>
              <a:t>điều</a:t>
            </a:r>
            <a:r>
              <a:rPr lang="en-US" altLang="en-US" sz="2400" dirty="0">
                <a:latin typeface="Times New Roman" panose="02020603050405020304" charset="0"/>
              </a:rPr>
              <a:t> </a:t>
            </a:r>
            <a:r>
              <a:rPr lang="en-US" altLang="en-US" sz="2400" dirty="0" err="1">
                <a:latin typeface="Times New Roman" panose="02020603050405020304" charset="0"/>
              </a:rPr>
              <a:t>kiện</a:t>
            </a:r>
            <a:r>
              <a:rPr lang="en-US" altLang="en-US" sz="2400" dirty="0">
                <a:latin typeface="Times New Roman" panose="02020603050405020304" charset="0"/>
              </a:rPr>
              <a:t> </a:t>
            </a:r>
            <a:r>
              <a:rPr lang="en-US" altLang="en-US" sz="2400" dirty="0" err="1">
                <a:latin typeface="Times New Roman" panose="02020603050405020304" charset="0"/>
              </a:rPr>
              <a:t>sống</a:t>
            </a:r>
            <a:r>
              <a:rPr lang="en-US" altLang="en-US" sz="2400" dirty="0">
                <a:latin typeface="Times New Roman" panose="02020603050405020304" charset="0"/>
              </a:rPr>
              <a:t> </a:t>
            </a:r>
            <a:r>
              <a:rPr lang="en-US" altLang="en-US" sz="2400" dirty="0" err="1">
                <a:latin typeface="Times New Roman" panose="02020603050405020304" charset="0"/>
              </a:rPr>
              <a:t>và</a:t>
            </a:r>
            <a:r>
              <a:rPr lang="en-US" altLang="en-US" sz="2400" dirty="0">
                <a:latin typeface="Times New Roman" panose="02020603050405020304" charset="0"/>
              </a:rPr>
              <a:t> </a:t>
            </a:r>
            <a:r>
              <a:rPr lang="en-US" altLang="en-US" sz="2400" dirty="0" err="1">
                <a:latin typeface="Times New Roman" panose="02020603050405020304" charset="0"/>
              </a:rPr>
              <a:t>nguồn</a:t>
            </a:r>
            <a:r>
              <a:rPr lang="en-US" altLang="en-US" sz="2400" dirty="0">
                <a:latin typeface="Times New Roman" panose="02020603050405020304" charset="0"/>
              </a:rPr>
              <a:t> </a:t>
            </a:r>
            <a:r>
              <a:rPr lang="en-US" altLang="en-US" sz="2400" dirty="0" err="1">
                <a:latin typeface="Times New Roman" panose="02020603050405020304" charset="0"/>
              </a:rPr>
              <a:t>thức</a:t>
            </a:r>
            <a:r>
              <a:rPr lang="en-US" altLang="en-US" sz="2400" dirty="0">
                <a:latin typeface="Times New Roman" panose="02020603050405020304" charset="0"/>
              </a:rPr>
              <a:t> </a:t>
            </a:r>
            <a:r>
              <a:rPr lang="en-US" altLang="en-US" sz="2400" dirty="0" err="1">
                <a:latin typeface="Times New Roman" panose="02020603050405020304" charset="0"/>
              </a:rPr>
              <a:t>ăn</a:t>
            </a:r>
            <a:r>
              <a:rPr lang="en-US" altLang="en-US" sz="2400" dirty="0">
                <a:latin typeface="Times New Roman" panose="02020603050405020304" charset="0"/>
              </a:rPr>
              <a:t> </a:t>
            </a:r>
            <a:r>
              <a:rPr lang="en-US" altLang="en-US" sz="2400" dirty="0" err="1">
                <a:latin typeface="Times New Roman" panose="02020603050405020304" charset="0"/>
              </a:rPr>
              <a:t>của</a:t>
            </a:r>
            <a:r>
              <a:rPr lang="en-US" altLang="en-US" sz="2400" dirty="0">
                <a:latin typeface="Times New Roman" panose="02020603050405020304" charset="0"/>
              </a:rPr>
              <a:t> </a:t>
            </a:r>
            <a:r>
              <a:rPr lang="en-US" altLang="en-US" sz="2400" dirty="0" err="1">
                <a:latin typeface="Times New Roman" panose="02020603050405020304" charset="0"/>
              </a:rPr>
              <a:t>sâu</a:t>
            </a:r>
            <a:r>
              <a:rPr lang="en-US" altLang="en-US" sz="2400" dirty="0">
                <a:latin typeface="Times New Roman" panose="02020603050405020304" charset="0"/>
              </a:rPr>
              <a:t> </a:t>
            </a:r>
            <a:r>
              <a:rPr lang="en-US" altLang="en-US" sz="2400" dirty="0" err="1">
                <a:latin typeface="Times New Roman" panose="02020603050405020304" charset="0"/>
              </a:rPr>
              <a:t>bệnh</a:t>
            </a:r>
            <a:r>
              <a:rPr lang="en-US" altLang="en-US" sz="2400" dirty="0">
                <a:latin typeface="Times New Roman" panose="02020603050405020304" charset="0"/>
              </a:rPr>
              <a:t>.</a:t>
            </a:r>
            <a:endParaRPr lang="en-US" altLang="en-US" sz="2400" dirty="0">
              <a:latin typeface="Times New Roman" panose="02020603050405020304" charset="0"/>
            </a:endParaRPr>
          </a:p>
          <a:p>
            <a:pPr eaLnBrk="1" hangingPunct="1">
              <a:spcBef>
                <a:spcPct val="20000"/>
              </a:spcBef>
            </a:pPr>
            <a:r>
              <a:rPr lang="en-US" altLang="en-US" sz="2400" dirty="0" smtClean="0">
                <a:latin typeface="Times New Roman" panose="02020603050405020304" charset="0"/>
              </a:rPr>
              <a:t>- </a:t>
            </a:r>
            <a:r>
              <a:rPr lang="en-US" altLang="en-US" sz="2400" dirty="0" err="1">
                <a:latin typeface="Times New Roman" panose="02020603050405020304" charset="0"/>
              </a:rPr>
              <a:t>Hạn</a:t>
            </a:r>
            <a:r>
              <a:rPr lang="en-US" altLang="en-US" sz="2400" dirty="0">
                <a:latin typeface="Times New Roman" panose="02020603050405020304" charset="0"/>
              </a:rPr>
              <a:t> </a:t>
            </a:r>
            <a:r>
              <a:rPr lang="en-US" altLang="en-US" sz="2400" dirty="0" err="1">
                <a:latin typeface="Times New Roman" panose="02020603050405020304" charset="0"/>
              </a:rPr>
              <a:t>chế</a:t>
            </a:r>
            <a:r>
              <a:rPr lang="en-US" altLang="en-US" sz="2400" dirty="0">
                <a:latin typeface="Times New Roman" panose="02020603050405020304" charset="0"/>
              </a:rPr>
              <a:t> </a:t>
            </a:r>
            <a:r>
              <a:rPr lang="en-US" altLang="en-US" sz="2400" dirty="0" err="1">
                <a:latin typeface="Times New Roman" panose="02020603050405020304" charset="0"/>
              </a:rPr>
              <a:t>được</a:t>
            </a:r>
            <a:r>
              <a:rPr lang="en-US" altLang="en-US" sz="2400" dirty="0">
                <a:latin typeface="Times New Roman" panose="02020603050405020304" charset="0"/>
              </a:rPr>
              <a:t> </a:t>
            </a:r>
            <a:r>
              <a:rPr lang="en-US" altLang="en-US" sz="2400" dirty="0" err="1">
                <a:latin typeface="Times New Roman" panose="02020603050405020304" charset="0"/>
              </a:rPr>
              <a:t>sâu</a:t>
            </a:r>
            <a:r>
              <a:rPr lang="en-US" altLang="en-US" sz="2400" dirty="0">
                <a:latin typeface="Times New Roman" panose="02020603050405020304" charset="0"/>
              </a:rPr>
              <a:t> ,</a:t>
            </a:r>
            <a:r>
              <a:rPr lang="en-US" altLang="en-US" sz="2400" dirty="0" err="1">
                <a:latin typeface="Times New Roman" panose="02020603050405020304" charset="0"/>
              </a:rPr>
              <a:t>bệnh</a:t>
            </a:r>
            <a:r>
              <a:rPr lang="en-US" altLang="en-US" sz="2400" dirty="0">
                <a:latin typeface="Times New Roman" panose="02020603050405020304" charset="0"/>
              </a:rPr>
              <a:t> </a:t>
            </a:r>
            <a:r>
              <a:rPr lang="en-US" altLang="en-US" sz="2400" dirty="0" err="1">
                <a:latin typeface="Times New Roman" panose="02020603050405020304" charset="0"/>
              </a:rPr>
              <a:t>xâm</a:t>
            </a:r>
            <a:r>
              <a:rPr lang="en-US" altLang="en-US" sz="2400" dirty="0">
                <a:latin typeface="Times New Roman" panose="02020603050405020304" charset="0"/>
              </a:rPr>
              <a:t> </a:t>
            </a:r>
            <a:r>
              <a:rPr lang="en-US" altLang="en-US" sz="2400" dirty="0" err="1">
                <a:latin typeface="Times New Roman" panose="02020603050405020304" charset="0"/>
              </a:rPr>
              <a:t>nhập</a:t>
            </a:r>
            <a:r>
              <a:rPr lang="en-US" altLang="en-US" sz="2400" dirty="0">
                <a:latin typeface="Times New Roman" panose="02020603050405020304" charset="0"/>
              </a:rPr>
              <a:t> </a:t>
            </a:r>
            <a:r>
              <a:rPr lang="en-US" altLang="en-US" sz="2400" dirty="0" err="1">
                <a:latin typeface="Times New Roman" panose="02020603050405020304" charset="0"/>
              </a:rPr>
              <a:t>gây</a:t>
            </a:r>
            <a:r>
              <a:rPr lang="en-US" altLang="en-US" sz="2400" dirty="0">
                <a:latin typeface="Times New Roman" panose="02020603050405020304" charset="0"/>
              </a:rPr>
              <a:t> </a:t>
            </a:r>
            <a:r>
              <a:rPr lang="en-US" altLang="en-US" sz="2400" dirty="0" err="1">
                <a:latin typeface="Times New Roman" panose="02020603050405020304" charset="0"/>
              </a:rPr>
              <a:t>hại</a:t>
            </a:r>
            <a:r>
              <a:rPr lang="en-US" altLang="en-US" sz="2400" dirty="0">
                <a:latin typeface="Times New Roman" panose="02020603050405020304" charset="0"/>
              </a:rPr>
              <a:t>.</a:t>
            </a:r>
            <a:endParaRPr lang="en-US" altLang="en-US" sz="2400" dirty="0">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blinds(horizontal)">
                                      <p:cBhvr>
                                        <p:cTn id="7" dur="500"/>
                                        <p:tgtEl>
                                          <p:spTgt spid="7171">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2" dur="500"/>
                                        <p:tgtEl>
                                          <p:spTgt spid="71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370"/>
                                        </p:tgtEl>
                                        <p:attrNameLst>
                                          <p:attrName>style.visibility</p:attrName>
                                        </p:attrNameLst>
                                      </p:cBhvr>
                                      <p:to>
                                        <p:strVal val="visible"/>
                                      </p:to>
                                    </p:set>
                                    <p:animEffect transition="in" filter="blinds(horizontal)">
                                      <p:cBhvr>
                                        <p:cTn id="17" dur="500"/>
                                        <p:tgtEl>
                                          <p:spTgt spid="737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369">
                                            <p:txEl>
                                              <p:pRg st="0" end="0"/>
                                            </p:txEl>
                                          </p:spTgt>
                                        </p:tgtEl>
                                        <p:attrNameLst>
                                          <p:attrName>style.visibility</p:attrName>
                                        </p:attrNameLst>
                                      </p:cBhvr>
                                      <p:to>
                                        <p:strVal val="visible"/>
                                      </p:to>
                                    </p:set>
                                    <p:animEffect transition="in" filter="checkerboard(across)">
                                      <p:cBhvr>
                                        <p:cTn id="22" dur="500"/>
                                        <p:tgtEl>
                                          <p:spTgt spid="736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369">
                                            <p:txEl>
                                              <p:pRg st="1" end="1"/>
                                            </p:txEl>
                                          </p:spTgt>
                                        </p:tgtEl>
                                        <p:attrNameLst>
                                          <p:attrName>style.visibility</p:attrName>
                                        </p:attrNameLst>
                                      </p:cBhvr>
                                      <p:to>
                                        <p:strVal val="visible"/>
                                      </p:to>
                                    </p:set>
                                    <p:animEffect transition="in" filter="checkerboard(across)">
                                      <p:cBhvr>
                                        <p:cTn id="27" dur="500"/>
                                        <p:tgtEl>
                                          <p:spTgt spid="736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7369">
                                            <p:txEl>
                                              <p:pRg st="2" end="2"/>
                                            </p:txEl>
                                          </p:spTgt>
                                        </p:tgtEl>
                                        <p:attrNameLst>
                                          <p:attrName>style.visibility</p:attrName>
                                        </p:attrNameLst>
                                      </p:cBhvr>
                                      <p:to>
                                        <p:strVal val="visible"/>
                                      </p:to>
                                    </p:set>
                                    <p:animEffect transition="in" filter="checkerboard(across)">
                                      <p:cBhvr>
                                        <p:cTn id="32" dur="500"/>
                                        <p:tgtEl>
                                          <p:spTgt spid="736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7369">
                                            <p:txEl>
                                              <p:pRg st="3" end="3"/>
                                            </p:txEl>
                                          </p:spTgt>
                                        </p:tgtEl>
                                        <p:attrNameLst>
                                          <p:attrName>style.visibility</p:attrName>
                                        </p:attrNameLst>
                                      </p:cBhvr>
                                      <p:to>
                                        <p:strVal val="visible"/>
                                      </p:to>
                                    </p:set>
                                    <p:animEffect transition="in" filter="checkerboard(across)">
                                      <p:cBhvr>
                                        <p:cTn id="37" dur="500"/>
                                        <p:tgtEl>
                                          <p:spTgt spid="736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7369">
                                            <p:txEl>
                                              <p:pRg st="4" end="4"/>
                                            </p:txEl>
                                          </p:spTgt>
                                        </p:tgtEl>
                                        <p:attrNameLst>
                                          <p:attrName>style.visibility</p:attrName>
                                        </p:attrNameLst>
                                      </p:cBhvr>
                                      <p:to>
                                        <p:strVal val="visible"/>
                                      </p:to>
                                    </p:set>
                                    <p:animEffect transition="in" filter="checkerboard(across)">
                                      <p:cBhvr>
                                        <p:cTn id="42" dur="500"/>
                                        <p:tgtEl>
                                          <p:spTgt spid="73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200" y="1752600"/>
            <a:ext cx="8229600" cy="2895600"/>
          </a:xfrm>
          <a:solidFill>
            <a:srgbClr val="CCFFCC"/>
          </a:solidFill>
          <a:ln>
            <a:solidFill>
              <a:srgbClr val="008000"/>
            </a:solidFill>
            <a:miter lim="800000"/>
          </a:ln>
        </p:spPr>
        <p:txBody>
          <a:bodyPr/>
          <a:lstStyle/>
          <a:p>
            <a:pPr eaLnBrk="1" hangingPunct="1">
              <a:buFontTx/>
              <a:buNone/>
            </a:pPr>
            <a:endParaRPr lang="en-US" altLang="en-US" sz="2800" smtClean="0">
              <a:latin typeface="Times New Roman" panose="02020603050405020304" charset="0"/>
            </a:endParaRPr>
          </a:p>
          <a:p>
            <a:pPr eaLnBrk="1" hangingPunct="1">
              <a:buFontTx/>
              <a:buNone/>
            </a:pPr>
            <a:r>
              <a:rPr lang="en-US" altLang="en-US" sz="2800" smtClean="0">
                <a:latin typeface="Times New Roman" panose="02020603050405020304" charset="0"/>
              </a:rPr>
              <a:t>	- </a:t>
            </a:r>
            <a:r>
              <a:rPr lang="en-US" altLang="en-US" sz="2800" u="sng" smtClean="0">
                <a:latin typeface="Times New Roman" panose="02020603050405020304" charset="0"/>
              </a:rPr>
              <a:t>Ưu điểm:</a:t>
            </a:r>
            <a:r>
              <a:rPr lang="en-US" altLang="en-US" sz="2800" smtClean="0">
                <a:latin typeface="Times New Roman" panose="02020603050405020304" charset="0"/>
              </a:rPr>
              <a:t>  Dễ thực hiện, hiệu quả lâu dài.</a:t>
            </a:r>
            <a:endParaRPr lang="en-US" altLang="en-US" sz="2800" smtClean="0">
              <a:latin typeface="Times New Roman" panose="02020603050405020304" charset="0"/>
            </a:endParaRPr>
          </a:p>
          <a:p>
            <a:pPr eaLnBrk="1" hangingPunct="1">
              <a:buFontTx/>
              <a:buNone/>
            </a:pPr>
            <a:r>
              <a:rPr lang="en-US" altLang="en-US" sz="2800" smtClean="0">
                <a:latin typeface="Times New Roman" panose="02020603050405020304" charset="0"/>
              </a:rPr>
              <a:t>	- </a:t>
            </a:r>
            <a:r>
              <a:rPr lang="en-US" altLang="en-US" sz="2800" u="sng" smtClean="0">
                <a:latin typeface="Times New Roman" panose="02020603050405020304" charset="0"/>
              </a:rPr>
              <a:t>Nhược điểm:</a:t>
            </a:r>
            <a:r>
              <a:rPr lang="en-US" altLang="en-US" sz="2800" smtClean="0">
                <a:latin typeface="Times New Roman" panose="02020603050405020304" charset="0"/>
              </a:rPr>
              <a:t>  Hiệu quả thấp khi sâu ,bệnh phát triển mạnh.</a:t>
            </a:r>
            <a:endParaRPr lang="en-US" altLang="en-US" sz="2800" smtClean="0">
              <a:latin typeface="Times New Roman" panose="02020603050405020304" charset="0"/>
            </a:endParaRPr>
          </a:p>
        </p:txBody>
      </p:sp>
      <p:sp>
        <p:nvSpPr>
          <p:cNvPr id="7171" name="Rectangle 3"/>
          <p:cNvSpPr>
            <a:spLocks noChangeArrowheads="1"/>
          </p:cNvSpPr>
          <p:nvPr/>
        </p:nvSpPr>
        <p:spPr bwMode="auto">
          <a:xfrm>
            <a:off x="609600" y="152400"/>
            <a:ext cx="7924800" cy="1143000"/>
          </a:xfrm>
          <a:prstGeom prst="rect">
            <a:avLst/>
          </a:prstGeom>
          <a:solidFill>
            <a:srgbClr val="CCFFCC"/>
          </a:solidFill>
          <a:ln w="9525">
            <a:solidFill>
              <a:srgbClr val="FFCC00"/>
            </a:solidFill>
            <a:miter lim="800000"/>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b="1" dirty="0" smtClean="0">
                <a:latin typeface="Times New Roman" panose="02020603050405020304" charset="0"/>
              </a:rPr>
              <a:t>a. </a:t>
            </a:r>
            <a:r>
              <a:rPr lang="en-US" altLang="en-US" sz="2800" b="1" dirty="0" err="1">
                <a:latin typeface="Times New Roman" panose="02020603050405020304" charset="0"/>
              </a:rPr>
              <a:t>Biện</a:t>
            </a:r>
            <a:r>
              <a:rPr lang="en-US" altLang="en-US" sz="2800" b="1" dirty="0">
                <a:latin typeface="Times New Roman" panose="02020603050405020304" charset="0"/>
              </a:rPr>
              <a:t> </a:t>
            </a:r>
            <a:r>
              <a:rPr lang="en-US" altLang="en-US" sz="2800" b="1" dirty="0" err="1">
                <a:latin typeface="Times New Roman" panose="02020603050405020304" charset="0"/>
              </a:rPr>
              <a:t>pháp</a:t>
            </a:r>
            <a:r>
              <a:rPr lang="en-US" altLang="en-US" sz="2800" b="1" dirty="0">
                <a:latin typeface="Times New Roman" panose="02020603050405020304" charset="0"/>
              </a:rPr>
              <a:t> </a:t>
            </a:r>
            <a:r>
              <a:rPr lang="en-US" altLang="en-US" sz="2800" b="1" dirty="0" err="1">
                <a:latin typeface="Times New Roman" panose="02020603050405020304" charset="0"/>
              </a:rPr>
              <a:t>canh</a:t>
            </a:r>
            <a:r>
              <a:rPr lang="en-US" altLang="en-US" sz="2800" b="1" dirty="0">
                <a:latin typeface="Times New Roman" panose="02020603050405020304" charset="0"/>
              </a:rPr>
              <a:t> </a:t>
            </a:r>
            <a:r>
              <a:rPr lang="en-US" altLang="en-US" sz="2800" b="1" dirty="0" err="1">
                <a:latin typeface="Times New Roman" panose="02020603050405020304" charset="0"/>
              </a:rPr>
              <a:t>tác</a:t>
            </a:r>
            <a:r>
              <a:rPr lang="en-US" altLang="en-US" sz="2800" b="1" dirty="0">
                <a:latin typeface="Times New Roman" panose="02020603050405020304" charset="0"/>
              </a:rPr>
              <a:t> </a:t>
            </a:r>
            <a:r>
              <a:rPr lang="en-US" altLang="en-US" sz="2800" b="1" dirty="0" err="1">
                <a:latin typeface="Times New Roman" panose="02020603050405020304" charset="0"/>
              </a:rPr>
              <a:t>và</a:t>
            </a:r>
            <a:r>
              <a:rPr lang="en-US" altLang="en-US" sz="2800" b="1" dirty="0">
                <a:latin typeface="Times New Roman" panose="02020603050405020304" charset="0"/>
              </a:rPr>
              <a:t> </a:t>
            </a:r>
            <a:r>
              <a:rPr lang="en-US" altLang="en-US" sz="2800" b="1" dirty="0" err="1">
                <a:latin typeface="Times New Roman" panose="02020603050405020304" charset="0"/>
              </a:rPr>
              <a:t>sử</a:t>
            </a:r>
            <a:r>
              <a:rPr lang="en-US" altLang="en-US" sz="2800" b="1" dirty="0">
                <a:latin typeface="Times New Roman" panose="02020603050405020304" charset="0"/>
              </a:rPr>
              <a:t> </a:t>
            </a:r>
            <a:r>
              <a:rPr lang="en-US" altLang="en-US" sz="2800" b="1" dirty="0" err="1">
                <a:latin typeface="Times New Roman" panose="02020603050405020304" charset="0"/>
              </a:rPr>
              <a:t>dụng</a:t>
            </a:r>
            <a:r>
              <a:rPr lang="en-US" altLang="en-US" sz="2800" b="1" dirty="0">
                <a:latin typeface="Times New Roman" panose="02020603050405020304" charset="0"/>
              </a:rPr>
              <a:t> </a:t>
            </a:r>
            <a:r>
              <a:rPr lang="en-US" altLang="en-US" sz="2800" b="1" dirty="0" err="1">
                <a:latin typeface="Times New Roman" panose="02020603050405020304" charset="0"/>
              </a:rPr>
              <a:t>giống</a:t>
            </a:r>
            <a:r>
              <a:rPr lang="en-US" altLang="en-US" sz="2800" b="1" dirty="0">
                <a:latin typeface="Times New Roman" panose="02020603050405020304" charset="0"/>
              </a:rPr>
              <a:t> </a:t>
            </a:r>
            <a:r>
              <a:rPr lang="en-US" altLang="en-US" sz="2800" b="1" dirty="0" err="1">
                <a:latin typeface="Times New Roman" panose="02020603050405020304" charset="0"/>
              </a:rPr>
              <a:t>chống</a:t>
            </a:r>
            <a:r>
              <a:rPr lang="en-US" altLang="en-US" sz="2800" b="1" dirty="0">
                <a:latin typeface="Times New Roman" panose="02020603050405020304" charset="0"/>
              </a:rPr>
              <a:t> </a:t>
            </a:r>
            <a:r>
              <a:rPr lang="en-US" altLang="en-US" sz="2800" b="1" dirty="0" err="1">
                <a:latin typeface="Times New Roman" panose="02020603050405020304" charset="0"/>
              </a:rPr>
              <a:t>sâu</a:t>
            </a:r>
            <a:r>
              <a:rPr lang="en-US" altLang="en-US" sz="2800" b="1" dirty="0">
                <a:latin typeface="Times New Roman" panose="02020603050405020304" charset="0"/>
              </a:rPr>
              <a:t>, </a:t>
            </a:r>
            <a:r>
              <a:rPr lang="en-US" altLang="en-US" sz="2800" b="1" dirty="0" err="1">
                <a:latin typeface="Times New Roman" panose="02020603050405020304" charset="0"/>
              </a:rPr>
              <a:t>bệnh</a:t>
            </a:r>
            <a:r>
              <a:rPr lang="en-US" altLang="en-US" sz="2800" b="1" dirty="0">
                <a:latin typeface="Times New Roman" panose="02020603050405020304" charset="0"/>
              </a:rPr>
              <a:t> </a:t>
            </a:r>
            <a:r>
              <a:rPr lang="en-US" altLang="en-US" sz="2800" b="1" dirty="0" err="1">
                <a:latin typeface="Times New Roman" panose="02020603050405020304" charset="0"/>
              </a:rPr>
              <a:t>hại</a:t>
            </a:r>
            <a:r>
              <a:rPr lang="en-US" altLang="en-US" sz="2800" b="1" dirty="0">
                <a:latin typeface="Times New Roman" panose="02020603050405020304" charset="0"/>
              </a:rPr>
              <a:t>:</a:t>
            </a:r>
            <a:endParaRPr lang="en-US" altLang="en-US" sz="2800" b="1" dirty="0">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calcmode="lin" valueType="num">
                                      <p:cBhvr>
                                        <p:cTn id="7" dur="1000" fill="hold"/>
                                        <p:tgtEl>
                                          <p:spTgt spid="9219">
                                            <p:bg/>
                                          </p:spTgt>
                                        </p:tgtEl>
                                        <p:attrNameLst>
                                          <p:attrName>ppt_x</p:attrName>
                                        </p:attrNameLst>
                                      </p:cBhvr>
                                      <p:tavLst>
                                        <p:tav tm="0">
                                          <p:val>
                                            <p:strVal val="#ppt_x-.2"/>
                                          </p:val>
                                        </p:tav>
                                        <p:tav tm="100000">
                                          <p:val>
                                            <p:strVal val="#ppt_x"/>
                                          </p:val>
                                        </p:tav>
                                      </p:tavLst>
                                    </p:anim>
                                    <p:anim calcmode="lin" valueType="num">
                                      <p:cBhvr>
                                        <p:cTn id="8" dur="1000" fill="hold"/>
                                        <p:tgtEl>
                                          <p:spTgt spid="9219">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9">
                                            <p:bg/>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219">
                                            <p:txEl>
                                              <p:pRg st="1" end="1"/>
                                            </p:txEl>
                                          </p:spTgt>
                                        </p:tgtEl>
                                        <p:attrNameLst>
                                          <p:attrName>style.visibility</p:attrName>
                                        </p:attrNameLst>
                                      </p:cBhvr>
                                      <p:to>
                                        <p:strVal val="visible"/>
                                      </p:to>
                                    </p:set>
                                    <p:anim calcmode="lin" valueType="num">
                                      <p:cBhvr>
                                        <p:cTn id="14" dur="1000" fill="hold"/>
                                        <p:tgtEl>
                                          <p:spTgt spid="921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92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2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219">
                                            <p:txEl>
                                              <p:pRg st="2" end="2"/>
                                            </p:txEl>
                                          </p:spTgt>
                                        </p:tgtEl>
                                        <p:attrNameLst>
                                          <p:attrName>style.visibility</p:attrName>
                                        </p:attrNameLst>
                                      </p:cBhvr>
                                      <p:to>
                                        <p:strVal val="visible"/>
                                      </p:to>
                                    </p:set>
                                    <p:anim calcmode="lin" valueType="num">
                                      <p:cBhvr>
                                        <p:cTn id="21" dur="1000" fill="hold"/>
                                        <p:tgtEl>
                                          <p:spTgt spid="921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92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2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171">
                                            <p:bg/>
                                          </p:spTgt>
                                        </p:tgtEl>
                                        <p:attrNameLst>
                                          <p:attrName>style.visibility</p:attrName>
                                        </p:attrNameLst>
                                      </p:cBhvr>
                                      <p:to>
                                        <p:strVal val="visible"/>
                                      </p:to>
                                    </p:set>
                                    <p:animEffect transition="in" filter="box(in)">
                                      <p:cBhvr>
                                        <p:cTn id="28" dur="500"/>
                                        <p:tgtEl>
                                          <p:spTgt spid="7171">
                                            <p:bg/>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7171">
                                            <p:txEl>
                                              <p:pRg st="0" end="0"/>
                                            </p:txEl>
                                          </p:spTgt>
                                        </p:tgtEl>
                                        <p:attrNameLst>
                                          <p:attrName>style.visibility</p:attrName>
                                        </p:attrNameLst>
                                      </p:cBhvr>
                                      <p:to>
                                        <p:strVal val="visible"/>
                                      </p:to>
                                    </p:set>
                                    <p:animEffect transition="in" filter="box(in)">
                                      <p:cBhvr>
                                        <p:cTn id="33"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build="p"/>
      <p:bldP spid="7171" grpId="0" animBg="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28600"/>
            <a:ext cx="4038600" cy="533400"/>
          </a:xfrm>
          <a:solidFill>
            <a:srgbClr val="CCFFCC"/>
          </a:solidFill>
          <a:ln>
            <a:solidFill>
              <a:srgbClr val="FF0000"/>
            </a:solidFill>
            <a:miter lim="800000"/>
          </a:ln>
        </p:spPr>
        <p:txBody>
          <a:bodyPr/>
          <a:lstStyle/>
          <a:p>
            <a:pPr eaLnBrk="1" hangingPunct="1"/>
            <a:r>
              <a:rPr lang="en-US" altLang="en-US" sz="2800" b="1" dirty="0" smtClean="0">
                <a:latin typeface="Times New Roman" panose="02020603050405020304" charset="0"/>
              </a:rPr>
              <a:t>b. </a:t>
            </a:r>
            <a:r>
              <a:rPr lang="en-US" altLang="en-US" sz="2800" b="1" dirty="0" err="1" smtClean="0">
                <a:latin typeface="Times New Roman" panose="02020603050405020304" charset="0"/>
              </a:rPr>
              <a:t>Biện</a:t>
            </a:r>
            <a:r>
              <a:rPr lang="en-US" altLang="en-US" sz="2800" b="1" dirty="0" smtClean="0">
                <a:latin typeface="Times New Roman" panose="02020603050405020304" charset="0"/>
              </a:rPr>
              <a:t> </a:t>
            </a:r>
            <a:r>
              <a:rPr lang="en-US" altLang="en-US" sz="2800" b="1" dirty="0" err="1" smtClean="0">
                <a:latin typeface="Times New Roman" panose="02020603050405020304" charset="0"/>
              </a:rPr>
              <a:t>pháp</a:t>
            </a:r>
            <a:r>
              <a:rPr lang="en-US" altLang="en-US" sz="2800" b="1" dirty="0" smtClean="0">
                <a:latin typeface="Times New Roman" panose="02020603050405020304" charset="0"/>
              </a:rPr>
              <a:t> </a:t>
            </a:r>
            <a:r>
              <a:rPr lang="en-US" altLang="en-US" sz="2800" b="1" dirty="0" err="1" smtClean="0">
                <a:latin typeface="Times New Roman" panose="02020603050405020304" charset="0"/>
              </a:rPr>
              <a:t>thủ</a:t>
            </a:r>
            <a:r>
              <a:rPr lang="en-US" altLang="en-US" sz="2800" b="1" dirty="0" smtClean="0">
                <a:latin typeface="Times New Roman" panose="02020603050405020304" charset="0"/>
              </a:rPr>
              <a:t> </a:t>
            </a:r>
            <a:r>
              <a:rPr lang="en-US" altLang="en-US" sz="2800" b="1" dirty="0" err="1" smtClean="0">
                <a:latin typeface="Times New Roman" panose="02020603050405020304" charset="0"/>
              </a:rPr>
              <a:t>công</a:t>
            </a:r>
            <a:endParaRPr lang="en-US" altLang="en-US" sz="2800" b="1" dirty="0" smtClean="0">
              <a:latin typeface="Times New Roman" panose="02020603050405020304" charset="0"/>
            </a:endParaRPr>
          </a:p>
        </p:txBody>
      </p:sp>
      <p:sp>
        <p:nvSpPr>
          <p:cNvPr id="10246" name="Text Box 6"/>
          <p:cNvSpPr txBox="1">
            <a:spLocks noChangeArrowheads="1"/>
          </p:cNvSpPr>
          <p:nvPr/>
        </p:nvSpPr>
        <p:spPr bwMode="auto">
          <a:xfrm>
            <a:off x="1066800" y="5678488"/>
            <a:ext cx="2332038" cy="646112"/>
          </a:xfrm>
          <a:prstGeom prst="rect">
            <a:avLst/>
          </a:prstGeom>
          <a:solidFill>
            <a:srgbClr val="CCFFFF"/>
          </a:solidFill>
          <a:ln w="9525">
            <a:solidFill>
              <a:srgbClr val="FFCC00"/>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charset="0"/>
              </a:rPr>
              <a:t>Bắt sâu hại</a:t>
            </a:r>
            <a:endParaRPr lang="en-US" altLang="en-US" sz="3600">
              <a:latin typeface="Times New Roman" panose="02020603050405020304" charset="0"/>
            </a:endParaRPr>
          </a:p>
        </p:txBody>
      </p:sp>
      <p:sp>
        <p:nvSpPr>
          <p:cNvPr id="10247" name="Text Box 7"/>
          <p:cNvSpPr txBox="1">
            <a:spLocks noChangeArrowheads="1"/>
          </p:cNvSpPr>
          <p:nvPr/>
        </p:nvSpPr>
        <p:spPr bwMode="auto">
          <a:xfrm>
            <a:off x="5486400" y="5678488"/>
            <a:ext cx="2209800" cy="646112"/>
          </a:xfrm>
          <a:prstGeom prst="rect">
            <a:avLst/>
          </a:prstGeom>
          <a:solidFill>
            <a:srgbClr val="CCFFFF"/>
          </a:solidFill>
          <a:ln w="9525">
            <a:solidFill>
              <a:srgbClr val="FF0000"/>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charset="0"/>
              </a:rPr>
              <a:t>Bẫy đèn</a:t>
            </a:r>
            <a:endParaRPr lang="en-US" altLang="en-US" sz="3600">
              <a:latin typeface="Times New Roman" panose="02020603050405020304" charset="0"/>
            </a:endParaRPr>
          </a:p>
        </p:txBody>
      </p:sp>
      <p:pic>
        <p:nvPicPr>
          <p:cNvPr id="10248"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0" y="1447800"/>
            <a:ext cx="3713163"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371600"/>
            <a:ext cx="46688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81000" y="1041400"/>
            <a:ext cx="6096000" cy="1200329"/>
          </a:xfrm>
          <a:prstGeom prst="rect">
            <a:avLst/>
          </a:prstGeom>
        </p:spPr>
        <p:txBody>
          <a:bodyPr wrap="square">
            <a:spAutoFit/>
          </a:bodyPr>
          <a:lstStyle/>
          <a:p>
            <a:r>
              <a:rPr lang="vi-VN" sz="2400" dirty="0">
                <a:solidFill>
                  <a:srgbClr val="000000"/>
                </a:solidFill>
                <a:latin typeface="+mj-lt"/>
                <a:ea typeface="Tahoma" panose="020B0604030504040204" pitchFamily="34" charset="0"/>
              </a:rPr>
              <a:t>Biện pháp thủ công lã dùng tay đề bắt sâu hay ngát bò nhũ ng cành, lá bi bệnh hoặc dùng vợt, bẫy đèn, bà độc đề diệt sâu. </a:t>
            </a:r>
            <a:endParaRPr lang="en-US"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48"/>
                                        </p:tgtEl>
                                        <p:attrNameLst>
                                          <p:attrName>style.visibility</p:attrName>
                                        </p:attrNameLst>
                                      </p:cBhvr>
                                      <p:to>
                                        <p:strVal val="visible"/>
                                      </p:to>
                                    </p:set>
                                    <p:animEffect transition="in" filter="box(in)">
                                      <p:cBhvr>
                                        <p:cTn id="12" dur="500"/>
                                        <p:tgtEl>
                                          <p:spTgt spid="1024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blinds(horizontal)">
                                      <p:cBhvr>
                                        <p:cTn id="15" dur="500"/>
                                        <p:tgtEl>
                                          <p:spTgt spid="1024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249"/>
                                        </p:tgtEl>
                                        <p:attrNameLst>
                                          <p:attrName>style.visibility</p:attrName>
                                        </p:attrNameLst>
                                      </p:cBhvr>
                                      <p:to>
                                        <p:strVal val="visible"/>
                                      </p:to>
                                    </p:set>
                                    <p:animEffect transition="in" filter="blinds(horizontal)">
                                      <p:cBhvr>
                                        <p:cTn id="20" dur="500"/>
                                        <p:tgtEl>
                                          <p:spTgt spid="1024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0247"/>
                                        </p:tgtEl>
                                        <p:attrNameLst>
                                          <p:attrName>style.visibility</p:attrName>
                                        </p:attrNameLst>
                                      </p:cBhvr>
                                      <p:to>
                                        <p:strVal val="visible"/>
                                      </p:to>
                                    </p:set>
                                    <p:animEffect transition="in" filter="box(in)">
                                      <p:cBhvr>
                                        <p:cTn id="23" dur="500"/>
                                        <p:tgtEl>
                                          <p:spTgt spid="1024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10248"/>
                                        </p:tgtEl>
                                      </p:cBhvr>
                                    </p:animEffect>
                                    <p:set>
                                      <p:cBhvr>
                                        <p:cTn id="28" dur="1" fill="hold">
                                          <p:stCondLst>
                                            <p:cond delay="1999"/>
                                          </p:stCondLst>
                                        </p:cTn>
                                        <p:tgtEl>
                                          <p:spTgt spid="10248"/>
                                        </p:tgtEl>
                                        <p:attrNameLst>
                                          <p:attrName>style.visibility</p:attrName>
                                        </p:attrNameLst>
                                      </p:cBhvr>
                                      <p:to>
                                        <p:strVal val="hidden"/>
                                      </p:to>
                                    </p:set>
                                  </p:childTnLst>
                                </p:cTn>
                              </p:par>
                              <p:par>
                                <p:cTn id="29" presetID="8" presetClass="exit" presetSubtype="32" fill="hold" grpId="1" nodeType="withEffect">
                                  <p:stCondLst>
                                    <p:cond delay="0"/>
                                  </p:stCondLst>
                                  <p:childTnLst>
                                    <p:animEffect transition="out" filter="diamond(out)">
                                      <p:cBhvr>
                                        <p:cTn id="30" dur="2000"/>
                                        <p:tgtEl>
                                          <p:spTgt spid="10246"/>
                                        </p:tgtEl>
                                      </p:cBhvr>
                                    </p:animEffect>
                                    <p:set>
                                      <p:cBhvr>
                                        <p:cTn id="31" dur="1" fill="hold">
                                          <p:stCondLst>
                                            <p:cond delay="1999"/>
                                          </p:stCondLst>
                                        </p:cTn>
                                        <p:tgtEl>
                                          <p:spTgt spid="10246"/>
                                        </p:tgtEl>
                                        <p:attrNameLst>
                                          <p:attrName>style.visibility</p:attrName>
                                        </p:attrNameLst>
                                      </p:cBhvr>
                                      <p:to>
                                        <p:strVal val="hidden"/>
                                      </p:to>
                                    </p:set>
                                  </p:childTnLst>
                                </p:cTn>
                              </p:par>
                              <p:par>
                                <p:cTn id="32" presetID="8" presetClass="exit" presetSubtype="32" fill="hold" nodeType="withEffect">
                                  <p:stCondLst>
                                    <p:cond delay="0"/>
                                  </p:stCondLst>
                                  <p:childTnLst>
                                    <p:animEffect transition="out" filter="diamond(out)">
                                      <p:cBhvr>
                                        <p:cTn id="33" dur="2000"/>
                                        <p:tgtEl>
                                          <p:spTgt spid="10249"/>
                                        </p:tgtEl>
                                      </p:cBhvr>
                                    </p:animEffect>
                                    <p:set>
                                      <p:cBhvr>
                                        <p:cTn id="34" dur="1" fill="hold">
                                          <p:stCondLst>
                                            <p:cond delay="1999"/>
                                          </p:stCondLst>
                                        </p:cTn>
                                        <p:tgtEl>
                                          <p:spTgt spid="10249"/>
                                        </p:tgtEl>
                                        <p:attrNameLst>
                                          <p:attrName>style.visibility</p:attrName>
                                        </p:attrNameLst>
                                      </p:cBhvr>
                                      <p:to>
                                        <p:strVal val="hidden"/>
                                      </p:to>
                                    </p:set>
                                  </p:childTnLst>
                                </p:cTn>
                              </p:par>
                              <p:par>
                                <p:cTn id="35" presetID="8" presetClass="exit" presetSubtype="32" fill="hold" grpId="1" nodeType="withEffect">
                                  <p:stCondLst>
                                    <p:cond delay="0"/>
                                  </p:stCondLst>
                                  <p:childTnLst>
                                    <p:animEffect transition="out" filter="diamond(out)">
                                      <p:cBhvr>
                                        <p:cTn id="36" dur="2000"/>
                                        <p:tgtEl>
                                          <p:spTgt spid="10247"/>
                                        </p:tgtEl>
                                      </p:cBhvr>
                                    </p:animEffect>
                                    <p:set>
                                      <p:cBhvr>
                                        <p:cTn id="37" dur="1" fill="hold">
                                          <p:stCondLst>
                                            <p:cond delay="1999"/>
                                          </p:stCondLst>
                                        </p:cTn>
                                        <p:tgtEl>
                                          <p:spTgt spid="10247"/>
                                        </p:tgtEl>
                                        <p:attrNameLst>
                                          <p:attrName>style.visibility</p:attrName>
                                        </p:attrNameLst>
                                      </p:cBhvr>
                                      <p:to>
                                        <p:strVal val="hidden"/>
                                      </p:to>
                                    </p:set>
                                  </p:childTnLst>
                                </p:cTn>
                              </p:par>
                              <p:par>
                                <p:cTn id="38" presetID="6" presetClass="entr" presetSubtype="16"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6" grpId="0" animBg="1"/>
      <p:bldP spid="10246" grpId="1" animBg="1"/>
      <p:bldP spid="10247" grpId="0" animBg="1"/>
      <p:bldP spid="10247" grpId="1"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0600" y="9144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90600"/>
            <a:ext cx="3733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0"/>
            <a:ext cx="8763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smtClean="0">
                <a:solidFill>
                  <a:schemeClr val="tx2"/>
                </a:solidFill>
                <a:latin typeface="Times New Roman" panose="02020603050405020304" charset="0"/>
              </a:rPr>
              <a:t>c. </a:t>
            </a:r>
            <a:r>
              <a:rPr lang="en-US" altLang="en-US" sz="2800" b="1" dirty="0" err="1">
                <a:solidFill>
                  <a:schemeClr val="tx2"/>
                </a:solidFill>
                <a:latin typeface="Times New Roman" panose="02020603050405020304" charset="0"/>
              </a:rPr>
              <a:t>Biện</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pháp</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hóa</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học</a:t>
            </a:r>
            <a:endParaRPr lang="en-US" altLang="en-US" sz="2800" b="1" dirty="0">
              <a:solidFill>
                <a:schemeClr val="tx2"/>
              </a:solidFill>
              <a:latin typeface="Times New Roman" panose="02020603050405020304" charset="0"/>
            </a:endParaRPr>
          </a:p>
        </p:txBody>
      </p:sp>
      <p:sp>
        <p:nvSpPr>
          <p:cNvPr id="2" name="Rectangle 1"/>
          <p:cNvSpPr/>
          <p:nvPr/>
        </p:nvSpPr>
        <p:spPr>
          <a:xfrm>
            <a:off x="381000" y="1185620"/>
            <a:ext cx="6629400" cy="830997"/>
          </a:xfrm>
          <a:prstGeom prst="rect">
            <a:avLst/>
          </a:prstGeom>
        </p:spPr>
        <p:txBody>
          <a:bodyPr wrap="square">
            <a:spAutoFit/>
          </a:bodyPr>
          <a:lstStyle/>
          <a:p>
            <a:r>
              <a:rPr lang="vi-VN" sz="2400" dirty="0">
                <a:solidFill>
                  <a:srgbClr val="000000"/>
                </a:solidFill>
                <a:latin typeface="+mj-lt"/>
                <a:ea typeface="Tahoma" panose="020B0604030504040204" pitchFamily="34" charset="0"/>
              </a:rPr>
              <a:t>Biện pháp hoá học là sử dụng thuốc bào vệ thực vật hoá học đẻ phòng trừ sâu, bệnh cho cày trồng.</a:t>
            </a:r>
            <a:endParaRPr lang="en-US"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p:cTn id="7" dur="500" decel="50000" fill="hold">
                                          <p:stCondLst>
                                            <p:cond delay="0"/>
                                          </p:stCondLst>
                                        </p:cTn>
                                        <p:tgtEl>
                                          <p:spTgt spid="122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2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297"/>
                                        </p:tgtEl>
                                        <p:attrNameLst>
                                          <p:attrName>ppt_w</p:attrName>
                                        </p:attrNameLst>
                                      </p:cBhvr>
                                      <p:tavLst>
                                        <p:tav tm="0">
                                          <p:val>
                                            <p:strVal val="#ppt_w*.05"/>
                                          </p:val>
                                        </p:tav>
                                        <p:tav tm="100000">
                                          <p:val>
                                            <p:strVal val="#ppt_w"/>
                                          </p:val>
                                        </p:tav>
                                      </p:tavLst>
                                    </p:anim>
                                    <p:anim calcmode="lin" valueType="num">
                                      <p:cBhvr>
                                        <p:cTn id="10" dur="1000" fill="hold"/>
                                        <p:tgtEl>
                                          <p:spTgt spid="122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2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2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2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29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2298"/>
                                        </p:tgtEl>
                                        <p:attrNameLst>
                                          <p:attrName>style.visibility</p:attrName>
                                        </p:attrNameLst>
                                      </p:cBhvr>
                                      <p:to>
                                        <p:strVal val="visible"/>
                                      </p:to>
                                    </p:set>
                                    <p:animEffect transition="in" filter="checkerboard(across)">
                                      <p:cBhvr>
                                        <p:cTn id="19" dur="500"/>
                                        <p:tgtEl>
                                          <p:spTgt spid="1229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2293"/>
                                        </p:tgtEl>
                                        <p:attrNameLst>
                                          <p:attrName>style.visibility</p:attrName>
                                        </p:attrNameLst>
                                      </p:cBhvr>
                                      <p:to>
                                        <p:strVal val="visible"/>
                                      </p:to>
                                    </p:set>
                                    <p:anim calcmode="lin" valueType="num">
                                      <p:cBhvr>
                                        <p:cTn id="29"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2" dur="1000" fill="hold"/>
                                        <p:tgtEl>
                                          <p:spTgt spid="1229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229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12297"/>
                                        </p:tgtEl>
                                      </p:cBhvr>
                                    </p:animEffect>
                                    <p:set>
                                      <p:cBhvr>
                                        <p:cTn id="41" dur="1" fill="hold">
                                          <p:stCondLst>
                                            <p:cond delay="1999"/>
                                          </p:stCondLst>
                                        </p:cTn>
                                        <p:tgtEl>
                                          <p:spTgt spid="12297"/>
                                        </p:tgtEl>
                                        <p:attrNameLst>
                                          <p:attrName>style.visibility</p:attrName>
                                        </p:attrNameLst>
                                      </p:cBhvr>
                                      <p:to>
                                        <p:strVal val="hidden"/>
                                      </p:to>
                                    </p:set>
                                  </p:childTnLst>
                                </p:cTn>
                              </p:par>
                              <p:par>
                                <p:cTn id="42" presetID="21" presetClass="exit" presetSubtype="1" fill="hold" nodeType="withEffect">
                                  <p:stCondLst>
                                    <p:cond delay="0"/>
                                  </p:stCondLst>
                                  <p:childTnLst>
                                    <p:animEffect transition="out" filter="wheel(1)">
                                      <p:cBhvr>
                                        <p:cTn id="43" dur="2000"/>
                                        <p:tgtEl>
                                          <p:spTgt spid="12298"/>
                                        </p:tgtEl>
                                      </p:cBhvr>
                                    </p:animEffect>
                                    <p:set>
                                      <p:cBhvr>
                                        <p:cTn id="44" dur="1" fill="hold">
                                          <p:stCondLst>
                                            <p:cond delay="1999"/>
                                          </p:stCondLst>
                                        </p:cTn>
                                        <p:tgtEl>
                                          <p:spTgt spid="12298"/>
                                        </p:tgtEl>
                                        <p:attrNameLst>
                                          <p:attrName>style.visibility</p:attrName>
                                        </p:attrNameLst>
                                      </p:cBhvr>
                                      <p:to>
                                        <p:strVal val="hidden"/>
                                      </p:to>
                                    </p:set>
                                  </p:childTnLst>
                                </p:cTn>
                              </p:par>
                              <p:par>
                                <p:cTn id="45" presetID="21" presetClass="exit" presetSubtype="1" fill="hold" nodeType="withEffect">
                                  <p:stCondLst>
                                    <p:cond delay="0"/>
                                  </p:stCondLst>
                                  <p:childTnLst>
                                    <p:animEffect transition="out" filter="wheel(1)">
                                      <p:cBhvr>
                                        <p:cTn id="46" dur="2000"/>
                                        <p:tgtEl>
                                          <p:spTgt spid="10"/>
                                        </p:tgtEl>
                                      </p:cBhvr>
                                    </p:animEffect>
                                    <p:set>
                                      <p:cBhvr>
                                        <p:cTn id="47" dur="1" fill="hold">
                                          <p:stCondLst>
                                            <p:cond delay="1999"/>
                                          </p:stCondLst>
                                        </p:cTn>
                                        <p:tgtEl>
                                          <p:spTgt spid="10"/>
                                        </p:tgtEl>
                                        <p:attrNameLst>
                                          <p:attrName>style.visibility</p:attrName>
                                        </p:attrNameLst>
                                      </p:cBhvr>
                                      <p:to>
                                        <p:strVal val="hidden"/>
                                      </p:to>
                                    </p:set>
                                  </p:childTnLst>
                                </p:cTn>
                              </p:par>
                              <p:par>
                                <p:cTn id="48" presetID="6" presetClass="entr" presetSubtype="16"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ircle(in)">
                                      <p:cBhvr>
                                        <p:cTn id="5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0005" y="2757487"/>
            <a:ext cx="2573852" cy="1061829"/>
          </a:xfrm>
          <a:prstGeom prst="rect">
            <a:avLst/>
          </a:prstGeom>
          <a:solidFill>
            <a:schemeClr val="accent4">
              <a:lumMod val="40000"/>
              <a:lumOff val="60000"/>
            </a:schemeClr>
          </a:solidFill>
          <a:ln>
            <a:solidFill>
              <a:schemeClr val="accent4">
                <a:lumMod val="60000"/>
                <a:lumOff val="40000"/>
              </a:schemeClr>
            </a:solidFill>
          </a:ln>
        </p:spPr>
        <p:txBody>
          <a:bodyPr wrap="square" rtlCol="0">
            <a:spAutoFit/>
          </a:bodyPr>
          <a:lstStyle/>
          <a:p>
            <a:endParaRPr lang="en-GB" sz="2100" b="1" dirty="0" smtClean="0">
              <a:latin typeface="Times New Roman" panose="02020603050405020304" charset="0"/>
              <a:cs typeface="Times New Roman" panose="02020603050405020304" charset="0"/>
            </a:endParaRPr>
          </a:p>
          <a:p>
            <a:r>
              <a:rPr lang="en-GB" sz="2100" b="1" dirty="0" smtClean="0">
                <a:latin typeface="Times New Roman" panose="02020603050405020304" charset="0"/>
                <a:cs typeface="Times New Roman" panose="02020603050405020304" charset="0"/>
              </a:rPr>
              <a:t>NỘI </a:t>
            </a:r>
            <a:r>
              <a:rPr lang="en-GB" sz="2100" b="1" dirty="0">
                <a:latin typeface="Times New Roman" panose="02020603050405020304" charset="0"/>
                <a:cs typeface="Times New Roman" panose="02020603050405020304" charset="0"/>
              </a:rPr>
              <a:t>DUNG </a:t>
            </a:r>
            <a:r>
              <a:rPr lang="en-GB" sz="2100" b="1" dirty="0" smtClean="0">
                <a:latin typeface="Times New Roman" panose="02020603050405020304" charset="0"/>
                <a:cs typeface="Times New Roman" panose="02020603050405020304" charset="0"/>
              </a:rPr>
              <a:t>CHÍNH</a:t>
            </a:r>
            <a:endParaRPr lang="en-GB" sz="2100" b="1" dirty="0" smtClean="0">
              <a:latin typeface="Times New Roman" panose="02020603050405020304" charset="0"/>
              <a:cs typeface="Times New Roman" panose="02020603050405020304" charset="0"/>
            </a:endParaRPr>
          </a:p>
          <a:p>
            <a:endParaRPr lang="en-GB" sz="2100" b="1" dirty="0">
              <a:latin typeface="Times New Roman" panose="02020603050405020304" charset="0"/>
              <a:cs typeface="Times New Roman" panose="02020603050405020304" charset="0"/>
            </a:endParaRPr>
          </a:p>
        </p:txBody>
      </p:sp>
      <p:cxnSp>
        <p:nvCxnSpPr>
          <p:cNvPr id="8" name="Straight Arrow Connector 7"/>
          <p:cNvCxnSpPr/>
          <p:nvPr/>
        </p:nvCxnSpPr>
        <p:spPr>
          <a:xfrm flipV="1">
            <a:off x="3203197" y="2757487"/>
            <a:ext cx="403194" cy="2112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a:off x="3214256" y="3265829"/>
            <a:ext cx="453526" cy="2031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3662395" y="2583743"/>
            <a:ext cx="3203906" cy="346249"/>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smtClean="0">
                <a:latin typeface="Times New Roman" panose="02020603050405020304" charset="0"/>
                <a:cs typeface="Times New Roman" panose="02020603050405020304" charset="0"/>
              </a:rPr>
              <a:t>KỸ THUẬT GIEO TRỒNG</a:t>
            </a:r>
            <a:endParaRPr lang="en-GB" sz="1650" b="1" dirty="0">
              <a:latin typeface="Times New Roman" panose="02020603050405020304" charset="0"/>
              <a:cs typeface="Times New Roman" panose="02020603050405020304" charset="0"/>
            </a:endParaRPr>
          </a:p>
        </p:txBody>
      </p:sp>
      <p:sp>
        <p:nvSpPr>
          <p:cNvPr id="11" name="TextBox 10"/>
          <p:cNvSpPr txBox="1"/>
          <p:nvPr/>
        </p:nvSpPr>
        <p:spPr>
          <a:xfrm>
            <a:off x="3662395" y="3113014"/>
            <a:ext cx="3204625" cy="346249"/>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smtClean="0">
                <a:latin typeface="Times New Roman" panose="02020603050405020304" charset="0"/>
                <a:cs typeface="Times New Roman" panose="02020603050405020304" charset="0"/>
              </a:rPr>
              <a:t>CHĂM SÓC CÂY TRỒNG</a:t>
            </a:r>
            <a:endParaRPr lang="en-GB" sz="1650" b="1" dirty="0">
              <a:latin typeface="Times New Roman" panose="02020603050405020304" charset="0"/>
              <a:cs typeface="Times New Roman" panose="02020603050405020304" charset="0"/>
            </a:endParaRPr>
          </a:p>
        </p:txBody>
      </p:sp>
      <p:pic>
        <p:nvPicPr>
          <p:cNvPr id="12" name="Picture 11" descr="878031oq6iuoirb6.gif"/>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497957" y="857250"/>
            <a:ext cx="564356"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huong_gio_9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831" y="3258031"/>
            <a:ext cx="576263" cy="282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a:off x="3223857" y="3711589"/>
            <a:ext cx="378042" cy="1834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3662395" y="3815409"/>
            <a:ext cx="3204625" cy="600164"/>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smtClean="0">
                <a:latin typeface="Times New Roman" panose="02020603050405020304" charset="0"/>
                <a:cs typeface="Times New Roman" panose="02020603050405020304" charset="0"/>
              </a:rPr>
              <a:t>PHÒNG TRỪ SÂU BỆNH HỊ CÂY TRỒNG</a:t>
            </a:r>
            <a:endParaRPr lang="en-GB" sz="1650" b="1" dirty="0">
              <a:latin typeface="Times New Roman" panose="02020603050405020304" charset="0"/>
              <a:cs typeface="Times New Roman" panose="02020603050405020304" charset="0"/>
            </a:endParaRPr>
          </a:p>
        </p:txBody>
      </p:sp>
      <p:sp>
        <p:nvSpPr>
          <p:cNvPr id="3" name="Rectangle 2"/>
          <p:cNvSpPr/>
          <p:nvPr/>
        </p:nvSpPr>
        <p:spPr>
          <a:xfrm>
            <a:off x="948066" y="213417"/>
            <a:ext cx="6443334" cy="1569660"/>
          </a:xfrm>
          <a:prstGeom prst="rect">
            <a:avLst/>
          </a:prstGeom>
        </p:spPr>
        <p:txBody>
          <a:bodyPr wrap="square">
            <a:spAutoFit/>
          </a:bodyPr>
          <a:lstStyle/>
          <a:p>
            <a:pPr algn="ctr"/>
            <a:r>
              <a:rPr lang="en-US" sz="3200" dirty="0" err="1">
                <a:solidFill>
                  <a:srgbClr val="FF0000"/>
                </a:solidFill>
                <a:latin typeface="Times New Roman" panose="02020603050405020304" charset="0"/>
                <a:cs typeface="Times New Roman" panose="02020603050405020304" charset="0"/>
              </a:rPr>
              <a:t>Bài</a:t>
            </a:r>
            <a:r>
              <a:rPr lang="en-US" sz="3200" dirty="0">
                <a:solidFill>
                  <a:srgbClr val="FF0000"/>
                </a:solidFill>
                <a:latin typeface="Times New Roman" panose="02020603050405020304" charset="0"/>
                <a:cs typeface="Times New Roman" panose="02020603050405020304" charset="0"/>
              </a:rPr>
              <a:t> 3: GIEO TRỒNG, CHĂM SÓC VÀ PHÒNG TRỪ SÂU, BỆNH CHO CÂY TRỒNG</a:t>
            </a:r>
            <a:endParaRPr lang="en-US" sz="3200" dirty="0">
              <a:solidFill>
                <a:srgbClr val="FF0000"/>
              </a:solidFill>
              <a:latin typeface="Times New Roman" panose="02020603050405020304" charset="0"/>
              <a:cs typeface="Times New Roman" panose="02020603050405020304"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04800"/>
            <a:ext cx="4247253" cy="584775"/>
          </a:xfrm>
          <a:prstGeom prst="rect">
            <a:avLst/>
          </a:prstGeom>
          <a:noFill/>
        </p:spPr>
        <p:txBody>
          <a:bodyPr wrap="none" rtlCol="0">
            <a:spAutoFit/>
          </a:bodyPr>
          <a:lstStyle/>
          <a:p>
            <a:r>
              <a:rPr lang="en-US" sz="3200" b="1" dirty="0" smtClean="0">
                <a:solidFill>
                  <a:srgbClr val="FF0000"/>
                </a:solidFill>
                <a:latin typeface="Times New Roman" panose="02020603050405020304" charset="0"/>
                <a:cs typeface="Times New Roman" panose="02020603050405020304" charset="0"/>
              </a:rPr>
              <a:t>HOẠT ĐỘNG NHÓM </a:t>
            </a:r>
            <a:endParaRPr lang="en-US" sz="3200" b="1" dirty="0">
              <a:solidFill>
                <a:srgbClr val="FF0000"/>
              </a:solidFill>
              <a:latin typeface="Times New Roman" panose="02020603050405020304" charset="0"/>
              <a:cs typeface="Times New Roman" panose="02020603050405020304" charset="0"/>
            </a:endParaRPr>
          </a:p>
        </p:txBody>
      </p:sp>
      <p:pic>
        <p:nvPicPr>
          <p:cNvPr id="3" name="2 phú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620000" y="375225"/>
            <a:ext cx="914400" cy="514350"/>
          </a:xfrm>
          <a:prstGeom prst="rect">
            <a:avLst/>
          </a:prstGeom>
        </p:spPr>
      </p:pic>
      <p:sp>
        <p:nvSpPr>
          <p:cNvPr id="5" name="Rectangle 4"/>
          <p:cNvSpPr/>
          <p:nvPr/>
        </p:nvSpPr>
        <p:spPr>
          <a:xfrm>
            <a:off x="609600" y="2057400"/>
            <a:ext cx="7924800" cy="954107"/>
          </a:xfrm>
          <a:prstGeom prst="rect">
            <a:avLst/>
          </a:prstGeom>
        </p:spPr>
        <p:txBody>
          <a:bodyPr wrap="square">
            <a:spAutoFit/>
          </a:bodyPr>
          <a:lstStyle/>
          <a:p>
            <a:pPr>
              <a:spcBef>
                <a:spcPct val="50000"/>
              </a:spcBef>
            </a:pPr>
            <a:r>
              <a:rPr lang="en-US" altLang="en-US" sz="2800" b="1" dirty="0" smtClean="0">
                <a:solidFill>
                  <a:srgbClr val="0000FF"/>
                </a:solidFill>
                <a:latin typeface="Times New Roman" panose="02020603050405020304" charset="0"/>
                <a:cs typeface="Times New Roman" panose="02020603050405020304" charset="0"/>
              </a:rPr>
              <a:t> </a:t>
            </a:r>
            <a:r>
              <a:rPr lang="en-US" sz="2800" dirty="0" smtClean="0">
                <a:latin typeface="Times New Roman" panose="02020603050405020304" charset="0"/>
                <a:cs typeface="Times New Roman" panose="02020603050405020304" charset="0"/>
              </a:rPr>
              <a:t>N</a:t>
            </a:r>
            <a:r>
              <a:rPr lang="vi-VN" sz="2800" dirty="0" smtClean="0">
                <a:latin typeface="Times New Roman" panose="02020603050405020304" charset="0"/>
                <a:cs typeface="Times New Roman" panose="02020603050405020304" charset="0"/>
              </a:rPr>
              <a:t>êu </a:t>
            </a:r>
            <a:r>
              <a:rPr lang="vi-VN" sz="2800" dirty="0">
                <a:latin typeface="Times New Roman" panose="02020603050405020304" charset="0"/>
                <a:cs typeface="Times New Roman" panose="02020603050405020304" charset="0"/>
              </a:rPr>
              <a:t>ưu. nhược điểm cùa biện pháp </a:t>
            </a:r>
            <a:r>
              <a:rPr lang="vi-VN" sz="2800" dirty="0" smtClean="0">
                <a:latin typeface="Times New Roman" panose="02020603050405020304" charset="0"/>
                <a:cs typeface="Times New Roman" panose="02020603050405020304" charset="0"/>
              </a:rPr>
              <a:t>th</a:t>
            </a:r>
            <a:r>
              <a:rPr lang="en-US" sz="2800" dirty="0">
                <a:latin typeface="Times New Roman" panose="02020603050405020304" charset="0"/>
                <a:cs typeface="Times New Roman" panose="02020603050405020304" charset="0"/>
              </a:rPr>
              <a:t>ủ</a:t>
            </a:r>
            <a:r>
              <a:rPr lang="vi-VN" sz="2800" dirty="0" smtClean="0">
                <a:latin typeface="Times New Roman" panose="02020603050405020304" charset="0"/>
                <a:cs typeface="Times New Roman" panose="02020603050405020304" charset="0"/>
              </a:rPr>
              <a:t> c</a:t>
            </a:r>
            <a:r>
              <a:rPr lang="en-US" sz="2800" dirty="0">
                <a:latin typeface="Times New Roman" panose="02020603050405020304" charset="0"/>
                <a:cs typeface="Times New Roman" panose="02020603050405020304" charset="0"/>
              </a:rPr>
              <a:t>ô</a:t>
            </a:r>
            <a:r>
              <a:rPr lang="vi-VN" sz="2800" dirty="0" smtClean="0">
                <a:latin typeface="Times New Roman" panose="02020603050405020304" charset="0"/>
                <a:cs typeface="Times New Roman" panose="02020603050405020304" charset="0"/>
              </a:rPr>
              <a:t>ng </a:t>
            </a:r>
            <a:r>
              <a:rPr lang="vi-VN" sz="2800" dirty="0">
                <a:latin typeface="Times New Roman" panose="02020603050405020304" charset="0"/>
                <a:cs typeface="Times New Roman" panose="02020603050405020304" charset="0"/>
              </a:rPr>
              <a:t>và biên pháp </a:t>
            </a:r>
            <a:r>
              <a:rPr lang="vi-VN" sz="2800" dirty="0" smtClean="0">
                <a:latin typeface="Times New Roman" panose="02020603050405020304" charset="0"/>
                <a:cs typeface="Times New Roman" panose="02020603050405020304" charset="0"/>
              </a:rPr>
              <a:t>h</a:t>
            </a:r>
            <a:r>
              <a:rPr lang="en-US" sz="2800" dirty="0" err="1" smtClean="0">
                <a:latin typeface="Times New Roman" panose="02020603050405020304" charset="0"/>
                <a:cs typeface="Times New Roman" panose="02020603050405020304" charset="0"/>
              </a:rPr>
              <a:t>óa</a:t>
            </a:r>
            <a:r>
              <a:rPr lang="vi-VN" sz="2800" dirty="0" smtClean="0">
                <a:latin typeface="Times New Roman" panose="02020603050405020304" charset="0"/>
                <a:cs typeface="Times New Roman" panose="02020603050405020304" charset="0"/>
              </a:rPr>
              <a:t> </a:t>
            </a:r>
            <a:r>
              <a:rPr lang="vi-VN" sz="2800" dirty="0">
                <a:latin typeface="Times New Roman" panose="02020603050405020304" charset="0"/>
                <a:cs typeface="Times New Roman" panose="02020603050405020304" charset="0"/>
              </a:rPr>
              <a:t>học trong phòng </a:t>
            </a:r>
            <a:r>
              <a:rPr lang="vi-VN" sz="2800" dirty="0" smtClean="0">
                <a:latin typeface="Times New Roman" panose="02020603050405020304" charset="0"/>
                <a:cs typeface="Times New Roman" panose="02020603050405020304" charset="0"/>
              </a:rPr>
              <a:t>tr</a:t>
            </a:r>
            <a:r>
              <a:rPr lang="en-US" sz="2800" dirty="0" smtClean="0">
                <a:latin typeface="Times New Roman" panose="02020603050405020304" charset="0"/>
                <a:cs typeface="Times New Roman" panose="02020603050405020304" charset="0"/>
              </a:rPr>
              <a:t>ừ </a:t>
            </a:r>
            <a:r>
              <a:rPr lang="vi-VN" sz="2800" dirty="0" smtClean="0">
                <a:latin typeface="Times New Roman" panose="02020603050405020304" charset="0"/>
                <a:cs typeface="Times New Roman" panose="02020603050405020304" charset="0"/>
              </a:rPr>
              <a:t>s</a:t>
            </a:r>
            <a:r>
              <a:rPr lang="en-US" sz="2800" dirty="0">
                <a:latin typeface="Times New Roman" panose="02020603050405020304" charset="0"/>
                <a:cs typeface="Times New Roman" panose="02020603050405020304" charset="0"/>
              </a:rPr>
              <a:t>â</a:t>
            </a:r>
            <a:r>
              <a:rPr lang="vi-VN" sz="2800" dirty="0" smtClean="0">
                <a:latin typeface="Times New Roman" panose="02020603050405020304" charset="0"/>
                <a:cs typeface="Times New Roman" panose="02020603050405020304" charset="0"/>
              </a:rPr>
              <a:t>u</a:t>
            </a:r>
            <a:r>
              <a:rPr lang="vi-VN" sz="2800" dirty="0">
                <a:latin typeface="Times New Roman" panose="02020603050405020304" charset="0"/>
                <a:cs typeface="Times New Roman" panose="02020603050405020304" charset="0"/>
              </a:rPr>
              <a:t>, bệnh</a:t>
            </a:r>
            <a:r>
              <a:rPr lang="vi-VN" sz="2800" dirty="0" smtClean="0">
                <a:latin typeface="Times New Roman" panose="02020603050405020304" charset="0"/>
                <a:cs typeface="Times New Roman" panose="02020603050405020304" charset="0"/>
              </a:rPr>
              <a:t>.</a:t>
            </a:r>
            <a:endParaRPr lang="en-US" altLang="en-US" sz="2800" b="1" dirty="0">
              <a:solidFill>
                <a:srgbClr val="0000FF"/>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57200" y="238259"/>
            <a:ext cx="8458200" cy="3733800"/>
          </a:xfrm>
          <a:solidFill>
            <a:srgbClr val="CCFFFF"/>
          </a:solidFill>
          <a:ln>
            <a:solidFill>
              <a:srgbClr val="FF00FF"/>
            </a:solidFill>
            <a:miter lim="800000"/>
          </a:ln>
        </p:spPr>
        <p:txBody>
          <a:bodyPr/>
          <a:lstStyle/>
          <a:p>
            <a:pPr algn="just" eaLnBrk="1" hangingPunct="1">
              <a:lnSpc>
                <a:spcPct val="80000"/>
              </a:lnSpc>
              <a:buFontTx/>
              <a:buNone/>
            </a:pPr>
            <a:endParaRPr lang="en-US" altLang="en-US" sz="3000" dirty="0" smtClean="0">
              <a:latin typeface="Times New Roman" panose="02020603050405020304" charset="0"/>
            </a:endParaRPr>
          </a:p>
          <a:p>
            <a:pPr algn="just" eaLnBrk="1" hangingPunct="1">
              <a:buFontTx/>
              <a:buNone/>
            </a:pPr>
            <a:r>
              <a:rPr lang="en-US" altLang="en-US" sz="3000" dirty="0" smtClean="0">
                <a:latin typeface="Times New Roman" panose="02020603050405020304" charset="0"/>
              </a:rPr>
              <a:t>	</a:t>
            </a:r>
            <a:endParaRPr lang="en-US" altLang="en-US" sz="3000" dirty="0" smtClean="0">
              <a:latin typeface="Times New Roman" panose="02020603050405020304" charset="0"/>
            </a:endParaRPr>
          </a:p>
          <a:p>
            <a:pPr algn="just" eaLnBrk="1" hangingPunct="1">
              <a:buFontTx/>
              <a:buNone/>
            </a:pPr>
            <a:r>
              <a:rPr lang="en-US" altLang="en-US" sz="3000" dirty="0" smtClean="0">
                <a:latin typeface="Times New Roman" panose="02020603050405020304" charset="0"/>
              </a:rPr>
              <a:t>    + </a:t>
            </a:r>
            <a:r>
              <a:rPr lang="en-US" altLang="en-US" sz="3000" b="1" dirty="0" err="1" smtClean="0">
                <a:latin typeface="Times New Roman" panose="02020603050405020304" charset="0"/>
              </a:rPr>
              <a:t>Ưu</a:t>
            </a:r>
            <a:r>
              <a:rPr lang="en-US" altLang="en-US" sz="3000" b="1" dirty="0" smtClean="0">
                <a:latin typeface="Times New Roman" panose="02020603050405020304" charset="0"/>
              </a:rPr>
              <a:t> </a:t>
            </a:r>
            <a:r>
              <a:rPr lang="en-US" altLang="en-US" sz="3000" b="1" dirty="0" err="1" smtClean="0">
                <a:latin typeface="Times New Roman" panose="02020603050405020304" charset="0"/>
              </a:rPr>
              <a:t>điểm</a:t>
            </a:r>
            <a:r>
              <a:rPr lang="en-US" altLang="en-US" sz="3000" b="1" dirty="0" smtClean="0">
                <a:latin typeface="Times New Roman" panose="02020603050405020304" charset="0"/>
              </a:rPr>
              <a:t>: </a:t>
            </a:r>
            <a:r>
              <a:rPr lang="en-US" altLang="en-US" sz="3000" dirty="0" err="1" smtClean="0">
                <a:latin typeface="Times New Roman" panose="02020603050405020304" charset="0"/>
              </a:rPr>
              <a:t>Đơn</a:t>
            </a:r>
            <a:r>
              <a:rPr lang="en-US" altLang="en-US" sz="3000" dirty="0" smtClean="0">
                <a:latin typeface="Times New Roman" panose="02020603050405020304" charset="0"/>
              </a:rPr>
              <a:t> </a:t>
            </a:r>
            <a:r>
              <a:rPr lang="en-US" altLang="en-US" sz="3000" dirty="0" err="1" smtClean="0">
                <a:latin typeface="Times New Roman" panose="02020603050405020304" charset="0"/>
              </a:rPr>
              <a:t>giản</a:t>
            </a:r>
            <a:r>
              <a:rPr lang="en-US" altLang="en-US" sz="3000" dirty="0" smtClean="0">
                <a:latin typeface="Times New Roman" panose="02020603050405020304" charset="0"/>
              </a:rPr>
              <a:t>, </a:t>
            </a:r>
            <a:r>
              <a:rPr lang="en-US" altLang="en-US" sz="3000" dirty="0" err="1" smtClean="0">
                <a:latin typeface="Times New Roman" panose="02020603050405020304" charset="0"/>
              </a:rPr>
              <a:t>dễ</a:t>
            </a:r>
            <a:r>
              <a:rPr lang="en-US" altLang="en-US" sz="3000" dirty="0" smtClean="0">
                <a:latin typeface="Times New Roman" panose="02020603050405020304" charset="0"/>
              </a:rPr>
              <a:t> </a:t>
            </a:r>
            <a:r>
              <a:rPr lang="en-US" altLang="en-US" sz="3000" dirty="0" err="1" smtClean="0">
                <a:latin typeface="Times New Roman" panose="02020603050405020304" charset="0"/>
              </a:rPr>
              <a:t>thực</a:t>
            </a:r>
            <a:r>
              <a:rPr lang="en-US" altLang="en-US" sz="3000" dirty="0" smtClean="0">
                <a:latin typeface="Times New Roman" panose="02020603050405020304" charset="0"/>
              </a:rPr>
              <a:t> </a:t>
            </a:r>
            <a:r>
              <a:rPr lang="en-US" altLang="en-US" sz="3000" dirty="0" err="1" smtClean="0">
                <a:latin typeface="Times New Roman" panose="02020603050405020304" charset="0"/>
              </a:rPr>
              <a:t>hiện</a:t>
            </a:r>
            <a:r>
              <a:rPr lang="en-US" altLang="en-US" sz="3000" dirty="0" smtClean="0">
                <a:latin typeface="Times New Roman" panose="02020603050405020304" charset="0"/>
              </a:rPr>
              <a:t>, </a:t>
            </a:r>
            <a:r>
              <a:rPr lang="en-US" altLang="en-US" sz="3000" dirty="0" err="1" smtClean="0">
                <a:latin typeface="Times New Roman" panose="02020603050405020304" charset="0"/>
              </a:rPr>
              <a:t>có</a:t>
            </a:r>
            <a:r>
              <a:rPr lang="en-US" altLang="en-US" sz="3000" dirty="0" smtClean="0">
                <a:latin typeface="Times New Roman" panose="02020603050405020304" charset="0"/>
              </a:rPr>
              <a:t> </a:t>
            </a:r>
            <a:r>
              <a:rPr lang="en-US" altLang="en-US" sz="3000" dirty="0" err="1" smtClean="0">
                <a:latin typeface="Times New Roman" panose="02020603050405020304" charset="0"/>
              </a:rPr>
              <a:t>hiệu</a:t>
            </a:r>
            <a:r>
              <a:rPr lang="en-US" altLang="en-US" sz="3000" dirty="0" smtClean="0">
                <a:latin typeface="Times New Roman" panose="02020603050405020304" charset="0"/>
              </a:rPr>
              <a:t> </a:t>
            </a:r>
            <a:r>
              <a:rPr lang="en-US" altLang="en-US" sz="3000" dirty="0" err="1" smtClean="0">
                <a:latin typeface="Times New Roman" panose="02020603050405020304" charset="0"/>
              </a:rPr>
              <a:t>quả</a:t>
            </a:r>
            <a:r>
              <a:rPr lang="en-US" altLang="en-US" sz="3000" dirty="0" smtClean="0">
                <a:latin typeface="Times New Roman" panose="02020603050405020304" charset="0"/>
              </a:rPr>
              <a:t> </a:t>
            </a:r>
            <a:r>
              <a:rPr lang="en-US" altLang="en-US" sz="3000" dirty="0" err="1" smtClean="0">
                <a:latin typeface="Times New Roman" panose="02020603050405020304" charset="0"/>
              </a:rPr>
              <a:t>khi</a:t>
            </a:r>
            <a:r>
              <a:rPr lang="en-US" altLang="en-US" sz="3000" dirty="0" smtClean="0">
                <a:latin typeface="Times New Roman" panose="02020603050405020304" charset="0"/>
              </a:rPr>
              <a:t> </a:t>
            </a:r>
            <a:r>
              <a:rPr lang="en-US" altLang="en-US" sz="3000" dirty="0" err="1" smtClean="0">
                <a:latin typeface="Times New Roman" panose="02020603050405020304" charset="0"/>
              </a:rPr>
              <a:t>sâu</a:t>
            </a:r>
            <a:r>
              <a:rPr lang="en-US" altLang="en-US" sz="3000" dirty="0" smtClean="0">
                <a:latin typeface="Times New Roman" panose="02020603050405020304" charset="0"/>
              </a:rPr>
              <a:t>, </a:t>
            </a:r>
            <a:r>
              <a:rPr lang="en-US" altLang="en-US" sz="3000" dirty="0" err="1" smtClean="0">
                <a:latin typeface="Times New Roman" panose="02020603050405020304" charset="0"/>
              </a:rPr>
              <a:t>bệnh</a:t>
            </a:r>
            <a:r>
              <a:rPr lang="en-US" altLang="en-US" sz="3000" dirty="0" smtClean="0">
                <a:latin typeface="Times New Roman" panose="02020603050405020304" charset="0"/>
              </a:rPr>
              <a:t> </a:t>
            </a:r>
            <a:r>
              <a:rPr lang="en-US" altLang="en-US" sz="3000" dirty="0" err="1" smtClean="0">
                <a:latin typeface="Times New Roman" panose="02020603050405020304" charset="0"/>
              </a:rPr>
              <a:t>mới</a:t>
            </a:r>
            <a:r>
              <a:rPr lang="en-US" altLang="en-US" sz="3000" dirty="0" smtClean="0">
                <a:latin typeface="Times New Roman" panose="02020603050405020304" charset="0"/>
              </a:rPr>
              <a:t> </a:t>
            </a:r>
            <a:r>
              <a:rPr lang="en-US" altLang="en-US" sz="3000" dirty="0" err="1" smtClean="0">
                <a:latin typeface="Times New Roman" panose="02020603050405020304" charset="0"/>
              </a:rPr>
              <a:t>phát</a:t>
            </a:r>
            <a:r>
              <a:rPr lang="en-US" altLang="en-US" sz="3000" dirty="0" smtClean="0">
                <a:latin typeface="Times New Roman" panose="02020603050405020304" charset="0"/>
              </a:rPr>
              <a:t> </a:t>
            </a:r>
            <a:r>
              <a:rPr lang="en-US" altLang="en-US" sz="3000" dirty="0" err="1" smtClean="0">
                <a:latin typeface="Times New Roman" panose="02020603050405020304" charset="0"/>
              </a:rPr>
              <a:t>sinh</a:t>
            </a:r>
            <a:r>
              <a:rPr lang="en-US" altLang="en-US" sz="3000" dirty="0" smtClean="0">
                <a:latin typeface="Times New Roman" panose="02020603050405020304" charset="0"/>
              </a:rPr>
              <a:t>.</a:t>
            </a:r>
            <a:endParaRPr lang="en-US" altLang="en-US" sz="3000" dirty="0" smtClean="0">
              <a:latin typeface="Times New Roman" panose="02020603050405020304" charset="0"/>
            </a:endParaRPr>
          </a:p>
          <a:p>
            <a:pPr algn="just" eaLnBrk="1" hangingPunct="1">
              <a:buFontTx/>
              <a:buNone/>
            </a:pPr>
            <a:r>
              <a:rPr lang="en-US" altLang="en-US" sz="3000" dirty="0" smtClean="0">
                <a:latin typeface="Times New Roman" panose="02020603050405020304" charset="0"/>
              </a:rPr>
              <a:t>	+ </a:t>
            </a:r>
            <a:r>
              <a:rPr lang="en-US" altLang="en-US" sz="3000" b="1" dirty="0" err="1" smtClean="0">
                <a:latin typeface="Times New Roman" panose="02020603050405020304" charset="0"/>
              </a:rPr>
              <a:t>Nhược</a:t>
            </a:r>
            <a:r>
              <a:rPr lang="en-US" altLang="en-US" sz="3000" b="1" dirty="0" smtClean="0">
                <a:latin typeface="Times New Roman" panose="02020603050405020304" charset="0"/>
              </a:rPr>
              <a:t> </a:t>
            </a:r>
            <a:r>
              <a:rPr lang="en-US" altLang="en-US" sz="3000" b="1" dirty="0" err="1" smtClean="0">
                <a:latin typeface="Times New Roman" panose="02020603050405020304" charset="0"/>
              </a:rPr>
              <a:t>điểm</a:t>
            </a:r>
            <a:r>
              <a:rPr lang="en-US" altLang="en-US" sz="3000" b="1" dirty="0" smtClean="0">
                <a:latin typeface="Times New Roman" panose="02020603050405020304" charset="0"/>
              </a:rPr>
              <a:t>: </a:t>
            </a:r>
            <a:r>
              <a:rPr lang="en-US" altLang="en-US" sz="3000" dirty="0" err="1" smtClean="0">
                <a:latin typeface="Times New Roman" panose="02020603050405020304" charset="0"/>
              </a:rPr>
              <a:t>Hiệu</a:t>
            </a:r>
            <a:r>
              <a:rPr lang="en-US" altLang="en-US" sz="3000" dirty="0" smtClean="0">
                <a:latin typeface="Times New Roman" panose="02020603050405020304" charset="0"/>
              </a:rPr>
              <a:t> </a:t>
            </a:r>
            <a:r>
              <a:rPr lang="en-US" altLang="en-US" sz="3000" dirty="0" err="1" smtClean="0">
                <a:latin typeface="Times New Roman" panose="02020603050405020304" charset="0"/>
              </a:rPr>
              <a:t>quả</a:t>
            </a:r>
            <a:r>
              <a:rPr lang="en-US" altLang="en-US" sz="3000" dirty="0" smtClean="0">
                <a:latin typeface="Times New Roman" panose="02020603050405020304" charset="0"/>
              </a:rPr>
              <a:t> </a:t>
            </a:r>
            <a:r>
              <a:rPr lang="en-US" altLang="en-US" sz="3000" dirty="0" err="1" smtClean="0">
                <a:latin typeface="Times New Roman" panose="02020603050405020304" charset="0"/>
              </a:rPr>
              <a:t>thấp</a:t>
            </a:r>
            <a:r>
              <a:rPr lang="en-US" altLang="en-US" sz="3000" dirty="0" smtClean="0">
                <a:latin typeface="Times New Roman" panose="02020603050405020304" charset="0"/>
              </a:rPr>
              <a:t> </a:t>
            </a:r>
            <a:r>
              <a:rPr lang="en-US" altLang="en-US" sz="3000" dirty="0" err="1" smtClean="0">
                <a:latin typeface="Times New Roman" panose="02020603050405020304" charset="0"/>
              </a:rPr>
              <a:t>khi</a:t>
            </a:r>
            <a:r>
              <a:rPr lang="en-US" altLang="en-US" sz="3000" dirty="0" smtClean="0">
                <a:latin typeface="Times New Roman" panose="02020603050405020304" charset="0"/>
              </a:rPr>
              <a:t> </a:t>
            </a:r>
            <a:r>
              <a:rPr lang="en-US" altLang="en-US" sz="3000" dirty="0" err="1" smtClean="0">
                <a:latin typeface="Times New Roman" panose="02020603050405020304" charset="0"/>
              </a:rPr>
              <a:t>sâu,bệnh</a:t>
            </a:r>
            <a:r>
              <a:rPr lang="en-US" altLang="en-US" sz="3000" dirty="0" smtClean="0">
                <a:latin typeface="Times New Roman" panose="02020603050405020304" charset="0"/>
              </a:rPr>
              <a:t> </a:t>
            </a:r>
            <a:r>
              <a:rPr lang="en-US" altLang="en-US" sz="3000" dirty="0" err="1" smtClean="0">
                <a:latin typeface="Times New Roman" panose="02020603050405020304" charset="0"/>
              </a:rPr>
              <a:t>phát</a:t>
            </a:r>
            <a:r>
              <a:rPr lang="en-US" altLang="en-US" sz="3000" dirty="0" smtClean="0">
                <a:latin typeface="Times New Roman" panose="02020603050405020304" charset="0"/>
              </a:rPr>
              <a:t> </a:t>
            </a:r>
            <a:r>
              <a:rPr lang="en-US" altLang="en-US" sz="3000" dirty="0" err="1" smtClean="0">
                <a:latin typeface="Times New Roman" panose="02020603050405020304" charset="0"/>
              </a:rPr>
              <a:t>triển</a:t>
            </a:r>
            <a:r>
              <a:rPr lang="en-US" altLang="en-US" sz="3000" dirty="0" smtClean="0">
                <a:latin typeface="Times New Roman" panose="02020603050405020304" charset="0"/>
              </a:rPr>
              <a:t> </a:t>
            </a:r>
            <a:r>
              <a:rPr lang="en-US" altLang="en-US" sz="3000" dirty="0" err="1" smtClean="0">
                <a:latin typeface="Times New Roman" panose="02020603050405020304" charset="0"/>
              </a:rPr>
              <a:t>mạnh</a:t>
            </a:r>
            <a:r>
              <a:rPr lang="en-US" altLang="en-US" sz="3000" dirty="0" smtClean="0">
                <a:latin typeface="Times New Roman" panose="02020603050405020304" charset="0"/>
              </a:rPr>
              <a:t>, </a:t>
            </a:r>
            <a:r>
              <a:rPr lang="en-US" altLang="en-US" sz="3000" dirty="0" err="1" smtClean="0">
                <a:latin typeface="Times New Roman" panose="02020603050405020304" charset="0"/>
              </a:rPr>
              <a:t>tốn</a:t>
            </a:r>
            <a:r>
              <a:rPr lang="en-US" altLang="en-US" sz="3000" dirty="0" smtClean="0">
                <a:latin typeface="Times New Roman" panose="02020603050405020304" charset="0"/>
              </a:rPr>
              <a:t> </a:t>
            </a:r>
            <a:r>
              <a:rPr lang="en-US" altLang="en-US" sz="3000" dirty="0" err="1" smtClean="0">
                <a:latin typeface="Times New Roman" panose="02020603050405020304" charset="0"/>
              </a:rPr>
              <a:t>công</a:t>
            </a:r>
            <a:r>
              <a:rPr lang="en-US" altLang="en-US" sz="3000" dirty="0" smtClean="0">
                <a:latin typeface="Times New Roman" panose="02020603050405020304" charset="0"/>
              </a:rPr>
              <a:t>.</a:t>
            </a:r>
            <a:endParaRPr lang="en-US" altLang="en-US" sz="3000" dirty="0" smtClean="0">
              <a:latin typeface="Times New Roman" panose="02020603050405020304" charset="0"/>
            </a:endParaRPr>
          </a:p>
        </p:txBody>
      </p:sp>
      <p:sp>
        <p:nvSpPr>
          <p:cNvPr id="10242" name="Rectangle 2"/>
          <p:cNvSpPr>
            <a:spLocks noGrp="1" noChangeArrowheads="1"/>
          </p:cNvSpPr>
          <p:nvPr>
            <p:ph type="title"/>
          </p:nvPr>
        </p:nvSpPr>
        <p:spPr>
          <a:xfrm>
            <a:off x="457200" y="228600"/>
            <a:ext cx="4038600" cy="533400"/>
          </a:xfrm>
          <a:solidFill>
            <a:srgbClr val="CCFFCC"/>
          </a:solidFill>
          <a:ln>
            <a:solidFill>
              <a:srgbClr val="FF0000"/>
            </a:solidFill>
            <a:miter lim="800000"/>
          </a:ln>
        </p:spPr>
        <p:txBody>
          <a:bodyPr/>
          <a:lstStyle/>
          <a:p>
            <a:pPr eaLnBrk="1" hangingPunct="1"/>
            <a:r>
              <a:rPr lang="en-US" altLang="en-US" sz="2800" b="1" dirty="0" smtClean="0">
                <a:latin typeface="Times New Roman" panose="02020603050405020304" charset="0"/>
              </a:rPr>
              <a:t> </a:t>
            </a:r>
            <a:r>
              <a:rPr lang="en-US" altLang="en-US" sz="2800" b="1" dirty="0" err="1" smtClean="0">
                <a:latin typeface="Times New Roman" panose="02020603050405020304" charset="0"/>
              </a:rPr>
              <a:t>Biện</a:t>
            </a:r>
            <a:r>
              <a:rPr lang="en-US" altLang="en-US" sz="2800" b="1" dirty="0" smtClean="0">
                <a:latin typeface="Times New Roman" panose="02020603050405020304" charset="0"/>
              </a:rPr>
              <a:t> </a:t>
            </a:r>
            <a:r>
              <a:rPr lang="en-US" altLang="en-US" sz="2800" b="1" dirty="0" err="1" smtClean="0">
                <a:latin typeface="Times New Roman" panose="02020603050405020304" charset="0"/>
              </a:rPr>
              <a:t>pháp</a:t>
            </a:r>
            <a:r>
              <a:rPr lang="en-US" altLang="en-US" sz="2800" b="1" dirty="0" smtClean="0">
                <a:latin typeface="Times New Roman" panose="02020603050405020304" charset="0"/>
              </a:rPr>
              <a:t> </a:t>
            </a:r>
            <a:r>
              <a:rPr lang="en-US" altLang="en-US" sz="2800" b="1" dirty="0" err="1" smtClean="0">
                <a:latin typeface="Times New Roman" panose="02020603050405020304" charset="0"/>
              </a:rPr>
              <a:t>thủ</a:t>
            </a:r>
            <a:r>
              <a:rPr lang="en-US" altLang="en-US" sz="2800" b="1" dirty="0" smtClean="0">
                <a:latin typeface="Times New Roman" panose="02020603050405020304" charset="0"/>
              </a:rPr>
              <a:t> </a:t>
            </a:r>
            <a:r>
              <a:rPr lang="en-US" altLang="en-US" sz="2800" b="1" dirty="0" err="1" smtClean="0">
                <a:latin typeface="Times New Roman" panose="02020603050405020304" charset="0"/>
              </a:rPr>
              <a:t>công</a:t>
            </a:r>
            <a:endParaRPr lang="en-US" altLang="en-US" sz="2800" b="1" dirty="0" smtClean="0">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43">
                                            <p:bg/>
                                          </p:spTgt>
                                        </p:tgtEl>
                                        <p:attrNameLst>
                                          <p:attrName>style.visibility</p:attrName>
                                        </p:attrNameLst>
                                      </p:cBhvr>
                                      <p:to>
                                        <p:strVal val="visible"/>
                                      </p:to>
                                    </p:set>
                                    <p:animEffect transition="in" filter="box(in)">
                                      <p:cBhvr>
                                        <p:cTn id="12" dur="500"/>
                                        <p:tgtEl>
                                          <p:spTgt spid="10243">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box(in)">
                                      <p:cBhvr>
                                        <p:cTn id="17" dur="500"/>
                                        <p:tgtEl>
                                          <p:spTgt spid="102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box(in)">
                                      <p:cBhvr>
                                        <p:cTn id="22" dur="500"/>
                                        <p:tgtEl>
                                          <p:spTgt spid="102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box(in)">
                                      <p:cBhvr>
                                        <p:cTn id="27"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build="p"/>
      <p:bldP spid="1024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457200" y="1219200"/>
            <a:ext cx="8229600" cy="2895600"/>
          </a:xfrm>
          <a:solidFill>
            <a:srgbClr val="CCFFFF"/>
          </a:solidFill>
          <a:ln>
            <a:solidFill>
              <a:srgbClr val="FF0000"/>
            </a:solidFill>
            <a:miter lim="800000"/>
          </a:ln>
        </p:spPr>
        <p:txBody>
          <a:bodyPr/>
          <a:lstStyle/>
          <a:p>
            <a:pPr eaLnBrk="1" hangingPunct="1">
              <a:lnSpc>
                <a:spcPct val="90000"/>
              </a:lnSpc>
              <a:buFontTx/>
              <a:buNone/>
            </a:pPr>
            <a:endParaRPr lang="en-US" altLang="en-US" sz="2600" smtClean="0">
              <a:latin typeface="Times New Roman" panose="02020603050405020304" charset="0"/>
            </a:endParaRPr>
          </a:p>
          <a:p>
            <a:pPr eaLnBrk="1" hangingPunct="1">
              <a:lnSpc>
                <a:spcPct val="90000"/>
              </a:lnSpc>
              <a:buFontTx/>
              <a:buNone/>
            </a:pPr>
            <a:r>
              <a:rPr lang="en-US" altLang="en-US" sz="2400" smtClean="0">
                <a:latin typeface="Times New Roman" panose="02020603050405020304" charset="0"/>
              </a:rPr>
              <a:t>	- Ưu điểm: Có hiệu quả cao, ít tốn công, diệt nhanh.</a:t>
            </a:r>
            <a:endParaRPr lang="en-US" altLang="en-US" sz="2400" smtClean="0">
              <a:latin typeface="Times New Roman" panose="02020603050405020304" charset="0"/>
            </a:endParaRPr>
          </a:p>
          <a:p>
            <a:pPr eaLnBrk="1" hangingPunct="1">
              <a:lnSpc>
                <a:spcPct val="90000"/>
              </a:lnSpc>
              <a:buFontTx/>
              <a:buNone/>
            </a:pPr>
            <a:r>
              <a:rPr lang="en-US" altLang="en-US" sz="2400" smtClean="0">
                <a:latin typeface="Times New Roman" panose="02020603050405020304" charset="0"/>
              </a:rPr>
              <a:t>	- Nhược điểm: </a:t>
            </a:r>
            <a:endParaRPr lang="en-US" altLang="en-US" sz="2400" smtClean="0">
              <a:latin typeface="Times New Roman" panose="02020603050405020304" charset="0"/>
            </a:endParaRPr>
          </a:p>
          <a:p>
            <a:pPr eaLnBrk="1" hangingPunct="1">
              <a:lnSpc>
                <a:spcPct val="90000"/>
              </a:lnSpc>
              <a:buFontTx/>
              <a:buNone/>
            </a:pPr>
            <a:r>
              <a:rPr lang="en-US" altLang="en-US" sz="2400" smtClean="0">
                <a:latin typeface="Times New Roman" panose="02020603050405020304" charset="0"/>
              </a:rPr>
              <a:t>		+ Gây ngộ độc cho người , cây trồng và gia súc.</a:t>
            </a:r>
            <a:endParaRPr lang="en-US" altLang="en-US" sz="2400" smtClean="0">
              <a:latin typeface="Times New Roman" panose="02020603050405020304" charset="0"/>
            </a:endParaRPr>
          </a:p>
          <a:p>
            <a:pPr eaLnBrk="1" hangingPunct="1">
              <a:lnSpc>
                <a:spcPct val="90000"/>
              </a:lnSpc>
              <a:buFontTx/>
              <a:buNone/>
            </a:pPr>
            <a:r>
              <a:rPr lang="en-US" altLang="en-US" sz="2400" smtClean="0">
                <a:latin typeface="Times New Roman" panose="02020603050405020304" charset="0"/>
              </a:rPr>
              <a:t>		+ Ô nhiễm môi trường(đất, nước, không khí), giết chết </a:t>
            </a:r>
            <a:endParaRPr lang="en-US" altLang="en-US" sz="2400" smtClean="0">
              <a:latin typeface="Times New Roman" panose="02020603050405020304" charset="0"/>
            </a:endParaRPr>
          </a:p>
          <a:p>
            <a:pPr eaLnBrk="1" hangingPunct="1">
              <a:lnSpc>
                <a:spcPct val="90000"/>
              </a:lnSpc>
              <a:buFontTx/>
              <a:buNone/>
            </a:pPr>
            <a:r>
              <a:rPr lang="en-US" altLang="en-US" sz="2400" smtClean="0">
                <a:latin typeface="Times New Roman" panose="02020603050405020304" charset="0"/>
              </a:rPr>
              <a:t>các sinh vật khác ở ruộng.</a:t>
            </a:r>
            <a:endParaRPr lang="en-US" altLang="en-US" sz="2400" smtClean="0">
              <a:latin typeface="Times New Roman" panose="02020603050405020304" charset="0"/>
            </a:endParaRPr>
          </a:p>
          <a:p>
            <a:pPr eaLnBrk="1" hangingPunct="1">
              <a:lnSpc>
                <a:spcPct val="90000"/>
              </a:lnSpc>
              <a:buFontTx/>
              <a:buNone/>
            </a:pPr>
            <a:endParaRPr lang="en-US" altLang="en-US" sz="2400" smtClean="0">
              <a:latin typeface="Times New Roman" panose="02020603050405020304" charset="0"/>
            </a:endParaRPr>
          </a:p>
          <a:p>
            <a:pPr eaLnBrk="1" hangingPunct="1">
              <a:lnSpc>
                <a:spcPct val="90000"/>
              </a:lnSpc>
              <a:buFontTx/>
              <a:buNone/>
            </a:pPr>
            <a:endParaRPr lang="en-US" altLang="en-US" sz="2400" smtClean="0">
              <a:latin typeface="Times New Roman" panose="02020603050405020304" charset="0"/>
            </a:endParaRPr>
          </a:p>
        </p:txBody>
      </p:sp>
      <p:sp>
        <p:nvSpPr>
          <p:cNvPr id="12293" name="Rectangle 5"/>
          <p:cNvSpPr>
            <a:spLocks noChangeArrowheads="1"/>
          </p:cNvSpPr>
          <p:nvPr/>
        </p:nvSpPr>
        <p:spPr bwMode="auto">
          <a:xfrm>
            <a:off x="457200" y="304800"/>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smtClean="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Biện</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pháp</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hóa</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học</a:t>
            </a:r>
            <a:endParaRPr lang="en-US" altLang="en-US" sz="2800" b="1" dirty="0">
              <a:solidFill>
                <a:schemeClr val="tx2"/>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2" dur="5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7" dur="500"/>
                                        <p:tgtEl>
                                          <p:spTgt spid="1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22" dur="500"/>
                                        <p:tgtEl>
                                          <p:spTgt spid="112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27" dur="500"/>
                                        <p:tgtEl>
                                          <p:spTgt spid="112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32" dur="500"/>
                                        <p:tgtEl>
                                          <p:spTgt spid="112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12293"/>
                                        </p:tgtEl>
                                        <p:attrNameLst>
                                          <p:attrName>style.visibility</p:attrName>
                                        </p:attrNameLst>
                                      </p:cBhvr>
                                      <p:to>
                                        <p:strVal val="visible"/>
                                      </p:to>
                                    </p:set>
                                    <p:anim calcmode="lin" valueType="num">
                                      <p:cBhvr>
                                        <p:cTn id="3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40" dur="1000" fill="hold"/>
                                        <p:tgtEl>
                                          <p:spTgt spid="1229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build="p"/>
      <p:bldP spid="1229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381000" y="990600"/>
            <a:ext cx="8229600" cy="5105400"/>
          </a:xfrm>
          <a:solidFill>
            <a:srgbClr val="CCFFFF"/>
          </a:solidFill>
          <a:ln>
            <a:solidFill>
              <a:srgbClr val="FF0000"/>
            </a:solidFill>
            <a:miter lim="800000"/>
          </a:ln>
        </p:spPr>
        <p:txBody>
          <a:bodyPr/>
          <a:lstStyle/>
          <a:p>
            <a:pPr eaLnBrk="1" hangingPunct="1">
              <a:lnSpc>
                <a:spcPct val="90000"/>
              </a:lnSpc>
              <a:buFontTx/>
              <a:buNone/>
            </a:pPr>
            <a:r>
              <a:rPr lang="en-US" altLang="en-US" sz="2600" smtClean="0">
                <a:latin typeface="Times New Roman" panose="02020603050405020304" charset="0"/>
              </a:rPr>
              <a:t>* Cần đảm bảo: + Sử dụng đúng loại thuốc,nồng độ và liều lượng.</a:t>
            </a:r>
            <a:endParaRPr lang="en-US" altLang="en-US" sz="2600" smtClean="0">
              <a:latin typeface="Times New Roman" panose="02020603050405020304" charset="0"/>
            </a:endParaRPr>
          </a:p>
          <a:p>
            <a:pPr eaLnBrk="1" hangingPunct="1">
              <a:lnSpc>
                <a:spcPct val="90000"/>
              </a:lnSpc>
              <a:buFontTx/>
              <a:buNone/>
            </a:pPr>
            <a:r>
              <a:rPr lang="en-US" altLang="en-US" sz="2600" smtClean="0">
                <a:latin typeface="Times New Roman" panose="02020603050405020304" charset="0"/>
              </a:rPr>
              <a:t>                          + Phun đúng kĩ thuật (đảm bảo thời gian cách li đúng qui định, phun đều, không phun ngược chiều gió, lúc mưa….)</a:t>
            </a:r>
            <a:endParaRPr lang="en-US" altLang="en-US" sz="2600" smtClean="0">
              <a:latin typeface="Times New Roman" panose="02020603050405020304" charset="0"/>
            </a:endParaRPr>
          </a:p>
          <a:p>
            <a:pPr eaLnBrk="1" hangingPunct="1">
              <a:lnSpc>
                <a:spcPct val="90000"/>
              </a:lnSpc>
              <a:buFontTx/>
              <a:buNone/>
            </a:pPr>
            <a:r>
              <a:rPr lang="en-US" altLang="en-US" sz="2400" smtClean="0">
                <a:latin typeface="Times New Roman" panose="02020603050405020304" charset="0"/>
              </a:rPr>
              <a:t>	</a:t>
            </a:r>
            <a:endParaRPr lang="en-US" altLang="en-US" sz="2400" smtClean="0">
              <a:latin typeface="Times New Roman" panose="02020603050405020304" charset="0"/>
            </a:endParaRPr>
          </a:p>
          <a:p>
            <a:pPr eaLnBrk="1" hangingPunct="1">
              <a:lnSpc>
                <a:spcPct val="90000"/>
              </a:lnSpc>
              <a:buFontTx/>
              <a:buNone/>
            </a:pPr>
            <a:endParaRPr lang="en-US" altLang="en-US" sz="2400" smtClean="0">
              <a:latin typeface="Times New Roman" panose="02020603050405020304" charset="0"/>
            </a:endParaRPr>
          </a:p>
          <a:p>
            <a:pPr eaLnBrk="1" hangingPunct="1">
              <a:lnSpc>
                <a:spcPct val="90000"/>
              </a:lnSpc>
              <a:buFontTx/>
              <a:buNone/>
            </a:pPr>
            <a:endParaRPr lang="en-US" altLang="en-US" sz="2400" smtClean="0">
              <a:latin typeface="Times New Roman" panose="02020603050405020304" charset="0"/>
            </a:endParaRPr>
          </a:p>
        </p:txBody>
      </p:sp>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smtClean="0">
                <a:solidFill>
                  <a:schemeClr val="tx2"/>
                </a:solidFill>
                <a:latin typeface="Times New Roman" panose="02020603050405020304" charset="0"/>
              </a:rPr>
              <a:t>c. </a:t>
            </a:r>
            <a:r>
              <a:rPr lang="en-US" altLang="en-US" sz="2800" b="1" dirty="0" err="1">
                <a:solidFill>
                  <a:schemeClr val="tx2"/>
                </a:solidFill>
                <a:latin typeface="Times New Roman" panose="02020603050405020304" charset="0"/>
              </a:rPr>
              <a:t>Biện</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pháp</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hóa</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học</a:t>
            </a:r>
            <a:endParaRPr lang="en-US" altLang="en-US" sz="2800" b="1" dirty="0">
              <a:solidFill>
                <a:schemeClr val="tx2"/>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12" dur="500"/>
                                        <p:tgtEl>
                                          <p:spTgt spid="112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7" dur="500"/>
                                        <p:tgtEl>
                                          <p:spTgt spid="112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22" dur="500"/>
                                        <p:tgtEl>
                                          <p:spTgt spid="1126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12293"/>
                                        </p:tgtEl>
                                        <p:attrNameLst>
                                          <p:attrName>style.visibility</p:attrName>
                                        </p:attrNameLst>
                                      </p:cBhvr>
                                      <p:to>
                                        <p:strVal val="visible"/>
                                      </p:to>
                                    </p:set>
                                    <p:anim calcmode="lin" valueType="num">
                                      <p:cBhvr>
                                        <p:cTn id="2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0" dur="1000" fill="hold"/>
                                        <p:tgtEl>
                                          <p:spTgt spid="1229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build="p"/>
      <p:bldP spid="1229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2971800" y="228600"/>
            <a:ext cx="3581400"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5000" b="1" smtClean="0">
                <a:latin typeface="Times New Roman" panose="02020603050405020304" charset="0"/>
                <a:cs typeface="Times New Roman" panose="02020603050405020304" charset="0"/>
              </a:rPr>
              <a:t>HỘP QUÀ BÍ ẨN</a:t>
            </a:r>
            <a:endParaRPr lang="en-US" sz="5000" b="1">
              <a:latin typeface="Times New Roman" panose="02020603050405020304" charset="0"/>
              <a:cs typeface="Times New Roman" panose="02020603050405020304" charset="0"/>
            </a:endParaRPr>
          </a:p>
        </p:txBody>
      </p:sp>
      <p:sp>
        <p:nvSpPr>
          <p:cNvPr id="4" name="Oval 3"/>
          <p:cNvSpPr/>
          <p:nvPr/>
        </p:nvSpPr>
        <p:spPr>
          <a:xfrm>
            <a:off x="1676400" y="2209800"/>
            <a:ext cx="64770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2476500" y="2895600"/>
            <a:ext cx="4876800" cy="2554545"/>
          </a:xfrm>
          <a:prstGeom prst="rect">
            <a:avLst/>
          </a:prstGeom>
          <a:noFill/>
        </p:spPr>
        <p:txBody>
          <a:bodyPr wrap="square" rtlCol="0">
            <a:spAutoFit/>
          </a:bodyPr>
          <a:lstStyle/>
          <a:p>
            <a:r>
              <a:rPr lang="en-US" sz="3200" smtClean="0">
                <a:latin typeface="Times New Roman" panose="02020603050405020304" charset="0"/>
                <a:cs typeface="Times New Roman" panose="02020603050405020304" charset="0"/>
              </a:rPr>
              <a:t>Trong mỗi hộp quà ẩn chứng một số điểm bí ấn. Các em hãy trả lời đúng các câu hỏi để nhận về phần quà cho mình nhé.</a:t>
            </a:r>
            <a:endParaRPr lang="en-US" sz="3200">
              <a:latin typeface="Times New Roman" panose="02020603050405020304" charset="0"/>
              <a:cs typeface="Times New Roman" panose="02020603050405020304" charset="0"/>
            </a:endParaRP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81059" y="141787"/>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5000" r="-25000"/>
          </a:stretch>
        </a:blipFill>
        <a:effectLst/>
      </p:bgPr>
    </p:bg>
    <p:spTree>
      <p:nvGrpSpPr>
        <p:cNvPr id="1" name=""/>
        <p:cNvGrpSpPr/>
        <p:nvPr/>
      </p:nvGrpSpPr>
      <p:grpSpPr>
        <a:xfrm>
          <a:off x="0" y="0"/>
          <a:ext cx="0" cy="0"/>
          <a:chOff x="0" y="0"/>
          <a:chExt cx="0" cy="0"/>
        </a:xfrm>
      </p:grpSpPr>
      <p:pic>
        <p:nvPicPr>
          <p:cNvPr id="4" name="q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a:fillRect/>
          </a:stretch>
        </p:blipFill>
        <p:spPr>
          <a:xfrm>
            <a:off x="155978" y="810491"/>
            <a:ext cx="1984549" cy="1828800"/>
          </a:xfrm>
          <a:prstGeom prst="rect">
            <a:avLst/>
          </a:prstGeom>
        </p:spPr>
      </p:pic>
      <p:pic>
        <p:nvPicPr>
          <p:cNvPr id="5" name="q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a:fillRect/>
          </a:stretch>
        </p:blipFill>
        <p:spPr>
          <a:xfrm>
            <a:off x="3322866" y="792951"/>
            <a:ext cx="2001780" cy="1884218"/>
          </a:xfrm>
          <a:prstGeom prst="rect">
            <a:avLst/>
          </a:prstGeom>
        </p:spPr>
      </p:pic>
      <p:pic>
        <p:nvPicPr>
          <p:cNvPr id="6" name="q3">
            <a:hlinkClick r:id="rId8" action="ppaction://hlinksldjump"/>
          </p:cNvPr>
          <p:cNvPicPr>
            <a:picLocks noChangeAspect="1"/>
          </p:cNvPicPr>
          <p:nvPr/>
        </p:nvPicPr>
        <p:blipFill rotWithShape="1">
          <a:blip r:embed="rId9">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a:fillRect/>
          </a:stretch>
        </p:blipFill>
        <p:spPr>
          <a:xfrm>
            <a:off x="6522028" y="817418"/>
            <a:ext cx="1905000" cy="1947008"/>
          </a:xfrm>
          <a:prstGeom prst="rect">
            <a:avLst/>
          </a:prstGeom>
        </p:spPr>
      </p:pic>
      <p:pic>
        <p:nvPicPr>
          <p:cNvPr id="7" name="q4">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a:fillRect/>
          </a:stretch>
        </p:blipFill>
        <p:spPr>
          <a:xfrm>
            <a:off x="223461" y="3626430"/>
            <a:ext cx="1849582" cy="1832377"/>
          </a:xfrm>
          <a:prstGeom prst="rect">
            <a:avLst/>
          </a:prstGeom>
        </p:spPr>
      </p:pic>
      <p:pic>
        <p:nvPicPr>
          <p:cNvPr id="8" name="q5">
            <a:hlinkClick r:id="rId13" action="ppaction://hlinksldjump"/>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2909" y="3513918"/>
            <a:ext cx="2057400" cy="2057400"/>
          </a:xfrm>
          <a:prstGeom prst="rect">
            <a:avLst/>
          </a:prstGeom>
        </p:spPr>
      </p:pic>
      <p:sp>
        <p:nvSpPr>
          <p:cNvPr id="10" name="Oval 9"/>
          <p:cNvSpPr/>
          <p:nvPr/>
        </p:nvSpPr>
        <p:spPr>
          <a:xfrm>
            <a:off x="223461" y="1229590"/>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Oval 11"/>
          <p:cNvSpPr/>
          <p:nvPr/>
        </p:nvSpPr>
        <p:spPr>
          <a:xfrm>
            <a:off x="3716623" y="4117485"/>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Oval 12"/>
          <p:cNvSpPr/>
          <p:nvPr/>
        </p:nvSpPr>
        <p:spPr>
          <a:xfrm>
            <a:off x="378430" y="4047318"/>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6622205" y="1207075"/>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3322864" y="1207074"/>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465523" y="1536853"/>
            <a:ext cx="1232274" cy="461665"/>
          </a:xfrm>
          <a:prstGeom prst="rect">
            <a:avLst/>
          </a:prstGeom>
          <a:noFill/>
        </p:spPr>
        <p:txBody>
          <a:bodyPr wrap="square" rtlCol="0">
            <a:spAutoFit/>
          </a:bodyPr>
          <a:lstStyle/>
          <a:p>
            <a:r>
              <a:rPr lang="en-US" sz="2400" dirty="0"/>
              <a:t>9</a:t>
            </a:r>
            <a:r>
              <a:rPr lang="en-US" sz="2400" dirty="0" smtClean="0"/>
              <a:t> </a:t>
            </a:r>
            <a:r>
              <a:rPr lang="en-US" sz="2400" dirty="0" err="1" smtClean="0"/>
              <a:t>điểm</a:t>
            </a:r>
            <a:endParaRPr lang="en-US" sz="2400" dirty="0"/>
          </a:p>
        </p:txBody>
      </p:sp>
      <p:sp>
        <p:nvSpPr>
          <p:cNvPr id="18" name="TextBox 17"/>
          <p:cNvSpPr txBox="1"/>
          <p:nvPr/>
        </p:nvSpPr>
        <p:spPr>
          <a:xfrm>
            <a:off x="3867149" y="4455467"/>
            <a:ext cx="1333501"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0" name="TextBox 19"/>
          <p:cNvSpPr txBox="1"/>
          <p:nvPr/>
        </p:nvSpPr>
        <p:spPr>
          <a:xfrm>
            <a:off x="6922837" y="1630871"/>
            <a:ext cx="1421690"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1" name="TextBox 20"/>
          <p:cNvSpPr txBox="1"/>
          <p:nvPr/>
        </p:nvSpPr>
        <p:spPr>
          <a:xfrm>
            <a:off x="3656067" y="1448164"/>
            <a:ext cx="1211378" cy="461665"/>
          </a:xfrm>
          <a:prstGeom prst="rect">
            <a:avLst/>
          </a:prstGeom>
          <a:noFill/>
        </p:spPr>
        <p:txBody>
          <a:bodyPr wrap="square" rtlCol="0">
            <a:spAutoFit/>
          </a:bodyPr>
          <a:lstStyle/>
          <a:p>
            <a:r>
              <a:rPr lang="en-US" sz="2400" dirty="0" smtClean="0"/>
              <a:t>10 </a:t>
            </a:r>
            <a:r>
              <a:rPr lang="en-US" sz="2400" dirty="0" err="1" smtClean="0"/>
              <a:t>điểm</a:t>
            </a:r>
            <a:endParaRPr lang="en-US" sz="24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childTnLst>
        </p:cTn>
      </p:par>
    </p:tnLst>
    <p:bldLst>
      <p:bldP spid="10" grpId="0" animBg="1"/>
      <p:bldP spid="12" grpId="0" animBg="1"/>
      <p:bldP spid="13" grpId="0" animBg="1"/>
      <p:bldP spid="14" grpId="0" animBg="1"/>
      <p:bldP spid="15" grpId="0" animBg="1"/>
      <p:bldP spid="16" grpId="0"/>
      <p:bldP spid="18" grpId="0"/>
      <p:bldP spid="20"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3000" y="304800"/>
            <a:ext cx="51816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650283" y="5973637"/>
            <a:ext cx="56388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pPr>
            <a:r>
              <a:rPr lang="en-US" sz="3200" dirty="0" smtClean="0">
                <a:solidFill>
                  <a:srgbClr val="0000CC"/>
                </a:solidFill>
                <a:latin typeface="Times New Roman" panose="02020603050405020304" charset="0"/>
                <a:cs typeface="Times New Roman" panose="02020603050405020304" charset="0"/>
              </a:rPr>
              <a:t>D: </a:t>
            </a:r>
            <a:r>
              <a:rPr lang="en-US" altLang="en-US" sz="2400" dirty="0" err="1" smtClean="0">
                <a:solidFill>
                  <a:srgbClr val="0000CC"/>
                </a:solidFill>
                <a:latin typeface="Times New Roman" panose="02020603050405020304" charset="0"/>
                <a:cs typeface="Times New Roman" panose="02020603050405020304" charset="0"/>
              </a:rPr>
              <a:t>Diệt</a:t>
            </a:r>
            <a:r>
              <a:rPr lang="en-US" altLang="en-US" sz="2400" dirty="0" smtClean="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hết</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cỏ</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mọc</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xen</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vào</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cây</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smtClean="0">
                <a:solidFill>
                  <a:srgbClr val="0000CC"/>
                </a:solidFill>
                <a:latin typeface="Times New Roman" panose="02020603050405020304" charset="0"/>
                <a:cs typeface="Times New Roman" panose="02020603050405020304" charset="0"/>
              </a:rPr>
              <a:t>trồng</a:t>
            </a:r>
            <a:endParaRPr lang="en-US" altLang="en-US" sz="2400" dirty="0">
              <a:solidFill>
                <a:srgbClr val="0000CC"/>
              </a:solidFill>
              <a:latin typeface="Times New Roman" panose="02020603050405020304" charset="0"/>
              <a:cs typeface="Times New Roman" panose="02020603050405020304" charset="0"/>
            </a:endParaRPr>
          </a:p>
        </p:txBody>
      </p:sp>
      <p:sp>
        <p:nvSpPr>
          <p:cNvPr id="6" name="TextBox 5"/>
          <p:cNvSpPr txBox="1"/>
          <p:nvPr/>
        </p:nvSpPr>
        <p:spPr>
          <a:xfrm>
            <a:off x="734901" y="1946604"/>
            <a:ext cx="503582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buFont typeface="Times New Roman" panose="02020603050405020304" charset="0"/>
              <a:buNone/>
            </a:pPr>
            <a:r>
              <a:rPr lang="en-US" sz="3200" dirty="0" smtClean="0">
                <a:latin typeface="Times New Roman" panose="02020603050405020304" charset="0"/>
                <a:cs typeface="Times New Roman" panose="02020603050405020304" charset="0"/>
              </a:rPr>
              <a:t>A: </a:t>
            </a:r>
            <a:r>
              <a:rPr lang="en-US" altLang="en-US" sz="2400" dirty="0" err="1">
                <a:solidFill>
                  <a:srgbClr val="0000FF"/>
                </a:solidFill>
                <a:latin typeface="Times New Roman" panose="02020603050405020304" charset="0"/>
              </a:rPr>
              <a:t>Làm</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cho</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đất</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tơi</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xốp</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tăng</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khả</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năng</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giữ</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nước</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chất</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dinh</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dưỡng</a:t>
            </a:r>
            <a:r>
              <a:rPr lang="en-US" altLang="en-US" sz="2400" dirty="0">
                <a:solidFill>
                  <a:srgbClr val="0000FF"/>
                </a:solidFill>
                <a:latin typeface="Times New Roman" panose="02020603050405020304" charset="0"/>
              </a:rPr>
              <a:t>.</a:t>
            </a:r>
            <a:endParaRPr lang="en-US" altLang="en-US" sz="2400" dirty="0">
              <a:solidFill>
                <a:srgbClr val="0000FF"/>
              </a:solidFill>
              <a:latin typeface="Times New Roman" panose="02020603050405020304" charset="0"/>
            </a:endParaRPr>
          </a:p>
        </p:txBody>
      </p:sp>
      <p:sp>
        <p:nvSpPr>
          <p:cNvPr id="7" name="TextBox 6"/>
          <p:cNvSpPr txBox="1"/>
          <p:nvPr/>
        </p:nvSpPr>
        <p:spPr>
          <a:xfrm>
            <a:off x="654688" y="4306162"/>
            <a:ext cx="5904112"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anose="02020603050405020304" charset="0"/>
                <a:cs typeface="Times New Roman" panose="02020603050405020304" charset="0"/>
              </a:rPr>
              <a:t>C: </a:t>
            </a:r>
            <a:r>
              <a:rPr lang="en-US" altLang="en-US" sz="2400" dirty="0" err="1">
                <a:solidFill>
                  <a:srgbClr val="0000FF"/>
                </a:solidFill>
                <a:latin typeface="Times New Roman" panose="02020603050405020304" charset="0"/>
              </a:rPr>
              <a:t>Làm</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cho</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đất</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tơi</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xốp</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bằng</a:t>
            </a:r>
            <a:r>
              <a:rPr lang="en-US" altLang="en-US" sz="2400" dirty="0">
                <a:solidFill>
                  <a:srgbClr val="0000FF"/>
                </a:solidFill>
                <a:latin typeface="Times New Roman" panose="02020603050405020304" charset="0"/>
              </a:rPr>
              <a:t> </a:t>
            </a:r>
            <a:r>
              <a:rPr lang="en-US" altLang="en-US" sz="2400" dirty="0" err="1" smtClean="0">
                <a:solidFill>
                  <a:srgbClr val="0000FF"/>
                </a:solidFill>
                <a:latin typeface="Times New Roman" panose="02020603050405020304" charset="0"/>
              </a:rPr>
              <a:t>phẳng</a:t>
            </a:r>
            <a:r>
              <a:rPr lang="en-US" altLang="en-US" sz="2400" dirty="0">
                <a:solidFill>
                  <a:srgbClr val="0000FF"/>
                </a:solidFill>
                <a:latin typeface="Times New Roman" panose="02020603050405020304" charset="0"/>
              </a:rPr>
              <a:t>.</a:t>
            </a:r>
            <a:endParaRPr lang="en-US" altLang="en-US" sz="2400" dirty="0">
              <a:solidFill>
                <a:srgbClr val="0000FF"/>
              </a:solidFill>
              <a:latin typeface="Times New Roman" panose="02020603050405020304" charset="0"/>
            </a:endParaRPr>
          </a:p>
          <a:p>
            <a:r>
              <a:rPr lang="en-US" sz="3200" dirty="0" smtClean="0">
                <a:latin typeface="Times New Roman" panose="02020603050405020304" charset="0"/>
                <a:cs typeface="Times New Roman" panose="02020603050405020304" charset="0"/>
              </a:rPr>
              <a:t> </a:t>
            </a:r>
            <a:endParaRPr lang="en-US" sz="3200" dirty="0">
              <a:latin typeface="Times New Roman" panose="02020603050405020304" charset="0"/>
              <a:cs typeface="Times New Roman" panose="02020603050405020304" charset="0"/>
            </a:endParaRPr>
          </a:p>
        </p:txBody>
      </p:sp>
      <p:sp>
        <p:nvSpPr>
          <p:cNvPr id="8" name="TextBox 7"/>
          <p:cNvSpPr txBox="1"/>
          <p:nvPr/>
        </p:nvSpPr>
        <p:spPr>
          <a:xfrm>
            <a:off x="606501" y="3500462"/>
            <a:ext cx="594688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anose="02020603050405020304" charset="0"/>
                <a:cs typeface="Times New Roman" panose="02020603050405020304" charset="0"/>
              </a:rPr>
              <a:t>B: </a:t>
            </a:r>
            <a:r>
              <a:rPr lang="en-US" altLang="en-US" sz="2400" dirty="0" smtClean="0">
                <a:solidFill>
                  <a:srgbClr val="0000FF"/>
                </a:solidFill>
                <a:latin typeface="Times New Roman" panose="02020603050405020304" charset="0"/>
              </a:rPr>
              <a:t> </a:t>
            </a:r>
            <a:r>
              <a:rPr lang="en-US" altLang="en-US" sz="2400" dirty="0" err="1" smtClean="0">
                <a:solidFill>
                  <a:srgbClr val="0000FF"/>
                </a:solidFill>
                <a:latin typeface="Times New Roman" panose="02020603050405020304" charset="0"/>
              </a:rPr>
              <a:t>Cải</a:t>
            </a:r>
            <a:r>
              <a:rPr lang="en-US" altLang="en-US" sz="2400" dirty="0" smtClean="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tạo</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đất</a:t>
            </a:r>
            <a:r>
              <a:rPr lang="en-US" altLang="en-US" sz="2400" dirty="0" smtClean="0">
                <a:solidFill>
                  <a:srgbClr val="0000FF"/>
                </a:solidFill>
                <a:latin typeface="Times New Roman" panose="02020603050405020304" charset="0"/>
              </a:rPr>
              <a:t>.</a:t>
            </a:r>
            <a:endParaRPr lang="en-US" altLang="en-US" sz="2400" dirty="0">
              <a:solidFill>
                <a:srgbClr val="0000FF"/>
              </a:solidFill>
              <a:latin typeface="Times New Roman" panose="02020603050405020304" charset="0"/>
            </a:endParaRPr>
          </a:p>
        </p:txBody>
      </p:sp>
      <p:pic>
        <p:nvPicPr>
          <p:cNvPr id="9" name="q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a:fillRect/>
          </a:stretch>
        </p:blipFill>
        <p:spPr>
          <a:xfrm>
            <a:off x="8077200" y="5630373"/>
            <a:ext cx="1222549" cy="1126602"/>
          </a:xfrm>
          <a:prstGeom prst="rect">
            <a:avLst/>
          </a:prstGeom>
        </p:spPr>
      </p:pic>
      <p:pic>
        <p:nvPicPr>
          <p:cNvPr id="10" name="Am-thanh-tra-loi-dung-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9244330" y="2345801"/>
            <a:ext cx="609600" cy="609600"/>
          </a:xfrm>
          <a:prstGeom prst="rect">
            <a:avLst/>
          </a:prstGeom>
        </p:spPr>
      </p:pic>
      <p:sp>
        <p:nvSpPr>
          <p:cNvPr id="16" name="Cloud 15"/>
          <p:cNvSpPr/>
          <p:nvPr/>
        </p:nvSpPr>
        <p:spPr>
          <a:xfrm>
            <a:off x="2728734" y="5003749"/>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3687800" y="5612439"/>
            <a:ext cx="1752600" cy="1077218"/>
          </a:xfrm>
          <a:prstGeom prst="rect">
            <a:avLst/>
          </a:prstGeom>
          <a:noFill/>
        </p:spPr>
        <p:txBody>
          <a:bodyPr wrap="square" rtlCol="0">
            <a:spAutoFit/>
          </a:bodyPr>
          <a:lstStyle/>
          <a:p>
            <a:r>
              <a:rPr lang="en-US" sz="3200" dirty="0" smtClean="0">
                <a:latin typeface="Times New Roman" panose="02020603050405020304" charset="0"/>
                <a:cs typeface="Times New Roman" panose="02020603050405020304" charset="0"/>
              </a:rPr>
              <a:t>CHÚC MỪNG</a:t>
            </a:r>
            <a:endParaRPr lang="en-US" sz="3200" dirty="0">
              <a:latin typeface="Times New Roman" panose="02020603050405020304" charset="0"/>
              <a:cs typeface="Times New Roman" panose="02020603050405020304" charset="0"/>
            </a:endParaRPr>
          </a:p>
        </p:txBody>
      </p:sp>
      <p:pic>
        <p:nvPicPr>
          <p:cNvPr id="18" name="Picture 1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05346" y="4306162"/>
            <a:ext cx="1233055" cy="1256068"/>
          </a:xfrm>
          <a:prstGeom prst="rect">
            <a:avLst/>
          </a:prstGeom>
        </p:spPr>
      </p:pic>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33756" y="1637626"/>
            <a:ext cx="1233055" cy="1256068"/>
          </a:xfrm>
          <a:prstGeom prst="rect">
            <a:avLst/>
          </a:prstGeom>
        </p:spPr>
      </p:pic>
      <p:pic>
        <p:nvPicPr>
          <p:cNvPr id="20" name="Picture 1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20742" y="3057657"/>
            <a:ext cx="1233055" cy="1256068"/>
          </a:xfrm>
          <a:prstGeom prst="rect">
            <a:avLst/>
          </a:prstGeom>
        </p:spPr>
      </p:pic>
      <p:grpSp>
        <p:nvGrpSpPr>
          <p:cNvPr id="21" name="times up"/>
          <p:cNvGrpSpPr/>
          <p:nvPr/>
        </p:nvGrpSpPr>
        <p:grpSpPr>
          <a:xfrm>
            <a:off x="7950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265854" y="24353"/>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smtClean="0">
                <a:ln>
                  <a:noFill/>
                </a:ln>
                <a:solidFill>
                  <a:srgbClr val="FF0000"/>
                </a:solidFill>
                <a:effectLst/>
                <a:uLnTx/>
                <a:uFillTx/>
                <a:latin typeface="Calibri" panose="020F0502020204030204"/>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65587" y="328734"/>
            <a:ext cx="1370670" cy="1366322"/>
          </a:xfrm>
          <a:prstGeom prst="rect">
            <a:avLst/>
          </a:prstGeom>
        </p:spPr>
      </p:pic>
      <p:grpSp>
        <p:nvGrpSpPr>
          <p:cNvPr id="26" name="Clock hand spin"/>
          <p:cNvGrpSpPr/>
          <p:nvPr/>
        </p:nvGrpSpPr>
        <p:grpSpPr>
          <a:xfrm rot="1786145">
            <a:off x="8288072" y="906104"/>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8"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29" name="TextBox 28"/>
          <p:cNvSpPr txBox="1"/>
          <p:nvPr/>
        </p:nvSpPr>
        <p:spPr>
          <a:xfrm>
            <a:off x="8708357" y="951467"/>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0" name="TextBox 29"/>
          <p:cNvSpPr txBox="1"/>
          <p:nvPr/>
        </p:nvSpPr>
        <p:spPr>
          <a:xfrm>
            <a:off x="8455770" y="1205114"/>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110045" y="989037"/>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393943" y="705246"/>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1228814" y="473286"/>
            <a:ext cx="5410200" cy="584775"/>
          </a:xfrm>
          <a:prstGeom prst="rect">
            <a:avLst/>
          </a:prstGeom>
          <a:noFill/>
        </p:spPr>
        <p:txBody>
          <a:bodyPr wrap="square" rtlCol="0">
            <a:spAutoFit/>
          </a:bodyPr>
          <a:lstStyle/>
          <a:p>
            <a:r>
              <a:rPr lang="en-US" altLang="en-US" sz="2800" b="1" u="sng" dirty="0" err="1" smtClean="0">
                <a:solidFill>
                  <a:srgbClr val="FF0000"/>
                </a:solidFill>
                <a:latin typeface="Times New Roman" panose="02020603050405020304" charset="0"/>
                <a:sym typeface="Times New Roman" panose="02020603050405020304" charset="0"/>
              </a:rPr>
              <a:t>Câu</a:t>
            </a:r>
            <a:r>
              <a:rPr lang="en-US" altLang="en-US" sz="2800" b="1" u="sng" dirty="0" smtClean="0">
                <a:solidFill>
                  <a:srgbClr val="FF0000"/>
                </a:solidFill>
                <a:latin typeface="Times New Roman" panose="02020603050405020304" charset="0"/>
                <a:sym typeface="Times New Roman" panose="02020603050405020304" charset="0"/>
              </a:rPr>
              <a:t> 1:</a:t>
            </a:r>
            <a:r>
              <a:rPr lang="en-US" altLang="en-US" sz="2000" dirty="0" smtClean="0">
                <a:solidFill>
                  <a:srgbClr val="FF0000"/>
                </a:solidFill>
                <a:latin typeface="Times New Roman" panose="02020603050405020304" charset="0"/>
                <a:sym typeface="Times New Roman" panose="02020603050405020304" charset="0"/>
              </a:rPr>
              <a:t> </a:t>
            </a:r>
            <a:r>
              <a:rPr lang="en-US" altLang="en-US" sz="3200" dirty="0" err="1" smtClean="0">
                <a:solidFill>
                  <a:srgbClr val="FF0000"/>
                </a:solidFill>
                <a:latin typeface="Times New Roman" panose="02020603050405020304" charset="0"/>
                <a:sym typeface="Times New Roman" panose="02020603050405020304" charset="0"/>
              </a:rPr>
              <a:t>Làm</a:t>
            </a:r>
            <a:r>
              <a:rPr lang="en-US" altLang="en-US" sz="3200" dirty="0" smtClean="0">
                <a:solidFill>
                  <a:srgbClr val="FF0000"/>
                </a:solidFill>
                <a:latin typeface="Times New Roman" panose="02020603050405020304" charset="0"/>
                <a:sym typeface="Times New Roman" panose="02020603050405020304" charset="0"/>
              </a:rPr>
              <a:t> </a:t>
            </a:r>
            <a:r>
              <a:rPr lang="en-US" altLang="en-US" sz="3200" dirty="0" err="1" smtClean="0">
                <a:solidFill>
                  <a:srgbClr val="FF0000"/>
                </a:solidFill>
                <a:latin typeface="Times New Roman" panose="02020603050405020304" charset="0"/>
                <a:sym typeface="Times New Roman" panose="02020603050405020304" charset="0"/>
              </a:rPr>
              <a:t>cỏ</a:t>
            </a:r>
            <a:r>
              <a:rPr lang="en-US" altLang="en-US" sz="3200" dirty="0" smtClean="0">
                <a:solidFill>
                  <a:srgbClr val="FF0000"/>
                </a:solidFill>
                <a:latin typeface="Times New Roman" panose="02020603050405020304" charset="0"/>
                <a:sym typeface="Times New Roman" panose="02020603050405020304" charset="0"/>
              </a:rPr>
              <a:t> </a:t>
            </a:r>
            <a:r>
              <a:rPr lang="en-US" altLang="en-US" sz="3200" dirty="0" err="1" smtClean="0">
                <a:solidFill>
                  <a:srgbClr val="FF0000"/>
                </a:solidFill>
                <a:latin typeface="Times New Roman" panose="02020603050405020304" charset="0"/>
                <a:sym typeface="Times New Roman" panose="02020603050405020304" charset="0"/>
              </a:rPr>
              <a:t>có</a:t>
            </a:r>
            <a:r>
              <a:rPr lang="en-US" altLang="en-US" sz="3200" dirty="0" smtClean="0">
                <a:solidFill>
                  <a:srgbClr val="FF0000"/>
                </a:solidFill>
                <a:latin typeface="Times New Roman" panose="02020603050405020304" charset="0"/>
                <a:sym typeface="Times New Roman" panose="02020603050405020304" charset="0"/>
              </a:rPr>
              <a:t> </a:t>
            </a:r>
            <a:r>
              <a:rPr lang="en-US" altLang="en-US" sz="3200" dirty="0" err="1" smtClean="0">
                <a:solidFill>
                  <a:srgbClr val="FF0000"/>
                </a:solidFill>
                <a:latin typeface="Times New Roman" panose="02020603050405020304" charset="0"/>
                <a:sym typeface="Times New Roman" panose="02020603050405020304" charset="0"/>
              </a:rPr>
              <a:t>tác</a:t>
            </a:r>
            <a:r>
              <a:rPr lang="en-US" altLang="en-US" sz="3200" dirty="0" smtClean="0">
                <a:solidFill>
                  <a:srgbClr val="FF0000"/>
                </a:solidFill>
                <a:latin typeface="Times New Roman" panose="02020603050405020304" charset="0"/>
                <a:sym typeface="Times New Roman" panose="02020603050405020304" charset="0"/>
              </a:rPr>
              <a:t> </a:t>
            </a:r>
            <a:r>
              <a:rPr lang="en-US" altLang="en-US" sz="3200" dirty="0" err="1" smtClean="0">
                <a:solidFill>
                  <a:srgbClr val="FF0000"/>
                </a:solidFill>
                <a:latin typeface="Times New Roman" panose="02020603050405020304" charset="0"/>
                <a:sym typeface="Times New Roman" panose="02020603050405020304" charset="0"/>
              </a:rPr>
              <a:t>dụng</a:t>
            </a:r>
            <a:r>
              <a:rPr lang="en-US" altLang="en-US" sz="3200" dirty="0" smtClean="0">
                <a:solidFill>
                  <a:srgbClr val="FF0000"/>
                </a:solidFill>
                <a:latin typeface="Times New Roman" panose="02020603050405020304" charset="0"/>
                <a:sym typeface="Times New Roman" panose="02020603050405020304" charset="0"/>
              </a:rPr>
              <a:t>:</a:t>
            </a:r>
            <a:endParaRPr lang="en-US" sz="32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50"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58"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50"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14"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16445" y="550523"/>
            <a:ext cx="5181600"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679183" y="3331913"/>
            <a:ext cx="813703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ct val="20000"/>
              </a:spcBef>
            </a:pPr>
            <a:r>
              <a:rPr lang="en-US" sz="2400" b="1" dirty="0" smtClean="0">
                <a:solidFill>
                  <a:prstClr val="black"/>
                </a:solidFill>
                <a:latin typeface="Times New Roman" panose="02020603050405020304" charset="0"/>
                <a:cs typeface="Times New Roman" panose="02020603050405020304" charset="0"/>
              </a:rPr>
              <a:t>B</a:t>
            </a:r>
            <a:r>
              <a:rPr lang="en-US" sz="2400" dirty="0" smtClean="0">
                <a:solidFill>
                  <a:prstClr val="black"/>
                </a:solidFill>
                <a:latin typeface="Times New Roman" panose="02020603050405020304" charset="0"/>
                <a:cs typeface="Times New Roman" panose="02020603050405020304" charset="0"/>
              </a:rPr>
              <a:t>. </a:t>
            </a:r>
            <a:r>
              <a:rPr lang="en-US" altLang="en-US" sz="2400" b="1" dirty="0" err="1">
                <a:latin typeface="Times New Roman" panose="02020603050405020304" charset="0"/>
              </a:rPr>
              <a:t>Trừ</a:t>
            </a:r>
            <a:r>
              <a:rPr lang="en-US" altLang="en-US" sz="2400" b="1" dirty="0">
                <a:latin typeface="Times New Roman" panose="02020603050405020304" charset="0"/>
              </a:rPr>
              <a:t> </a:t>
            </a:r>
            <a:r>
              <a:rPr lang="en-US" altLang="en-US" sz="2400" b="1" dirty="0" err="1">
                <a:latin typeface="Times New Roman" panose="02020603050405020304" charset="0"/>
              </a:rPr>
              <a:t>mầm</a:t>
            </a:r>
            <a:r>
              <a:rPr lang="en-US" altLang="en-US" sz="2400" b="1" dirty="0">
                <a:latin typeface="Times New Roman" panose="02020603050405020304" charset="0"/>
              </a:rPr>
              <a:t> </a:t>
            </a:r>
            <a:r>
              <a:rPr lang="en-US" altLang="en-US" sz="2400" b="1" dirty="0" err="1">
                <a:latin typeface="Times New Roman" panose="02020603050405020304" charset="0"/>
              </a:rPr>
              <a:t>móng</a:t>
            </a:r>
            <a:r>
              <a:rPr lang="en-US" altLang="en-US" sz="2400" b="1" dirty="0">
                <a:latin typeface="Times New Roman" panose="02020603050405020304" charset="0"/>
              </a:rPr>
              <a:t> </a:t>
            </a:r>
            <a:r>
              <a:rPr lang="en-US" altLang="en-US" sz="2400" b="1" dirty="0" err="1">
                <a:latin typeface="Times New Roman" panose="02020603050405020304" charset="0"/>
              </a:rPr>
              <a:t>sâu</a:t>
            </a:r>
            <a:r>
              <a:rPr lang="en-US" altLang="en-US" sz="2400" b="1" dirty="0">
                <a:latin typeface="Times New Roman" panose="02020603050405020304" charset="0"/>
              </a:rPr>
              <a:t> ,</a:t>
            </a:r>
            <a:r>
              <a:rPr lang="en-US" altLang="en-US" sz="2400" b="1" dirty="0" err="1">
                <a:latin typeface="Times New Roman" panose="02020603050405020304" charset="0"/>
              </a:rPr>
              <a:t>bệnh</a:t>
            </a:r>
            <a:r>
              <a:rPr lang="en-US" altLang="en-US" sz="2400" b="1" dirty="0">
                <a:latin typeface="Times New Roman" panose="02020603050405020304" charset="0"/>
              </a:rPr>
              <a:t> </a:t>
            </a:r>
            <a:r>
              <a:rPr lang="en-US" altLang="en-US" sz="2400" b="1" dirty="0" err="1">
                <a:latin typeface="Times New Roman" panose="02020603050405020304" charset="0"/>
              </a:rPr>
              <a:t>ẩn</a:t>
            </a:r>
            <a:r>
              <a:rPr lang="en-US" altLang="en-US" sz="2400" b="1" dirty="0">
                <a:latin typeface="Times New Roman" panose="02020603050405020304" charset="0"/>
              </a:rPr>
              <a:t> </a:t>
            </a:r>
            <a:r>
              <a:rPr lang="en-US" altLang="en-US" sz="2400" b="1" dirty="0" err="1">
                <a:latin typeface="Times New Roman" panose="02020603050405020304" charset="0"/>
              </a:rPr>
              <a:t>náu</a:t>
            </a:r>
            <a:r>
              <a:rPr lang="en-US" altLang="en-US" sz="2400" dirty="0">
                <a:latin typeface="Times New Roman" panose="02020603050405020304" charset="0"/>
              </a:rPr>
              <a:t>.</a:t>
            </a:r>
            <a:endParaRPr lang="en-US" altLang="en-US" sz="2400" dirty="0">
              <a:latin typeface="Times New Roman" panose="02020603050405020304" charset="0"/>
            </a:endParaRPr>
          </a:p>
        </p:txBody>
      </p:sp>
      <p:sp>
        <p:nvSpPr>
          <p:cNvPr id="7" name="TextBox 6"/>
          <p:cNvSpPr txBox="1"/>
          <p:nvPr/>
        </p:nvSpPr>
        <p:spPr>
          <a:xfrm>
            <a:off x="772995" y="4206080"/>
            <a:ext cx="792877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smtClean="0">
                <a:solidFill>
                  <a:prstClr val="black"/>
                </a:solidFill>
                <a:latin typeface="Times New Roman" panose="02020603050405020304" charset="0"/>
                <a:cs typeface="Times New Roman" panose="02020603050405020304" charset="0"/>
              </a:rPr>
              <a:t>C. </a:t>
            </a:r>
            <a:r>
              <a:rPr lang="en-US" sz="2400" b="1" dirty="0" err="1" smtClean="0">
                <a:solidFill>
                  <a:schemeClr val="tx1"/>
                </a:solidFill>
                <a:latin typeface="Times New Roman" panose="02020603050405020304" charset="0"/>
              </a:rPr>
              <a:t>Đất</a:t>
            </a:r>
            <a:r>
              <a:rPr lang="en-US" sz="2400" b="1" dirty="0" smtClean="0">
                <a:solidFill>
                  <a:schemeClr val="tx1"/>
                </a:solidFill>
                <a:latin typeface="Times New Roman" panose="02020603050405020304" charset="0"/>
              </a:rPr>
              <a:t> </a:t>
            </a:r>
            <a:r>
              <a:rPr lang="en-US" sz="2400" b="1" dirty="0" err="1" smtClean="0">
                <a:solidFill>
                  <a:schemeClr val="tx1"/>
                </a:solidFill>
                <a:latin typeface="Times New Roman" panose="02020603050405020304" charset="0"/>
              </a:rPr>
              <a:t>tơi</a:t>
            </a:r>
            <a:r>
              <a:rPr lang="en-US" sz="2400" b="1" dirty="0" smtClean="0">
                <a:solidFill>
                  <a:schemeClr val="tx1"/>
                </a:solidFill>
                <a:latin typeface="Times New Roman" panose="02020603050405020304" charset="0"/>
              </a:rPr>
              <a:t> </a:t>
            </a:r>
            <a:r>
              <a:rPr lang="en-US" sz="2400" b="1" dirty="0" err="1" smtClean="0">
                <a:solidFill>
                  <a:schemeClr val="tx1"/>
                </a:solidFill>
                <a:latin typeface="Times New Roman" panose="02020603050405020304" charset="0"/>
              </a:rPr>
              <a:t>xốp</a:t>
            </a:r>
            <a:endParaRPr lang="en-US" sz="2400" dirty="0">
              <a:solidFill>
                <a:prstClr val="black"/>
              </a:solidFill>
              <a:latin typeface="Times New Roman" panose="02020603050405020304" charset="0"/>
              <a:cs typeface="Times New Roman" panose="02020603050405020304" charset="0"/>
            </a:endParaRPr>
          </a:p>
        </p:txBody>
      </p:sp>
      <p:sp>
        <p:nvSpPr>
          <p:cNvPr id="8" name="TextBox 7"/>
          <p:cNvSpPr txBox="1"/>
          <p:nvPr/>
        </p:nvSpPr>
        <p:spPr>
          <a:xfrm>
            <a:off x="679183" y="2558324"/>
            <a:ext cx="8318133"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Tx/>
              <a:buAutoNum type="alphaUcPeriod"/>
              <a:defRPr/>
            </a:pPr>
            <a:r>
              <a:rPr lang="en-US" sz="3200" dirty="0">
                <a:solidFill>
                  <a:prstClr val="black"/>
                </a:solidFill>
                <a:latin typeface="Times New Roman" panose="02020603050405020304" charset="0"/>
                <a:cs typeface="Times New Roman" panose="02020603050405020304" charset="0"/>
              </a:rPr>
              <a:t> </a:t>
            </a:r>
            <a:r>
              <a:rPr lang="en-US" sz="2400" b="1" dirty="0" err="1" smtClean="0">
                <a:solidFill>
                  <a:schemeClr val="tx1"/>
                </a:solidFill>
                <a:latin typeface="Times New Roman" panose="02020603050405020304" charset="0"/>
              </a:rPr>
              <a:t>Xáo</a:t>
            </a:r>
            <a:r>
              <a:rPr lang="en-US" sz="2400" b="1" dirty="0" smtClean="0">
                <a:solidFill>
                  <a:schemeClr val="tx1"/>
                </a:solidFill>
                <a:latin typeface="Times New Roman" panose="02020603050405020304" charset="0"/>
              </a:rPr>
              <a:t> </a:t>
            </a:r>
            <a:r>
              <a:rPr lang="en-US" sz="2400" b="1" dirty="0" err="1">
                <a:solidFill>
                  <a:schemeClr val="tx1"/>
                </a:solidFill>
                <a:latin typeface="Times New Roman" panose="02020603050405020304" charset="0"/>
              </a:rPr>
              <a:t>trộn</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lớp</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đất</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mặt</a:t>
            </a:r>
            <a:r>
              <a:rPr lang="en-US" sz="2400" b="1" dirty="0">
                <a:solidFill>
                  <a:schemeClr val="tx1"/>
                </a:solidFill>
                <a:latin typeface="Times New Roman" panose="02020603050405020304" charset="0"/>
              </a:rPr>
              <a:t> ở </a:t>
            </a:r>
            <a:r>
              <a:rPr lang="en-US" sz="2400" b="1" dirty="0" err="1">
                <a:solidFill>
                  <a:schemeClr val="tx1"/>
                </a:solidFill>
                <a:latin typeface="Times New Roman" panose="02020603050405020304" charset="0"/>
              </a:rPr>
              <a:t>độ</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sâu</a:t>
            </a:r>
            <a:r>
              <a:rPr lang="en-US" sz="2400" b="1" dirty="0">
                <a:solidFill>
                  <a:schemeClr val="tx1"/>
                </a:solidFill>
                <a:latin typeface="Times New Roman" panose="02020603050405020304" charset="0"/>
              </a:rPr>
              <a:t> 30 – 40 cm</a:t>
            </a:r>
            <a:endParaRPr lang="en-US" sz="2400" b="1" dirty="0">
              <a:solidFill>
                <a:schemeClr val="tx1"/>
              </a:solidFill>
              <a:latin typeface="Times New Roman" panose="0202060305040502030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4330" y="2345801"/>
            <a:ext cx="609600" cy="609600"/>
          </a:xfrm>
          <a:prstGeom prst="rect">
            <a:avLst/>
          </a:prstGeom>
        </p:spPr>
      </p:pic>
      <p:sp>
        <p:nvSpPr>
          <p:cNvPr id="16" name="Cloud 15"/>
          <p:cNvSpPr/>
          <p:nvPr/>
        </p:nvSpPr>
        <p:spPr>
          <a:xfrm>
            <a:off x="4289938" y="2255941"/>
            <a:ext cx="3505200" cy="2197387"/>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166238" y="2754750"/>
            <a:ext cx="1752600" cy="1077218"/>
          </a:xfrm>
          <a:prstGeom prst="rect">
            <a:avLst/>
          </a:prstGeom>
          <a:noFill/>
        </p:spPr>
        <p:txBody>
          <a:bodyPr wrap="square" rtlCol="0">
            <a:spAutoFit/>
          </a:bodyPr>
          <a:lstStyle/>
          <a:p>
            <a:r>
              <a:rPr lang="en-US" sz="3200" dirty="0">
                <a:solidFill>
                  <a:prstClr val="black"/>
                </a:solidFill>
                <a:latin typeface="Times New Roman" panose="02020603050405020304" charset="0"/>
                <a:cs typeface="Times New Roman" panose="02020603050405020304" charset="0"/>
              </a:rPr>
              <a:t>CHÚC MỪNG</a:t>
            </a:r>
            <a:endParaRPr lang="en-US" sz="3200" dirty="0">
              <a:solidFill>
                <a:prstClr val="black"/>
              </a:solidFill>
              <a:latin typeface="Times New Roman" panose="02020603050405020304" charset="0"/>
              <a:cs typeface="Times New Roman" panose="02020603050405020304" charset="0"/>
            </a:endParaRPr>
          </a:p>
        </p:txBody>
      </p: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0" y="3890431"/>
            <a:ext cx="1233055" cy="1256068"/>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26572" y="2027048"/>
            <a:ext cx="1233055" cy="1256068"/>
          </a:xfrm>
          <a:prstGeom prst="rect">
            <a:avLst/>
          </a:prstGeom>
        </p:spPr>
      </p:pic>
      <p:pic>
        <p:nvPicPr>
          <p:cNvPr id="21" name="q2">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a:fillRect/>
          </a:stretch>
        </p:blipFill>
        <p:spPr>
          <a:xfrm>
            <a:off x="7885515" y="5596866"/>
            <a:ext cx="1293121" cy="1217178"/>
          </a:xfrm>
          <a:prstGeom prst="rect">
            <a:avLst/>
          </a:prstGeom>
        </p:spPr>
      </p:pic>
      <p:grpSp>
        <p:nvGrpSpPr>
          <p:cNvPr id="22" name="times up"/>
          <p:cNvGrpSpPr/>
          <p:nvPr/>
        </p:nvGrpSpPr>
        <p:grpSpPr>
          <a:xfrm>
            <a:off x="7861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6520" y="54295"/>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smtClean="0">
                <a:ln>
                  <a:noFill/>
                </a:ln>
                <a:solidFill>
                  <a:srgbClr val="FF0000"/>
                </a:solidFill>
                <a:effectLst/>
                <a:uLnTx/>
                <a:uFillTx/>
                <a:latin typeface="Calibri" panose="020F0502020204030204"/>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6253" y="358676"/>
            <a:ext cx="1370670" cy="1366322"/>
          </a:xfrm>
          <a:prstGeom prst="rect">
            <a:avLst/>
          </a:prstGeom>
        </p:spPr>
      </p:pic>
      <p:grpSp>
        <p:nvGrpSpPr>
          <p:cNvPr id="27" name="Clock hand spin"/>
          <p:cNvGrpSpPr/>
          <p:nvPr/>
        </p:nvGrpSpPr>
        <p:grpSpPr>
          <a:xfrm rot="1786145">
            <a:off x="8198738" y="936046"/>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9023" y="981409"/>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6436" y="1235056"/>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20711" y="1018979"/>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4609" y="735188"/>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184564" y="736312"/>
            <a:ext cx="5978236" cy="584775"/>
          </a:xfrm>
          <a:prstGeom prst="rect">
            <a:avLst/>
          </a:prstGeom>
          <a:noFill/>
        </p:spPr>
        <p:txBody>
          <a:bodyPr wrap="square" rtlCol="0">
            <a:spAutoFit/>
          </a:bodyPr>
          <a:lstStyle/>
          <a:p>
            <a:pPr lvl="0" fontAlgn="base">
              <a:spcBef>
                <a:spcPct val="20000"/>
              </a:spcBef>
              <a:spcAft>
                <a:spcPct val="0"/>
              </a:spcAft>
            </a:pPr>
            <a:r>
              <a:rPr lang="en-US" altLang="en-US" sz="3200" b="1" u="sng" dirty="0" err="1">
                <a:solidFill>
                  <a:srgbClr val="FF0000"/>
                </a:solidFill>
                <a:latin typeface="Times New Roman" panose="02020603050405020304" charset="0"/>
              </a:rPr>
              <a:t>Câu</a:t>
            </a:r>
            <a:r>
              <a:rPr lang="en-US" altLang="en-US" sz="3200" b="1" u="sng" dirty="0">
                <a:solidFill>
                  <a:srgbClr val="FF0000"/>
                </a:solidFill>
                <a:latin typeface="Times New Roman" panose="02020603050405020304" charset="0"/>
              </a:rPr>
              <a:t> 2:</a:t>
            </a:r>
            <a:r>
              <a:rPr lang="en-US" altLang="en-US" sz="3200" b="1" dirty="0">
                <a:solidFill>
                  <a:srgbClr val="FF0000"/>
                </a:solidFill>
                <a:latin typeface="Times New Roman" panose="02020603050405020304" charset="0"/>
              </a:rPr>
              <a:t> </a:t>
            </a:r>
            <a:r>
              <a:rPr lang="en-US" sz="3200" dirty="0" err="1">
                <a:latin typeface="Times New Roman" panose="02020603050405020304" charset="0"/>
              </a:rPr>
              <a:t>Vệ</a:t>
            </a:r>
            <a:r>
              <a:rPr lang="en-US" sz="3200" dirty="0">
                <a:latin typeface="Times New Roman" panose="02020603050405020304" charset="0"/>
              </a:rPr>
              <a:t> </a:t>
            </a:r>
            <a:r>
              <a:rPr lang="en-US" sz="3200" dirty="0" err="1">
                <a:latin typeface="Times New Roman" panose="02020603050405020304" charset="0"/>
              </a:rPr>
              <a:t>sinh</a:t>
            </a:r>
            <a:r>
              <a:rPr lang="en-US" sz="3200" dirty="0">
                <a:latin typeface="Times New Roman" panose="02020603050405020304" charset="0"/>
              </a:rPr>
              <a:t> </a:t>
            </a:r>
            <a:r>
              <a:rPr lang="en-US" sz="3200" dirty="0" err="1">
                <a:latin typeface="Times New Roman" panose="02020603050405020304" charset="0"/>
              </a:rPr>
              <a:t>đồng</a:t>
            </a:r>
            <a:r>
              <a:rPr lang="en-US" sz="3200" dirty="0">
                <a:latin typeface="Times New Roman" panose="02020603050405020304" charset="0"/>
              </a:rPr>
              <a:t> </a:t>
            </a:r>
            <a:r>
              <a:rPr lang="en-US" sz="3200" dirty="0" err="1">
                <a:latin typeface="Times New Roman" panose="02020603050405020304" charset="0"/>
              </a:rPr>
              <a:t>ruộng</a:t>
            </a:r>
            <a:endParaRPr lang="en-US" sz="3200" dirty="0">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 presetClass="mediacall" presetSubtype="0" fill="hold" nodeType="withEffect">
                                  <p:stCondLst>
                                    <p:cond delay="0"/>
                                  </p:stCondLst>
                                  <p:childTnLst>
                                    <p:cmd type="call" cmd="playFrom(0.0)">
                                      <p:cBhvr>
                                        <p:cTn id="19"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audio>
              <p:cMediaNode vol="80000">
                <p:cTn id="23" fill="hold" display="0">
                  <p:stCondLst>
                    <p:cond delay="indefinite"/>
                  </p:stCondLst>
                  <p:endCondLst>
                    <p:cond evt="onStopAudio" delay="0">
                      <p:tgtEl>
                        <p:sldTgt/>
                      </p:tgtEl>
                    </p:cond>
                  </p:endCondLst>
                </p:cTn>
                <p:tgtEl>
                  <p:spTgt spid="13"/>
                </p:tgtEl>
              </p:cMediaNode>
            </p:audi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mediacall" presetSubtype="0" fill="hold" nodeType="withEffect">
                                  <p:stCondLst>
                                    <p:cond delay="0"/>
                                  </p:stCondLst>
                                  <p:childTnLst>
                                    <p:cmd type="call" cmd="playFrom(0.0)">
                                      <p:cBhvr>
                                        <p:cTn id="34" dur="8091"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 presetClass="mediacall" presetSubtype="0" fill="hold" nodeType="withEffect">
                                  <p:stCondLst>
                                    <p:cond delay="0"/>
                                  </p:stCondLst>
                                  <p:childTnLst>
                                    <p:cmd type="call" cmd="playFrom(0.0)">
                                      <p:cBhvr>
                                        <p:cTn id="48" dur="8158" fill="hold"/>
                                        <p:tgtEl>
                                          <p:spTgt spid="13"/>
                                        </p:tgtEl>
                                      </p:cBhvr>
                                    </p:cmd>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withEffect">
                                  <p:stCondLst>
                                    <p:cond delay="0"/>
                                  </p:stCondLst>
                                  <p:childTnLst>
                                    <p:cmd type="call" cmd="playFrom(0.0)">
                                      <p:cBhvr>
                                        <p:cTn id="53" dur="8158" fill="hold"/>
                                        <p:tgtEl>
                                          <p:spTgt spid="12"/>
                                        </p:tgtEl>
                                      </p:cBhvr>
                                    </p:cmd>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8" presetClass="emph" presetSubtype="0" fill="hold" nodeType="clickEffect">
                                  <p:stCondLst>
                                    <p:cond delay="0"/>
                                  </p:stCondLst>
                                  <p:childTnLst>
                                    <p:animRot by="21600000">
                                      <p:cBhvr>
                                        <p:cTn id="67" dur="10000" fill="hold"/>
                                        <p:tgtEl>
                                          <p:spTgt spid="27"/>
                                        </p:tgtEl>
                                        <p:attrNameLst>
                                          <p:attrName>r</p:attrName>
                                        </p:attrNameLst>
                                      </p:cBhvr>
                                    </p:animRot>
                                  </p:childTnLst>
                                </p:cTn>
                              </p:par>
                            </p:childTnLst>
                          </p:cTn>
                        </p:par>
                        <p:par>
                          <p:cTn id="68" fill="hold">
                            <p:stCondLst>
                              <p:cond delay="10000"/>
                            </p:stCondLst>
                            <p:childTnLst>
                              <p:par>
                                <p:cTn id="69" presetID="53" presetClass="entr" presetSubtype="16"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3000" fill="hold"/>
                                        <p:tgtEl>
                                          <p:spTgt spid="22"/>
                                        </p:tgtEl>
                                        <p:attrNameLst>
                                          <p:attrName>ppt_w</p:attrName>
                                        </p:attrNameLst>
                                      </p:cBhvr>
                                      <p:tavLst>
                                        <p:tav tm="0">
                                          <p:val>
                                            <p:fltVal val="0"/>
                                          </p:val>
                                        </p:tav>
                                        <p:tav tm="100000">
                                          <p:val>
                                            <p:strVal val="#ppt_w"/>
                                          </p:val>
                                        </p:tav>
                                      </p:tavLst>
                                    </p:anim>
                                    <p:anim calcmode="lin" valueType="num">
                                      <p:cBhvr>
                                        <p:cTn id="72" dur="3000" fill="hold"/>
                                        <p:tgtEl>
                                          <p:spTgt spid="22"/>
                                        </p:tgtEl>
                                        <p:attrNameLst>
                                          <p:attrName>ppt_h</p:attrName>
                                        </p:attrNameLst>
                                      </p:cBhvr>
                                      <p:tavLst>
                                        <p:tav tm="0">
                                          <p:val>
                                            <p:fltVal val="0"/>
                                          </p:val>
                                        </p:tav>
                                        <p:tav tm="100000">
                                          <p:val>
                                            <p:strVal val="#ppt_h"/>
                                          </p:val>
                                        </p:tav>
                                      </p:tavLst>
                                    </p:anim>
                                    <p:animEffect transition="in" filter="fade">
                                      <p:cBhvr>
                                        <p:cTn id="73" dur="3000"/>
                                        <p:tgtEl>
                                          <p:spTgt spid="22"/>
                                        </p:tgtEl>
                                      </p:cBhvr>
                                    </p:animEffect>
                                  </p:childTnLst>
                                  <p:subTnLst>
                                    <p:audio>
                                      <p:cMediaNode>
                                        <p:cTn display="0" masterRel="sameClick">
                                          <p:stCondLst>
                                            <p:cond evt="begin" delay="0">
                                              <p:tn val="69"/>
                                            </p:cond>
                                          </p:stCondLst>
                                          <p:endCondLst>
                                            <p:cond evt="onStopAudio" delay="0">
                                              <p:tgtEl>
                                                <p:sldTgt/>
                                              </p:tgtEl>
                                            </p:cond>
                                          </p:endCondLst>
                                        </p:cTn>
                                        <p:tgtEl>
                                          <p:sndTgt r:embed="rId14"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6000" r="-16000"/>
          </a:stretch>
        </a:blipFill>
        <a:effectLst/>
      </p:bgPr>
    </p:bg>
    <p:spTree>
      <p:nvGrpSpPr>
        <p:cNvPr id="1" name=""/>
        <p:cNvGrpSpPr/>
        <p:nvPr/>
      </p:nvGrpSpPr>
      <p:grpSpPr>
        <a:xfrm>
          <a:off x="0" y="0"/>
          <a:ext cx="0" cy="0"/>
          <a:chOff x="0" y="0"/>
          <a:chExt cx="0" cy="0"/>
        </a:xfrm>
      </p:grpSpPr>
      <p:sp>
        <p:nvSpPr>
          <p:cNvPr id="35" name="TextBox 34"/>
          <p:cNvSpPr txBox="1"/>
          <p:nvPr/>
        </p:nvSpPr>
        <p:spPr>
          <a:xfrm>
            <a:off x="611331" y="2175370"/>
            <a:ext cx="800476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A</a:t>
            </a:r>
            <a:r>
              <a:rPr lang="en-US" sz="3200" dirty="0" smtClean="0">
                <a:solidFill>
                  <a:prstClr val="black"/>
                </a:solidFill>
                <a:latin typeface="Times New Roman" panose="02020603050405020304" charset="0"/>
                <a:cs typeface="Times New Roman" panose="02020603050405020304" charset="0"/>
              </a:rPr>
              <a:t>: </a:t>
            </a:r>
            <a:r>
              <a:rPr lang="en-US" altLang="en-US" sz="2400" dirty="0" err="1">
                <a:latin typeface="Times New Roman" panose="02020603050405020304" charset="0"/>
              </a:rPr>
              <a:t>Làm</a:t>
            </a:r>
            <a:r>
              <a:rPr lang="en-US" altLang="en-US" sz="2400" dirty="0">
                <a:latin typeface="Times New Roman" panose="02020603050405020304" charset="0"/>
              </a:rPr>
              <a:t> </a:t>
            </a:r>
            <a:r>
              <a:rPr lang="en-US" altLang="en-US" sz="2400" dirty="0" err="1">
                <a:latin typeface="Times New Roman" panose="02020603050405020304" charset="0"/>
              </a:rPr>
              <a:t>cho</a:t>
            </a:r>
            <a:r>
              <a:rPr lang="en-US" altLang="en-US" sz="2400" dirty="0">
                <a:latin typeface="Times New Roman" panose="02020603050405020304" charset="0"/>
              </a:rPr>
              <a:t> </a:t>
            </a:r>
            <a:r>
              <a:rPr lang="en-US" altLang="en-US" sz="2400" dirty="0" err="1">
                <a:latin typeface="Times New Roman" panose="02020603050405020304" charset="0"/>
              </a:rPr>
              <a:t>đất</a:t>
            </a:r>
            <a:r>
              <a:rPr lang="en-US" altLang="en-US" sz="2400" dirty="0">
                <a:latin typeface="Times New Roman" panose="02020603050405020304" charset="0"/>
              </a:rPr>
              <a:t> </a:t>
            </a:r>
            <a:r>
              <a:rPr lang="en-US" altLang="en-US" sz="2400" dirty="0" err="1">
                <a:latin typeface="Times New Roman" panose="02020603050405020304" charset="0"/>
              </a:rPr>
              <a:t>tơi</a:t>
            </a:r>
            <a:r>
              <a:rPr lang="en-US" altLang="en-US" sz="2400" dirty="0">
                <a:latin typeface="Times New Roman" panose="02020603050405020304" charset="0"/>
              </a:rPr>
              <a:t> </a:t>
            </a:r>
            <a:r>
              <a:rPr lang="en-US" altLang="en-US" sz="2400" dirty="0" err="1">
                <a:latin typeface="Times New Roman" panose="02020603050405020304" charset="0"/>
              </a:rPr>
              <a:t>xốp</a:t>
            </a:r>
            <a:r>
              <a:rPr lang="en-US" altLang="en-US" sz="2400" dirty="0">
                <a:latin typeface="Times New Roman" panose="02020603050405020304" charset="0"/>
              </a:rPr>
              <a:t>, </a:t>
            </a:r>
            <a:r>
              <a:rPr lang="en-US" altLang="en-US" sz="2400" dirty="0" err="1">
                <a:latin typeface="Times New Roman" panose="02020603050405020304" charset="0"/>
              </a:rPr>
              <a:t>thoáng</a:t>
            </a:r>
            <a:r>
              <a:rPr lang="en-US" altLang="en-US" sz="2400" dirty="0">
                <a:latin typeface="Times New Roman" panose="02020603050405020304" charset="0"/>
              </a:rPr>
              <a:t> </a:t>
            </a:r>
            <a:r>
              <a:rPr lang="en-US" altLang="en-US" sz="2400" dirty="0" err="1">
                <a:latin typeface="Times New Roman" panose="02020603050405020304" charset="0"/>
              </a:rPr>
              <a:t>khí</a:t>
            </a:r>
            <a:r>
              <a:rPr lang="en-US" altLang="en-US" sz="2400" dirty="0">
                <a:latin typeface="Times New Roman" panose="02020603050405020304" charset="0"/>
              </a:rPr>
              <a:t> </a:t>
            </a:r>
            <a:r>
              <a:rPr lang="en-US" altLang="en-US" sz="2400" dirty="0" err="1">
                <a:latin typeface="Times New Roman" panose="02020603050405020304" charset="0"/>
              </a:rPr>
              <a:t>và</a:t>
            </a:r>
            <a:r>
              <a:rPr lang="en-US" altLang="en-US" sz="2400" dirty="0">
                <a:latin typeface="Times New Roman" panose="02020603050405020304" charset="0"/>
              </a:rPr>
              <a:t> </a:t>
            </a:r>
            <a:r>
              <a:rPr lang="en-US" altLang="en-US" sz="2400" dirty="0" err="1">
                <a:latin typeface="Times New Roman" panose="02020603050405020304" charset="0"/>
              </a:rPr>
              <a:t>vùi</a:t>
            </a:r>
            <a:r>
              <a:rPr lang="en-US" altLang="en-US" sz="2400" dirty="0">
                <a:latin typeface="Times New Roman" panose="02020603050405020304" charset="0"/>
              </a:rPr>
              <a:t> </a:t>
            </a:r>
            <a:r>
              <a:rPr lang="en-US" altLang="en-US" sz="2400" dirty="0" err="1">
                <a:latin typeface="Times New Roman" panose="02020603050405020304" charset="0"/>
              </a:rPr>
              <a:t>lấp</a:t>
            </a:r>
            <a:r>
              <a:rPr lang="en-US" altLang="en-US" sz="2400" dirty="0">
                <a:latin typeface="Times New Roman" panose="02020603050405020304" charset="0"/>
              </a:rPr>
              <a:t> </a:t>
            </a:r>
            <a:r>
              <a:rPr lang="en-US" altLang="en-US" sz="2400" dirty="0" err="1" smtClean="0">
                <a:latin typeface="Times New Roman" panose="02020603050405020304" charset="0"/>
              </a:rPr>
              <a:t>cỏ</a:t>
            </a:r>
            <a:r>
              <a:rPr lang="en-US" altLang="en-US" sz="2400" dirty="0" smtClean="0">
                <a:latin typeface="Times New Roman" panose="02020603050405020304" charset="0"/>
              </a:rPr>
              <a:t> </a:t>
            </a:r>
            <a:r>
              <a:rPr lang="en-US" altLang="en-US" sz="2400" dirty="0" err="1">
                <a:latin typeface="Times New Roman" panose="02020603050405020304" charset="0"/>
              </a:rPr>
              <a:t>dại</a:t>
            </a:r>
            <a:r>
              <a:rPr lang="en-US" altLang="en-US" sz="2400" dirty="0">
                <a:latin typeface="Times New Roman" panose="02020603050405020304" charset="0"/>
              </a:rPr>
              <a:t>.</a:t>
            </a:r>
            <a:endParaRPr lang="en-US" altLang="en-US" sz="2400" dirty="0">
              <a:latin typeface="Times New Roman" panose="02020603050405020304" charset="0"/>
            </a:endParaRPr>
          </a:p>
        </p:txBody>
      </p:sp>
      <p:sp>
        <p:nvSpPr>
          <p:cNvPr id="2" name="Rounded Rectangle 1"/>
          <p:cNvSpPr/>
          <p:nvPr/>
        </p:nvSpPr>
        <p:spPr>
          <a:xfrm>
            <a:off x="1143000" y="304800"/>
            <a:ext cx="5562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457200" y="4380502"/>
            <a:ext cx="81589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C</a:t>
            </a:r>
            <a:r>
              <a:rPr lang="en-US" sz="3200" dirty="0" smtClean="0">
                <a:solidFill>
                  <a:prstClr val="black"/>
                </a:solidFill>
                <a:latin typeface="Times New Roman" panose="02020603050405020304" charset="0"/>
                <a:cs typeface="Times New Roman" panose="02020603050405020304" charset="0"/>
              </a:rPr>
              <a:t>: </a:t>
            </a:r>
            <a:r>
              <a:rPr lang="en-US" altLang="en-US" sz="2400" dirty="0" err="1">
                <a:latin typeface="Times New Roman" panose="02020603050405020304" charset="0"/>
              </a:rPr>
              <a:t>Làm</a:t>
            </a:r>
            <a:r>
              <a:rPr lang="en-US" altLang="en-US" sz="2400" dirty="0">
                <a:latin typeface="Times New Roman" panose="02020603050405020304" charset="0"/>
              </a:rPr>
              <a:t> </a:t>
            </a:r>
            <a:r>
              <a:rPr lang="en-US" altLang="en-US" sz="2400" dirty="0" err="1">
                <a:latin typeface="Times New Roman" panose="02020603050405020304" charset="0"/>
              </a:rPr>
              <a:t>tăng</a:t>
            </a:r>
            <a:r>
              <a:rPr lang="en-US" altLang="en-US" sz="2400" dirty="0">
                <a:latin typeface="Times New Roman" panose="02020603050405020304" charset="0"/>
              </a:rPr>
              <a:t> </a:t>
            </a:r>
            <a:r>
              <a:rPr lang="en-US" altLang="en-US" sz="2400" dirty="0" err="1">
                <a:latin typeface="Times New Roman" panose="02020603050405020304" charset="0"/>
              </a:rPr>
              <a:t>độ</a:t>
            </a:r>
            <a:r>
              <a:rPr lang="en-US" altLang="en-US" sz="2400" dirty="0">
                <a:latin typeface="Times New Roman" panose="02020603050405020304" charset="0"/>
              </a:rPr>
              <a:t> </a:t>
            </a:r>
            <a:r>
              <a:rPr lang="en-US" altLang="en-US" sz="2400" dirty="0" err="1">
                <a:latin typeface="Times New Roman" panose="02020603050405020304" charset="0"/>
              </a:rPr>
              <a:t>phì</a:t>
            </a:r>
            <a:r>
              <a:rPr lang="en-US" altLang="en-US" sz="2400" dirty="0">
                <a:latin typeface="Times New Roman" panose="02020603050405020304" charset="0"/>
              </a:rPr>
              <a:t> </a:t>
            </a:r>
            <a:r>
              <a:rPr lang="en-US" altLang="en-US" sz="2400" dirty="0" err="1">
                <a:latin typeface="Times New Roman" panose="02020603050405020304" charset="0"/>
              </a:rPr>
              <a:t>nhiêu</a:t>
            </a:r>
            <a:r>
              <a:rPr lang="en-US" altLang="en-US" sz="2400" dirty="0">
                <a:latin typeface="Times New Roman" panose="02020603050405020304" charset="0"/>
              </a:rPr>
              <a:t> </a:t>
            </a:r>
            <a:r>
              <a:rPr lang="en-US" altLang="en-US" sz="2400" dirty="0" err="1">
                <a:latin typeface="Times New Roman" panose="02020603050405020304" charset="0"/>
              </a:rPr>
              <a:t>của</a:t>
            </a:r>
            <a:r>
              <a:rPr lang="en-US" altLang="en-US" sz="2400" dirty="0">
                <a:latin typeface="Times New Roman" panose="02020603050405020304" charset="0"/>
              </a:rPr>
              <a:t> </a:t>
            </a:r>
            <a:r>
              <a:rPr lang="en-US" altLang="en-US" sz="2400" dirty="0" err="1">
                <a:latin typeface="Times New Roman" panose="02020603050405020304" charset="0"/>
              </a:rPr>
              <a:t>đất</a:t>
            </a:r>
            <a:r>
              <a:rPr lang="en-US" altLang="en-US" sz="2400" dirty="0">
                <a:latin typeface="Times New Roman" panose="02020603050405020304" charset="0"/>
              </a:rPr>
              <a:t> </a:t>
            </a:r>
            <a:r>
              <a:rPr lang="en-US" altLang="en-US" sz="2400" dirty="0">
                <a:latin typeface="Times New Roman" panose="02020603050405020304" charset="0"/>
                <a:sym typeface="Wingdings" panose="05000000000000000000" pitchFamily="2" charset="2"/>
              </a:rPr>
              <a:t></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tăng</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năng</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suất</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cây</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trồng</a:t>
            </a:r>
            <a:r>
              <a:rPr lang="en-US" altLang="en-US" sz="2400" dirty="0">
                <a:latin typeface="Times New Roman" panose="02020603050405020304" charset="0"/>
                <a:sym typeface="Times New Roman" panose="02020603050405020304" charset="0"/>
              </a:rPr>
              <a:t>.</a:t>
            </a:r>
            <a:endParaRPr lang="en-US" altLang="en-US" sz="2400" dirty="0">
              <a:latin typeface="Times New Roman" panose="02020603050405020304" charset="0"/>
            </a:endParaRPr>
          </a:p>
        </p:txBody>
      </p:sp>
      <p:sp>
        <p:nvSpPr>
          <p:cNvPr id="6" name="TextBox 5"/>
          <p:cNvSpPr txBox="1"/>
          <p:nvPr/>
        </p:nvSpPr>
        <p:spPr>
          <a:xfrm>
            <a:off x="543282" y="5321217"/>
            <a:ext cx="807281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D: </a:t>
            </a:r>
            <a:r>
              <a:rPr lang="en-US" altLang="en-US" sz="2400" dirty="0" err="1">
                <a:latin typeface="Times New Roman" panose="02020603050405020304" charset="0"/>
              </a:rPr>
              <a:t>Dễ</a:t>
            </a:r>
            <a:r>
              <a:rPr lang="en-US" altLang="en-US" sz="2400" dirty="0">
                <a:latin typeface="Times New Roman" panose="02020603050405020304" charset="0"/>
              </a:rPr>
              <a:t> </a:t>
            </a:r>
            <a:r>
              <a:rPr lang="en-US" altLang="en-US" sz="2400" dirty="0" err="1">
                <a:latin typeface="Times New Roman" panose="02020603050405020304" charset="0"/>
              </a:rPr>
              <a:t>chăm</a:t>
            </a:r>
            <a:r>
              <a:rPr lang="en-US" altLang="en-US" sz="2400" dirty="0">
                <a:latin typeface="Times New Roman" panose="02020603050405020304" charset="0"/>
              </a:rPr>
              <a:t> </a:t>
            </a:r>
            <a:r>
              <a:rPr lang="en-US" altLang="en-US" sz="2400" dirty="0" err="1">
                <a:latin typeface="Times New Roman" panose="02020603050405020304" charset="0"/>
              </a:rPr>
              <a:t>sóc</a:t>
            </a:r>
            <a:r>
              <a:rPr lang="en-US" altLang="en-US" sz="2400" dirty="0">
                <a:latin typeface="Times New Roman" panose="02020603050405020304" charset="0"/>
              </a:rPr>
              <a:t>, </a:t>
            </a:r>
            <a:r>
              <a:rPr lang="en-US" altLang="en-US" sz="2400" dirty="0" err="1">
                <a:latin typeface="Times New Roman" panose="02020603050405020304" charset="0"/>
              </a:rPr>
              <a:t>chống</a:t>
            </a:r>
            <a:r>
              <a:rPr lang="en-US" altLang="en-US" sz="2400" dirty="0">
                <a:latin typeface="Times New Roman" panose="02020603050405020304" charset="0"/>
              </a:rPr>
              <a:t> </a:t>
            </a:r>
            <a:r>
              <a:rPr lang="en-US" altLang="en-US" sz="2400" dirty="0" err="1">
                <a:latin typeface="Times New Roman" panose="02020603050405020304" charset="0"/>
              </a:rPr>
              <a:t>ngập</a:t>
            </a:r>
            <a:r>
              <a:rPr lang="en-US" altLang="en-US" sz="2400" dirty="0">
                <a:latin typeface="Times New Roman" panose="02020603050405020304" charset="0"/>
              </a:rPr>
              <a:t> </a:t>
            </a:r>
            <a:r>
              <a:rPr lang="en-US" altLang="en-US" sz="2400" dirty="0" err="1">
                <a:latin typeface="Times New Roman" panose="02020603050405020304" charset="0"/>
              </a:rPr>
              <a:t>úng</a:t>
            </a:r>
            <a:r>
              <a:rPr lang="en-US" altLang="en-US" sz="2400" dirty="0">
                <a:latin typeface="Times New Roman" panose="02020603050405020304" charset="0"/>
              </a:rPr>
              <a:t> </a:t>
            </a:r>
            <a:r>
              <a:rPr lang="en-US" altLang="en-US" sz="2400" dirty="0" err="1">
                <a:latin typeface="Times New Roman" panose="02020603050405020304" charset="0"/>
              </a:rPr>
              <a:t>và</a:t>
            </a:r>
            <a:r>
              <a:rPr lang="en-US" altLang="en-US" sz="2400" dirty="0">
                <a:latin typeface="Times New Roman" panose="02020603050405020304" charset="0"/>
              </a:rPr>
              <a:t> </a:t>
            </a:r>
            <a:r>
              <a:rPr lang="en-US" altLang="en-US" sz="2400" dirty="0" err="1">
                <a:latin typeface="Times New Roman" panose="02020603050405020304" charset="0"/>
              </a:rPr>
              <a:t>tạo</a:t>
            </a:r>
            <a:r>
              <a:rPr lang="en-US" altLang="en-US" sz="2400" dirty="0">
                <a:latin typeface="Times New Roman" panose="02020603050405020304" charset="0"/>
              </a:rPr>
              <a:t> </a:t>
            </a:r>
            <a:r>
              <a:rPr lang="en-US" altLang="en-US" sz="2400" dirty="0" err="1">
                <a:latin typeface="Times New Roman" panose="02020603050405020304" charset="0"/>
              </a:rPr>
              <a:t>tầng</a:t>
            </a:r>
            <a:r>
              <a:rPr lang="en-US" altLang="en-US" sz="2400" dirty="0">
                <a:latin typeface="Times New Roman" panose="02020603050405020304" charset="0"/>
              </a:rPr>
              <a:t> </a:t>
            </a:r>
            <a:r>
              <a:rPr lang="en-US" altLang="en-US" sz="2400" dirty="0" err="1">
                <a:latin typeface="Times New Roman" panose="02020603050405020304" charset="0"/>
              </a:rPr>
              <a:t>đất</a:t>
            </a:r>
            <a:r>
              <a:rPr lang="en-US" altLang="en-US" sz="2400" dirty="0">
                <a:latin typeface="Times New Roman" panose="02020603050405020304" charset="0"/>
              </a:rPr>
              <a:t> </a:t>
            </a:r>
            <a:r>
              <a:rPr lang="en-US" altLang="en-US" sz="2400" dirty="0" err="1">
                <a:latin typeface="Times New Roman" panose="02020603050405020304" charset="0"/>
              </a:rPr>
              <a:t>dày</a:t>
            </a:r>
            <a:r>
              <a:rPr lang="en-US" altLang="en-US" sz="2400" dirty="0">
                <a:latin typeface="Times New Roman" panose="02020603050405020304" charset="0"/>
              </a:rPr>
              <a:t> </a:t>
            </a:r>
            <a:r>
              <a:rPr lang="en-US" altLang="en-US" sz="2400" dirty="0" err="1">
                <a:latin typeface="Times New Roman" panose="02020603050405020304" charset="0"/>
              </a:rPr>
              <a:t>cho</a:t>
            </a:r>
            <a:r>
              <a:rPr lang="en-US" altLang="en-US" sz="2400" dirty="0">
                <a:latin typeface="Times New Roman" panose="02020603050405020304" charset="0"/>
              </a:rPr>
              <a:t> </a:t>
            </a:r>
            <a:r>
              <a:rPr lang="en-US" altLang="en-US" sz="2400" dirty="0" err="1">
                <a:latin typeface="Times New Roman" panose="02020603050405020304" charset="0"/>
              </a:rPr>
              <a:t>cây</a:t>
            </a:r>
            <a:r>
              <a:rPr lang="en-US" altLang="en-US" sz="2400" dirty="0">
                <a:latin typeface="Times New Roman" panose="02020603050405020304" charset="0"/>
              </a:rPr>
              <a:t> </a:t>
            </a:r>
            <a:r>
              <a:rPr lang="en-US" altLang="en-US" sz="2400" dirty="0" err="1">
                <a:latin typeface="Times New Roman" panose="02020603050405020304" charset="0"/>
              </a:rPr>
              <a:t>sinh</a:t>
            </a:r>
            <a:r>
              <a:rPr lang="en-US" altLang="en-US" sz="2400" dirty="0">
                <a:latin typeface="Times New Roman" panose="02020603050405020304" charset="0"/>
              </a:rPr>
              <a:t> </a:t>
            </a:r>
            <a:r>
              <a:rPr lang="en-US" altLang="en-US" sz="2400" dirty="0" err="1">
                <a:latin typeface="Times New Roman" panose="02020603050405020304" charset="0"/>
              </a:rPr>
              <a:t>trưởng</a:t>
            </a:r>
            <a:r>
              <a:rPr lang="en-US" altLang="en-US" sz="2400" dirty="0">
                <a:latin typeface="Times New Roman" panose="02020603050405020304" charset="0"/>
              </a:rPr>
              <a:t> </a:t>
            </a:r>
            <a:r>
              <a:rPr lang="en-US" altLang="en-US" sz="2400" dirty="0" err="1">
                <a:latin typeface="Times New Roman" panose="02020603050405020304" charset="0"/>
              </a:rPr>
              <a:t>và</a:t>
            </a:r>
            <a:r>
              <a:rPr lang="en-US" altLang="en-US" sz="2400" dirty="0">
                <a:latin typeface="Times New Roman" panose="02020603050405020304" charset="0"/>
              </a:rPr>
              <a:t> </a:t>
            </a:r>
            <a:r>
              <a:rPr lang="en-US" altLang="en-US" sz="2400" dirty="0" err="1">
                <a:latin typeface="Times New Roman" panose="02020603050405020304" charset="0"/>
              </a:rPr>
              <a:t>phát</a:t>
            </a:r>
            <a:r>
              <a:rPr lang="en-US" altLang="en-US" sz="2400" dirty="0">
                <a:latin typeface="Times New Roman" panose="02020603050405020304" charset="0"/>
              </a:rPr>
              <a:t> </a:t>
            </a:r>
            <a:r>
              <a:rPr lang="en-US" altLang="en-US" sz="2400" dirty="0" err="1">
                <a:latin typeface="Times New Roman" panose="02020603050405020304" charset="0"/>
              </a:rPr>
              <a:t>triển</a:t>
            </a:r>
            <a:r>
              <a:rPr lang="en-US" altLang="en-US" sz="2400" dirty="0">
                <a:latin typeface="Times New Roman" panose="02020603050405020304" charset="0"/>
              </a:rPr>
              <a:t>.</a:t>
            </a:r>
            <a:endParaRPr lang="en-US" altLang="en-US" sz="2400" dirty="0">
              <a:latin typeface="Times New Roman" panose="02020603050405020304" charset="0"/>
            </a:endParaRPr>
          </a:p>
        </p:txBody>
      </p:sp>
      <p:sp>
        <p:nvSpPr>
          <p:cNvPr id="8" name="TextBox 7"/>
          <p:cNvSpPr txBox="1"/>
          <p:nvPr/>
        </p:nvSpPr>
        <p:spPr>
          <a:xfrm>
            <a:off x="801629" y="3404174"/>
            <a:ext cx="7814471"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B: </a:t>
            </a:r>
            <a:r>
              <a:rPr lang="en-US" altLang="en-US" sz="2400" dirty="0" err="1">
                <a:latin typeface="Times New Roman" panose="02020603050405020304" charset="0"/>
              </a:rPr>
              <a:t>Làm</a:t>
            </a:r>
            <a:r>
              <a:rPr lang="en-US" altLang="en-US" sz="2400" dirty="0">
                <a:latin typeface="Times New Roman" panose="02020603050405020304" charset="0"/>
              </a:rPr>
              <a:t> </a:t>
            </a:r>
            <a:r>
              <a:rPr lang="en-US" altLang="en-US" sz="2400" dirty="0" err="1">
                <a:latin typeface="Times New Roman" panose="02020603050405020304" charset="0"/>
              </a:rPr>
              <a:t>nhỏ</a:t>
            </a:r>
            <a:r>
              <a:rPr lang="en-US" altLang="en-US" sz="2400" dirty="0">
                <a:latin typeface="Times New Roman" panose="02020603050405020304" charset="0"/>
              </a:rPr>
              <a:t> </a:t>
            </a:r>
            <a:r>
              <a:rPr lang="en-US" altLang="en-US" sz="2400" dirty="0" err="1">
                <a:latin typeface="Times New Roman" panose="02020603050405020304" charset="0"/>
              </a:rPr>
              <a:t>đất</a:t>
            </a:r>
            <a:r>
              <a:rPr lang="en-US" altLang="en-US" sz="2400" dirty="0">
                <a:latin typeface="Times New Roman" panose="02020603050405020304" charset="0"/>
              </a:rPr>
              <a:t>, </a:t>
            </a:r>
            <a:r>
              <a:rPr lang="en-US" altLang="en-US" sz="2400" dirty="0" err="1">
                <a:latin typeface="Times New Roman" panose="02020603050405020304" charset="0"/>
              </a:rPr>
              <a:t>thu</a:t>
            </a:r>
            <a:r>
              <a:rPr lang="en-US" altLang="en-US" sz="2400" dirty="0">
                <a:latin typeface="Times New Roman" panose="02020603050405020304" charset="0"/>
              </a:rPr>
              <a:t> </a:t>
            </a:r>
            <a:r>
              <a:rPr lang="en-US" altLang="en-US" sz="2400" dirty="0" err="1">
                <a:latin typeface="Times New Roman" panose="02020603050405020304" charset="0"/>
              </a:rPr>
              <a:t>gom</a:t>
            </a:r>
            <a:r>
              <a:rPr lang="en-US" altLang="en-US" sz="2400" dirty="0">
                <a:latin typeface="Times New Roman" panose="02020603050405020304" charset="0"/>
              </a:rPr>
              <a:t> </a:t>
            </a:r>
            <a:r>
              <a:rPr lang="en-US" altLang="en-US" sz="2400" dirty="0" err="1">
                <a:latin typeface="Times New Roman" panose="02020603050405020304" charset="0"/>
              </a:rPr>
              <a:t>cỏ</a:t>
            </a:r>
            <a:r>
              <a:rPr lang="en-US" altLang="en-US" sz="2400" dirty="0">
                <a:latin typeface="Times New Roman" panose="02020603050405020304" charset="0"/>
              </a:rPr>
              <a:t> </a:t>
            </a:r>
            <a:r>
              <a:rPr lang="en-US" altLang="en-US" sz="2400" dirty="0" err="1">
                <a:latin typeface="Times New Roman" panose="02020603050405020304" charset="0"/>
              </a:rPr>
              <a:t>dại</a:t>
            </a:r>
            <a:r>
              <a:rPr lang="en-US" altLang="en-US" sz="2400" dirty="0" smtClean="0">
                <a:latin typeface="Times New Roman" panose="02020603050405020304" charset="0"/>
              </a:rPr>
              <a:t>.</a:t>
            </a:r>
            <a:endParaRPr lang="en-US" altLang="en-US" sz="2400" dirty="0">
              <a:latin typeface="Times New Roman" panose="0202060305040502030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4330" y="2345801"/>
            <a:ext cx="609600" cy="609600"/>
          </a:xfrm>
          <a:prstGeom prst="rect">
            <a:avLst/>
          </a:prstGeom>
        </p:spPr>
      </p:pic>
      <p:sp>
        <p:nvSpPr>
          <p:cNvPr id="16" name="Cloud 15"/>
          <p:cNvSpPr/>
          <p:nvPr/>
        </p:nvSpPr>
        <p:spPr>
          <a:xfrm>
            <a:off x="4941927" y="2417200"/>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038927" y="2865565"/>
            <a:ext cx="1752600" cy="1077218"/>
          </a:xfrm>
          <a:prstGeom prst="rect">
            <a:avLst/>
          </a:prstGeom>
          <a:noFill/>
        </p:spPr>
        <p:txBody>
          <a:bodyPr wrap="square" rtlCol="0">
            <a:spAutoFit/>
          </a:bodyPr>
          <a:lstStyle/>
          <a:p>
            <a:r>
              <a:rPr lang="en-US" sz="3200" dirty="0">
                <a:solidFill>
                  <a:prstClr val="black"/>
                </a:solidFill>
                <a:latin typeface="Times New Roman" panose="02020603050405020304" charset="0"/>
                <a:cs typeface="Times New Roman" panose="02020603050405020304" charset="0"/>
              </a:rPr>
              <a:t>CHÚC MỪNG</a:t>
            </a:r>
            <a:endParaRPr lang="en-US" sz="3200" dirty="0">
              <a:solidFill>
                <a:prstClr val="black"/>
              </a:solidFill>
              <a:latin typeface="Times New Roman" panose="02020603050405020304" charset="0"/>
              <a:cs typeface="Times New Roman" panose="02020603050405020304" charset="0"/>
            </a:endParaRPr>
          </a:p>
        </p:txBody>
      </p: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48491" y="1768595"/>
            <a:ext cx="1233055" cy="1256068"/>
          </a:xfrm>
          <a:prstGeom prst="rect">
            <a:avLst/>
          </a:prstGeom>
        </p:spPr>
      </p:pic>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6927" y="4928175"/>
            <a:ext cx="1233055" cy="1256068"/>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22513" y="3011132"/>
            <a:ext cx="1233055" cy="1256068"/>
          </a:xfrm>
          <a:prstGeom prst="rect">
            <a:avLst/>
          </a:prstGeom>
        </p:spPr>
      </p:pic>
      <p:pic>
        <p:nvPicPr>
          <p:cNvPr id="21" name="q3">
            <a:hlinkClick r:id="rId10" action="ppaction://hlinksldjump"/>
          </p:cNvPr>
          <p:cNvPicPr>
            <a:picLocks noChangeAspect="1"/>
          </p:cNvPicPr>
          <p:nvPr/>
        </p:nvPicPr>
        <p:blipFill rotWithShape="1">
          <a:blip r:embed="rId11"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a:fillRect/>
          </a:stretch>
        </p:blipFill>
        <p:spPr>
          <a:xfrm>
            <a:off x="7905420" y="5550187"/>
            <a:ext cx="1238580" cy="1265892"/>
          </a:xfrm>
          <a:prstGeom prst="rect">
            <a:avLst/>
          </a:prstGeom>
        </p:spPr>
      </p:pic>
      <p:grpSp>
        <p:nvGrpSpPr>
          <p:cNvPr id="22" name="times up"/>
          <p:cNvGrpSpPr/>
          <p:nvPr/>
        </p:nvGrpSpPr>
        <p:grpSpPr>
          <a:xfrm>
            <a:off x="7858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3597" y="314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smtClean="0">
                <a:ln>
                  <a:noFill/>
                </a:ln>
                <a:solidFill>
                  <a:srgbClr val="FF0000"/>
                </a:solidFill>
                <a:effectLst/>
                <a:uLnTx/>
                <a:uFillTx/>
                <a:latin typeface="Calibri" panose="020F0502020204030204"/>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73330" y="335792"/>
            <a:ext cx="1370670" cy="1366322"/>
          </a:xfrm>
          <a:prstGeom prst="rect">
            <a:avLst/>
          </a:prstGeom>
        </p:spPr>
      </p:pic>
      <p:grpSp>
        <p:nvGrpSpPr>
          <p:cNvPr id="27" name="Clock hand spin"/>
          <p:cNvGrpSpPr/>
          <p:nvPr/>
        </p:nvGrpSpPr>
        <p:grpSpPr>
          <a:xfrm rot="1786145">
            <a:off x="8195815" y="913162"/>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6100" y="958525"/>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3513" y="1212172"/>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17788" y="996095"/>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1686" y="712304"/>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184564" y="736312"/>
            <a:ext cx="5410200" cy="1077218"/>
          </a:xfrm>
          <a:prstGeom prst="rect">
            <a:avLst/>
          </a:prstGeom>
          <a:noFill/>
        </p:spPr>
        <p:txBody>
          <a:bodyPr wrap="square" rtlCol="0">
            <a:spAutoFit/>
          </a:bodyPr>
          <a:lstStyle/>
          <a:p>
            <a:r>
              <a:rPr lang="en-US" altLang="en-US" sz="3200" b="1" u="sng" dirty="0" err="1">
                <a:solidFill>
                  <a:srgbClr val="0000FF"/>
                </a:solidFill>
                <a:latin typeface="Times New Roman" panose="02020603050405020304" charset="0"/>
              </a:rPr>
              <a:t>Câu</a:t>
            </a:r>
            <a:r>
              <a:rPr lang="en-US" altLang="en-US" sz="3200" b="1" u="sng" dirty="0">
                <a:solidFill>
                  <a:srgbClr val="0000FF"/>
                </a:solidFill>
                <a:latin typeface="Times New Roman" panose="02020603050405020304" charset="0"/>
              </a:rPr>
              <a:t> </a:t>
            </a:r>
            <a:r>
              <a:rPr lang="en-US" altLang="en-US" sz="3200" b="1" u="sng" dirty="0" smtClean="0">
                <a:solidFill>
                  <a:srgbClr val="0000FF"/>
                </a:solidFill>
                <a:latin typeface="Times New Roman" panose="02020603050405020304" charset="0"/>
              </a:rPr>
              <a:t>3:</a:t>
            </a:r>
            <a:r>
              <a:rPr lang="en-US" altLang="en-US" sz="3200" b="1" dirty="0" smtClean="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Mục</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đích</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của</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việc</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bón</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phân</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lót</a:t>
            </a:r>
            <a:endParaRPr lang="en-US" sz="3200" dirty="0">
              <a:solidFill>
                <a:prstClr val="black"/>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158" fill="hold"/>
                                        <p:tgtEl>
                                          <p:spTgt spid="12"/>
                                        </p:tgtEl>
                                      </p:cBhvr>
                                    </p:cmd>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2"/>
                </p:tgtEl>
              </p:cMediaNode>
            </p:audio>
            <p:audio>
              <p:cMediaNode vol="80000">
                <p:cTn id="33" fill="hold" display="0">
                  <p:stCondLst>
                    <p:cond delay="indefinite"/>
                  </p:stCondLst>
                  <p:endCondLst>
                    <p:cond evt="onStopAudio" delay="0">
                      <p:tgtEl>
                        <p:sldTgt/>
                      </p:tgtEl>
                    </p:cond>
                  </p:endCondLst>
                </p:cTn>
                <p:tgtEl>
                  <p:spTgt spid="13"/>
                </p:tgtEl>
              </p:cMediaNode>
            </p:audio>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 presetClass="mediacall" presetSubtype="0" fill="hold" nodeType="withEffect">
                                  <p:stCondLst>
                                    <p:cond delay="0"/>
                                  </p:stCondLst>
                                  <p:childTnLst>
                                    <p:cmd type="call" cmd="playFrom(0.0)">
                                      <p:cBhvr>
                                        <p:cTn id="44" dur="8091" fill="hold"/>
                                        <p:tgtEl>
                                          <p:spTgt spid="10"/>
                                        </p:tgtEl>
                                      </p:cBhvr>
                                    </p:cmd>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 presetClass="mediacall" presetSubtype="0" fill="hold" nodeType="withEffect">
                                  <p:stCondLst>
                                    <p:cond delay="0"/>
                                  </p:stCondLst>
                                  <p:childTnLst>
                                    <p:cmd type="call" cmd="playFrom(0.0)">
                                      <p:cBhvr>
                                        <p:cTn id="58" dur="8158" fill="hold"/>
                                        <p:tgtEl>
                                          <p:spTgt spid="13"/>
                                        </p:tgtEl>
                                      </p:cBhvr>
                                    </p:cmd>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 presetClass="mediacall" presetSubtype="0" fill="hold" nodeType="withEffect">
                                  <p:stCondLst>
                                    <p:cond delay="0"/>
                                  </p:stCondLst>
                                  <p:childTnLst>
                                    <p:cmd type="call" cmd="playFrom(0.0)">
                                      <p:cBhvr>
                                        <p:cTn id="66" dur="8158" fill="hold"/>
                                        <p:tgtEl>
                                          <p:spTgt spid="11"/>
                                        </p:tgtEl>
                                      </p:cBhvr>
                                    </p:cmd>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8" presetClass="emph" presetSubtype="0" fill="hold" nodeType="clickEffect">
                                  <p:stCondLst>
                                    <p:cond delay="0"/>
                                  </p:stCondLst>
                                  <p:childTnLst>
                                    <p:animRot by="21600000">
                                      <p:cBhvr>
                                        <p:cTn id="77" dur="10000" fill="hold"/>
                                        <p:tgtEl>
                                          <p:spTgt spid="27"/>
                                        </p:tgtEl>
                                        <p:attrNameLst>
                                          <p:attrName>r</p:attrName>
                                        </p:attrNameLst>
                                      </p:cBhvr>
                                    </p:animRot>
                                  </p:childTnLst>
                                </p:cTn>
                              </p:par>
                            </p:childTnLst>
                          </p:cTn>
                        </p:par>
                        <p:par>
                          <p:cTn id="78" fill="hold">
                            <p:stCondLst>
                              <p:cond delay="10000"/>
                            </p:stCondLst>
                            <p:childTnLst>
                              <p:par>
                                <p:cTn id="79" presetID="53" presetClass="entr" presetSubtype="16" fill="hold" nodeType="after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3000" fill="hold"/>
                                        <p:tgtEl>
                                          <p:spTgt spid="22"/>
                                        </p:tgtEl>
                                        <p:attrNameLst>
                                          <p:attrName>ppt_w</p:attrName>
                                        </p:attrNameLst>
                                      </p:cBhvr>
                                      <p:tavLst>
                                        <p:tav tm="0">
                                          <p:val>
                                            <p:fltVal val="0"/>
                                          </p:val>
                                        </p:tav>
                                        <p:tav tm="100000">
                                          <p:val>
                                            <p:strVal val="#ppt_w"/>
                                          </p:val>
                                        </p:tav>
                                      </p:tavLst>
                                    </p:anim>
                                    <p:anim calcmode="lin" valueType="num">
                                      <p:cBhvr>
                                        <p:cTn id="82" dur="3000" fill="hold"/>
                                        <p:tgtEl>
                                          <p:spTgt spid="22"/>
                                        </p:tgtEl>
                                        <p:attrNameLst>
                                          <p:attrName>ppt_h</p:attrName>
                                        </p:attrNameLst>
                                      </p:cBhvr>
                                      <p:tavLst>
                                        <p:tav tm="0">
                                          <p:val>
                                            <p:fltVal val="0"/>
                                          </p:val>
                                        </p:tav>
                                        <p:tav tm="100000">
                                          <p:val>
                                            <p:strVal val="#ppt_h"/>
                                          </p:val>
                                        </p:tav>
                                      </p:tavLst>
                                    </p:anim>
                                    <p:animEffect transition="in" filter="fade">
                                      <p:cBhvr>
                                        <p:cTn id="83" dur="3000"/>
                                        <p:tgtEl>
                                          <p:spTgt spid="22"/>
                                        </p:tgtEl>
                                      </p:cBhvr>
                                    </p:animEffect>
                                  </p:childTnLst>
                                  <p:subTnLst>
                                    <p:audio>
                                      <p:cMediaNode>
                                        <p:cTn display="0" masterRel="sameClick">
                                          <p:stCondLst>
                                            <p:cond evt="begin" delay="0">
                                              <p:tn val="79"/>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25"/>
                  </p:tgtEl>
                </p:cond>
              </p:nextCondLst>
            </p:seq>
          </p:childTnLst>
        </p:cTn>
      </p:par>
    </p:tnLst>
    <p:bldLst>
      <p:bldP spid="35" grpId="0" animBg="1"/>
      <p:bldP spid="4" grpId="0" animBg="1"/>
      <p:bldP spid="6" grpId="0" animBg="1"/>
      <p:bldP spid="8" grpId="0" animBg="1"/>
      <p:bldP spid="16" grpId="0" animBg="1"/>
      <p:bldP spid="16" grpId="1" animBg="1"/>
      <p:bldP spid="17" grpId="0"/>
      <p:bldP spid="17" grpI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anose="02020603050405020304" charset="0"/>
                <a:cs typeface="Times New Roman" panose="02020603050405020304" charset="0"/>
              </a:rPr>
              <a:t>CHÚC </a:t>
            </a:r>
            <a:r>
              <a:rPr lang="en-US" sz="3200" dirty="0" smtClean="0">
                <a:solidFill>
                  <a:prstClr val="black"/>
                </a:solidFill>
                <a:latin typeface="Times New Roman" panose="02020603050405020304" charset="0"/>
                <a:cs typeface="Times New Roman" panose="02020603050405020304" charset="0"/>
              </a:rPr>
              <a:t>MỪNG EM NHẬN ĐƯỢC MỘT TRÀNG PHÁO TAY</a:t>
            </a:r>
            <a:endParaRPr lang="en-US" sz="3200" dirty="0">
              <a:solidFill>
                <a:prstClr val="black"/>
              </a:solidFill>
              <a:latin typeface="Times New Roman" panose="02020603050405020304" charset="0"/>
              <a:cs typeface="Times New Roman" panose="02020603050405020304" charset="0"/>
            </a:endParaRPr>
          </a:p>
        </p:txBody>
      </p:sp>
      <p:pic>
        <p:nvPicPr>
          <p:cNvPr id="21" name="q4">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a:fillRect/>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smtClean="0">
                <a:ln>
                  <a:noFill/>
                </a:ln>
                <a:solidFill>
                  <a:srgbClr val="FF0000"/>
                </a:solidFill>
                <a:effectLst/>
                <a:uLnTx/>
                <a:uFillTx/>
                <a:latin typeface="Calibri" panose="020F0502020204030204"/>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12"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04059"/>
            <a:ext cx="4820359" cy="523220"/>
          </a:xfrm>
          <a:prstGeom prst="rect">
            <a:avLst/>
          </a:prstGeom>
        </p:spPr>
        <p:txBody>
          <a:bodyPr wrap="none">
            <a:spAutoFit/>
          </a:bodyPr>
          <a:lstStyle/>
          <a:p>
            <a:r>
              <a:rPr lang="en-GB" sz="2800" b="1" dirty="0" smtClean="0">
                <a:solidFill>
                  <a:srgbClr val="0070C0"/>
                </a:solidFill>
                <a:latin typeface="Times New Roman" panose="02020603050405020304" charset="0"/>
                <a:cs typeface="Times New Roman" panose="02020603050405020304" charset="0"/>
              </a:rPr>
              <a:t>I. KỸ </a:t>
            </a:r>
            <a:r>
              <a:rPr lang="en-GB" sz="2800" b="1" dirty="0">
                <a:solidFill>
                  <a:srgbClr val="0070C0"/>
                </a:solidFill>
                <a:latin typeface="Times New Roman" panose="02020603050405020304" charset="0"/>
                <a:cs typeface="Times New Roman" panose="02020603050405020304" charset="0"/>
              </a:rPr>
              <a:t>THUẬT GIEO TRỒNG</a:t>
            </a:r>
            <a:endParaRPr lang="en-GB" sz="2800" b="1" dirty="0">
              <a:solidFill>
                <a:srgbClr val="0070C0"/>
              </a:solidFill>
              <a:latin typeface="Times New Roman" panose="02020603050405020304" charset="0"/>
              <a:cs typeface="Times New Roman" panose="02020603050405020304" charset="0"/>
            </a:endParaRPr>
          </a:p>
        </p:txBody>
      </p:sp>
      <p:sp>
        <p:nvSpPr>
          <p:cNvPr id="4" name="Cloud 3"/>
          <p:cNvSpPr/>
          <p:nvPr/>
        </p:nvSpPr>
        <p:spPr>
          <a:xfrm>
            <a:off x="3886200" y="914400"/>
            <a:ext cx="4876800" cy="3352800"/>
          </a:xfrm>
          <a:prstGeom prst="cloud">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682859"/>
            <a:ext cx="3505200" cy="1815882"/>
          </a:xfrm>
          <a:prstGeom prst="rect">
            <a:avLst/>
          </a:prstGeom>
        </p:spPr>
        <p:txBody>
          <a:bodyPr wrap="square">
            <a:spAutoFit/>
          </a:bodyPr>
          <a:lstStyle/>
          <a:p>
            <a:r>
              <a:rPr lang="vi-VN" sz="2800" dirty="0">
                <a:solidFill>
                  <a:srgbClr val="000000"/>
                </a:solidFill>
                <a:latin typeface="Times New Roman" panose="02020603050405020304" charset="0"/>
                <a:ea typeface="Arial" panose="020B0604020202020204" pitchFamily="34" charset="0"/>
                <a:cs typeface="Times New Roman" panose="02020603050405020304" charset="0"/>
              </a:rPr>
              <a:t>Đọc nội dung mục I </a:t>
            </a:r>
            <a:r>
              <a:rPr lang="en-US" sz="2800" dirty="0">
                <a:solidFill>
                  <a:srgbClr val="000000"/>
                </a:solidFill>
                <a:latin typeface="Times New Roman" panose="02020603050405020304" charset="0"/>
                <a:ea typeface="Arial" panose="020B0604020202020204" pitchFamily="34" charset="0"/>
                <a:cs typeface="Times New Roman" panose="02020603050405020304" charset="0"/>
              </a:rPr>
              <a:t> </a:t>
            </a:r>
            <a:r>
              <a:rPr lang="en-US" sz="2800" dirty="0" err="1">
                <a:solidFill>
                  <a:srgbClr val="000000"/>
                </a:solidFill>
                <a:latin typeface="Times New Roman" panose="02020603050405020304" charset="0"/>
                <a:ea typeface="Arial" panose="020B0604020202020204" pitchFamily="34" charset="0"/>
                <a:cs typeface="Times New Roman" panose="02020603050405020304" charset="0"/>
              </a:rPr>
              <a:t>trong</a:t>
            </a:r>
            <a:r>
              <a:rPr lang="en-US" sz="2800" dirty="0">
                <a:solidFill>
                  <a:srgbClr val="000000"/>
                </a:solidFill>
                <a:latin typeface="Times New Roman" panose="02020603050405020304" charset="0"/>
                <a:ea typeface="Arial" panose="020B0604020202020204" pitchFamily="34" charset="0"/>
                <a:cs typeface="Times New Roman" panose="02020603050405020304" charset="0"/>
              </a:rPr>
              <a:t> SGK </a:t>
            </a:r>
            <a:r>
              <a:rPr lang="vi-VN" sz="2800" dirty="0">
                <a:solidFill>
                  <a:srgbClr val="000000"/>
                </a:solidFill>
                <a:latin typeface="Times New Roman" panose="02020603050405020304" charset="0"/>
                <a:ea typeface="Arial" panose="020B0604020202020204" pitchFamily="34" charset="0"/>
                <a:cs typeface="Times New Roman" panose="02020603050405020304" charset="0"/>
              </a:rPr>
              <a:t>và </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nêu các yêu c</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ầ</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u của kĩ thuật gieo trồng</a:t>
            </a:r>
            <a:endParaRPr lang="en-US" sz="2800" dirty="0"/>
          </a:p>
        </p:txBody>
      </p:sp>
      <p:sp>
        <p:nvSpPr>
          <p:cNvPr id="6" name="TextBox 5"/>
          <p:cNvSpPr txBox="1"/>
          <p:nvPr/>
        </p:nvSpPr>
        <p:spPr>
          <a:xfrm>
            <a:off x="990600" y="4666327"/>
            <a:ext cx="6683494" cy="1384995"/>
          </a:xfrm>
          <a:prstGeom prst="rect">
            <a:avLst/>
          </a:prstGeom>
          <a:noFill/>
        </p:spPr>
        <p:txBody>
          <a:bodyPr wrap="square" rtlCol="0">
            <a:spAutoFit/>
          </a:bodyPr>
          <a:lstStyle/>
          <a:p>
            <a:r>
              <a:rPr lang="en-GB" sz="2800" dirty="0">
                <a:solidFill>
                  <a:srgbClr val="0070C0"/>
                </a:solidFill>
                <a:latin typeface="Times New Roman" panose="02020603050405020304" charset="0"/>
                <a:cs typeface="Times New Roman" panose="02020603050405020304" charset="0"/>
              </a:rPr>
              <a:t>- </a:t>
            </a:r>
            <a:r>
              <a:rPr lang="en-US" sz="2800" dirty="0" smtClean="0">
                <a:solidFill>
                  <a:srgbClr val="0070C0"/>
                </a:solidFill>
                <a:latin typeface="+mj-lt"/>
              </a:rPr>
              <a:t>Y</a:t>
            </a:r>
            <a:r>
              <a:rPr lang="vi-VN" sz="2800" dirty="0" smtClean="0">
                <a:solidFill>
                  <a:srgbClr val="0070C0"/>
                </a:solidFill>
                <a:latin typeface="+mj-lt"/>
              </a:rPr>
              <a:t>êu c</a:t>
            </a:r>
            <a:r>
              <a:rPr lang="en-US" sz="2800" dirty="0" smtClean="0">
                <a:solidFill>
                  <a:srgbClr val="0070C0"/>
                </a:solidFill>
                <a:latin typeface="+mj-lt"/>
              </a:rPr>
              <a:t>ầ</a:t>
            </a:r>
            <a:r>
              <a:rPr lang="vi-VN" sz="2800" dirty="0" smtClean="0">
                <a:solidFill>
                  <a:srgbClr val="0070C0"/>
                </a:solidFill>
                <a:latin typeface="+mj-lt"/>
              </a:rPr>
              <a:t>u </a:t>
            </a:r>
            <a:r>
              <a:rPr lang="vi-VN" sz="2800" dirty="0">
                <a:solidFill>
                  <a:srgbClr val="0070C0"/>
                </a:solidFill>
                <a:latin typeface="+mj-lt"/>
              </a:rPr>
              <a:t>cơ bản khi thực hiện gieo </a:t>
            </a:r>
            <a:r>
              <a:rPr lang="vi-VN" sz="2800" dirty="0" smtClean="0">
                <a:solidFill>
                  <a:srgbClr val="0070C0"/>
                </a:solidFill>
                <a:latin typeface="+mj-lt"/>
              </a:rPr>
              <a:t>tr</a:t>
            </a:r>
            <a:r>
              <a:rPr lang="en-US" sz="2800" dirty="0" smtClean="0">
                <a:solidFill>
                  <a:srgbClr val="0070C0"/>
                </a:solidFill>
                <a:latin typeface="+mj-lt"/>
              </a:rPr>
              <a:t>ồ</a:t>
            </a:r>
            <a:r>
              <a:rPr lang="vi-VN" sz="2800" dirty="0" smtClean="0">
                <a:solidFill>
                  <a:srgbClr val="0070C0"/>
                </a:solidFill>
                <a:latin typeface="+mj-lt"/>
              </a:rPr>
              <a:t>ng</a:t>
            </a:r>
            <a:r>
              <a:rPr lang="en-US" sz="2800" dirty="0" smtClean="0">
                <a:solidFill>
                  <a:srgbClr val="0070C0"/>
                </a:solidFill>
                <a:latin typeface="+mj-lt"/>
              </a:rPr>
              <a:t>: </a:t>
            </a:r>
            <a:r>
              <a:rPr lang="en-GB" sz="2800" dirty="0" err="1" smtClean="0">
                <a:solidFill>
                  <a:srgbClr val="0070C0"/>
                </a:solidFill>
                <a:latin typeface="+mj-lt"/>
                <a:cs typeface="Times New Roman" panose="02020603050405020304" charset="0"/>
              </a:rPr>
              <a:t>Đảm</a:t>
            </a:r>
            <a:r>
              <a:rPr lang="en-GB" sz="2800" dirty="0" smtClean="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bảo</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yêu</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cầu</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về</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thời</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vụ</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mật</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độ</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khoảng</a:t>
            </a:r>
            <a:r>
              <a:rPr lang="en-GB" sz="2800" dirty="0">
                <a:solidFill>
                  <a:srgbClr val="0070C0"/>
                </a:solidFill>
                <a:latin typeface="+mj-lt"/>
                <a:cs typeface="Times New Roman" panose="02020603050405020304" charset="0"/>
              </a:rPr>
              <a:t> </a:t>
            </a:r>
            <a:r>
              <a:rPr lang="en-GB" sz="2800" dirty="0" err="1">
                <a:solidFill>
                  <a:srgbClr val="0070C0"/>
                </a:solidFill>
                <a:latin typeface="+mj-lt"/>
                <a:cs typeface="Times New Roman" panose="02020603050405020304" charset="0"/>
              </a:rPr>
              <a:t>cách</a:t>
            </a:r>
            <a:r>
              <a:rPr lang="en-GB" sz="2800" dirty="0">
                <a:solidFill>
                  <a:srgbClr val="0070C0"/>
                </a:solidFill>
                <a:latin typeface="+mj-lt"/>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và</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độ</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nông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sâu</a:t>
            </a:r>
            <a:r>
              <a:rPr lang="en-GB" dirty="0">
                <a:solidFill>
                  <a:srgbClr val="0070C0"/>
                </a:solidFill>
                <a:latin typeface="Times New Roman" panose="02020603050405020304" charset="0"/>
                <a:cs typeface="Times New Roman" panose="02020603050405020304" charset="0"/>
              </a:rPr>
              <a:t>.</a:t>
            </a:r>
            <a:endParaRPr lang="en-GB" dirty="0">
              <a:solidFill>
                <a:srgbClr val="0070C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2998" y="304800"/>
            <a:ext cx="6556953" cy="16472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457200" y="5319775"/>
            <a:ext cx="36576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D</a:t>
            </a:r>
            <a:r>
              <a:rPr lang="en-US" sz="3200" dirty="0" smtClean="0">
                <a:solidFill>
                  <a:prstClr val="black"/>
                </a:solidFill>
                <a:latin typeface="Times New Roman" panose="02020603050405020304" charset="0"/>
                <a:cs typeface="Times New Roman" panose="02020603050405020304" charset="0"/>
              </a:rPr>
              <a:t>: </a:t>
            </a:r>
            <a:r>
              <a:rPr lang="en-US" altLang="en-US" sz="2400" b="1" dirty="0" smtClean="0">
                <a:latin typeface="Times New Roman" panose="02020603050405020304" charset="0"/>
              </a:rPr>
              <a:t>3</a:t>
            </a:r>
            <a:endParaRPr lang="en-US" altLang="en-US" sz="2400" b="1" dirty="0">
              <a:latin typeface="Times New Roman" panose="02020603050405020304" charset="0"/>
            </a:endParaRPr>
          </a:p>
          <a:p>
            <a:endParaRPr lang="en-US" sz="3200" dirty="0">
              <a:solidFill>
                <a:prstClr val="black"/>
              </a:solidFill>
              <a:latin typeface="Times New Roman" panose="02020603050405020304" charset="0"/>
              <a:cs typeface="Times New Roman" panose="02020603050405020304" charset="0"/>
            </a:endParaRPr>
          </a:p>
        </p:txBody>
      </p:sp>
      <p:sp>
        <p:nvSpPr>
          <p:cNvPr id="6" name="TextBox 5"/>
          <p:cNvSpPr txBox="1"/>
          <p:nvPr/>
        </p:nvSpPr>
        <p:spPr>
          <a:xfrm>
            <a:off x="457199" y="2597458"/>
            <a:ext cx="473283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A</a:t>
            </a:r>
            <a:r>
              <a:rPr lang="en-US" sz="3200" dirty="0" smtClean="0">
                <a:solidFill>
                  <a:prstClr val="black"/>
                </a:solidFill>
                <a:latin typeface="Times New Roman" panose="02020603050405020304" charset="0"/>
                <a:cs typeface="Times New Roman" panose="02020603050405020304" charset="0"/>
              </a:rPr>
              <a:t>: </a:t>
            </a:r>
            <a:r>
              <a:rPr lang="en-US" altLang="en-US" sz="2400" b="1" dirty="0" smtClean="0">
                <a:latin typeface="Times New Roman" panose="02020603050405020304" charset="0"/>
              </a:rPr>
              <a:t>1</a:t>
            </a:r>
            <a:endParaRPr lang="en-US" sz="2400" b="1" dirty="0">
              <a:solidFill>
                <a:prstClr val="black"/>
              </a:solidFill>
              <a:latin typeface="Times New Roman" panose="02020603050405020304" charset="0"/>
              <a:cs typeface="Times New Roman" panose="02020603050405020304" charset="0"/>
            </a:endParaRPr>
          </a:p>
        </p:txBody>
      </p:sp>
      <p:sp>
        <p:nvSpPr>
          <p:cNvPr id="7" name="TextBox 6"/>
          <p:cNvSpPr txBox="1"/>
          <p:nvPr/>
        </p:nvSpPr>
        <p:spPr>
          <a:xfrm>
            <a:off x="546300" y="4362485"/>
            <a:ext cx="60831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C: </a:t>
            </a:r>
            <a:r>
              <a:rPr lang="en-US" altLang="en-US" sz="2400" b="1" dirty="0" smtClean="0">
                <a:latin typeface="Times New Roman" panose="02020603050405020304" charset="0"/>
              </a:rPr>
              <a:t>4</a:t>
            </a:r>
            <a:endParaRPr lang="en-US" altLang="en-US" sz="2400" b="1" dirty="0">
              <a:latin typeface="Times New Roman" panose="02020603050405020304" charset="0"/>
            </a:endParaRPr>
          </a:p>
        </p:txBody>
      </p:sp>
      <p:sp>
        <p:nvSpPr>
          <p:cNvPr id="8" name="TextBox 7"/>
          <p:cNvSpPr txBox="1"/>
          <p:nvPr/>
        </p:nvSpPr>
        <p:spPr>
          <a:xfrm>
            <a:off x="457199" y="3416587"/>
            <a:ext cx="470487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50000"/>
              </a:spcBef>
            </a:pPr>
            <a:r>
              <a:rPr lang="en-US" sz="3200" dirty="0">
                <a:solidFill>
                  <a:prstClr val="black"/>
                </a:solidFill>
                <a:latin typeface="Times New Roman" panose="02020603050405020304" charset="0"/>
                <a:cs typeface="Times New Roman" panose="02020603050405020304" charset="0"/>
              </a:rPr>
              <a:t>B: </a:t>
            </a:r>
            <a:r>
              <a:rPr lang="en-US" altLang="en-US" sz="2400" b="1" dirty="0" smtClean="0">
                <a:latin typeface="Times New Roman" panose="02020603050405020304" charset="0"/>
              </a:rPr>
              <a:t>2</a:t>
            </a:r>
            <a:endParaRPr lang="en-US" altLang="en-US" sz="2400" b="1" dirty="0">
              <a:latin typeface="Times New Roman" panose="0202060305040502030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44330" y="2345801"/>
            <a:ext cx="609600" cy="609600"/>
          </a:xfrm>
          <a:prstGeom prst="rect">
            <a:avLst/>
          </a:prstGeom>
        </p:spPr>
      </p:pic>
      <p:sp>
        <p:nvSpPr>
          <p:cNvPr id="16" name="Cloud 15"/>
          <p:cNvSpPr/>
          <p:nvPr/>
        </p:nvSpPr>
        <p:spPr>
          <a:xfrm>
            <a:off x="3379861" y="4759690"/>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445691" y="5291950"/>
            <a:ext cx="1752600" cy="1077218"/>
          </a:xfrm>
          <a:prstGeom prst="rect">
            <a:avLst/>
          </a:prstGeom>
          <a:noFill/>
        </p:spPr>
        <p:txBody>
          <a:bodyPr wrap="square" rtlCol="0">
            <a:spAutoFit/>
          </a:bodyPr>
          <a:lstStyle/>
          <a:p>
            <a:r>
              <a:rPr lang="en-US" sz="3200" dirty="0">
                <a:solidFill>
                  <a:prstClr val="black"/>
                </a:solidFill>
                <a:latin typeface="Times New Roman" panose="02020603050405020304" charset="0"/>
                <a:cs typeface="Times New Roman" panose="02020603050405020304" charset="0"/>
              </a:rPr>
              <a:t>CHÚC MỪNG</a:t>
            </a:r>
            <a:endParaRPr lang="en-US" sz="3200" dirty="0">
              <a:solidFill>
                <a:prstClr val="black"/>
              </a:solidFill>
              <a:latin typeface="Times New Roman" panose="02020603050405020304" charset="0"/>
              <a:cs typeface="Times New Roman" panose="02020603050405020304" charset="0"/>
            </a:endParaRPr>
          </a:p>
        </p:txBody>
      </p:sp>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62345" y="4001362"/>
            <a:ext cx="1233055" cy="1256068"/>
          </a:xfrm>
          <a:prstGeom prst="rect">
            <a:avLst/>
          </a:prstGeom>
        </p:spPr>
      </p:pic>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0" y="1989090"/>
            <a:ext cx="1233055" cy="1256068"/>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3128" y="3106417"/>
            <a:ext cx="1233055" cy="1256068"/>
          </a:xfrm>
          <a:prstGeom prst="rect">
            <a:avLst/>
          </a:prstGeom>
        </p:spPr>
      </p:pic>
      <p:pic>
        <p:nvPicPr>
          <p:cNvPr id="21" name="q5">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2863" y="5410199"/>
            <a:ext cx="1499175" cy="1499175"/>
          </a:xfrm>
          <a:prstGeom prst="rect">
            <a:avLst/>
          </a:prstGeom>
        </p:spPr>
      </p:pic>
      <p:grpSp>
        <p:nvGrpSpPr>
          <p:cNvPr id="22" name="times up"/>
          <p:cNvGrpSpPr/>
          <p:nvPr/>
        </p:nvGrpSpPr>
        <p:grpSpPr>
          <a:xfrm>
            <a:off x="7840158"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55272" y="4115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smtClean="0">
                <a:ln>
                  <a:noFill/>
                </a:ln>
                <a:solidFill>
                  <a:srgbClr val="FF0000"/>
                </a:solidFill>
                <a:effectLst/>
                <a:uLnTx/>
                <a:uFillTx/>
                <a:latin typeface="Calibri" panose="020F0502020204030204"/>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55005" y="345538"/>
            <a:ext cx="1370670" cy="1366322"/>
          </a:xfrm>
          <a:prstGeom prst="rect">
            <a:avLst/>
          </a:prstGeom>
        </p:spPr>
      </p:pic>
      <p:grpSp>
        <p:nvGrpSpPr>
          <p:cNvPr id="27" name="Clock hand spin"/>
          <p:cNvGrpSpPr/>
          <p:nvPr/>
        </p:nvGrpSpPr>
        <p:grpSpPr>
          <a:xfrm rot="1786145">
            <a:off x="8177490" y="922908"/>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97775" y="968271"/>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45188" y="1221918"/>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99463" y="1005841"/>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83361" y="722050"/>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251683" y="256337"/>
            <a:ext cx="6388016" cy="954107"/>
          </a:xfrm>
          <a:prstGeom prst="rect">
            <a:avLst/>
          </a:prstGeom>
          <a:noFill/>
        </p:spPr>
        <p:txBody>
          <a:bodyPr wrap="square" rtlCol="0">
            <a:spAutoFit/>
          </a:bodyPr>
          <a:lstStyle/>
          <a:p>
            <a:pPr>
              <a:spcBef>
                <a:spcPct val="50000"/>
              </a:spcBef>
            </a:pPr>
            <a:r>
              <a:rPr lang="en-US" altLang="en-US" sz="2800" b="1" u="sng" dirty="0" err="1">
                <a:solidFill>
                  <a:srgbClr val="FF0000"/>
                </a:solidFill>
                <a:latin typeface="Times New Roman" panose="02020603050405020304" charset="0"/>
              </a:rPr>
              <a:t>Câu</a:t>
            </a:r>
            <a:r>
              <a:rPr lang="en-US" altLang="en-US" sz="2800" b="1" u="sng" dirty="0">
                <a:solidFill>
                  <a:srgbClr val="FF0000"/>
                </a:solidFill>
                <a:latin typeface="Times New Roman" panose="02020603050405020304" charset="0"/>
              </a:rPr>
              <a:t> </a:t>
            </a:r>
            <a:r>
              <a:rPr lang="en-US" altLang="en-US" sz="2800" b="1" u="sng" dirty="0" smtClean="0">
                <a:solidFill>
                  <a:srgbClr val="FF0000"/>
                </a:solidFill>
                <a:latin typeface="Times New Roman" panose="02020603050405020304" charset="0"/>
              </a:rPr>
              <a:t>5 :</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Có</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mấy</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biện</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pháp</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phòng</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trừ</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sâu</a:t>
            </a:r>
            <a:r>
              <a:rPr lang="en-US" altLang="en-US" sz="2800" b="1" dirty="0" smtClean="0">
                <a:solidFill>
                  <a:srgbClr val="FF0000"/>
                </a:solidFill>
                <a:latin typeface="Times New Roman" panose="02020603050405020304" charset="0"/>
              </a:rPr>
              <a:t> </a:t>
            </a:r>
            <a:r>
              <a:rPr lang="en-US" altLang="en-US" sz="2800" b="1" dirty="0" err="1" smtClean="0">
                <a:solidFill>
                  <a:srgbClr val="FF0000"/>
                </a:solidFill>
                <a:latin typeface="Times New Roman" panose="02020603050405020304" charset="0"/>
              </a:rPr>
              <a:t>bệnh</a:t>
            </a:r>
            <a:endParaRPr lang="en-US" altLang="en-US" sz="2800" b="1" dirty="0">
              <a:solidFill>
                <a:srgbClr val="FF0000"/>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0"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0"/>
            <a:ext cx="7696200" cy="1040285"/>
          </a:xfrm>
          <a:prstGeom prst="rect">
            <a:avLst/>
          </a:prstGeom>
        </p:spPr>
        <p:txBody>
          <a:bodyPr wrap="square">
            <a:spAutoFit/>
          </a:bodyPr>
          <a:lstStyle/>
          <a:p>
            <a:pPr marL="381000">
              <a:lnSpc>
                <a:spcPct val="110000"/>
              </a:lnSpc>
              <a:spcAft>
                <a:spcPts val="1300"/>
              </a:spcAft>
            </a:pP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V</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ì</a:t>
            </a: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 </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sao trong công tác phòng </a:t>
            </a: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tr</a:t>
            </a:r>
            <a:r>
              <a:rPr lang="en-US" sz="2800" dirty="0" smtClean="0">
                <a:solidFill>
                  <a:srgbClr val="FF0000"/>
                </a:solidFill>
                <a:latin typeface="Times New Roman" panose="02020603050405020304" charset="0"/>
                <a:ea typeface="Arial" panose="020B0604020202020204" pitchFamily="34" charset="0"/>
                <a:cs typeface="Times New Roman" panose="02020603050405020304" charset="0"/>
              </a:rPr>
              <a:t>ừ </a:t>
            </a: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sâu</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 bệnh hại cây trồng cần thực hiện nguyên tắc phòng </a:t>
            </a: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l</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à</a:t>
            </a: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 ch</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í</a:t>
            </a:r>
            <a:r>
              <a:rPr lang="vi-VN" sz="2800" dirty="0" smtClean="0">
                <a:solidFill>
                  <a:srgbClr val="FF0000"/>
                </a:solidFill>
                <a:latin typeface="Times New Roman" panose="02020603050405020304" charset="0"/>
                <a:ea typeface="Arial" panose="020B0604020202020204" pitchFamily="34" charset="0"/>
                <a:cs typeface="Times New Roman" panose="02020603050405020304" charset="0"/>
              </a:rPr>
              <a:t>nh</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a:t>
            </a:r>
            <a:endParaRPr lang="en-US" sz="2800" dirty="0">
              <a:solidFill>
                <a:srgbClr val="FF0000"/>
              </a:solidFill>
              <a:effectLst/>
              <a:latin typeface="Times New Roman" panose="02020603050405020304" charset="0"/>
              <a:ea typeface="Arial" panose="020B0604020202020204" pitchFamily="34" charset="0"/>
              <a:cs typeface="Times New Roman" panose="02020603050405020304" charset="0"/>
            </a:endParaRPr>
          </a:p>
        </p:txBody>
      </p:sp>
      <p:sp>
        <p:nvSpPr>
          <p:cNvPr id="6" name="Rectangle 5"/>
          <p:cNvSpPr/>
          <p:nvPr/>
        </p:nvSpPr>
        <p:spPr>
          <a:xfrm>
            <a:off x="76200" y="2667000"/>
            <a:ext cx="8610600" cy="3276859"/>
          </a:xfrm>
          <a:prstGeom prst="rect">
            <a:avLst/>
          </a:prstGeom>
        </p:spPr>
        <p:txBody>
          <a:bodyPr wrap="square">
            <a:spAutoFit/>
          </a:bodyPr>
          <a:lstStyle/>
          <a:p>
            <a:pPr marL="342900" lvl="0" indent="-342900" algn="just">
              <a:lnSpc>
                <a:spcPct val="120000"/>
              </a:lnSpc>
              <a:spcAft>
                <a:spcPts val="300"/>
              </a:spcAft>
              <a:buClr>
                <a:srgbClr val="5C5C5C"/>
              </a:buClr>
              <a:buSzPts val="600"/>
              <a:buFont typeface="+mj-lt"/>
              <a:buAutoNum type="arabicPeriod"/>
              <a:tabLst>
                <a:tab pos="293370" algn="l"/>
              </a:tabLst>
            </a:pPr>
            <a:r>
              <a:rPr lang="vi-VN" sz="2400" dirty="0" smtClean="0">
                <a:solidFill>
                  <a:srgbClr val="5C5C5C"/>
                </a:solidFill>
                <a:latin typeface="Times New Roman" panose="02020603050405020304" charset="0"/>
                <a:ea typeface="Times New Roman" panose="02020603050405020304" charset="0"/>
                <a:cs typeface="Times New Roman" panose="02020603050405020304" charset="0"/>
                <a:hlinkClick r:id="rId1"/>
              </a:rPr>
              <a:t>L</a:t>
            </a:r>
            <a:r>
              <a:rPr lang="en-US" sz="2400" dirty="0" smtClean="0">
                <a:solidFill>
                  <a:srgbClr val="5C5C5C"/>
                </a:solidFill>
                <a:latin typeface="Times New Roman" panose="02020603050405020304" charset="0"/>
                <a:ea typeface="Times New Roman" panose="02020603050405020304" charset="0"/>
                <a:cs typeface="Times New Roman" panose="02020603050405020304" charset="0"/>
                <a:hlinkClick r:id="rId1"/>
              </a:rPr>
              <a:t>ấ</a:t>
            </a:r>
            <a:r>
              <a:rPr lang="vi-VN" sz="2400" dirty="0" smtClean="0">
                <a:solidFill>
                  <a:srgbClr val="5C5C5C"/>
                </a:solidFill>
                <a:latin typeface="Times New Roman" panose="02020603050405020304" charset="0"/>
                <a:ea typeface="Times New Roman" panose="02020603050405020304" charset="0"/>
                <a:cs typeface="Times New Roman" panose="02020603050405020304" charset="0"/>
                <a:hlinkClick r:id="rId1"/>
              </a:rPr>
              <a:t>y </a:t>
            </a:r>
            <a:r>
              <a:rPr lang="vi-VN" sz="2400" dirty="0">
                <a:solidFill>
                  <a:srgbClr val="5C5C5C"/>
                </a:solidFill>
                <a:latin typeface="Times New Roman" panose="02020603050405020304" charset="0"/>
                <a:ea typeface="Times New Roman" panose="02020603050405020304" charset="0"/>
                <a:cs typeface="Times New Roman" panose="02020603050405020304" charset="0"/>
                <a:hlinkClick r:id="rId1"/>
              </a:rPr>
              <a:t>nguyên tấc phòng là chính </a:t>
            </a:r>
            <a:r>
              <a:rPr lang="vi-VN" sz="2400" dirty="0" smtClean="0">
                <a:solidFill>
                  <a:srgbClr val="5C5C5C"/>
                </a:solidFill>
                <a:latin typeface="Times New Roman" panose="02020603050405020304" charset="0"/>
                <a:ea typeface="Times New Roman" panose="02020603050405020304" charset="0"/>
                <a:cs typeface="Times New Roman" panose="02020603050405020304" charset="0"/>
                <a:hlinkClick r:id="rId1"/>
              </a:rPr>
              <a:t>đ</a:t>
            </a:r>
            <a:r>
              <a:rPr lang="en-US" sz="2400" dirty="0" smtClean="0">
                <a:solidFill>
                  <a:srgbClr val="5C5C5C"/>
                </a:solidFill>
                <a:latin typeface="Times New Roman" panose="02020603050405020304" charset="0"/>
                <a:ea typeface="Times New Roman" panose="02020603050405020304" charset="0"/>
                <a:cs typeface="Times New Roman" panose="02020603050405020304" charset="0"/>
                <a:hlinkClick r:id="rId1"/>
              </a:rPr>
              <a:t>ể </a:t>
            </a:r>
            <a:r>
              <a:rPr lang="vi-VN" sz="2400" dirty="0" smtClean="0">
                <a:solidFill>
                  <a:srgbClr val="5C5C5C"/>
                </a:solidFill>
                <a:latin typeface="Times New Roman" panose="02020603050405020304" charset="0"/>
                <a:ea typeface="Times New Roman" panose="02020603050405020304" charset="0"/>
                <a:cs typeface="Times New Roman" panose="02020603050405020304" charset="0"/>
                <a:hlinkClick r:id="rId1"/>
              </a:rPr>
              <a:t>phòng </a:t>
            </a:r>
            <a:r>
              <a:rPr lang="vi-VN" sz="2400" dirty="0">
                <a:solidFill>
                  <a:srgbClr val="5C5C5C"/>
                </a:solidFill>
                <a:latin typeface="Times New Roman" panose="02020603050405020304" charset="0"/>
                <a:ea typeface="Times New Roman" panose="02020603050405020304" charset="0"/>
                <a:cs typeface="Times New Roman" panose="02020603050405020304" charset="0"/>
                <a:hlinkClick r:id="rId1"/>
              </a:rPr>
              <a:t>trừ sâu, bệnh hại là vì:</a:t>
            </a:r>
            <a:endParaRPr lang="en-US" sz="2400" dirty="0">
              <a:solidFill>
                <a:srgbClr val="5C5C5C"/>
              </a:solidFill>
              <a:latin typeface="Times New Roman" panose="02020603050405020304" charset="0"/>
              <a:ea typeface="Times New Roman" panose="02020603050405020304" charset="0"/>
              <a:cs typeface="Times New Roman" panose="02020603050405020304" charset="0"/>
            </a:endParaRP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en-US" sz="2400" dirty="0" smtClean="0">
                <a:latin typeface="Times New Roman" panose="02020603050405020304" charset="0"/>
                <a:ea typeface="Times New Roman" panose="02020603050405020304" charset="0"/>
                <a:cs typeface="Times New Roman" panose="02020603050405020304" charset="0"/>
              </a:rPr>
              <a:t>Chi </a:t>
            </a:r>
            <a:r>
              <a:rPr lang="en-US" sz="2400" dirty="0" err="1" smtClean="0">
                <a:latin typeface="Times New Roman" panose="02020603050405020304" charset="0"/>
                <a:ea typeface="Times New Roman" panose="02020603050405020304" charset="0"/>
                <a:cs typeface="Times New Roman" panose="02020603050405020304" charset="0"/>
              </a:rPr>
              <a:t>phí</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phòng</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bệnh</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thấp</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ít</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tốn</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tiền</a:t>
            </a:r>
            <a:r>
              <a:rPr lang="en-US" sz="2400" dirty="0" smtClean="0">
                <a:latin typeface="Times New Roman" panose="02020603050405020304" charset="0"/>
                <a:ea typeface="Times New Roman" panose="02020603050405020304" charset="0"/>
                <a:cs typeface="Times New Roman" panose="02020603050405020304" charset="0"/>
              </a:rPr>
              <a:t> </a:t>
            </a:r>
            <a:r>
              <a:rPr lang="en-US" sz="2400" dirty="0" err="1" smtClean="0">
                <a:latin typeface="Times New Roman" panose="02020603050405020304" charset="0"/>
                <a:ea typeface="Times New Roman" panose="02020603050405020304" charset="0"/>
                <a:cs typeface="Times New Roman" panose="02020603050405020304" charset="0"/>
              </a:rPr>
              <a:t>thuốc</a:t>
            </a:r>
            <a:r>
              <a:rPr lang="en-US" sz="2400" dirty="0" smtClean="0">
                <a:latin typeface="Times New Roman" panose="02020603050405020304" charset="0"/>
                <a:ea typeface="Times New Roman" panose="02020603050405020304" charset="0"/>
                <a:cs typeface="Times New Roman" panose="02020603050405020304" charset="0"/>
              </a:rPr>
              <a:t>.</a:t>
            </a:r>
            <a:endParaRPr lang="en-US" sz="2400" dirty="0">
              <a:latin typeface="Times New Roman" panose="02020603050405020304" charset="0"/>
              <a:ea typeface="Times New Roman" panose="02020603050405020304" charset="0"/>
              <a:cs typeface="Times New Roman" panose="02020603050405020304" charset="0"/>
            </a:endParaRP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vi-VN" sz="2400" dirty="0">
                <a:latin typeface="Times New Roman" panose="02020603050405020304" charset="0"/>
                <a:ea typeface="Times New Roman" panose="02020603050405020304" charset="0"/>
                <a:cs typeface="Times New Roman" panose="02020603050405020304" charset="0"/>
              </a:rPr>
              <a:t>Bào vệ cây trỗng tót hơn, đàm bảo năng suẩt và chất lượng nông sản.</a:t>
            </a:r>
            <a:endParaRPr lang="en-US" sz="2400" dirty="0">
              <a:latin typeface="Times New Roman" panose="02020603050405020304" charset="0"/>
              <a:ea typeface="Times New Roman" panose="02020603050405020304" charset="0"/>
              <a:cs typeface="Times New Roman" panose="02020603050405020304" charset="0"/>
            </a:endParaRPr>
          </a:p>
          <a:p>
            <a:pPr marL="342900" lvl="0" indent="-342900" algn="just">
              <a:lnSpc>
                <a:spcPct val="117000"/>
              </a:lnSpc>
              <a:spcAft>
                <a:spcPts val="800"/>
              </a:spcAft>
              <a:buClr>
                <a:srgbClr val="5C5C5C"/>
              </a:buClr>
              <a:buSzPts val="600"/>
              <a:buFont typeface="Symbol" panose="05050102010706020507" pitchFamily="18" charset="2"/>
              <a:buChar char="-"/>
              <a:tabLst>
                <a:tab pos="271780" algn="l"/>
              </a:tabLst>
            </a:pPr>
            <a:r>
              <a:rPr lang="vi-VN" sz="2400" dirty="0">
                <a:latin typeface="Times New Roman" panose="02020603050405020304" charset="0"/>
                <a:ea typeface="Times New Roman" panose="02020603050405020304" charset="0"/>
                <a:cs typeface="Times New Roman" panose="02020603050405020304" charset="0"/>
              </a:rPr>
              <a:t>Hạn chế việc sử dụng thuốc bào vệ thực vật (có tính độc), do đó bảo vệ cây tróng, sức khoè con người, vật nuôi, bào vệ môi trường sinh thái.</a:t>
            </a:r>
            <a:endParaRPr lang="en-US" sz="2400" u="none" strike="noStrike" spc="0" dirty="0">
              <a:effectLst/>
              <a:latin typeface="Times New Roman" panose="02020603050405020304" charset="0"/>
              <a:ea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676400"/>
            <a:ext cx="8686800" cy="2401683"/>
          </a:xfrm>
          <a:prstGeom prst="rect">
            <a:avLst/>
          </a:prstGeom>
        </p:spPr>
        <p:txBody>
          <a:bodyPr wrap="square">
            <a:spAutoFit/>
          </a:bodyPr>
          <a:lstStyle/>
          <a:p>
            <a:pPr lvl="0" algn="just">
              <a:lnSpc>
                <a:spcPct val="115000"/>
              </a:lnSpc>
              <a:spcAft>
                <a:spcPts val="200"/>
              </a:spcAft>
              <a:buClr>
                <a:srgbClr val="000000"/>
              </a:buClr>
              <a:buSzPts val="1000"/>
              <a:tabLst>
                <a:tab pos="395605" algn="l"/>
              </a:tabLst>
            </a:pPr>
            <a:r>
              <a:rPr lang="en-US" sz="2800" dirty="0" smtClean="0">
                <a:solidFill>
                  <a:srgbClr val="0000CC"/>
                </a:solidFill>
                <a:latin typeface="Times New Roman" panose="02020603050405020304" charset="0"/>
                <a:ea typeface="Arial" panose="020B0604020202020204" pitchFamily="34" charset="0"/>
                <a:cs typeface="Times New Roman" panose="02020603050405020304" charset="0"/>
              </a:rPr>
              <a:t>1. </a:t>
            </a:r>
            <a:r>
              <a:rPr lang="vi-VN" sz="2800" dirty="0" smtClean="0">
                <a:solidFill>
                  <a:srgbClr val="0000CC"/>
                </a:solidFill>
                <a:latin typeface="Times New Roman" panose="02020603050405020304" charset="0"/>
                <a:ea typeface="Arial" panose="020B0604020202020204" pitchFamily="34" charset="0"/>
                <a:cs typeface="Times New Roman" panose="02020603050405020304" charset="0"/>
              </a:rPr>
              <a:t>Vận </a:t>
            </a:r>
            <a:r>
              <a:rPr lang="vi-VN" sz="2800" dirty="0">
                <a:solidFill>
                  <a:srgbClr val="0000CC"/>
                </a:solidFill>
                <a:latin typeface="Times New Roman" panose="02020603050405020304" charset="0"/>
                <a:ea typeface="Arial" panose="020B0604020202020204" pitchFamily="34" charset="0"/>
                <a:cs typeface="Times New Roman" panose="02020603050405020304" charset="0"/>
              </a:rPr>
              <a:t>dụng kiến </a:t>
            </a:r>
            <a:r>
              <a:rPr lang="vi-VN" sz="2800" dirty="0" smtClean="0">
                <a:solidFill>
                  <a:srgbClr val="0000CC"/>
                </a:solidFill>
                <a:latin typeface="Times New Roman" panose="02020603050405020304" charset="0"/>
                <a:ea typeface="Arial" panose="020B0604020202020204" pitchFamily="34" charset="0"/>
                <a:cs typeface="Times New Roman" panose="02020603050405020304" charset="0"/>
              </a:rPr>
              <a:t>th</a:t>
            </a:r>
            <a:r>
              <a:rPr lang="en-US" sz="2800" dirty="0" err="1" smtClean="0">
                <a:solidFill>
                  <a:srgbClr val="0000CC"/>
                </a:solidFill>
                <a:latin typeface="Times New Roman" panose="02020603050405020304" charset="0"/>
                <a:ea typeface="Arial" panose="020B0604020202020204" pitchFamily="34" charset="0"/>
                <a:cs typeface="Times New Roman" panose="02020603050405020304" charset="0"/>
              </a:rPr>
              <a:t>ức</a:t>
            </a:r>
            <a:r>
              <a:rPr lang="vi-VN" sz="2800" dirty="0" smtClean="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smtClean="0">
                <a:solidFill>
                  <a:srgbClr val="0000CC"/>
                </a:solidFill>
                <a:latin typeface="Times New Roman" panose="02020603050405020304" charset="0"/>
                <a:ea typeface="Arial" panose="020B0604020202020204" pitchFamily="34" charset="0"/>
                <a:cs typeface="Times New Roman" panose="02020603050405020304" charset="0"/>
              </a:rPr>
              <a:t>đã</a:t>
            </a:r>
            <a:r>
              <a:rPr lang="en-US" sz="2800" dirty="0" smtClean="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smtClean="0">
                <a:solidFill>
                  <a:srgbClr val="0000CC"/>
                </a:solidFill>
                <a:latin typeface="Times New Roman" panose="02020603050405020304" charset="0"/>
                <a:ea typeface="Arial" panose="020B0604020202020204" pitchFamily="34" charset="0"/>
                <a:cs typeface="Times New Roman" panose="02020603050405020304" charset="0"/>
              </a:rPr>
              <a:t>học</a:t>
            </a:r>
            <a:r>
              <a:rPr lang="en-US" sz="2800" dirty="0" smtClean="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smtClean="0">
                <a:solidFill>
                  <a:srgbClr val="0000CC"/>
                </a:solidFill>
                <a:latin typeface="Times New Roman" panose="02020603050405020304" charset="0"/>
                <a:ea typeface="Arial" panose="020B0604020202020204" pitchFamily="34" charset="0"/>
                <a:cs typeface="Times New Roman" panose="02020603050405020304" charset="0"/>
              </a:rPr>
              <a:t>em</a:t>
            </a:r>
            <a:r>
              <a:rPr lang="en-US" sz="2800" dirty="0" smtClean="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smtClean="0">
                <a:solidFill>
                  <a:srgbClr val="0000CC"/>
                </a:solidFill>
                <a:latin typeface="Times New Roman" panose="02020603050405020304" charset="0"/>
                <a:ea typeface="Arial" panose="020B0604020202020204" pitchFamily="34" charset="0"/>
                <a:cs typeface="Times New Roman" panose="02020603050405020304" charset="0"/>
              </a:rPr>
              <a:t>hãy</a:t>
            </a:r>
            <a:r>
              <a:rPr lang="en-US" sz="2800" dirty="0" smtClean="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smtClean="0">
                <a:solidFill>
                  <a:srgbClr val="0000CC"/>
                </a:solidFill>
                <a:latin typeface="Times New Roman" panose="02020603050405020304" charset="0"/>
                <a:ea typeface="Arial" panose="020B0604020202020204" pitchFamily="34" charset="0"/>
                <a:cs typeface="Times New Roman" panose="02020603050405020304" charset="0"/>
              </a:rPr>
              <a:t>làm</a:t>
            </a:r>
            <a:r>
              <a:rPr lang="en-US" sz="2800" dirty="0" smtClean="0">
                <a:solidFill>
                  <a:srgbClr val="0000CC"/>
                </a:solidFill>
                <a:latin typeface="Times New Roman" panose="02020603050405020304" charset="0"/>
                <a:ea typeface="Arial" panose="020B0604020202020204" pitchFamily="34" charset="0"/>
                <a:cs typeface="Times New Roman" panose="02020603050405020304" charset="0"/>
              </a:rPr>
              <a:t> 1 video</a:t>
            </a:r>
            <a:r>
              <a:rPr lang="vi-VN" sz="2800" dirty="0" smtClean="0">
                <a:solidFill>
                  <a:srgbClr val="0000CC"/>
                </a:solidFill>
                <a:latin typeface="Times New Roman" panose="02020603050405020304" charset="0"/>
                <a:ea typeface="Arial" panose="020B0604020202020204" pitchFamily="34" charset="0"/>
                <a:cs typeface="Times New Roman" panose="02020603050405020304" charset="0"/>
              </a:rPr>
              <a:t> </a:t>
            </a:r>
            <a:r>
              <a:rPr lang="vi-VN" sz="2800" dirty="0">
                <a:solidFill>
                  <a:srgbClr val="0000CC"/>
                </a:solidFill>
                <a:latin typeface="Times New Roman" panose="02020603050405020304" charset="0"/>
                <a:ea typeface="Arial" panose="020B0604020202020204" pitchFamily="34" charset="0"/>
                <a:cs typeface="Times New Roman" panose="02020603050405020304" charset="0"/>
              </a:rPr>
              <a:t>thực hiện việc </a:t>
            </a:r>
            <a:r>
              <a:rPr lang="vi-VN" sz="2800" dirty="0" smtClean="0">
                <a:solidFill>
                  <a:srgbClr val="0000CC"/>
                </a:solidFill>
                <a:latin typeface="Times New Roman" panose="02020603050405020304" charset="0"/>
                <a:ea typeface="Arial" panose="020B0604020202020204" pitchFamily="34" charset="0"/>
                <a:cs typeface="Times New Roman" panose="02020603050405020304" charset="0"/>
              </a:rPr>
              <a:t>ch</a:t>
            </a:r>
            <a:r>
              <a:rPr lang="en-US" sz="2800" dirty="0">
                <a:solidFill>
                  <a:srgbClr val="0000CC"/>
                </a:solidFill>
                <a:latin typeface="Times New Roman" panose="02020603050405020304" charset="0"/>
                <a:ea typeface="Arial" panose="020B0604020202020204" pitchFamily="34" charset="0"/>
                <a:cs typeface="Times New Roman" panose="02020603050405020304" charset="0"/>
              </a:rPr>
              <a:t>ă</a:t>
            </a:r>
            <a:r>
              <a:rPr lang="vi-VN" sz="2800" dirty="0" smtClean="0">
                <a:solidFill>
                  <a:srgbClr val="0000CC"/>
                </a:solidFill>
                <a:latin typeface="Times New Roman" panose="02020603050405020304" charset="0"/>
                <a:ea typeface="Arial" panose="020B0604020202020204" pitchFamily="34" charset="0"/>
                <a:cs typeface="Times New Roman" panose="02020603050405020304" charset="0"/>
              </a:rPr>
              <a:t>m </a:t>
            </a:r>
            <a:r>
              <a:rPr lang="vi-VN" sz="2800" dirty="0">
                <a:solidFill>
                  <a:srgbClr val="0000CC"/>
                </a:solidFill>
                <a:latin typeface="Times New Roman" panose="02020603050405020304" charset="0"/>
                <a:ea typeface="Arial" panose="020B0604020202020204" pitchFamily="34" charset="0"/>
                <a:cs typeface="Times New Roman" panose="02020603050405020304" charset="0"/>
              </a:rPr>
              <a:t>sóc cây trồng trong gia đình.</a:t>
            </a:r>
            <a:endParaRPr lang="en-US" sz="2800" dirty="0">
              <a:solidFill>
                <a:srgbClr val="0000CC"/>
              </a:solidFill>
              <a:latin typeface="Times New Roman" panose="02020603050405020304" charset="0"/>
              <a:ea typeface="Arial" panose="020B0604020202020204" pitchFamily="34" charset="0"/>
              <a:cs typeface="Times New Roman" panose="02020603050405020304" charset="0"/>
            </a:endParaRPr>
          </a:p>
          <a:p>
            <a:r>
              <a:rPr lang="en-US" sz="2800" dirty="0" smtClean="0">
                <a:solidFill>
                  <a:srgbClr val="0000CC"/>
                </a:solidFill>
                <a:latin typeface="Times New Roman" panose="02020603050405020304" charset="0"/>
                <a:ea typeface="Tahoma" panose="020B0604030504040204" pitchFamily="34" charset="0"/>
                <a:cs typeface="Times New Roman" panose="02020603050405020304" charset="0"/>
              </a:rPr>
              <a:t>2. </a:t>
            </a:r>
            <a:r>
              <a:rPr lang="vi-VN" sz="2800" dirty="0" smtClean="0">
                <a:solidFill>
                  <a:srgbClr val="0000CC"/>
                </a:solidFill>
                <a:latin typeface="Times New Roman" panose="02020603050405020304" charset="0"/>
                <a:ea typeface="Tahoma" panose="020B0604030504040204" pitchFamily="34" charset="0"/>
                <a:cs typeface="Times New Roman" panose="02020603050405020304" charset="0"/>
              </a:rPr>
              <a:t>Hãy </a:t>
            </a:r>
            <a:r>
              <a:rPr lang="vi-VN" sz="2800" dirty="0">
                <a:solidFill>
                  <a:srgbClr val="0000CC"/>
                </a:solidFill>
                <a:latin typeface="Times New Roman" panose="02020603050405020304" charset="0"/>
                <a:ea typeface="Tahoma" panose="020B0604030504040204" pitchFamily="34" charset="0"/>
                <a:cs typeface="Times New Roman" panose="02020603050405020304" charset="0"/>
              </a:rPr>
              <a:t>giải thích và tuyên truyền cho mọi người áp dụng đúng cách và tuân thù cãc nguyên tắc khi sừ dụng thuốc hoá học đẻ phòng trừ sâu. bệnh.</a:t>
            </a:r>
            <a:endParaRPr lang="en-US" sz="2800" dirty="0">
              <a:solidFill>
                <a:srgbClr val="0000CC"/>
              </a:solidFill>
              <a:latin typeface="Times New Roman" panose="02020603050405020304" charset="0"/>
              <a:cs typeface="Times New Roman" panose="02020603050405020304" charset="0"/>
            </a:endParaRPr>
          </a:p>
        </p:txBody>
      </p:sp>
      <p:sp>
        <p:nvSpPr>
          <p:cNvPr id="5" name="TextBox 4"/>
          <p:cNvSpPr txBox="1"/>
          <p:nvPr/>
        </p:nvSpPr>
        <p:spPr>
          <a:xfrm>
            <a:off x="1828800" y="457200"/>
            <a:ext cx="5006371" cy="523220"/>
          </a:xfrm>
          <a:prstGeom prst="rect">
            <a:avLst/>
          </a:prstGeom>
          <a:noFill/>
        </p:spPr>
        <p:txBody>
          <a:bodyPr wrap="none" rtlCol="0">
            <a:spAutoFit/>
          </a:bodyPr>
          <a:lstStyle/>
          <a:p>
            <a:r>
              <a:rPr lang="en-US" sz="2800" b="1" dirty="0" smtClean="0">
                <a:latin typeface="Times New Roman" panose="02020603050405020304" charset="0"/>
                <a:cs typeface="Times New Roman" panose="02020603050405020304" charset="0"/>
              </a:rPr>
              <a:t>HOẠT ĐỘNG TRẢI NGHIỆM</a:t>
            </a:r>
            <a:endParaRPr lang="en-US" sz="2800" b="1"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charset="0"/>
                <a:cs typeface="Times New Roman" panose="02020603050405020304" charset="0"/>
              </a:rPr>
              <a:t>HƯỚNG DẪN VỀ NHÀ</a:t>
            </a:r>
            <a:endParaRPr lang="en-US" dirty="0">
              <a:latin typeface="Times New Roman" panose="02020603050405020304" charset="0"/>
              <a:cs typeface="Times New Roman" panose="02020603050405020304" charset="0"/>
            </a:endParaRPr>
          </a:p>
        </p:txBody>
      </p:sp>
      <p:sp>
        <p:nvSpPr>
          <p:cNvPr id="4" name="Rectangle 3"/>
          <p:cNvSpPr/>
          <p:nvPr/>
        </p:nvSpPr>
        <p:spPr>
          <a:xfrm>
            <a:off x="427149" y="2209800"/>
            <a:ext cx="7696200" cy="2828467"/>
          </a:xfrm>
          <a:prstGeom prst="rect">
            <a:avLst/>
          </a:prstGeom>
        </p:spPr>
        <p:txBody>
          <a:bodyPr wrap="square">
            <a:spAutoFit/>
          </a:bodyPr>
          <a:lstStyle/>
          <a:p>
            <a:pPr indent="152400" algn="just">
              <a:lnSpc>
                <a:spcPct val="120000"/>
              </a:lnSpc>
              <a:spcAft>
                <a:spcPts val="300"/>
              </a:spcAft>
            </a:pPr>
            <a:r>
              <a:rPr lang="vi-VN" sz="2400" dirty="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Về</a:t>
            </a:r>
            <a:r>
              <a:rPr lang="en-US" sz="2400" dirty="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nhà</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học</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bài</a:t>
            </a:r>
            <a:r>
              <a:rPr lang="en-US" sz="2400" dirty="0" smtClean="0">
                <a:solidFill>
                  <a:srgbClr val="0000CC"/>
                </a:solidFill>
                <a:latin typeface="+mj-lt"/>
                <a:ea typeface="Times New Roman" panose="02020603050405020304" charset="0"/>
              </a:rPr>
              <a:t> , </a:t>
            </a:r>
            <a:r>
              <a:rPr lang="en-US" sz="2400" dirty="0" err="1" smtClean="0">
                <a:solidFill>
                  <a:srgbClr val="0000CC"/>
                </a:solidFill>
                <a:latin typeface="+mj-lt"/>
                <a:ea typeface="Times New Roman" panose="02020603050405020304" charset="0"/>
              </a:rPr>
              <a:t>sư</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tầm</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tranh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ảnh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hoặc</a:t>
            </a:r>
            <a:r>
              <a:rPr lang="en-US" sz="2400" dirty="0" smtClean="0">
                <a:solidFill>
                  <a:srgbClr val="0000CC"/>
                </a:solidFill>
                <a:latin typeface="+mj-lt"/>
                <a:ea typeface="Times New Roman" panose="02020603050405020304" charset="0"/>
              </a:rPr>
              <a:t> video </a:t>
            </a:r>
            <a:r>
              <a:rPr lang="en-US" sz="2400" dirty="0" err="1" smtClean="0">
                <a:solidFill>
                  <a:srgbClr val="0000CC"/>
                </a:solidFill>
                <a:latin typeface="+mj-lt"/>
                <a:ea typeface="Times New Roman" panose="02020603050405020304" charset="0"/>
              </a:rPr>
              <a:t>về</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cách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chăm</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sóc</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cây</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trồng</a:t>
            </a:r>
            <a:endParaRPr lang="en-US" sz="2400" dirty="0" smtClean="0">
              <a:solidFill>
                <a:srgbClr val="0000CC"/>
              </a:solidFill>
              <a:latin typeface="+mj-lt"/>
              <a:ea typeface="Times New Roman" panose="02020603050405020304" charset="0"/>
            </a:endParaRPr>
          </a:p>
          <a:p>
            <a:pPr indent="152400" algn="just">
              <a:lnSpc>
                <a:spcPct val="120000"/>
              </a:lnSpc>
              <a:spcAft>
                <a:spcPts val="300"/>
              </a:spcAft>
            </a:pP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Quan</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sát</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việc</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sử</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dụng</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thuốc</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bảo</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vệ</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thực</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vật</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hóa</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học</a:t>
            </a:r>
            <a:r>
              <a:rPr lang="en-US" sz="2400" dirty="0" smtClean="0">
                <a:solidFill>
                  <a:srgbClr val="0000CC"/>
                </a:solidFill>
                <a:latin typeface="+mj-lt"/>
                <a:ea typeface="Times New Roman" panose="02020603050405020304" charset="0"/>
              </a:rPr>
              <a:t> ở </a:t>
            </a:r>
            <a:r>
              <a:rPr lang="en-US" sz="2400" dirty="0" err="1" smtClean="0">
                <a:solidFill>
                  <a:srgbClr val="0000CC"/>
                </a:solidFill>
                <a:latin typeface="+mj-lt"/>
                <a:ea typeface="Times New Roman" panose="02020603050405020304" charset="0"/>
              </a:rPr>
              <a:t>gia</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đình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và</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cách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bảo</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vệ</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môi</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trường</a:t>
            </a:r>
            <a:endParaRPr lang="en-US" sz="2400" dirty="0" smtClean="0">
              <a:solidFill>
                <a:srgbClr val="0000CC"/>
              </a:solidFill>
              <a:latin typeface="+mj-lt"/>
              <a:ea typeface="Times New Roman" panose="02020603050405020304" charset="0"/>
            </a:endParaRPr>
          </a:p>
          <a:p>
            <a:pPr indent="152400" algn="just">
              <a:lnSpc>
                <a:spcPct val="120000"/>
              </a:lnSpc>
              <a:spcAft>
                <a:spcPts val="300"/>
              </a:spcAft>
            </a:pP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Sưu</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tầm</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hình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ảnh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hoặc</a:t>
            </a:r>
            <a:r>
              <a:rPr lang="en-US" sz="2400" dirty="0" smtClean="0">
                <a:solidFill>
                  <a:srgbClr val="0000CC"/>
                </a:solidFill>
                <a:latin typeface="+mj-lt"/>
                <a:ea typeface="Times New Roman" panose="02020603050405020304" charset="0"/>
              </a:rPr>
              <a:t> vi </a:t>
            </a:r>
            <a:r>
              <a:rPr lang="en-US" sz="2400" dirty="0" err="1" smtClean="0">
                <a:solidFill>
                  <a:srgbClr val="0000CC"/>
                </a:solidFill>
                <a:latin typeface="+mj-lt"/>
                <a:ea typeface="Times New Roman" panose="02020603050405020304" charset="0"/>
              </a:rPr>
              <a:t>deo</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về</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thu</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hoạch</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sản</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phẩm</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trồng</a:t>
            </a:r>
            <a:r>
              <a:rPr lang="en-US" sz="2400" dirty="0" smtClean="0">
                <a:solidFill>
                  <a:srgbClr val="0000CC"/>
                </a:solidFill>
                <a:latin typeface="+mj-lt"/>
                <a:ea typeface="Times New Roman" panose="02020603050405020304" charset="0"/>
              </a:rPr>
              <a:t> </a:t>
            </a:r>
            <a:r>
              <a:rPr lang="en-US" sz="2400" dirty="0" err="1" smtClean="0">
                <a:solidFill>
                  <a:srgbClr val="0000CC"/>
                </a:solidFill>
                <a:latin typeface="+mj-lt"/>
                <a:ea typeface="Times New Roman" panose="02020603050405020304" charset="0"/>
              </a:rPr>
              <a:t>trọt</a:t>
            </a:r>
            <a:r>
              <a:rPr lang="en-US" sz="2400" dirty="0">
                <a:solidFill>
                  <a:srgbClr val="0000CC"/>
                </a:solidFill>
                <a:latin typeface="+mj-lt"/>
                <a:ea typeface="Times New Roman" panose="02020603050405020304" charset="0"/>
              </a:rPr>
              <a:t>.</a:t>
            </a:r>
            <a:endParaRPr lang="en-US" sz="2400" dirty="0" smtClean="0">
              <a:solidFill>
                <a:srgbClr val="0000CC"/>
              </a:solidFill>
              <a:latin typeface="+mj-lt"/>
              <a:ea typeface="Times New Roman" panose="0202060305040502030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16" descr="WhitecornerFlow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213" y="-15875"/>
            <a:ext cx="178593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4"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6825" y="12700"/>
            <a:ext cx="15652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4941888"/>
            <a:ext cx="16922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6938" y="4797425"/>
            <a:ext cx="185896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27175" y="1538288"/>
            <a:ext cx="6872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r>
              <a:rPr lang="en-US" altLang="en-US" sz="3600" u="none">
                <a:solidFill>
                  <a:srgbClr val="FF0000"/>
                </a:solidFill>
                <a:cs typeface="Times New Roman" panose="02020603050405020304" charset="0"/>
              </a:rPr>
              <a:t>Cô chào tạm biệt các em!</a:t>
            </a:r>
            <a:endParaRPr lang="en-US" altLang="en-US" sz="3600" u="none">
              <a:solidFill>
                <a:srgbClr val="FF0000"/>
              </a:solidFill>
              <a:cs typeface="Times New Roman" panose="02020603050405020304" charset="0"/>
            </a:endParaRPr>
          </a:p>
          <a:p>
            <a:r>
              <a:rPr lang="en-US" altLang="en-US" sz="3600" u="none">
                <a:solidFill>
                  <a:srgbClr val="FF0000"/>
                </a:solidFill>
                <a:cs typeface="Times New Roman" panose="02020603050405020304" charset="0"/>
              </a:rPr>
              <a:t>Cô hẹn gặp lại các em vào tuần sau!</a:t>
            </a:r>
            <a:endParaRPr lang="en-US" altLang="en-US" sz="3600" u="none">
              <a:solidFill>
                <a:srgbClr val="FF0000"/>
              </a:solidFill>
              <a:cs typeface="Times New Roman" panose="0202060305040502030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
          <p:cNvSpPr txBox="1">
            <a:spLocks noChangeArrowheads="1"/>
          </p:cNvSpPr>
          <p:nvPr/>
        </p:nvSpPr>
        <p:spPr bwMode="auto">
          <a:xfrm>
            <a:off x="-16565" y="1981200"/>
            <a:ext cx="8093765" cy="213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7175" indent="-257175">
              <a:spcBef>
                <a:spcPct val="50000"/>
              </a:spcBef>
              <a:buFontTx/>
              <a:buChar char="-"/>
              <a:defRPr/>
            </a:pPr>
            <a:r>
              <a:rPr lang="en-US" sz="2800" dirty="0" err="1">
                <a:latin typeface="Times New Roman" panose="02020603050405020304" charset="0"/>
              </a:rPr>
              <a:t>Tập</a:t>
            </a:r>
            <a:r>
              <a:rPr lang="en-US" sz="2800" dirty="0">
                <a:latin typeface="Times New Roman" panose="02020603050405020304" charset="0"/>
              </a:rPr>
              <a:t> </a:t>
            </a:r>
            <a:r>
              <a:rPr lang="en-US" sz="2800" dirty="0" err="1">
                <a:latin typeface="Times New Roman" panose="02020603050405020304" charset="0"/>
              </a:rPr>
              <a:t>trung</a:t>
            </a:r>
            <a:r>
              <a:rPr lang="en-US" sz="2800" dirty="0">
                <a:latin typeface="Times New Roman" panose="02020603050405020304" charset="0"/>
              </a:rPr>
              <a:t> </a:t>
            </a:r>
            <a:r>
              <a:rPr lang="en-US" sz="2800" dirty="0" err="1">
                <a:latin typeface="Times New Roman" panose="02020603050405020304" charset="0"/>
              </a:rPr>
              <a:t>vào</a:t>
            </a:r>
            <a:r>
              <a:rPr lang="en-US" sz="2800" dirty="0">
                <a:latin typeface="Times New Roman" panose="02020603050405020304" charset="0"/>
              </a:rPr>
              <a:t> </a:t>
            </a:r>
            <a:r>
              <a:rPr lang="en-US" sz="2800" dirty="0" err="1">
                <a:latin typeface="Times New Roman" panose="02020603050405020304" charset="0"/>
              </a:rPr>
              <a:t>ba</a:t>
            </a:r>
            <a:r>
              <a:rPr lang="en-US" sz="2800" dirty="0">
                <a:latin typeface="Times New Roman" panose="02020603050405020304" charset="0"/>
              </a:rPr>
              <a:t> </a:t>
            </a:r>
            <a:r>
              <a:rPr lang="en-US" sz="2800" dirty="0" err="1">
                <a:latin typeface="Times New Roman" panose="02020603050405020304" charset="0"/>
              </a:rPr>
              <a:t>vụ</a:t>
            </a:r>
            <a:r>
              <a:rPr lang="en-US" sz="2800" dirty="0">
                <a:latin typeface="Times New Roman" panose="02020603050405020304" charset="0"/>
              </a:rPr>
              <a:t> </a:t>
            </a:r>
            <a:r>
              <a:rPr lang="en-US" sz="2800" dirty="0" err="1">
                <a:latin typeface="Times New Roman" panose="02020603050405020304" charset="0"/>
              </a:rPr>
              <a:t>trong</a:t>
            </a:r>
            <a:r>
              <a:rPr lang="en-US" sz="2800" dirty="0">
                <a:latin typeface="Times New Roman" panose="02020603050405020304" charset="0"/>
              </a:rPr>
              <a:t> </a:t>
            </a:r>
            <a:r>
              <a:rPr lang="en-US" sz="2800" dirty="0" err="1">
                <a:latin typeface="Times New Roman" panose="02020603050405020304" charset="0"/>
              </a:rPr>
              <a:t>năm</a:t>
            </a:r>
            <a:r>
              <a:rPr lang="en-US" sz="2800" dirty="0">
                <a:latin typeface="Times New Roman" panose="02020603050405020304" charset="0"/>
              </a:rPr>
              <a:t>:</a:t>
            </a:r>
            <a:endParaRPr lang="en-US" sz="2800" dirty="0">
              <a:latin typeface="Times New Roman" panose="02020603050405020304" charset="0"/>
            </a:endParaRPr>
          </a:p>
          <a:p>
            <a:pPr>
              <a:spcBef>
                <a:spcPts val="450"/>
              </a:spcBef>
              <a:spcAft>
                <a:spcPts val="450"/>
              </a:spcAft>
              <a:defRPr/>
            </a:pPr>
            <a:r>
              <a:rPr lang="en-US" sz="2800" dirty="0">
                <a:latin typeface="Times New Roman" panose="02020603050405020304" charset="0"/>
              </a:rPr>
              <a:t>	</a:t>
            </a:r>
            <a:r>
              <a:rPr lang="en-US" sz="2800" dirty="0">
                <a:solidFill>
                  <a:srgbClr val="0000FF"/>
                </a:solidFill>
                <a:latin typeface="Times New Roman" panose="02020603050405020304" charset="0"/>
                <a:sym typeface="Wingdings" panose="05000000000000000000"/>
              </a:rPr>
              <a:t>  </a:t>
            </a:r>
            <a:r>
              <a:rPr lang="en-US" sz="2800" dirty="0">
                <a:latin typeface="Times New Roman" panose="02020603050405020304" charset="0"/>
              </a:rPr>
              <a:t>+ </a:t>
            </a:r>
            <a:r>
              <a:rPr lang="en-US" sz="2800" dirty="0" err="1">
                <a:latin typeface="Times New Roman" panose="02020603050405020304" charset="0"/>
              </a:rPr>
              <a:t>Vụ</a:t>
            </a:r>
            <a:r>
              <a:rPr lang="en-US" sz="2800" dirty="0">
                <a:latin typeface="Times New Roman" panose="02020603050405020304" charset="0"/>
              </a:rPr>
              <a:t> </a:t>
            </a:r>
            <a:r>
              <a:rPr lang="en-US" sz="2800" dirty="0" err="1">
                <a:latin typeface="Times New Roman" panose="02020603050405020304" charset="0"/>
              </a:rPr>
              <a:t>đông</a:t>
            </a:r>
            <a:r>
              <a:rPr lang="en-US" sz="2800" dirty="0">
                <a:latin typeface="Times New Roman" panose="02020603050405020304" charset="0"/>
              </a:rPr>
              <a:t> </a:t>
            </a:r>
            <a:r>
              <a:rPr lang="en-US" sz="2800" dirty="0" err="1">
                <a:latin typeface="Times New Roman" panose="02020603050405020304" charset="0"/>
              </a:rPr>
              <a:t>xuân</a:t>
            </a:r>
            <a:r>
              <a:rPr lang="en-US" sz="2800" dirty="0">
                <a:latin typeface="Times New Roman" panose="02020603050405020304" charset="0"/>
              </a:rPr>
              <a:t> : </a:t>
            </a:r>
            <a:r>
              <a:rPr lang="en-US" sz="2800" dirty="0" err="1">
                <a:latin typeface="Times New Roman" panose="02020603050405020304" charset="0"/>
              </a:rPr>
              <a:t>Tháng</a:t>
            </a:r>
            <a:r>
              <a:rPr lang="en-US" sz="2800" dirty="0">
                <a:latin typeface="Times New Roman" panose="02020603050405020304" charset="0"/>
              </a:rPr>
              <a:t> 11 </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4, 5</a:t>
            </a:r>
            <a:endParaRPr lang="en-US" sz="2800" dirty="0">
              <a:latin typeface="Times New Roman" panose="02020603050405020304" charset="0"/>
              <a:sym typeface="Wingdings" panose="05000000000000000000"/>
            </a:endParaRPr>
          </a:p>
          <a:p>
            <a:pPr>
              <a:spcBef>
                <a:spcPts val="450"/>
              </a:spcBef>
              <a:spcAft>
                <a:spcPts val="450"/>
              </a:spcAft>
              <a:defRPr/>
            </a:pPr>
            <a:r>
              <a:rPr lang="en-US" sz="2800" dirty="0">
                <a:latin typeface="Times New Roman" panose="02020603050405020304" charset="0"/>
                <a:sym typeface="Wingdings" panose="05000000000000000000"/>
              </a:rPr>
              <a:t>	  + </a:t>
            </a:r>
            <a:r>
              <a:rPr lang="en-US" sz="2800" dirty="0" err="1">
                <a:latin typeface="Times New Roman" panose="02020603050405020304" charset="0"/>
                <a:sym typeface="Wingdings" panose="05000000000000000000"/>
              </a:rPr>
              <a:t>Vụ</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hè</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thu</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4 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7</a:t>
            </a:r>
            <a:endParaRPr lang="en-US" sz="2800" dirty="0">
              <a:latin typeface="Times New Roman" panose="02020603050405020304" charset="0"/>
              <a:sym typeface="Wingdings" panose="05000000000000000000"/>
            </a:endParaRPr>
          </a:p>
          <a:p>
            <a:pPr>
              <a:spcBef>
                <a:spcPts val="450"/>
              </a:spcBef>
              <a:spcAft>
                <a:spcPts val="450"/>
              </a:spcAft>
              <a:defRPr/>
            </a:pPr>
            <a:r>
              <a:rPr lang="en-US" sz="2800" dirty="0">
                <a:latin typeface="Times New Roman" panose="02020603050405020304" charset="0"/>
                <a:sym typeface="Wingdings" panose="05000000000000000000"/>
              </a:rPr>
              <a:t>	</a:t>
            </a:r>
            <a:r>
              <a:rPr lang="en-US" sz="2800" dirty="0">
                <a:solidFill>
                  <a:srgbClr val="0000FF"/>
                </a:solidFill>
                <a:latin typeface="Times New Roman" panose="02020603050405020304" charset="0"/>
                <a:sym typeface="Wingdings" panose="05000000000000000000"/>
              </a:rPr>
              <a:t>  </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Vụ</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mùa</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6 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11</a:t>
            </a:r>
            <a:endParaRPr lang="en-US" sz="2800" dirty="0">
              <a:latin typeface="Times New Roman" panose="02020603050405020304" charset="0"/>
            </a:endParaRPr>
          </a:p>
        </p:txBody>
      </p:sp>
      <p:sp>
        <p:nvSpPr>
          <p:cNvPr id="6" name="Text Box 16"/>
          <p:cNvSpPr txBox="1">
            <a:spLocks noChangeArrowheads="1"/>
          </p:cNvSpPr>
          <p:nvPr/>
        </p:nvSpPr>
        <p:spPr bwMode="auto">
          <a:xfrm>
            <a:off x="457200" y="4348451"/>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dirty="0">
                <a:latin typeface="Times New Roman" panose="02020603050405020304" charset="0"/>
              </a:rPr>
              <a:t>- </a:t>
            </a:r>
            <a:r>
              <a:rPr lang="en-US" sz="2800" dirty="0">
                <a:solidFill>
                  <a:srgbClr val="0000FF"/>
                </a:solidFill>
                <a:latin typeface="Times New Roman" panose="02020603050405020304" charset="0"/>
                <a:sym typeface="Wingdings" panose="05000000000000000000" pitchFamily="2" charset="2"/>
              </a:rPr>
              <a:t> </a:t>
            </a:r>
            <a:r>
              <a:rPr lang="en-US" sz="2800" b="1" dirty="0" err="1">
                <a:latin typeface="Times New Roman" panose="02020603050405020304" charset="0"/>
              </a:rPr>
              <a:t>Miền</a:t>
            </a:r>
            <a:r>
              <a:rPr lang="en-US" sz="2800" b="1" dirty="0">
                <a:latin typeface="Times New Roman" panose="02020603050405020304" charset="0"/>
              </a:rPr>
              <a:t> </a:t>
            </a:r>
            <a:r>
              <a:rPr lang="en-US" sz="2800" b="1" dirty="0" err="1">
                <a:latin typeface="Times New Roman" panose="02020603050405020304" charset="0"/>
              </a:rPr>
              <a:t>Bắc</a:t>
            </a:r>
            <a:r>
              <a:rPr lang="en-US" sz="2800" b="1" dirty="0">
                <a:latin typeface="Times New Roman" panose="02020603050405020304" charset="0"/>
              </a:rPr>
              <a:t> </a:t>
            </a:r>
            <a:r>
              <a:rPr lang="en-US" sz="2800" b="1" dirty="0" err="1">
                <a:latin typeface="Times New Roman" panose="02020603050405020304" charset="0"/>
              </a:rPr>
              <a:t>còn</a:t>
            </a:r>
            <a:r>
              <a:rPr lang="en-US" sz="2800" b="1" dirty="0">
                <a:latin typeface="Times New Roman" panose="02020603050405020304" charset="0"/>
              </a:rPr>
              <a:t> </a:t>
            </a:r>
            <a:r>
              <a:rPr lang="en-US" sz="2800" b="1" dirty="0" err="1">
                <a:latin typeface="Times New Roman" panose="02020603050405020304" charset="0"/>
              </a:rPr>
              <a:t>có</a:t>
            </a:r>
            <a:r>
              <a:rPr lang="en-US" sz="2800" b="1" dirty="0">
                <a:latin typeface="Times New Roman" panose="02020603050405020304" charset="0"/>
              </a:rPr>
              <a:t> </a:t>
            </a:r>
            <a:r>
              <a:rPr lang="en-US" sz="2800" b="1" dirty="0" err="1">
                <a:latin typeface="Times New Roman" panose="02020603050405020304" charset="0"/>
              </a:rPr>
              <a:t>vụ</a:t>
            </a:r>
            <a:r>
              <a:rPr lang="en-US" sz="2800" b="1" dirty="0">
                <a:latin typeface="Times New Roman" panose="02020603050405020304" charset="0"/>
              </a:rPr>
              <a:t> </a:t>
            </a:r>
            <a:r>
              <a:rPr lang="en-US" sz="2800" b="1" dirty="0" err="1">
                <a:latin typeface="Times New Roman" panose="02020603050405020304" charset="0"/>
              </a:rPr>
              <a:t>đông</a:t>
            </a:r>
            <a:r>
              <a:rPr lang="en-US" sz="2800" b="1" dirty="0">
                <a:latin typeface="Times New Roman" panose="02020603050405020304" charset="0"/>
              </a:rPr>
              <a:t>: </a:t>
            </a:r>
            <a:r>
              <a:rPr lang="en-US" sz="2800" b="1" dirty="0" err="1">
                <a:latin typeface="Times New Roman" panose="02020603050405020304" charset="0"/>
              </a:rPr>
              <a:t>Từ</a:t>
            </a:r>
            <a:r>
              <a:rPr lang="en-US" sz="2800" b="1" dirty="0">
                <a:latin typeface="Times New Roman" panose="02020603050405020304" charset="0"/>
              </a:rPr>
              <a:t> </a:t>
            </a:r>
            <a:r>
              <a:rPr lang="en-US" sz="2800" b="1" dirty="0" err="1">
                <a:latin typeface="Times New Roman" panose="02020603050405020304" charset="0"/>
              </a:rPr>
              <a:t>tháng</a:t>
            </a:r>
            <a:r>
              <a:rPr lang="en-US" sz="2800" b="1" dirty="0">
                <a:latin typeface="Times New Roman" panose="02020603050405020304" charset="0"/>
              </a:rPr>
              <a:t> 10 </a:t>
            </a:r>
            <a:r>
              <a:rPr lang="en-US" sz="2800" b="1" dirty="0">
                <a:latin typeface="Times New Roman" panose="02020603050405020304" charset="0"/>
                <a:sym typeface="Wingdings" panose="05000000000000000000" pitchFamily="2" charset="2"/>
              </a:rPr>
              <a:t> </a:t>
            </a:r>
            <a:r>
              <a:rPr lang="en-US" sz="2800" b="1" dirty="0" err="1">
                <a:latin typeface="Times New Roman" panose="02020603050405020304" charset="0"/>
                <a:sym typeface="Wingdings" panose="05000000000000000000" pitchFamily="2" charset="2"/>
              </a:rPr>
              <a:t>tháng</a:t>
            </a:r>
            <a:r>
              <a:rPr lang="en-US" sz="2800" b="1" dirty="0">
                <a:latin typeface="Times New Roman" panose="02020603050405020304" charset="0"/>
                <a:sym typeface="Wingdings" panose="05000000000000000000" pitchFamily="2" charset="2"/>
              </a:rPr>
              <a:t> 12</a:t>
            </a:r>
            <a:endParaRPr lang="en-US" sz="2800" b="1" dirty="0">
              <a:latin typeface="Times New Roman" panose="02020603050405020304" charset="0"/>
            </a:endParaRPr>
          </a:p>
        </p:txBody>
      </p:sp>
      <p:sp>
        <p:nvSpPr>
          <p:cNvPr id="7" name="AutoShape 26"/>
          <p:cNvSpPr txBox="1">
            <a:spLocks noChangeArrowheads="1"/>
          </p:cNvSpPr>
          <p:nvPr/>
        </p:nvSpPr>
        <p:spPr bwMode="auto">
          <a:xfrm>
            <a:off x="-90426" y="1007059"/>
            <a:ext cx="4348826" cy="74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vi-VN" sz="3000" b="1" dirty="0" err="1" smtClean="0">
                <a:solidFill>
                  <a:srgbClr val="006600"/>
                </a:solidFill>
                <a:latin typeface="Times New Roman" panose="02020603050405020304" charset="0"/>
                <a:cs typeface="Times New Roman" panose="02020603050405020304" charset="0"/>
              </a:rPr>
              <a:t>Thời</a:t>
            </a:r>
            <a:r>
              <a:rPr lang="en-US" altLang="vi-VN" sz="3000" b="1" dirty="0" smtClean="0">
                <a:solidFill>
                  <a:srgbClr val="006600"/>
                </a:solidFill>
                <a:latin typeface="Times New Roman" panose="02020603050405020304" charset="0"/>
                <a:cs typeface="Times New Roman" panose="02020603050405020304" charset="0"/>
              </a:rPr>
              <a:t> </a:t>
            </a:r>
            <a:r>
              <a:rPr lang="en-US" altLang="vi-VN" sz="3000" b="1" dirty="0" err="1">
                <a:solidFill>
                  <a:srgbClr val="006600"/>
                </a:solidFill>
                <a:latin typeface="Times New Roman" panose="02020603050405020304" charset="0"/>
                <a:cs typeface="Times New Roman" panose="02020603050405020304" charset="0"/>
              </a:rPr>
              <a:t>vụ</a:t>
            </a:r>
            <a:r>
              <a:rPr lang="en-US" altLang="vi-VN" sz="3000" b="1" dirty="0">
                <a:solidFill>
                  <a:srgbClr val="006600"/>
                </a:solidFill>
                <a:latin typeface="Times New Roman" panose="02020603050405020304" charset="0"/>
                <a:cs typeface="Times New Roman" panose="02020603050405020304" charset="0"/>
              </a:rPr>
              <a:t> </a:t>
            </a:r>
            <a:r>
              <a:rPr lang="en-US" altLang="vi-VN" sz="3000" b="1" dirty="0" err="1">
                <a:solidFill>
                  <a:srgbClr val="006600"/>
                </a:solidFill>
                <a:latin typeface="Times New Roman" panose="02020603050405020304" charset="0"/>
                <a:cs typeface="Times New Roman" panose="02020603050405020304" charset="0"/>
              </a:rPr>
              <a:t>gieo</a:t>
            </a:r>
            <a:r>
              <a:rPr lang="en-US" altLang="vi-VN" sz="3000" b="1" dirty="0">
                <a:solidFill>
                  <a:srgbClr val="006600"/>
                </a:solidFill>
                <a:latin typeface="Times New Roman" panose="02020603050405020304" charset="0"/>
                <a:cs typeface="Times New Roman" panose="02020603050405020304" charset="0"/>
              </a:rPr>
              <a:t> </a:t>
            </a:r>
            <a:r>
              <a:rPr lang="en-US" altLang="vi-VN" sz="3000" b="1" dirty="0" err="1">
                <a:solidFill>
                  <a:srgbClr val="006600"/>
                </a:solidFill>
                <a:latin typeface="Times New Roman" panose="02020603050405020304" charset="0"/>
                <a:cs typeface="Times New Roman" panose="02020603050405020304" charset="0"/>
              </a:rPr>
              <a:t>trồng</a:t>
            </a:r>
            <a:r>
              <a:rPr lang="en-US" altLang="vi-VN" sz="3000" b="1" dirty="0">
                <a:solidFill>
                  <a:srgbClr val="009900"/>
                </a:solidFill>
                <a:latin typeface="Times New Roman" panose="02020603050405020304" charset="0"/>
                <a:cs typeface="Times New Roman" panose="02020603050405020304" charset="0"/>
              </a:rPr>
              <a:t>:</a:t>
            </a:r>
            <a:endParaRPr lang="en-US" altLang="vi-VN" sz="3000" b="1" dirty="0">
              <a:solidFill>
                <a:srgbClr val="009900"/>
              </a:solidFill>
              <a:latin typeface="Times New Roman" panose="02020603050405020304" charset="0"/>
              <a:cs typeface="Times New Roman" panose="02020603050405020304" charset="0"/>
            </a:endParaRPr>
          </a:p>
        </p:txBody>
      </p:sp>
      <p:pic>
        <p:nvPicPr>
          <p:cNvPr id="8" name="Picture 13" descr="Picture10"/>
          <p:cNvPicPr>
            <a:picLocks noChangeAspect="1" noChangeArrowheads="1" noCrop="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408504" y="5001712"/>
            <a:ext cx="831056"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1" nodeType="clickEffect">
                                  <p:stCondLst>
                                    <p:cond delay="0"/>
                                  </p:stCondLst>
                                  <p:childTnLst>
                                    <p:animEffect transition="out" filter="box(in)">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4" presetClass="exit" presetSubtype="16" fill="hold" grpId="1" nodeType="withEffect">
                                  <p:stCondLst>
                                    <p:cond delay="0"/>
                                  </p:stCondLst>
                                  <p:childTnLst>
                                    <p:animEffect transition="out" filter="box(i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9" presetClass="exit" presetSubtype="0" fill="hold" grpId="2" nodeType="withEffect">
                                  <p:stCondLst>
                                    <p:cond delay="0"/>
                                  </p:stCondLst>
                                  <p:childTnLst>
                                    <p:animEffect transition="out" filter="dissolv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17893" y="2376372"/>
            <a:ext cx="5829300" cy="83703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a:solidFill>
                  <a:schemeClr val="tx2">
                    <a:satMod val="130000"/>
                  </a:schemeClr>
                </a:solidFill>
              </a:rPr>
              <a:t>  </a:t>
            </a:r>
            <a:endParaRPr lang="en-US" sz="3300">
              <a:solidFill>
                <a:schemeClr val="tx2">
                  <a:satMod val="130000"/>
                </a:schemeClr>
              </a:solidFill>
            </a:endParaRPr>
          </a:p>
        </p:txBody>
      </p:sp>
      <p:sp>
        <p:nvSpPr>
          <p:cNvPr id="5" name="AutoShape 9"/>
          <p:cNvSpPr>
            <a:spLocks noChangeArrowheads="1"/>
          </p:cNvSpPr>
          <p:nvPr/>
        </p:nvSpPr>
        <p:spPr bwMode="auto">
          <a:xfrm>
            <a:off x="295794" y="968559"/>
            <a:ext cx="8746760" cy="919401"/>
          </a:xfrm>
          <a:prstGeom prst="roundRect">
            <a:avLst>
              <a:gd name="adj" fmla="val 16667"/>
            </a:avLst>
          </a:prstGeom>
          <a:solidFill>
            <a:srgbClr val="E9FDA1"/>
          </a:solidFill>
          <a:ln w="9525">
            <a:solidFill>
              <a:schemeClr val="tx1"/>
            </a:solidFill>
            <a:round/>
          </a:ln>
        </p:spPr>
        <p:txBody>
          <a:bodyPr wrap="square">
            <a:spAutoFit/>
          </a:bodyPr>
          <a:lstStyle/>
          <a:p>
            <a:pPr eaLnBrk="1" hangingPunct="1">
              <a:spcBef>
                <a:spcPct val="50000"/>
              </a:spcBef>
            </a:pPr>
            <a:r>
              <a:rPr lang="en-US" sz="2400" b="1" dirty="0" err="1">
                <a:latin typeface="Times New Roman" panose="02020603050405020304" charset="0"/>
              </a:rPr>
              <a:t>Điền</a:t>
            </a:r>
            <a:r>
              <a:rPr lang="en-US" sz="2400" b="1" dirty="0">
                <a:latin typeface="Times New Roman" panose="02020603050405020304" charset="0"/>
              </a:rPr>
              <a:t> </a:t>
            </a:r>
            <a:r>
              <a:rPr lang="en-US" sz="2400" b="1" dirty="0" err="1">
                <a:latin typeface="Times New Roman" panose="02020603050405020304" charset="0"/>
              </a:rPr>
              <a:t>vào</a:t>
            </a:r>
            <a:r>
              <a:rPr lang="en-US" sz="2400" b="1" dirty="0">
                <a:latin typeface="Times New Roman" panose="02020603050405020304" charset="0"/>
              </a:rPr>
              <a:t> </a:t>
            </a:r>
            <a:r>
              <a:rPr lang="en-US" sz="2400" b="1" dirty="0" err="1">
                <a:latin typeface="Times New Roman" panose="02020603050405020304" charset="0"/>
              </a:rPr>
              <a:t>bảng</a:t>
            </a:r>
            <a:r>
              <a:rPr lang="en-US" sz="2400" b="1" dirty="0">
                <a:latin typeface="Times New Roman" panose="02020603050405020304" charset="0"/>
              </a:rPr>
              <a:t> </a:t>
            </a:r>
            <a:r>
              <a:rPr lang="en-US" sz="2400" b="1" dirty="0" err="1">
                <a:latin typeface="Times New Roman" panose="02020603050405020304" charset="0"/>
              </a:rPr>
              <a:t>các</a:t>
            </a:r>
            <a:r>
              <a:rPr lang="en-US" sz="2400" b="1" dirty="0">
                <a:latin typeface="Times New Roman" panose="02020603050405020304" charset="0"/>
              </a:rPr>
              <a:t> </a:t>
            </a:r>
            <a:r>
              <a:rPr lang="en-US" sz="2400" b="1" dirty="0" err="1">
                <a:latin typeface="Times New Roman" panose="02020603050405020304" charset="0"/>
              </a:rPr>
              <a:t>loại</a:t>
            </a:r>
            <a:r>
              <a:rPr lang="en-US" sz="2400" b="1" dirty="0">
                <a:latin typeface="Times New Roman" panose="02020603050405020304" charset="0"/>
              </a:rPr>
              <a:t> </a:t>
            </a:r>
            <a:r>
              <a:rPr lang="en-US" sz="2400" b="1" dirty="0" err="1">
                <a:latin typeface="Times New Roman" panose="02020603050405020304" charset="0"/>
              </a:rPr>
              <a:t>cây</a:t>
            </a:r>
            <a:r>
              <a:rPr lang="en-US" sz="2400" b="1" dirty="0">
                <a:latin typeface="Times New Roman" panose="02020603050405020304" charset="0"/>
              </a:rPr>
              <a:t> </a:t>
            </a:r>
            <a:r>
              <a:rPr lang="en-US" sz="2400" b="1" dirty="0" err="1">
                <a:latin typeface="Times New Roman" panose="02020603050405020304" charset="0"/>
              </a:rPr>
              <a:t>trồng</a:t>
            </a:r>
            <a:r>
              <a:rPr lang="en-US" sz="2400" b="1" dirty="0">
                <a:latin typeface="Times New Roman" panose="02020603050405020304" charset="0"/>
              </a:rPr>
              <a:t> </a:t>
            </a:r>
            <a:r>
              <a:rPr lang="en-US" sz="2400" b="1" dirty="0" err="1">
                <a:latin typeface="Times New Roman" panose="02020603050405020304" charset="0"/>
              </a:rPr>
              <a:t>ứng</a:t>
            </a:r>
            <a:r>
              <a:rPr lang="en-US" sz="2400" b="1" dirty="0">
                <a:latin typeface="Times New Roman" panose="02020603050405020304" charset="0"/>
              </a:rPr>
              <a:t> </a:t>
            </a:r>
            <a:r>
              <a:rPr lang="en-US" sz="2400" b="1" dirty="0" err="1">
                <a:latin typeface="Times New Roman" panose="02020603050405020304" charset="0"/>
              </a:rPr>
              <a:t>với</a:t>
            </a:r>
            <a:r>
              <a:rPr lang="en-US" sz="2400" b="1" dirty="0">
                <a:latin typeface="Times New Roman" panose="02020603050405020304" charset="0"/>
              </a:rPr>
              <a:t> </a:t>
            </a:r>
            <a:r>
              <a:rPr lang="en-US" sz="2400" b="1" dirty="0" err="1">
                <a:latin typeface="Times New Roman" panose="02020603050405020304" charset="0"/>
              </a:rPr>
              <a:t>thời</a:t>
            </a:r>
            <a:r>
              <a:rPr lang="en-US" sz="2400" b="1" dirty="0">
                <a:latin typeface="Times New Roman" panose="02020603050405020304" charset="0"/>
              </a:rPr>
              <a:t> </a:t>
            </a:r>
            <a:r>
              <a:rPr lang="en-US" sz="2400" b="1" dirty="0" err="1">
                <a:latin typeface="Times New Roman" panose="02020603050405020304" charset="0"/>
              </a:rPr>
              <a:t>gian</a:t>
            </a:r>
            <a:r>
              <a:rPr lang="en-US" sz="2400" b="1" dirty="0">
                <a:latin typeface="Times New Roman" panose="02020603050405020304" charset="0"/>
              </a:rPr>
              <a:t> </a:t>
            </a:r>
            <a:r>
              <a:rPr lang="en-US" sz="2400" b="1" dirty="0" err="1">
                <a:latin typeface="Times New Roman" panose="02020603050405020304" charset="0"/>
              </a:rPr>
              <a:t>của</a:t>
            </a:r>
            <a:r>
              <a:rPr lang="en-US" sz="2400" b="1" dirty="0">
                <a:latin typeface="Times New Roman" panose="02020603050405020304" charset="0"/>
              </a:rPr>
              <a:t> </a:t>
            </a:r>
            <a:r>
              <a:rPr lang="en-US" sz="2400" b="1" dirty="0" err="1">
                <a:latin typeface="Times New Roman" panose="02020603050405020304" charset="0"/>
              </a:rPr>
              <a:t>các</a:t>
            </a:r>
            <a:r>
              <a:rPr lang="en-US" sz="2400" b="1" dirty="0">
                <a:latin typeface="Times New Roman" panose="02020603050405020304" charset="0"/>
              </a:rPr>
              <a:t> </a:t>
            </a:r>
            <a:r>
              <a:rPr lang="en-US" sz="2400" b="1" dirty="0" err="1">
                <a:latin typeface="Times New Roman" panose="02020603050405020304" charset="0"/>
              </a:rPr>
              <a:t>vụ</a:t>
            </a:r>
            <a:r>
              <a:rPr lang="en-US" sz="2400" b="1" dirty="0">
                <a:latin typeface="Times New Roman" panose="02020603050405020304" charset="0"/>
              </a:rPr>
              <a:t> </a:t>
            </a:r>
            <a:r>
              <a:rPr lang="en-US" sz="2400" b="1" dirty="0" err="1">
                <a:latin typeface="Times New Roman" panose="02020603050405020304" charset="0"/>
              </a:rPr>
              <a:t>gieo</a:t>
            </a:r>
            <a:r>
              <a:rPr lang="en-US" sz="2400" b="1" dirty="0">
                <a:latin typeface="Times New Roman" panose="02020603050405020304" charset="0"/>
              </a:rPr>
              <a:t> </a:t>
            </a:r>
            <a:r>
              <a:rPr lang="en-US" sz="2400" b="1" dirty="0" err="1">
                <a:latin typeface="Times New Roman" panose="02020603050405020304" charset="0"/>
              </a:rPr>
              <a:t>trồng</a:t>
            </a:r>
            <a:r>
              <a:rPr lang="en-US" sz="2400" b="1" dirty="0">
                <a:latin typeface="Times New Roman" panose="02020603050405020304" charset="0"/>
              </a:rPr>
              <a:t> </a:t>
            </a:r>
            <a:r>
              <a:rPr lang="en-US" sz="2400" b="1" dirty="0" err="1">
                <a:latin typeface="Times New Roman" panose="02020603050405020304" charset="0"/>
              </a:rPr>
              <a:t>theo</a:t>
            </a:r>
            <a:r>
              <a:rPr lang="en-US" sz="2400" b="1" dirty="0">
                <a:latin typeface="Times New Roman" panose="02020603050405020304" charset="0"/>
              </a:rPr>
              <a:t> </a:t>
            </a:r>
            <a:r>
              <a:rPr lang="en-US" sz="2400" b="1" dirty="0" err="1">
                <a:latin typeface="Times New Roman" panose="02020603050405020304" charset="0"/>
              </a:rPr>
              <a:t>mẫu</a:t>
            </a:r>
            <a:r>
              <a:rPr lang="en-US" sz="2400" b="1" dirty="0">
                <a:latin typeface="Times New Roman" panose="02020603050405020304" charset="0"/>
              </a:rPr>
              <a:t> </a:t>
            </a:r>
            <a:r>
              <a:rPr lang="en-US" sz="2400" b="1" dirty="0" err="1">
                <a:latin typeface="Times New Roman" panose="02020603050405020304" charset="0"/>
              </a:rPr>
              <a:t>bảng</a:t>
            </a:r>
            <a:r>
              <a:rPr lang="en-US" sz="2400" b="1" dirty="0">
                <a:latin typeface="Times New Roman" panose="02020603050405020304" charset="0"/>
              </a:rPr>
              <a:t> </a:t>
            </a:r>
            <a:r>
              <a:rPr lang="en-US" sz="2400" b="1" dirty="0" err="1">
                <a:latin typeface="Times New Roman" panose="02020603050405020304" charset="0"/>
              </a:rPr>
              <a:t>sau</a:t>
            </a:r>
            <a:r>
              <a:rPr lang="en-US" sz="2400" b="1" dirty="0">
                <a:latin typeface="Times New Roman" panose="02020603050405020304" charset="0"/>
              </a:rPr>
              <a:t> </a:t>
            </a:r>
            <a:r>
              <a:rPr lang="en-US" sz="1350" b="1" dirty="0">
                <a:latin typeface="Times New Roman" panose="02020603050405020304" charset="0"/>
              </a:rPr>
              <a:t>.</a:t>
            </a:r>
            <a:endParaRPr lang="en-US" sz="1350" b="1" dirty="0">
              <a:latin typeface="Times New Roman" panose="02020603050405020304" charset="0"/>
            </a:endParaRPr>
          </a:p>
        </p:txBody>
      </p:sp>
      <p:grpSp>
        <p:nvGrpSpPr>
          <p:cNvPr id="6" name="Group 10"/>
          <p:cNvGrpSpPr/>
          <p:nvPr/>
        </p:nvGrpSpPr>
        <p:grpSpPr bwMode="auto">
          <a:xfrm>
            <a:off x="472613" y="2093003"/>
            <a:ext cx="8254233" cy="2800350"/>
            <a:chOff x="-3" y="-3"/>
            <a:chExt cx="3807" cy="1733"/>
          </a:xfrm>
        </p:grpSpPr>
        <p:grpSp>
          <p:nvGrpSpPr>
            <p:cNvPr id="7" name="Group 11"/>
            <p:cNvGrpSpPr/>
            <p:nvPr/>
          </p:nvGrpSpPr>
          <p:grpSpPr bwMode="auto">
            <a:xfrm>
              <a:off x="0" y="0"/>
              <a:ext cx="3801" cy="1727"/>
              <a:chOff x="0" y="0"/>
              <a:chExt cx="3801" cy="1727"/>
            </a:xfrm>
          </p:grpSpPr>
          <p:grpSp>
            <p:nvGrpSpPr>
              <p:cNvPr id="9" name="Group 12"/>
              <p:cNvGrpSpPr/>
              <p:nvPr/>
            </p:nvGrpSpPr>
            <p:grpSpPr bwMode="auto">
              <a:xfrm>
                <a:off x="0" y="0"/>
                <a:ext cx="1267" cy="403"/>
                <a:chOff x="0" y="0"/>
                <a:chExt cx="1267" cy="403"/>
              </a:xfrm>
            </p:grpSpPr>
            <p:sp>
              <p:nvSpPr>
                <p:cNvPr id="43" name="Rectangle 13"/>
                <p:cNvSpPr>
                  <a:spLocks noChangeArrowheads="1"/>
                </p:cNvSpPr>
                <p:nvPr/>
              </p:nvSpPr>
              <p:spPr bwMode="auto">
                <a:xfrm>
                  <a:off x="43"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smtClean="0">
                      <a:solidFill>
                        <a:srgbClr val="FF0000"/>
                      </a:solidFill>
                      <a:latin typeface="Times New Roman" panose="02020603050405020304" charset="0"/>
                      <a:cs typeface="Times New Roman" panose="02020603050405020304" charset="0"/>
                    </a:rPr>
                    <a:t>Vụ</a:t>
                  </a:r>
                  <a:r>
                    <a:rPr lang="en-US" sz="2400" b="1" dirty="0" smtClean="0">
                      <a:solidFill>
                        <a:srgbClr val="FF0000"/>
                      </a:solidFill>
                      <a:latin typeface="Times New Roman" panose="02020603050405020304" charset="0"/>
                      <a:cs typeface="Times New Roman" panose="02020603050405020304" charset="0"/>
                    </a:rPr>
                    <a:t> </a:t>
                  </a:r>
                  <a:r>
                    <a:rPr lang="en-US" sz="2400" b="1" dirty="0" err="1" smtClean="0">
                      <a:solidFill>
                        <a:srgbClr val="FF0000"/>
                      </a:solidFill>
                      <a:latin typeface="Times New Roman" panose="02020603050405020304" charset="0"/>
                      <a:cs typeface="Times New Roman" panose="02020603050405020304" charset="0"/>
                    </a:rPr>
                    <a:t>gieo</a:t>
                  </a:r>
                  <a:r>
                    <a:rPr lang="en-US" sz="2400" b="1" dirty="0" smtClean="0">
                      <a:solidFill>
                        <a:srgbClr val="FF0000"/>
                      </a:solidFill>
                      <a:latin typeface="Times New Roman" panose="02020603050405020304" charset="0"/>
                      <a:cs typeface="Times New Roman" panose="02020603050405020304" charset="0"/>
                    </a:rPr>
                    <a:t> </a:t>
                  </a:r>
                  <a:r>
                    <a:rPr lang="en-US" sz="2400" b="1" dirty="0" err="1" smtClean="0">
                      <a:solidFill>
                        <a:srgbClr val="FF0000"/>
                      </a:solidFill>
                      <a:latin typeface="Times New Roman" panose="02020603050405020304" charset="0"/>
                      <a:cs typeface="Times New Roman" panose="02020603050405020304" charset="0"/>
                    </a:rPr>
                    <a:t>trồng</a:t>
                  </a:r>
                  <a:endParaRPr lang="en-US" sz="2400"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Times New Roman" panose="02020603050405020304" charset="0"/>
                  </a:endParaRPr>
                </a:p>
              </p:txBody>
            </p:sp>
            <p:sp>
              <p:nvSpPr>
                <p:cNvPr id="44" name="Rectangle 14"/>
                <p:cNvSpPr>
                  <a:spLocks noChangeArrowheads="1"/>
                </p:cNvSpPr>
                <p:nvPr/>
              </p:nvSpPr>
              <p:spPr bwMode="auto">
                <a:xfrm>
                  <a:off x="0"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0" name="Group 15"/>
              <p:cNvGrpSpPr/>
              <p:nvPr/>
            </p:nvGrpSpPr>
            <p:grpSpPr bwMode="auto">
              <a:xfrm>
                <a:off x="1267" y="0"/>
                <a:ext cx="1267" cy="403"/>
                <a:chOff x="1267" y="0"/>
                <a:chExt cx="1267" cy="403"/>
              </a:xfrm>
            </p:grpSpPr>
            <p:sp>
              <p:nvSpPr>
                <p:cNvPr id="41" name="Rectangle 16"/>
                <p:cNvSpPr>
                  <a:spLocks noChangeArrowheads="1"/>
                </p:cNvSpPr>
                <p:nvPr/>
              </p:nvSpPr>
              <p:spPr bwMode="auto">
                <a:xfrm>
                  <a:off x="1310"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a:solidFill>
                        <a:srgbClr val="FF0000"/>
                      </a:solidFill>
                      <a:latin typeface="Times New Roman" panose="02020603050405020304" charset="0"/>
                      <a:cs typeface="Times New Roman" panose="02020603050405020304" charset="0"/>
                    </a:rPr>
                    <a:t>Thời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gian</a:t>
                  </a:r>
                  <a:endParaRPr lang="en-US" sz="2400"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VNI-Times" pitchFamily="2" charset="0"/>
                  </a:endParaRPr>
                </a:p>
              </p:txBody>
            </p:sp>
            <p:sp>
              <p:nvSpPr>
                <p:cNvPr id="42" name="Rectangle 17"/>
                <p:cNvSpPr>
                  <a:spLocks noChangeArrowheads="1"/>
                </p:cNvSpPr>
                <p:nvPr/>
              </p:nvSpPr>
              <p:spPr bwMode="auto">
                <a:xfrm>
                  <a:off x="1267"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1" name="Group 18"/>
              <p:cNvGrpSpPr/>
              <p:nvPr/>
            </p:nvGrpSpPr>
            <p:grpSpPr bwMode="auto">
              <a:xfrm>
                <a:off x="2534" y="0"/>
                <a:ext cx="1267" cy="403"/>
                <a:chOff x="2534" y="0"/>
                <a:chExt cx="1267" cy="403"/>
              </a:xfrm>
            </p:grpSpPr>
            <p:sp>
              <p:nvSpPr>
                <p:cNvPr id="39" name="Rectangle 19"/>
                <p:cNvSpPr>
                  <a:spLocks noChangeArrowheads="1"/>
                </p:cNvSpPr>
                <p:nvPr/>
              </p:nvSpPr>
              <p:spPr bwMode="auto">
                <a:xfrm>
                  <a:off x="2577"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Cây</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trồng</a:t>
                  </a:r>
                  <a:endParaRPr lang="en-US"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Times New Roman" panose="02020603050405020304" charset="0"/>
                  </a:endParaRPr>
                </a:p>
              </p:txBody>
            </p:sp>
            <p:sp>
              <p:nvSpPr>
                <p:cNvPr id="40" name="Rectangle 20"/>
                <p:cNvSpPr>
                  <a:spLocks noChangeArrowheads="1"/>
                </p:cNvSpPr>
                <p:nvPr/>
              </p:nvSpPr>
              <p:spPr bwMode="auto">
                <a:xfrm>
                  <a:off x="2534"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2" name="Group 21"/>
              <p:cNvGrpSpPr/>
              <p:nvPr/>
            </p:nvGrpSpPr>
            <p:grpSpPr bwMode="auto">
              <a:xfrm>
                <a:off x="0" y="403"/>
                <a:ext cx="1267" cy="470"/>
                <a:chOff x="0" y="403"/>
                <a:chExt cx="1267" cy="470"/>
              </a:xfrm>
            </p:grpSpPr>
            <p:sp>
              <p:nvSpPr>
                <p:cNvPr id="37" name="Rectangle 22"/>
                <p:cNvSpPr>
                  <a:spLocks noChangeArrowheads="1"/>
                </p:cNvSpPr>
                <p:nvPr/>
              </p:nvSpPr>
              <p:spPr bwMode="auto">
                <a:xfrm>
                  <a:off x="0" y="403"/>
                  <a:ext cx="1264"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Đông</a:t>
                  </a:r>
                  <a:r>
                    <a:rPr lang="en-US" sz="2400"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xuân</a:t>
                  </a:r>
                  <a:endParaRPr lang="en-US" sz="2400" b="1" dirty="0">
                    <a:solidFill>
                      <a:srgbClr val="0000FF"/>
                    </a:solidFill>
                    <a:latin typeface="Times New Roman" panose="02020603050405020304" charset="0"/>
                    <a:cs typeface="Times New Roman" panose="02020603050405020304" charset="0"/>
                  </a:endParaRPr>
                </a:p>
                <a:p>
                  <a:endParaRPr lang="en-US" b="1" dirty="0">
                    <a:solidFill>
                      <a:srgbClr val="0000FF"/>
                    </a:solidFill>
                    <a:latin typeface="Times New Roman" panose="02020603050405020304" charset="0"/>
                  </a:endParaRPr>
                </a:p>
              </p:txBody>
            </p:sp>
            <p:sp>
              <p:nvSpPr>
                <p:cNvPr id="38" name="Rectangle 23"/>
                <p:cNvSpPr>
                  <a:spLocks noChangeArrowheads="1"/>
                </p:cNvSpPr>
                <p:nvPr/>
              </p:nvSpPr>
              <p:spPr bwMode="auto">
                <a:xfrm>
                  <a:off x="0" y="403"/>
                  <a:ext cx="1267" cy="47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3" name="Group 24"/>
              <p:cNvGrpSpPr/>
              <p:nvPr/>
            </p:nvGrpSpPr>
            <p:grpSpPr bwMode="auto">
              <a:xfrm>
                <a:off x="1267" y="403"/>
                <a:ext cx="1267" cy="518"/>
                <a:chOff x="1267" y="403"/>
                <a:chExt cx="1267" cy="518"/>
              </a:xfrm>
            </p:grpSpPr>
            <p:sp>
              <p:nvSpPr>
                <p:cNvPr id="35" name="Rectangle 25"/>
                <p:cNvSpPr>
                  <a:spLocks noChangeArrowheads="1"/>
                </p:cNvSpPr>
                <p:nvPr/>
              </p:nvSpPr>
              <p:spPr bwMode="auto">
                <a:xfrm>
                  <a:off x="1310"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a:p>
                  <a:endParaRPr lang="en-US" sz="900">
                    <a:latin typeface="VNI-Times" pitchFamily="2" charset="0"/>
                    <a:cs typeface="Times New Roman" panose="02020603050405020304" charset="0"/>
                    <a:sym typeface="Wingdings" panose="05000000000000000000" pitchFamily="2" charset="2"/>
                  </a:endParaRPr>
                </a:p>
              </p:txBody>
            </p:sp>
            <p:sp>
              <p:nvSpPr>
                <p:cNvPr id="36" name="Rectangle 26"/>
                <p:cNvSpPr>
                  <a:spLocks noChangeArrowheads="1"/>
                </p:cNvSpPr>
                <p:nvPr/>
              </p:nvSpPr>
              <p:spPr bwMode="auto">
                <a:xfrm>
                  <a:off x="1267" y="403"/>
                  <a:ext cx="1267" cy="469"/>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4" name="Group 27"/>
              <p:cNvGrpSpPr/>
              <p:nvPr/>
            </p:nvGrpSpPr>
            <p:grpSpPr bwMode="auto">
              <a:xfrm>
                <a:off x="2534" y="403"/>
                <a:ext cx="1267" cy="518"/>
                <a:chOff x="2534" y="403"/>
                <a:chExt cx="1267" cy="518"/>
              </a:xfrm>
            </p:grpSpPr>
            <p:sp>
              <p:nvSpPr>
                <p:cNvPr id="33" name="Rectangle 28"/>
                <p:cNvSpPr>
                  <a:spLocks noChangeArrowheads="1"/>
                </p:cNvSpPr>
                <p:nvPr/>
              </p:nvSpPr>
              <p:spPr bwMode="auto">
                <a:xfrm>
                  <a:off x="2577"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500">
                    <a:solidFill>
                      <a:srgbClr val="FF3300"/>
                    </a:solidFill>
                    <a:latin typeface="VNI-Times" pitchFamily="2" charset="0"/>
                  </a:endParaRPr>
                </a:p>
              </p:txBody>
            </p:sp>
            <p:sp>
              <p:nvSpPr>
                <p:cNvPr id="34" name="Rectangle 29"/>
                <p:cNvSpPr>
                  <a:spLocks noChangeArrowheads="1"/>
                </p:cNvSpPr>
                <p:nvPr/>
              </p:nvSpPr>
              <p:spPr bwMode="auto">
                <a:xfrm>
                  <a:off x="2534" y="403"/>
                  <a:ext cx="1267" cy="47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5" name="Group 30"/>
              <p:cNvGrpSpPr/>
              <p:nvPr/>
            </p:nvGrpSpPr>
            <p:grpSpPr bwMode="auto">
              <a:xfrm>
                <a:off x="0" y="866"/>
                <a:ext cx="1269" cy="458"/>
                <a:chOff x="0" y="866"/>
                <a:chExt cx="1269" cy="458"/>
              </a:xfrm>
            </p:grpSpPr>
            <p:sp>
              <p:nvSpPr>
                <p:cNvPr id="31" name="Rectangle 31"/>
                <p:cNvSpPr>
                  <a:spLocks noChangeArrowheads="1"/>
                </p:cNvSpPr>
                <p:nvPr/>
              </p:nvSpPr>
              <p:spPr bwMode="auto">
                <a:xfrm>
                  <a:off x="0" y="866"/>
                  <a:ext cx="1269"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b="1" dirty="0">
                      <a:solidFill>
                        <a:srgbClr val="0000FF"/>
                      </a:solidFill>
                      <a:latin typeface="Times New Roman" panose="02020603050405020304" charset="0"/>
                    </a:rPr>
                    <a:t> </a:t>
                  </a:r>
                  <a:r>
                    <a:rPr lang="en-US" sz="2400" b="1" dirty="0" err="1">
                      <a:solidFill>
                        <a:srgbClr val="0000FF"/>
                      </a:solidFill>
                      <a:latin typeface="Times New Roman" panose="02020603050405020304" charset="0"/>
                    </a:rPr>
                    <a:t>Hè</a:t>
                  </a:r>
                  <a:r>
                    <a:rPr lang="en-US" sz="2400" dirty="0">
                      <a:solidFill>
                        <a:srgbClr val="0000FF"/>
                      </a:solidFill>
                      <a:latin typeface="Times New Roman" panose="02020603050405020304" charset="0"/>
                    </a:rPr>
                    <a:t> </a:t>
                  </a:r>
                  <a:r>
                    <a:rPr lang="en-US" sz="2400" b="1" dirty="0" err="1">
                      <a:solidFill>
                        <a:srgbClr val="0000FF"/>
                      </a:solidFill>
                      <a:latin typeface="Times New Roman" panose="02020603050405020304" charset="0"/>
                    </a:rPr>
                    <a:t>thu</a:t>
                  </a:r>
                  <a:r>
                    <a:rPr lang="en-US" sz="2400" b="1" dirty="0">
                      <a:solidFill>
                        <a:srgbClr val="0000FF"/>
                      </a:solidFill>
                      <a:latin typeface="Times New Roman" panose="02020603050405020304" charset="0"/>
                    </a:rPr>
                    <a:t> </a:t>
                  </a:r>
                  <a:endParaRPr lang="en-US" sz="2400" b="1" dirty="0">
                    <a:solidFill>
                      <a:srgbClr val="0000FF"/>
                    </a:solidFill>
                    <a:latin typeface="Times New Roman" panose="02020603050405020304" charset="0"/>
                  </a:endParaRPr>
                </a:p>
              </p:txBody>
            </p:sp>
            <p:sp>
              <p:nvSpPr>
                <p:cNvPr id="32" name="Rectangle 32"/>
                <p:cNvSpPr>
                  <a:spLocks noChangeArrowheads="1"/>
                </p:cNvSpPr>
                <p:nvPr/>
              </p:nvSpPr>
              <p:spPr bwMode="auto">
                <a:xfrm>
                  <a:off x="0" y="873"/>
                  <a:ext cx="1267" cy="451"/>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6" name="Group 33"/>
              <p:cNvGrpSpPr/>
              <p:nvPr/>
            </p:nvGrpSpPr>
            <p:grpSpPr bwMode="auto">
              <a:xfrm>
                <a:off x="1267" y="872"/>
                <a:ext cx="1267" cy="452"/>
                <a:chOff x="1267" y="872"/>
                <a:chExt cx="1267" cy="452"/>
              </a:xfrm>
            </p:grpSpPr>
            <p:sp>
              <p:nvSpPr>
                <p:cNvPr id="29" name="Rectangle 34"/>
                <p:cNvSpPr>
                  <a:spLocks noChangeArrowheads="1"/>
                </p:cNvSpPr>
                <p:nvPr/>
              </p:nvSpPr>
              <p:spPr bwMode="auto">
                <a:xfrm>
                  <a:off x="1310"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p:txBody>
            </p:sp>
            <p:sp>
              <p:nvSpPr>
                <p:cNvPr id="30" name="Rectangle 35"/>
                <p:cNvSpPr>
                  <a:spLocks noChangeArrowheads="1"/>
                </p:cNvSpPr>
                <p:nvPr/>
              </p:nvSpPr>
              <p:spPr bwMode="auto">
                <a:xfrm>
                  <a:off x="1267" y="872"/>
                  <a:ext cx="1267" cy="452"/>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7" name="Group 36"/>
              <p:cNvGrpSpPr/>
              <p:nvPr/>
            </p:nvGrpSpPr>
            <p:grpSpPr bwMode="auto">
              <a:xfrm>
                <a:off x="2534" y="873"/>
                <a:ext cx="1267" cy="451"/>
                <a:chOff x="2534" y="873"/>
                <a:chExt cx="1267" cy="451"/>
              </a:xfrm>
            </p:grpSpPr>
            <p:sp>
              <p:nvSpPr>
                <p:cNvPr id="27" name="Rectangle 37"/>
                <p:cNvSpPr>
                  <a:spLocks noChangeArrowheads="1"/>
                </p:cNvSpPr>
                <p:nvPr/>
              </p:nvSpPr>
              <p:spPr bwMode="auto">
                <a:xfrm>
                  <a:off x="2577"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endParaRPr>
                </a:p>
                <a:p>
                  <a:endParaRPr lang="en-US" sz="1500">
                    <a:solidFill>
                      <a:srgbClr val="FF3300"/>
                    </a:solidFill>
                    <a:latin typeface="VNI-Times" pitchFamily="2" charset="0"/>
                  </a:endParaRPr>
                </a:p>
              </p:txBody>
            </p:sp>
            <p:sp>
              <p:nvSpPr>
                <p:cNvPr id="28" name="Rectangle 38"/>
                <p:cNvSpPr>
                  <a:spLocks noChangeArrowheads="1"/>
                </p:cNvSpPr>
                <p:nvPr/>
              </p:nvSpPr>
              <p:spPr bwMode="auto">
                <a:xfrm>
                  <a:off x="2534" y="873"/>
                  <a:ext cx="1267" cy="451"/>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8" name="Group 39"/>
              <p:cNvGrpSpPr/>
              <p:nvPr/>
            </p:nvGrpSpPr>
            <p:grpSpPr bwMode="auto">
              <a:xfrm>
                <a:off x="0" y="1324"/>
                <a:ext cx="1267" cy="403"/>
                <a:chOff x="0" y="1324"/>
                <a:chExt cx="1267" cy="403"/>
              </a:xfrm>
            </p:grpSpPr>
            <p:sp>
              <p:nvSpPr>
                <p:cNvPr id="25" name="Rectangle 40"/>
                <p:cNvSpPr>
                  <a:spLocks noChangeArrowheads="1"/>
                </p:cNvSpPr>
                <p:nvPr/>
              </p:nvSpPr>
              <p:spPr bwMode="auto">
                <a:xfrm>
                  <a:off x="43"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dirty="0" err="1">
                      <a:solidFill>
                        <a:srgbClr val="0000FF"/>
                      </a:solidFill>
                      <a:latin typeface="Times New Roman" panose="02020603050405020304" charset="0"/>
                      <a:cs typeface="Times New Roman" panose="02020603050405020304" charset="0"/>
                    </a:rPr>
                    <a:t>Vụ</a:t>
                  </a:r>
                  <a:r>
                    <a:rPr lang="en-US" sz="2400"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mùa</a:t>
                  </a:r>
                  <a:endParaRPr lang="en-US" sz="2400" b="1" dirty="0">
                    <a:solidFill>
                      <a:srgbClr val="0000FF"/>
                    </a:solidFill>
                    <a:latin typeface="Times New Roman" panose="02020603050405020304" charset="0"/>
                    <a:cs typeface="Times New Roman" panose="02020603050405020304" charset="0"/>
                  </a:endParaRPr>
                </a:p>
                <a:p>
                  <a:endParaRPr lang="en-US" b="1" dirty="0">
                    <a:solidFill>
                      <a:srgbClr val="000066"/>
                    </a:solidFill>
                    <a:latin typeface="Times New Roman" panose="02020603050405020304" charset="0"/>
                  </a:endParaRPr>
                </a:p>
              </p:txBody>
            </p:sp>
            <p:sp>
              <p:nvSpPr>
                <p:cNvPr id="26" name="Rectangle 41"/>
                <p:cNvSpPr>
                  <a:spLocks noChangeArrowheads="1"/>
                </p:cNvSpPr>
                <p:nvPr/>
              </p:nvSpPr>
              <p:spPr bwMode="auto">
                <a:xfrm>
                  <a:off x="0"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FF"/>
                    </a:solidFill>
                  </a:endParaRPr>
                </a:p>
              </p:txBody>
            </p:sp>
          </p:grpSp>
          <p:grpSp>
            <p:nvGrpSpPr>
              <p:cNvPr id="19" name="Group 42"/>
              <p:cNvGrpSpPr/>
              <p:nvPr/>
            </p:nvGrpSpPr>
            <p:grpSpPr bwMode="auto">
              <a:xfrm>
                <a:off x="1267" y="1324"/>
                <a:ext cx="1267" cy="403"/>
                <a:chOff x="1267" y="1324"/>
                <a:chExt cx="1267" cy="403"/>
              </a:xfrm>
            </p:grpSpPr>
            <p:sp>
              <p:nvSpPr>
                <p:cNvPr id="23" name="Rectangle 43"/>
                <p:cNvSpPr>
                  <a:spLocks noChangeArrowheads="1"/>
                </p:cNvSpPr>
                <p:nvPr/>
              </p:nvSpPr>
              <p:spPr bwMode="auto">
                <a:xfrm>
                  <a:off x="1310"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a:p>
                  <a:endParaRPr lang="en-US" sz="1500">
                    <a:solidFill>
                      <a:srgbClr val="FF3300"/>
                    </a:solidFill>
                    <a:latin typeface="VNI-Times" pitchFamily="2" charset="0"/>
                    <a:cs typeface="Times New Roman" panose="02020603050405020304" charset="0"/>
                    <a:sym typeface="Wingdings" panose="05000000000000000000" pitchFamily="2" charset="2"/>
                  </a:endParaRPr>
                </a:p>
              </p:txBody>
            </p:sp>
            <p:sp>
              <p:nvSpPr>
                <p:cNvPr id="24" name="Rectangle 44"/>
                <p:cNvSpPr>
                  <a:spLocks noChangeArrowheads="1"/>
                </p:cNvSpPr>
                <p:nvPr/>
              </p:nvSpPr>
              <p:spPr bwMode="auto">
                <a:xfrm>
                  <a:off x="1267"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20" name="Group 45"/>
              <p:cNvGrpSpPr/>
              <p:nvPr/>
            </p:nvGrpSpPr>
            <p:grpSpPr bwMode="auto">
              <a:xfrm>
                <a:off x="2534" y="1324"/>
                <a:ext cx="1267" cy="403"/>
                <a:chOff x="2534" y="1324"/>
                <a:chExt cx="1267" cy="403"/>
              </a:xfrm>
            </p:grpSpPr>
            <p:sp>
              <p:nvSpPr>
                <p:cNvPr id="21" name="Rectangle 46"/>
                <p:cNvSpPr>
                  <a:spLocks noChangeArrowheads="1"/>
                </p:cNvSpPr>
                <p:nvPr/>
              </p:nvSpPr>
              <p:spPr bwMode="auto">
                <a:xfrm>
                  <a:off x="2577"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endParaRPr>
                </a:p>
                <a:p>
                  <a:endParaRPr lang="en-US" sz="1500">
                    <a:solidFill>
                      <a:srgbClr val="FF3300"/>
                    </a:solidFill>
                    <a:latin typeface="VNI-Times" pitchFamily="2" charset="0"/>
                  </a:endParaRPr>
                </a:p>
              </p:txBody>
            </p:sp>
            <p:sp>
              <p:nvSpPr>
                <p:cNvPr id="22" name="Rectangle 47"/>
                <p:cNvSpPr>
                  <a:spLocks noChangeArrowheads="1"/>
                </p:cNvSpPr>
                <p:nvPr/>
              </p:nvSpPr>
              <p:spPr bwMode="auto">
                <a:xfrm>
                  <a:off x="2534"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sp>
          <p:nvSpPr>
            <p:cNvPr id="8" name="Rectangle 48"/>
            <p:cNvSpPr>
              <a:spLocks noChangeArrowheads="1"/>
            </p:cNvSpPr>
            <p:nvPr/>
          </p:nvSpPr>
          <p:spPr bwMode="auto">
            <a:xfrm>
              <a:off x="-3" y="-3"/>
              <a:ext cx="3807" cy="1733"/>
            </a:xfrm>
            <a:prstGeom prst="rect">
              <a:avLst/>
            </a:prstGeom>
            <a:noFill/>
            <a:ln w="9525">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66"/>
                </a:solidFill>
              </a:endParaRPr>
            </a:p>
          </p:txBody>
        </p:sp>
      </p:grpSp>
      <p:sp>
        <p:nvSpPr>
          <p:cNvPr id="45" name="Text Box 49"/>
          <p:cNvSpPr txBox="1">
            <a:spLocks noChangeArrowheads="1"/>
          </p:cNvSpPr>
          <p:nvPr/>
        </p:nvSpPr>
        <p:spPr bwMode="auto">
          <a:xfrm>
            <a:off x="3232697" y="2734322"/>
            <a:ext cx="27354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11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4,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5 </a:t>
            </a:r>
            <a:r>
              <a:rPr lang="en-US" sz="2000" b="1" dirty="0" err="1">
                <a:latin typeface="Times New Roman" panose="02020603050405020304" charset="0"/>
                <a:cs typeface="Times New Roman" panose="02020603050405020304" charset="0"/>
              </a:rPr>
              <a:t>năm</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sau</a:t>
            </a:r>
            <a:r>
              <a:rPr lang="en-US" sz="2000" dirty="0">
                <a:latin typeface="Times New Roman" panose="02020603050405020304" charset="0"/>
                <a:cs typeface="Times New Roman" panose="02020603050405020304" charset="0"/>
              </a:rPr>
              <a:t> </a:t>
            </a:r>
            <a:endParaRPr lang="en-US" sz="2000" dirty="0">
              <a:latin typeface="Times New Roman" panose="02020603050405020304" charset="0"/>
              <a:cs typeface="Times New Roman" panose="02020603050405020304" charset="0"/>
            </a:endParaRPr>
          </a:p>
        </p:txBody>
      </p:sp>
      <p:sp>
        <p:nvSpPr>
          <p:cNvPr id="46" name="Text Box 50"/>
          <p:cNvSpPr txBox="1">
            <a:spLocks noChangeArrowheads="1"/>
          </p:cNvSpPr>
          <p:nvPr/>
        </p:nvSpPr>
        <p:spPr bwMode="auto">
          <a:xfrm>
            <a:off x="3297783" y="3662220"/>
            <a:ext cx="2582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4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7</a:t>
            </a:r>
            <a:endParaRPr lang="en-US" sz="2000" dirty="0">
              <a:latin typeface="Times New Roman" panose="02020603050405020304" charset="0"/>
              <a:cs typeface="Times New Roman" panose="02020603050405020304" charset="0"/>
            </a:endParaRPr>
          </a:p>
        </p:txBody>
      </p:sp>
      <p:sp>
        <p:nvSpPr>
          <p:cNvPr id="47" name="Text Box 51"/>
          <p:cNvSpPr txBox="1">
            <a:spLocks noChangeArrowheads="1"/>
          </p:cNvSpPr>
          <p:nvPr/>
        </p:nvSpPr>
        <p:spPr bwMode="auto">
          <a:xfrm>
            <a:off x="3314632" y="4323788"/>
            <a:ext cx="3060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6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11</a:t>
            </a:r>
            <a:endParaRPr lang="en-US" sz="2000" dirty="0">
              <a:latin typeface="Times New Roman" panose="02020603050405020304" charset="0"/>
              <a:cs typeface="Times New Roman" panose="02020603050405020304" charset="0"/>
            </a:endParaRPr>
          </a:p>
        </p:txBody>
      </p:sp>
      <p:sp>
        <p:nvSpPr>
          <p:cNvPr id="48" name="Text Box 52"/>
          <p:cNvSpPr txBox="1">
            <a:spLocks noChangeArrowheads="1"/>
          </p:cNvSpPr>
          <p:nvPr/>
        </p:nvSpPr>
        <p:spPr bwMode="auto">
          <a:xfrm>
            <a:off x="6090250" y="2769018"/>
            <a:ext cx="26365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ngô</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khoai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đỗ</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rau</a:t>
            </a:r>
            <a:r>
              <a:rPr lang="en-US" sz="2000" b="1" dirty="0">
                <a:latin typeface="Times New Roman" panose="02020603050405020304" charset="0"/>
                <a:cs typeface="Times New Roman" panose="02020603050405020304" charset="0"/>
              </a:rPr>
              <a:t>,…</a:t>
            </a:r>
            <a:r>
              <a:rPr lang="en-US" sz="2000" dirty="0">
                <a:latin typeface="Times New Roman" panose="02020603050405020304" charset="0"/>
                <a:cs typeface="Times New Roman" panose="02020603050405020304" charset="0"/>
              </a:rPr>
              <a:t> </a:t>
            </a:r>
            <a:endParaRPr lang="en-US" sz="2000" dirty="0">
              <a:latin typeface="Times New Roman" panose="02020603050405020304" charset="0"/>
              <a:cs typeface="Times New Roman" panose="02020603050405020304" charset="0"/>
            </a:endParaRPr>
          </a:p>
        </p:txBody>
      </p:sp>
      <p:sp>
        <p:nvSpPr>
          <p:cNvPr id="49" name="Text Box 53"/>
          <p:cNvSpPr txBox="1">
            <a:spLocks noChangeArrowheads="1"/>
          </p:cNvSpPr>
          <p:nvPr/>
        </p:nvSpPr>
        <p:spPr bwMode="auto">
          <a:xfrm>
            <a:off x="6090250" y="3677012"/>
            <a:ext cx="2729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ngô</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khoai</a:t>
            </a:r>
            <a:r>
              <a:rPr lang="en-US" sz="2000" b="1" dirty="0">
                <a:latin typeface="Times New Roman" panose="02020603050405020304" charset="0"/>
                <a:cs typeface="Times New Roman" panose="02020603050405020304" charset="0"/>
              </a:rPr>
              <a:t>… </a:t>
            </a:r>
            <a:endParaRPr lang="en-US" sz="2000" b="1" dirty="0">
              <a:latin typeface="Times New Roman" panose="02020603050405020304" charset="0"/>
              <a:cs typeface="Times New Roman" panose="02020603050405020304" charset="0"/>
            </a:endParaRPr>
          </a:p>
        </p:txBody>
      </p:sp>
      <p:sp>
        <p:nvSpPr>
          <p:cNvPr id="50" name="Text Box 54"/>
          <p:cNvSpPr txBox="1">
            <a:spLocks noChangeArrowheads="1"/>
          </p:cNvSpPr>
          <p:nvPr/>
        </p:nvSpPr>
        <p:spPr bwMode="auto">
          <a:xfrm>
            <a:off x="6090250" y="4314237"/>
            <a:ext cx="1885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rau</a:t>
            </a:r>
            <a:r>
              <a:rPr lang="en-US" sz="2000" b="1" dirty="0">
                <a:latin typeface="Times New Roman" panose="02020603050405020304" charset="0"/>
                <a:cs typeface="Times New Roman" panose="02020603050405020304" charset="0"/>
              </a:rPr>
              <a:t>… </a:t>
            </a:r>
            <a:endParaRPr lang="en-US" sz="2000" b="1" dirty="0">
              <a:latin typeface="Times New Roman" panose="02020603050405020304" charset="0"/>
              <a:cs typeface="Times New Roman" panose="02020603050405020304" charset="0"/>
            </a:endParaRPr>
          </a:p>
        </p:txBody>
      </p:sp>
      <p:sp>
        <p:nvSpPr>
          <p:cNvPr id="51" name="Text Box 56"/>
          <p:cNvSpPr txBox="1">
            <a:spLocks noChangeArrowheads="1"/>
          </p:cNvSpPr>
          <p:nvPr/>
        </p:nvSpPr>
        <p:spPr bwMode="auto">
          <a:xfrm>
            <a:off x="119260" y="4974994"/>
            <a:ext cx="48337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solidFill>
                  <a:srgbClr val="3333FF"/>
                </a:solidFill>
                <a:latin typeface="Times New Roman" panose="02020603050405020304" charset="0"/>
              </a:rPr>
              <a:t>Miền</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Bắc</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còn</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có</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thêm</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vụ</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Đông</a:t>
            </a:r>
            <a:r>
              <a:rPr lang="en-US" sz="2000" b="1" dirty="0">
                <a:solidFill>
                  <a:srgbClr val="3333FF"/>
                </a:solidFill>
                <a:latin typeface="Times New Roman" panose="02020603050405020304" charset="0"/>
              </a:rPr>
              <a:t>:</a:t>
            </a:r>
            <a:endParaRPr lang="en-US" sz="2000" b="1" dirty="0">
              <a:solidFill>
                <a:srgbClr val="3333FF"/>
              </a:solidFill>
              <a:latin typeface="Times New Roman" panose="02020603050405020304" charset="0"/>
            </a:endParaRPr>
          </a:p>
        </p:txBody>
      </p:sp>
      <p:sp>
        <p:nvSpPr>
          <p:cNvPr id="52" name="TextBox 51"/>
          <p:cNvSpPr txBox="1"/>
          <p:nvPr/>
        </p:nvSpPr>
        <p:spPr>
          <a:xfrm>
            <a:off x="3701207" y="4986805"/>
            <a:ext cx="3553836" cy="400110"/>
          </a:xfrm>
          <a:prstGeom prst="rect">
            <a:avLst/>
          </a:prstGeom>
          <a:noFill/>
        </p:spPr>
        <p:txBody>
          <a:bodyPr wrap="square" rtlCol="0">
            <a:spAutoFit/>
          </a:bodyPr>
          <a:lstStyle/>
          <a:p>
            <a:r>
              <a:rPr lang="en-US" sz="2000" b="1" dirty="0" err="1">
                <a:latin typeface="Times New Roman" panose="02020603050405020304" charset="0"/>
              </a:rPr>
              <a:t>Từ</a:t>
            </a:r>
            <a:r>
              <a:rPr lang="en-US" sz="2000" b="1" dirty="0">
                <a:latin typeface="Times New Roman" panose="02020603050405020304" charset="0"/>
              </a:rPr>
              <a:t> </a:t>
            </a:r>
            <a:r>
              <a:rPr lang="en-US" sz="2000" b="1" dirty="0" err="1">
                <a:latin typeface="Times New Roman" panose="02020603050405020304" charset="0"/>
              </a:rPr>
              <a:t>tháng</a:t>
            </a:r>
            <a:r>
              <a:rPr lang="en-US" sz="2000" b="1" dirty="0">
                <a:latin typeface="Times New Roman" panose="02020603050405020304" charset="0"/>
              </a:rPr>
              <a:t> 10 </a:t>
            </a:r>
            <a:r>
              <a:rPr lang="en-US" sz="2000" b="1" dirty="0" err="1">
                <a:latin typeface="Times New Roman" panose="02020603050405020304" charset="0"/>
              </a:rPr>
              <a:t>đến</a:t>
            </a:r>
            <a:r>
              <a:rPr lang="en-US" sz="2000" b="1" dirty="0">
                <a:latin typeface="Times New Roman" panose="02020603050405020304" charset="0"/>
              </a:rPr>
              <a:t> </a:t>
            </a:r>
            <a:r>
              <a:rPr lang="en-US" sz="2000" b="1" dirty="0" err="1">
                <a:latin typeface="Times New Roman" panose="02020603050405020304" charset="0"/>
              </a:rPr>
              <a:t>tháng</a:t>
            </a:r>
            <a:r>
              <a:rPr lang="en-US" sz="2000" b="1" dirty="0">
                <a:latin typeface="Times New Roman" panose="02020603050405020304" charset="0"/>
              </a:rPr>
              <a:t> 12:</a:t>
            </a:r>
            <a:endParaRPr lang="en-US" sz="2000" b="1" dirty="0">
              <a:latin typeface="Times New Roman" panose="02020603050405020304" charset="0"/>
            </a:endParaRPr>
          </a:p>
        </p:txBody>
      </p:sp>
      <p:sp>
        <p:nvSpPr>
          <p:cNvPr id="53" name="TextBox 52"/>
          <p:cNvSpPr txBox="1"/>
          <p:nvPr/>
        </p:nvSpPr>
        <p:spPr>
          <a:xfrm>
            <a:off x="3661708" y="5421199"/>
            <a:ext cx="4436653" cy="400110"/>
          </a:xfrm>
          <a:prstGeom prst="rect">
            <a:avLst/>
          </a:prstGeom>
          <a:noFill/>
        </p:spPr>
        <p:txBody>
          <a:bodyPr wrap="square" rtlCol="0">
            <a:spAutoFit/>
          </a:bodyPr>
          <a:lstStyle/>
          <a:p>
            <a:r>
              <a:rPr lang="en-US" sz="2000" b="1" dirty="0" err="1">
                <a:latin typeface="Times New Roman" panose="02020603050405020304" charset="0"/>
              </a:rPr>
              <a:t>Trồng</a:t>
            </a:r>
            <a:r>
              <a:rPr lang="en-US" sz="2000" b="1" dirty="0">
                <a:latin typeface="Times New Roman" panose="02020603050405020304" charset="0"/>
              </a:rPr>
              <a:t> </a:t>
            </a:r>
            <a:r>
              <a:rPr lang="en-US" sz="2000" b="1" dirty="0" err="1">
                <a:latin typeface="Times New Roman" panose="02020603050405020304" charset="0"/>
              </a:rPr>
              <a:t>rau</a:t>
            </a:r>
            <a:r>
              <a:rPr lang="en-US" sz="2000" b="1" dirty="0">
                <a:latin typeface="Times New Roman" panose="02020603050405020304" charset="0"/>
              </a:rPr>
              <a:t>, </a:t>
            </a:r>
            <a:r>
              <a:rPr lang="en-US" sz="2000" b="1" dirty="0" err="1">
                <a:latin typeface="Times New Roman" panose="02020603050405020304" charset="0"/>
              </a:rPr>
              <a:t>màu</a:t>
            </a:r>
            <a:r>
              <a:rPr lang="en-US" sz="2000" b="1" dirty="0">
                <a:latin typeface="Times New Roman" panose="02020603050405020304" charset="0"/>
              </a:rPr>
              <a:t>, </a:t>
            </a:r>
            <a:r>
              <a:rPr lang="en-US" sz="2000" b="1" dirty="0" err="1">
                <a:latin typeface="Times New Roman" panose="02020603050405020304" charset="0"/>
              </a:rPr>
              <a:t>ngô</a:t>
            </a:r>
            <a:r>
              <a:rPr lang="en-US" sz="2000" b="1" dirty="0">
                <a:latin typeface="Times New Roman" panose="02020603050405020304" charset="0"/>
              </a:rPr>
              <a:t>, </a:t>
            </a:r>
            <a:r>
              <a:rPr lang="en-US" sz="2000" b="1" dirty="0" err="1">
                <a:latin typeface="Times New Roman" panose="02020603050405020304" charset="0"/>
              </a:rPr>
              <a:t>đậu</a:t>
            </a:r>
            <a:r>
              <a:rPr lang="en-US" sz="2000" b="1" dirty="0">
                <a:latin typeface="Times New Roman" panose="02020603050405020304" charset="0"/>
              </a:rPr>
              <a:t> </a:t>
            </a:r>
            <a:r>
              <a:rPr lang="en-US" sz="2000" b="1" dirty="0" err="1">
                <a:latin typeface="Times New Roman" panose="02020603050405020304" charset="0"/>
              </a:rPr>
              <a:t>tương</a:t>
            </a:r>
            <a:r>
              <a:rPr lang="en-US" sz="2000" b="1" dirty="0">
                <a:latin typeface="Times New Roman" panose="02020603050405020304" charset="0"/>
              </a:rPr>
              <a:t>…</a:t>
            </a:r>
            <a:endParaRPr lang="en-US" sz="2000" b="1" dirty="0">
              <a:latin typeface="Times New Roman" panose="02020603050405020304" charset="0"/>
            </a:endParaRPr>
          </a:p>
        </p:txBody>
      </p:sp>
      <p:pic>
        <p:nvPicPr>
          <p:cNvPr id="54" name="GiacMoThanTienBeatInstrumental-_3gc7b">
            <a:hlinkClick r:id="" action="ppaction://media"/>
          </p:cNvPr>
          <p:cNvPicPr>
            <a:picLocks noChangeAspect="1"/>
          </p:cNvPicPr>
          <p:nvPr>
            <a:audioFile r:link="rId1"/>
            <p:extLst>
              <p:ext uri="{DAA4B4D4-6D71-4841-9C94-3DE7FCFB9230}">
                <p14:media xmlns:p14="http://schemas.microsoft.com/office/powerpoint/2010/main" r:embed="rId2">
                  <p14:trim end="198413,812500"/>
                </p14:media>
              </p:ext>
            </p:extLst>
          </p:nvPr>
        </p:nvPicPr>
        <p:blipFill>
          <a:blip r:embed="rId3"/>
          <a:stretch>
            <a:fillRect/>
          </a:stretch>
        </p:blipFill>
        <p:spPr>
          <a:xfrm>
            <a:off x="244012" y="5493344"/>
            <a:ext cx="457200" cy="457200"/>
          </a:xfrm>
          <a:prstGeom prst="rect">
            <a:avLst/>
          </a:prstGeom>
        </p:spPr>
      </p:pic>
      <p:sp>
        <p:nvSpPr>
          <p:cNvPr id="3" name="TextBox 2"/>
          <p:cNvSpPr txBox="1"/>
          <p:nvPr/>
        </p:nvSpPr>
        <p:spPr>
          <a:xfrm>
            <a:off x="2545548" y="177202"/>
            <a:ext cx="4247253" cy="584775"/>
          </a:xfrm>
          <a:prstGeom prst="rect">
            <a:avLst/>
          </a:prstGeom>
          <a:noFill/>
        </p:spPr>
        <p:txBody>
          <a:bodyPr wrap="none" rtlCol="0">
            <a:spAutoFit/>
          </a:bodyPr>
          <a:lstStyle/>
          <a:p>
            <a:r>
              <a:rPr lang="en-US" sz="3200" b="1" dirty="0" smtClean="0">
                <a:solidFill>
                  <a:srgbClr val="FF0000"/>
                </a:solidFill>
                <a:latin typeface="Times New Roman" panose="02020603050405020304" charset="0"/>
                <a:cs typeface="Times New Roman" panose="02020603050405020304" charset="0"/>
              </a:rPr>
              <a:t>HOẠT ĐỘNG NHÓM </a:t>
            </a:r>
            <a:endParaRPr lang="en-US" sz="3200" b="1" dirty="0">
              <a:solidFill>
                <a:srgbClr val="FF0000"/>
              </a:solidFill>
              <a:latin typeface="Times New Roman" panose="02020603050405020304" charset="0"/>
              <a:cs typeface="Times New Roman" panose="02020603050405020304" charset="0"/>
            </a:endParaRPr>
          </a:p>
        </p:txBody>
      </p:sp>
      <p:pic>
        <p:nvPicPr>
          <p:cNvPr id="55" name="3 phut">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7778597" y="240651"/>
            <a:ext cx="948248" cy="622872"/>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07" fill="hold"/>
                                        <p:tgtEl>
                                          <p:spTgt spid="5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blinds(horizontal)">
                                      <p:cBhvr>
                                        <p:cTn id="11" dur="500"/>
                                        <p:tgtEl>
                                          <p:spTgt spid="5">
                                            <p:bg/>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linds(horizontal)">
                                      <p:cBhvr>
                                        <p:cTn id="14" dur="500"/>
                                        <p:tgtEl>
                                          <p:spTgt spid="5">
                                            <p:txEl>
                                              <p:pRg st="0" end="0"/>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nodeType="withEffect">
                                  <p:stCondLst>
                                    <p:cond delay="0"/>
                                  </p:stCondLst>
                                  <p:childTnLst>
                                    <p:set>
                                      <p:cBhvr>
                                        <p:cTn id="19" dur="1" fill="hold">
                                          <p:stCondLst>
                                            <p:cond delay="0"/>
                                          </p:stCondLst>
                                        </p:cTn>
                                        <p:tgtEl>
                                          <p:spTgt spid="51">
                                            <p:txEl>
                                              <p:pRg st="0" end="0"/>
                                            </p:txEl>
                                          </p:spTgt>
                                        </p:tgtEl>
                                        <p:attrNameLst>
                                          <p:attrName>style.visibility</p:attrName>
                                        </p:attrNameLst>
                                      </p:cBhvr>
                                      <p:to>
                                        <p:strVal val="visible"/>
                                      </p:to>
                                    </p:set>
                                    <p:animEffect transition="in" filter="blinds(horizontal)">
                                      <p:cBhvr>
                                        <p:cTn id="20" dur="500"/>
                                        <p:tgtEl>
                                          <p:spTgt spid="5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Effect transition="in" filter="blinds(horizontal)">
                                      <p:cBhvr>
                                        <p:cTn id="25" dur="500"/>
                                        <p:tgtEl>
                                          <p:spTgt spid="4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6">
                                            <p:txEl>
                                              <p:pRg st="0" end="0"/>
                                            </p:txEl>
                                          </p:spTgt>
                                        </p:tgtEl>
                                        <p:attrNameLst>
                                          <p:attrName>style.visibility</p:attrName>
                                        </p:attrNameLst>
                                      </p:cBhvr>
                                      <p:to>
                                        <p:strVal val="visible"/>
                                      </p:to>
                                    </p:set>
                                    <p:animEffect transition="in" filter="blinds(horizontal)">
                                      <p:cBhvr>
                                        <p:cTn id="30" dur="500"/>
                                        <p:tgtEl>
                                          <p:spTgt spid="4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7">
                                            <p:txEl>
                                              <p:pRg st="0" end="0"/>
                                            </p:txEl>
                                          </p:spTgt>
                                        </p:tgtEl>
                                        <p:attrNameLst>
                                          <p:attrName>style.visibility</p:attrName>
                                        </p:attrNameLst>
                                      </p:cBhvr>
                                      <p:to>
                                        <p:strVal val="visible"/>
                                      </p:to>
                                    </p:set>
                                    <p:animEffect transition="in" filter="blinds(horizontal)">
                                      <p:cBhvr>
                                        <p:cTn id="35" dur="500"/>
                                        <p:tgtEl>
                                          <p:spTgt spid="4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8">
                                            <p:txEl>
                                              <p:pRg st="0" end="0"/>
                                            </p:txEl>
                                          </p:spTgt>
                                        </p:tgtEl>
                                        <p:attrNameLst>
                                          <p:attrName>style.visibility</p:attrName>
                                        </p:attrNameLst>
                                      </p:cBhvr>
                                      <p:to>
                                        <p:strVal val="visible"/>
                                      </p:to>
                                    </p:set>
                                    <p:animEffect transition="in" filter="blinds(horizontal)">
                                      <p:cBhvr>
                                        <p:cTn id="40" dur="500"/>
                                        <p:tgtEl>
                                          <p:spTgt spid="4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9">
                                            <p:txEl>
                                              <p:pRg st="0" end="0"/>
                                            </p:txEl>
                                          </p:spTgt>
                                        </p:tgtEl>
                                        <p:attrNameLst>
                                          <p:attrName>style.visibility</p:attrName>
                                        </p:attrNameLst>
                                      </p:cBhvr>
                                      <p:to>
                                        <p:strVal val="visible"/>
                                      </p:to>
                                    </p:set>
                                    <p:animEffect transition="in" filter="blinds(horizontal)">
                                      <p:cBhvr>
                                        <p:cTn id="45" dur="500"/>
                                        <p:tgtEl>
                                          <p:spTgt spid="4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50">
                                            <p:txEl>
                                              <p:pRg st="0" end="0"/>
                                            </p:txEl>
                                          </p:spTgt>
                                        </p:tgtEl>
                                        <p:attrNameLst>
                                          <p:attrName>style.visibility</p:attrName>
                                        </p:attrNameLst>
                                      </p:cBhvr>
                                      <p:to>
                                        <p:strVal val="visible"/>
                                      </p:to>
                                    </p:set>
                                    <p:animEffect transition="in" filter="blinds(horizontal)">
                                      <p:cBhvr>
                                        <p:cTn id="50" dur="500"/>
                                        <p:tgtEl>
                                          <p:spTgt spid="5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dissolv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dissolve">
                                      <p:cBhvr>
                                        <p:cTn id="6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00">
                <p:cTn id="61" fill="hold" display="0">
                  <p:stCondLst>
                    <p:cond delay="indefinite"/>
                  </p:stCondLst>
                  <p:endCondLst>
                    <p:cond evt="onStopAudio" delay="0">
                      <p:tgtEl>
                        <p:sldTgt/>
                      </p:tgtEl>
                    </p:cond>
                  </p:endCondLst>
                </p:cTn>
                <p:tgtEl>
                  <p:spTgt spid="54"/>
                </p:tgtEl>
              </p:cMediaNode>
            </p:audio>
            <p:seq concurrent="1" nextAc="seek">
              <p:cTn id="62" restart="whenNotActive" fill="hold" evtFilter="cancelBubble" nodeType="interactiveSeq">
                <p:stCondLst>
                  <p:cond evt="onClick" delay="0">
                    <p:tgtEl>
                      <p:spTgt spid="55"/>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55"/>
                                        </p:tgtEl>
                                      </p:cBhvr>
                                    </p:cmd>
                                  </p:childTnLst>
                                </p:cTn>
                              </p:par>
                            </p:childTnLst>
                          </p:cTn>
                        </p:par>
                      </p:childTnLst>
                    </p:cTn>
                  </p:par>
                </p:childTnLst>
              </p:cTn>
              <p:nextCondLst>
                <p:cond evt="onClick" delay="0">
                  <p:tgtEl>
                    <p:spTgt spid="55"/>
                  </p:tgtEl>
                </p:cond>
              </p:nextCondLst>
            </p:seq>
            <p:video>
              <p:cMediaNode vol="80000">
                <p:cTn id="67" fill="hold" display="0">
                  <p:stCondLst>
                    <p:cond delay="indefinite"/>
                  </p:stCondLst>
                </p:cTn>
                <p:tgtEl>
                  <p:spTgt spid="55"/>
                </p:tgtEl>
              </p:cMediaNode>
            </p:video>
          </p:childTnLst>
        </p:cTn>
      </p:par>
    </p:tnLst>
    <p:bldLst>
      <p:bldP spid="5" grpId="0" animBg="1" build="allAtOnce"/>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28700" y="950802"/>
            <a:ext cx="7031306" cy="857250"/>
          </a:xfrm>
        </p:spPr>
        <p:txBody>
          <a:bodyPr>
            <a:normAutofit fontScale="90000"/>
          </a:bodyPr>
          <a:lstStyle/>
          <a:p>
            <a:pPr algn="ctr" eaLnBrk="1" hangingPunct="1"/>
            <a:br>
              <a:rPr lang="en-US" altLang="vi-VN" sz="3600" b="1" dirty="0">
                <a:solidFill>
                  <a:srgbClr val="FF0000"/>
                </a:solidFill>
                <a:latin typeface="Times New Roman" panose="02020603050405020304" charset="0"/>
                <a:cs typeface="Times New Roman" panose="02020603050405020304" charset="0"/>
              </a:rPr>
            </a:br>
            <a:br>
              <a:rPr lang="en-US" altLang="vi-VN" sz="3600" b="1" dirty="0">
                <a:solidFill>
                  <a:srgbClr val="FF0000"/>
                </a:solidFill>
                <a:latin typeface="Times New Roman" panose="02020603050405020304" charset="0"/>
                <a:cs typeface="Times New Roman" panose="02020603050405020304" charset="0"/>
              </a:rPr>
            </a:br>
            <a:r>
              <a:rPr lang="en-US" altLang="vi-VN" sz="3600" b="1" dirty="0" err="1">
                <a:solidFill>
                  <a:srgbClr val="FF0000"/>
                </a:solidFill>
                <a:latin typeface="Times New Roman" panose="02020603050405020304" charset="0"/>
                <a:cs typeface="Times New Roman" panose="02020603050405020304" charset="0"/>
              </a:rPr>
              <a:t>Cây</a:t>
            </a:r>
            <a:r>
              <a:rPr lang="en-US" altLang="vi-VN" sz="3600" b="1" dirty="0">
                <a:solidFill>
                  <a:srgbClr val="FF0000"/>
                </a:solidFill>
                <a:latin typeface="Times New Roman" panose="02020603050405020304" charset="0"/>
                <a:cs typeface="Times New Roman" panose="02020603050405020304" charset="0"/>
              </a:rPr>
              <a:t> </a:t>
            </a:r>
            <a:r>
              <a:rPr lang="en-US" altLang="vi-VN" sz="3600" b="1" dirty="0" err="1">
                <a:solidFill>
                  <a:srgbClr val="FF0000"/>
                </a:solidFill>
                <a:latin typeface="Times New Roman" panose="02020603050405020304" charset="0"/>
                <a:cs typeface="Times New Roman" panose="02020603050405020304" charset="0"/>
              </a:rPr>
              <a:t>cải</a:t>
            </a:r>
            <a:r>
              <a:rPr lang="en-US" altLang="vi-VN" sz="3600" b="1" dirty="0">
                <a:solidFill>
                  <a:srgbClr val="FF0000"/>
                </a:solidFill>
                <a:latin typeface="Times New Roman" panose="02020603050405020304" charset="0"/>
                <a:cs typeface="Times New Roman" panose="02020603050405020304" charset="0"/>
              </a:rPr>
              <a:t> </a:t>
            </a:r>
            <a:r>
              <a:rPr lang="en-US" altLang="vi-VN" sz="3600" b="1" dirty="0" err="1">
                <a:solidFill>
                  <a:srgbClr val="FF0000"/>
                </a:solidFill>
                <a:latin typeface="Times New Roman" panose="02020603050405020304" charset="0"/>
                <a:cs typeface="Times New Roman" panose="02020603050405020304" charset="0"/>
              </a:rPr>
              <a:t>bắp</a:t>
            </a:r>
            <a:r>
              <a:rPr lang="en-US" altLang="vi-VN" sz="3600" b="1" dirty="0">
                <a:solidFill>
                  <a:srgbClr val="FF0000"/>
                </a:solidFill>
                <a:latin typeface="Times New Roman" panose="02020603050405020304" charset="0"/>
                <a:cs typeface="Times New Roman" panose="02020603050405020304" charset="0"/>
              </a:rPr>
              <a:t> </a:t>
            </a:r>
            <a:br>
              <a:rPr lang="en-US" altLang="vi-VN" sz="3600" b="1" dirty="0">
                <a:solidFill>
                  <a:srgbClr val="FF0000"/>
                </a:solidFill>
                <a:latin typeface="Times New Roman" panose="02020603050405020304" charset="0"/>
                <a:cs typeface="Times New Roman" panose="02020603050405020304" charset="0"/>
              </a:rPr>
            </a:br>
            <a:r>
              <a:rPr lang="en-US" altLang="vi-VN" sz="3600" b="1" dirty="0" err="1">
                <a:latin typeface="Times New Roman" panose="02020603050405020304" charset="0"/>
                <a:cs typeface="Times New Roman" panose="02020603050405020304" charset="0"/>
              </a:rPr>
              <a:t>Từ</a:t>
            </a:r>
            <a:r>
              <a:rPr lang="en-US" altLang="vi-VN" sz="3600" b="1" dirty="0">
                <a:latin typeface="Times New Roman" panose="02020603050405020304" charset="0"/>
                <a:cs typeface="Times New Roman" panose="02020603050405020304" charset="0"/>
              </a:rPr>
              <a:t> </a:t>
            </a:r>
            <a:r>
              <a:rPr lang="en-US" altLang="vi-VN" sz="3600" b="1" dirty="0" err="1">
                <a:latin typeface="Times New Roman" panose="02020603050405020304" charset="0"/>
                <a:cs typeface="Times New Roman" panose="02020603050405020304" charset="0"/>
              </a:rPr>
              <a:t>tháng</a:t>
            </a:r>
            <a:r>
              <a:rPr lang="en-US" altLang="vi-VN" sz="3600" b="1" dirty="0">
                <a:latin typeface="Times New Roman" panose="02020603050405020304" charset="0"/>
                <a:cs typeface="Times New Roman" panose="02020603050405020304" charset="0"/>
              </a:rPr>
              <a:t> 9 </a:t>
            </a:r>
            <a:r>
              <a:rPr lang="en-US" altLang="vi-VN" sz="3600" b="1" dirty="0" err="1">
                <a:latin typeface="Times New Roman" panose="02020603050405020304" charset="0"/>
                <a:cs typeface="Times New Roman" panose="02020603050405020304" charset="0"/>
              </a:rPr>
              <a:t>đến</a:t>
            </a:r>
            <a:r>
              <a:rPr lang="en-US" altLang="vi-VN" sz="3600" b="1" dirty="0">
                <a:latin typeface="Times New Roman" panose="02020603050405020304" charset="0"/>
                <a:cs typeface="Times New Roman" panose="02020603050405020304" charset="0"/>
              </a:rPr>
              <a:t> </a:t>
            </a:r>
            <a:r>
              <a:rPr lang="en-US" altLang="vi-VN" sz="3600" b="1" dirty="0" err="1">
                <a:latin typeface="Times New Roman" panose="02020603050405020304" charset="0"/>
                <a:cs typeface="Times New Roman" panose="02020603050405020304" charset="0"/>
              </a:rPr>
              <a:t>tháng</a:t>
            </a:r>
            <a:r>
              <a:rPr lang="en-US" altLang="vi-VN" sz="3600" b="1" dirty="0">
                <a:latin typeface="Times New Roman" panose="02020603050405020304" charset="0"/>
                <a:cs typeface="Times New Roman" panose="02020603050405020304" charset="0"/>
              </a:rPr>
              <a:t> 11</a:t>
            </a:r>
            <a:br>
              <a:rPr lang="en-US" altLang="vi-VN" sz="3600" b="1" dirty="0">
                <a:latin typeface="Times New Roman" panose="02020603050405020304" charset="0"/>
                <a:cs typeface="Times New Roman" panose="02020603050405020304" charset="0"/>
              </a:rPr>
            </a:br>
            <a:br>
              <a:rPr lang="en-US" altLang="vi-VN" sz="3600" b="1" dirty="0">
                <a:solidFill>
                  <a:srgbClr val="FF0000"/>
                </a:solidFill>
                <a:latin typeface="Times New Roman" panose="02020603050405020304" charset="0"/>
                <a:cs typeface="Times New Roman" panose="02020603050405020304" charset="0"/>
              </a:rPr>
            </a:br>
            <a:endParaRPr lang="vi-VN" altLang="vi-VN" sz="3600" b="1" dirty="0">
              <a:solidFill>
                <a:srgbClr val="FF0000"/>
              </a:solidFill>
              <a:latin typeface="Times New Roman" panose="02020603050405020304" charset="0"/>
              <a:cs typeface="Times New Roman" panose="02020603050405020304" charset="0"/>
            </a:endParaRPr>
          </a:p>
        </p:txBody>
      </p:sp>
      <p:pic>
        <p:nvPicPr>
          <p:cNvPr id="5" name="Content Placeholder 4"/>
          <p:cNvPicPr>
            <a:picLocks noGrp="1" noChangeAspect="1"/>
          </p:cNvPicPr>
          <p:nvPr>
            <p:ph sz="half" idx="1"/>
          </p:nvPr>
        </p:nvPicPr>
        <p:blipFill>
          <a:blip r:embed="rId1" cstate="print">
            <a:extLst>
              <a:ext uri="{28A0092B-C50C-407E-A947-70E740481C1C}">
                <a14:useLocalDpi xmlns:a14="http://schemas.microsoft.com/office/drawing/2010/main" val="0"/>
              </a:ext>
            </a:extLst>
          </a:blip>
          <a:srcRect/>
          <a:stretch>
            <a:fillRect/>
          </a:stretch>
        </p:blipFill>
        <p:spPr>
          <a:xfrm>
            <a:off x="800101" y="2266881"/>
            <a:ext cx="3450548" cy="2613737"/>
          </a:xfrm>
        </p:spPr>
      </p:pic>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609458" y="2057400"/>
            <a:ext cx="3450548" cy="3394472"/>
          </a:xfrm>
          <a:prstGeom prst="rect">
            <a:avLst/>
          </a:prstGeom>
        </p:spPr>
      </p:pic>
      <p:pic>
        <p:nvPicPr>
          <p:cNvPr id="8" name="bensound-summer">
            <a:hlinkClick r:id="" action="ppaction://media"/>
          </p:cNvPr>
          <p:cNvPicPr>
            <a:picLocks noChangeAspect="1"/>
          </p:cNvPicPr>
          <p:nvPr>
            <a:audioFile r:link="rId3"/>
            <p:extLst>
              <p:ext uri="{DAA4B4D4-6D71-4841-9C94-3DE7FCFB9230}">
                <p14:media xmlns:p14="http://schemas.microsoft.com/office/powerpoint/2010/main" r:embed="rId4">
                  <p14:trim end="191426,250000"/>
                </p14:media>
              </p:ext>
            </p:extLst>
          </p:nvPr>
        </p:nvPicPr>
        <p:blipFill>
          <a:blip r:embed="rId5"/>
          <a:stretch>
            <a:fillRect/>
          </a:stretch>
        </p:blipFill>
        <p:spPr>
          <a:xfrm>
            <a:off x="127416" y="5451872"/>
            <a:ext cx="457200" cy="45720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5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600" numSld="6" showWhenStopped="0">
                <p:cTn id="14"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p="http://schemas.openxmlformats.org/presentationml/2006/main">
  <p:tag name="TIMING" val="|0|18.7|1.4|1.2|1.1|0.8"/>
</p:tagLst>
</file>

<file path=ppt/tags/tag2.xml><?xml version="1.0" encoding="utf-8"?>
<p:tagLst xmlns:p="http://schemas.openxmlformats.org/presentationml/2006/main">
  <p:tag name="TIMING" val="|3.1|7.8"/>
</p:tagLst>
</file>

<file path=ppt/tags/tag3.xml><?xml version="1.0" encoding="utf-8"?>
<p:tagLst xmlns:p="http://schemas.openxmlformats.org/presentationml/2006/main">
  <p:tag name="TIMING" val="|1.5|11.9|5|5.1|0.9|0.9|2|12.3|0.7"/>
</p:tagLst>
</file>

<file path=ppt/tags/tag4.xml><?xml version="1.0" encoding="utf-8"?>
<p:tagLst xmlns:p="http://schemas.openxmlformats.org/presentationml/2006/main">
  <p:tag name="TIMING" val="|3.3"/>
</p:tagLst>
</file>

<file path=ppt/tags/tag5.xml><?xml version="1.0" encoding="utf-8"?>
<p:tagLst xmlns:p="http://schemas.openxmlformats.org/presentationml/2006/main">
  <p:tag name="TIMING" val="|1.1|8.8|1.8|1.1"/>
</p:tagLst>
</file>

<file path=ppt/tags/tag6.xml><?xml version="1.0" encoding="utf-8"?>
<p:tagLst xmlns:p="http://schemas.openxmlformats.org/presentationml/2006/main">
  <p:tag name="TIMING" val="|1.1|8.8|1.8|1.1"/>
</p:tagLst>
</file>

<file path=ppt/tags/tag7.xml><?xml version="1.0" encoding="utf-8"?>
<p:tagLst xmlns:p="http://schemas.openxmlformats.org/presentationml/2006/main">
  <p:tag name="TIMING" val="|1.1"/>
</p:tagLst>
</file>

<file path=ppt/tags/tag8.xml><?xml version="1.0" encoding="utf-8"?>
<p:tagLst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3&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58&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59&quot;/&gt;&lt;/object&gt;&lt;object type=&quot;3&quot; unique_id=&quot;10010&quot;&gt;&lt;property id=&quot;20148&quot; value=&quot;5&quot;/&gt;&lt;property id=&quot;20300&quot; value=&quot;Slide 8&quot;/&gt;&lt;property id=&quot;20307&quot; value=&quot;260&quot;/&gt;&lt;/object&gt;&lt;object type=&quot;3&quot; unique_id=&quot;10041&quot;&gt;&lt;property id=&quot;20148&quot; value=&quot;5&quot;/&gt;&lt;property id=&quot;20300&quot; value=&quot;Slide 9&quot;/&gt;&lt;property id=&quot;20307&quot; value=&quot;264&quot;/&gt;&lt;/object&gt;&lt;/object&gt;&lt;object type=&quot;8&quot; unique_id=&quot;1002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9505</Words>
  <Application>WPS Presentation</Application>
  <PresentationFormat>On-screen Show (4:3)</PresentationFormat>
  <Paragraphs>663</Paragraphs>
  <Slides>64</Slides>
  <Notes>19</Notes>
  <HiddenSlides>0</HiddenSlides>
  <MMClips>28</MMClips>
  <ScaleCrop>false</ScaleCrop>
  <HeadingPairs>
    <vt:vector size="6" baseType="variant">
      <vt:variant>
        <vt:lpstr>已用的字体</vt:lpstr>
      </vt:variant>
      <vt:variant>
        <vt:i4>20</vt:i4>
      </vt:variant>
      <vt:variant>
        <vt:lpstr>主题</vt:lpstr>
      </vt:variant>
      <vt:variant>
        <vt:i4>5</vt:i4>
      </vt:variant>
      <vt:variant>
        <vt:lpstr>幻灯片标题</vt:lpstr>
      </vt:variant>
      <vt:variant>
        <vt:i4>64</vt:i4>
      </vt:variant>
    </vt:vector>
  </HeadingPairs>
  <TitlesOfParts>
    <vt:vector size="89" baseType="lpstr">
      <vt:lpstr>Arial</vt:lpstr>
      <vt:lpstr>SimSun</vt:lpstr>
      <vt:lpstr>Wingdings</vt:lpstr>
      <vt:lpstr>Century Gothic</vt:lpstr>
      <vt:lpstr>Courier New</vt:lpstr>
      <vt:lpstr>.VnTime</vt:lpstr>
      <vt:lpstr>Times New Roman (Headings)</vt:lpstr>
      <vt:lpstr>Times New Roman</vt:lpstr>
      <vt:lpstr>Palatino Linotype</vt:lpstr>
      <vt:lpstr>Wingdings</vt:lpstr>
      <vt:lpstr>Calibri</vt:lpstr>
      <vt:lpstr>VNI-Times</vt:lpstr>
      <vt:lpstr>Microsoft YaHei</vt:lpstr>
      <vt:lpstr>Arial Unicode MS</vt:lpstr>
      <vt:lpstr>Tahoma</vt:lpstr>
      <vt:lpstr>Webdings</vt:lpstr>
      <vt:lpstr>Arial</vt:lpstr>
      <vt:lpstr>Arial Black</vt:lpstr>
      <vt:lpstr>Calibri</vt:lpstr>
      <vt:lpstr>Symbol</vt:lpstr>
      <vt:lpstr>Office Theme</vt:lpstr>
      <vt:lpstr>1_Office Theme</vt:lpstr>
      <vt:lpstr>2_Office Theme</vt:lpstr>
      <vt:lpstr>4_Office Theme</vt:lpstr>
      <vt:lpstr>5_Office Theme</vt:lpstr>
      <vt:lpst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Cây cải bắp  Từ tháng 9 đến tháng 11  </vt:lpstr>
      <vt:lpstr>Từ tháng 2 đến tháng 3 </vt:lpstr>
      <vt:lpstr> Cây cà chua Từ tháng 8 đến tháng 9 hoặc từ tháng 1 đến tháng 2 </vt:lpstr>
      <vt:lpstr>Vụ Đông xuân Tháng 11 → tháng 4, 5 năm sau </vt:lpstr>
      <vt:lpstr>PowerPoint 演示文稿</vt:lpstr>
      <vt:lpstr>PowerPoint 演示文稿</vt:lpstr>
      <vt:lpstr>PowerPoint 演示文稿</vt:lpstr>
      <vt:lpstr>PowerPoint 演示文稿</vt:lpstr>
      <vt:lpstr>PowerPoint 演示文稿</vt:lpstr>
      <vt:lpstr>TIẾT 2</vt:lpstr>
      <vt:lpstr>Quan sát và cho biết người trong hình là ai ? Đang làm gì?</vt:lpstr>
      <vt:lpstr>PowerPoint 演示文稿</vt:lpstr>
      <vt:lpstr>Quan sát và cho biết nội dung tranh?</vt:lpstr>
      <vt:lpstr>Quan sát và cho biết nội dung tranh?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 NGUYÊN TẮC PHÒNG TRỪ</vt:lpstr>
      <vt:lpstr>2. CÁC BIỆN PHÁP PHÒNG TRỪ</vt:lpstr>
      <vt:lpstr>PowerPoint 演示文稿</vt:lpstr>
      <vt:lpstr>PowerPoint 演示文稿</vt:lpstr>
      <vt:lpstr>b. Biện pháp thủ công</vt:lpstr>
      <vt:lpstr>PowerPoint 演示文稿</vt:lpstr>
      <vt:lpstr>PowerPoint 演示文稿</vt:lpstr>
      <vt:lpstr> Biện pháp thủ công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HƯỚNG DẪN VỀ NHÀ</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52</cp:revision>
  <dcterms:created xsi:type="dcterms:W3CDTF">2020-08-11T17:24:00Z</dcterms:created>
  <dcterms:modified xsi:type="dcterms:W3CDTF">2022-07-29T07:14:02Z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F0B441D3520F40E6B93C19FF38021DD0</vt:lpwstr>
  </property>
  <property fmtid="{D5CDD505-2E9C-101B-9397-08002B2CF9AE}" pid="3" name="KSOProductBuildVer">
    <vt:lpwstr>1033-11.2.0.11191</vt:lpwstr>
  </property>
</Properties>
</file>