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 id="2147483684" r:id="rId4"/>
  </p:sldMasterIdLst>
  <p:notesMasterIdLst>
    <p:notesMasterId r:id="rId46"/>
  </p:notesMasterIdLst>
  <p:sldIdLst>
    <p:sldId id="381" r:id="rId5"/>
    <p:sldId id="256" r:id="rId6"/>
    <p:sldId id="296" r:id="rId7"/>
    <p:sldId id="258" r:id="rId8"/>
    <p:sldId id="260" r:id="rId9"/>
    <p:sldId id="299" r:id="rId10"/>
    <p:sldId id="261" r:id="rId11"/>
    <p:sldId id="266" r:id="rId12"/>
    <p:sldId id="263" r:id="rId13"/>
    <p:sldId id="371" r:id="rId14"/>
    <p:sldId id="298" r:id="rId15"/>
    <p:sldId id="297" r:id="rId16"/>
    <p:sldId id="267" r:id="rId17"/>
    <p:sldId id="317" r:id="rId18"/>
    <p:sldId id="319" r:id="rId19"/>
    <p:sldId id="270" r:id="rId20"/>
    <p:sldId id="318" r:id="rId21"/>
    <p:sldId id="373" r:id="rId22"/>
    <p:sldId id="272" r:id="rId23"/>
    <p:sldId id="320" r:id="rId24"/>
    <p:sldId id="275" r:id="rId25"/>
    <p:sldId id="264" r:id="rId26"/>
    <p:sldId id="374" r:id="rId27"/>
    <p:sldId id="269" r:id="rId28"/>
    <p:sldId id="321" r:id="rId29"/>
    <p:sldId id="304" r:id="rId30"/>
    <p:sldId id="306" r:id="rId31"/>
    <p:sldId id="307" r:id="rId32"/>
    <p:sldId id="273" r:id="rId33"/>
    <p:sldId id="276" r:id="rId34"/>
    <p:sldId id="305" r:id="rId35"/>
    <p:sldId id="376" r:id="rId36"/>
    <p:sldId id="326" r:id="rId37"/>
    <p:sldId id="278" r:id="rId38"/>
    <p:sldId id="312" r:id="rId39"/>
    <p:sldId id="327" r:id="rId40"/>
    <p:sldId id="377" r:id="rId41"/>
    <p:sldId id="378" r:id="rId42"/>
    <p:sldId id="379" r:id="rId43"/>
    <p:sldId id="313" r:id="rId44"/>
    <p:sldId id="314" r:id="rId45"/>
  </p:sldIdLst>
  <p:sldSz cx="9144000" cy="5143500" type="screen16x9"/>
  <p:notesSz cx="6858000" cy="9144000"/>
  <p:embeddedFontLst>
    <p:embeddedFont>
      <p:font typeface="Mali Light" panose="020B0604020202020204" charset="0"/>
      <p:regular r:id="rId47"/>
      <p:bold r:id="rId48"/>
      <p:italic r:id="rId49"/>
      <p:boldItalic r:id="rId50"/>
    </p:embeddedFont>
    <p:embeddedFont>
      <p:font typeface="Work Sans" panose="020B0604020202020204" charset="0"/>
      <p:regular r:id="rId51"/>
      <p:bold r:id="rId52"/>
      <p:italic r:id="rId53"/>
      <p:boldItalic r:id="rId54"/>
    </p:embeddedFont>
    <p:embeddedFont>
      <p:font typeface="Autour One" panose="020B0604020202020204" charset="0"/>
      <p:regular r:id="rId55"/>
    </p:embeddedFont>
    <p:embeddedFont>
      <p:font typeface="Nunito" panose="020B060402020202020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Cambria Math" panose="02040503050406030204" pitchFamily="18" charset="0"/>
      <p:regular r:id="rId64"/>
    </p:embeddedFont>
    <p:embeddedFont>
      <p:font typeface="Amatic SC" panose="020B0604020202020204" charset="-79"/>
      <p:regular r:id="rId65"/>
      <p:bold r:id="rId66"/>
    </p:embeddedFont>
    <p:embeddedFont>
      <p:font typeface="Nunito SemiBold" panose="020B0604020202020204" charset="0"/>
      <p:regular r:id="rId67"/>
      <p:bold r:id="rId68"/>
      <p:italic r:id="rId69"/>
      <p:boldItalic r:id="rId70"/>
    </p:embeddedFont>
    <p:embeddedFont>
      <p:font typeface="Poppins" panose="020B060402020202020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115" d="100"/>
          <a:sy n="115" d="100"/>
        </p:scale>
        <p:origin x="45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openxmlformats.org/officeDocument/2006/relationships/font" Target="fonts/font28.fntdata"/><Relationship Id="rId5" Type="http://schemas.openxmlformats.org/officeDocument/2006/relationships/slide" Target="slides/slide1.xml"/><Relationship Id="rId61" Type="http://schemas.openxmlformats.org/officeDocument/2006/relationships/font" Target="fonts/font1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5.fntdata"/><Relationship Id="rId72" Type="http://schemas.openxmlformats.org/officeDocument/2006/relationships/font" Target="fonts/font2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font" Target="fonts/font27.fntdata"/><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4.fntdata"/><Relationship Id="rId55" Type="http://schemas.openxmlformats.org/officeDocument/2006/relationships/font" Target="fonts/font9.fntdata"/><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25.fntdata"/><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127"/>
        <p:cNvGrpSpPr/>
        <p:nvPr/>
      </p:nvGrpSpPr>
      <p:grpSpPr>
        <a:xfrm>
          <a:off x="0" y="0"/>
          <a:ext cx="0" cy="0"/>
          <a:chOff x="0" y="0"/>
          <a:chExt cx="0" cy="0"/>
        </a:xfrm>
      </p:grpSpPr>
      <p:pic>
        <p:nvPicPr>
          <p:cNvPr id="128" name="Google Shape;128;p4"/>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29" name="Google Shape;129;p4"/>
          <p:cNvSpPr txBox="1">
            <a:spLocks noGrp="1"/>
          </p:cNvSpPr>
          <p:nvPr>
            <p:ph type="body" idx="1"/>
          </p:nvPr>
        </p:nvSpPr>
        <p:spPr>
          <a:xfrm>
            <a:off x="904350" y="1369450"/>
            <a:ext cx="7335300" cy="2820300"/>
          </a:xfrm>
          <a:prstGeom prst="rect">
            <a:avLst/>
          </a:prstGeom>
        </p:spPr>
        <p:txBody>
          <a:bodyPr spcFirstLastPara="1" wrap="square" lIns="91425" tIns="91425" rIns="91425" bIns="91425" anchor="t" anchorCtr="0">
            <a:noAutofit/>
          </a:bodyPr>
          <a:lstStyle>
            <a:lvl1pPr marL="457200" lvl="0" indent="-288925" rtl="0">
              <a:spcBef>
                <a:spcPts val="0"/>
              </a:spcBef>
              <a:spcAft>
                <a:spcPts val="0"/>
              </a:spcAft>
              <a:buClr>
                <a:schemeClr val="accent3"/>
              </a:buClr>
              <a:buSzPts val="950"/>
              <a:buFont typeface="Livvic"/>
              <a:buChar char="●"/>
              <a:defRPr sz="950">
                <a:solidFill>
                  <a:srgbClr val="434343"/>
                </a:solidFill>
              </a:defRPr>
            </a:lvl1pPr>
            <a:lvl2pPr marL="914400" lvl="1" indent="-288925" rtl="0">
              <a:lnSpc>
                <a:spcPct val="115000"/>
              </a:lnSpc>
              <a:spcBef>
                <a:spcPts val="0"/>
              </a:spcBef>
              <a:spcAft>
                <a:spcPts val="0"/>
              </a:spcAft>
              <a:buClr>
                <a:srgbClr val="434343"/>
              </a:buClr>
              <a:buSzPts val="950"/>
              <a:buChar char="○"/>
              <a:defRPr sz="950">
                <a:solidFill>
                  <a:srgbClr val="434343"/>
                </a:solidFill>
              </a:defRPr>
            </a:lvl2pPr>
            <a:lvl3pPr marL="1371600" lvl="2" indent="-288925" rtl="0">
              <a:lnSpc>
                <a:spcPct val="115000"/>
              </a:lnSpc>
              <a:spcBef>
                <a:spcPts val="1600"/>
              </a:spcBef>
              <a:spcAft>
                <a:spcPts val="0"/>
              </a:spcAft>
              <a:buClr>
                <a:srgbClr val="434343"/>
              </a:buClr>
              <a:buSzPts val="950"/>
              <a:buChar char="■"/>
              <a:defRPr sz="950">
                <a:solidFill>
                  <a:srgbClr val="434343"/>
                </a:solidFill>
              </a:defRPr>
            </a:lvl3pPr>
            <a:lvl4pPr marL="1828800" lvl="3" indent="-288925" rtl="0">
              <a:lnSpc>
                <a:spcPct val="115000"/>
              </a:lnSpc>
              <a:spcBef>
                <a:spcPts val="1600"/>
              </a:spcBef>
              <a:spcAft>
                <a:spcPts val="0"/>
              </a:spcAft>
              <a:buClr>
                <a:srgbClr val="434343"/>
              </a:buClr>
              <a:buSzPts val="950"/>
              <a:buChar char="●"/>
              <a:defRPr sz="950">
                <a:solidFill>
                  <a:srgbClr val="434343"/>
                </a:solidFill>
              </a:defRPr>
            </a:lvl4pPr>
            <a:lvl5pPr marL="2286000" lvl="4" indent="-288925" rtl="0">
              <a:lnSpc>
                <a:spcPct val="115000"/>
              </a:lnSpc>
              <a:spcBef>
                <a:spcPts val="1600"/>
              </a:spcBef>
              <a:spcAft>
                <a:spcPts val="0"/>
              </a:spcAft>
              <a:buClr>
                <a:srgbClr val="434343"/>
              </a:buClr>
              <a:buSzPts val="950"/>
              <a:buChar char="○"/>
              <a:defRPr sz="950">
                <a:solidFill>
                  <a:srgbClr val="434343"/>
                </a:solidFill>
              </a:defRPr>
            </a:lvl5pPr>
            <a:lvl6pPr marL="2743200" lvl="5" indent="-288925" rtl="0">
              <a:lnSpc>
                <a:spcPct val="115000"/>
              </a:lnSpc>
              <a:spcBef>
                <a:spcPts val="1600"/>
              </a:spcBef>
              <a:spcAft>
                <a:spcPts val="0"/>
              </a:spcAft>
              <a:buClr>
                <a:srgbClr val="434343"/>
              </a:buClr>
              <a:buSzPts val="950"/>
              <a:buChar char="■"/>
              <a:defRPr sz="950">
                <a:solidFill>
                  <a:srgbClr val="434343"/>
                </a:solidFill>
              </a:defRPr>
            </a:lvl6pPr>
            <a:lvl7pPr marL="3200400" lvl="6" indent="-288925" rtl="0">
              <a:lnSpc>
                <a:spcPct val="115000"/>
              </a:lnSpc>
              <a:spcBef>
                <a:spcPts val="1600"/>
              </a:spcBef>
              <a:spcAft>
                <a:spcPts val="0"/>
              </a:spcAft>
              <a:buClr>
                <a:srgbClr val="434343"/>
              </a:buClr>
              <a:buSzPts val="950"/>
              <a:buChar char="●"/>
              <a:defRPr sz="950">
                <a:solidFill>
                  <a:srgbClr val="434343"/>
                </a:solidFill>
              </a:defRPr>
            </a:lvl7pPr>
            <a:lvl8pPr marL="3657600" lvl="7" indent="-288925" rtl="0">
              <a:lnSpc>
                <a:spcPct val="115000"/>
              </a:lnSpc>
              <a:spcBef>
                <a:spcPts val="1600"/>
              </a:spcBef>
              <a:spcAft>
                <a:spcPts val="0"/>
              </a:spcAft>
              <a:buClr>
                <a:srgbClr val="434343"/>
              </a:buClr>
              <a:buSzPts val="950"/>
              <a:buChar char="○"/>
              <a:defRPr sz="950">
                <a:solidFill>
                  <a:srgbClr val="434343"/>
                </a:solidFill>
              </a:defRPr>
            </a:lvl8pPr>
            <a:lvl9pPr marL="4114800" lvl="8" indent="-288925" rtl="0">
              <a:lnSpc>
                <a:spcPct val="115000"/>
              </a:lnSpc>
              <a:spcBef>
                <a:spcPts val="1600"/>
              </a:spcBef>
              <a:spcAft>
                <a:spcPts val="1600"/>
              </a:spcAft>
              <a:buClr>
                <a:srgbClr val="434343"/>
              </a:buClr>
              <a:buSzPts val="950"/>
              <a:buChar char="■"/>
              <a:defRPr sz="950">
                <a:solidFill>
                  <a:srgbClr val="434343"/>
                </a:solidFill>
              </a:defRPr>
            </a:lvl9pPr>
          </a:lstStyle>
          <a:p>
            <a:endParaRPr/>
          </a:p>
        </p:txBody>
      </p:sp>
      <p:sp>
        <p:nvSpPr>
          <p:cNvPr id="130" name="Google Shape;130;p4"/>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776944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1"/>
        <p:cNvGrpSpPr/>
        <p:nvPr/>
      </p:nvGrpSpPr>
      <p:grpSpPr>
        <a:xfrm>
          <a:off x="0" y="0"/>
          <a:ext cx="0" cy="0"/>
          <a:chOff x="0" y="0"/>
          <a:chExt cx="0" cy="0"/>
        </a:xfrm>
      </p:grpSpPr>
      <p:pic>
        <p:nvPicPr>
          <p:cNvPr id="132" name="Google Shape;132;p5"/>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33" name="Google Shape;133;p5"/>
          <p:cNvSpPr txBox="1">
            <a:spLocks noGrp="1"/>
          </p:cNvSpPr>
          <p:nvPr>
            <p:ph type="subTitle" idx="1"/>
          </p:nvPr>
        </p:nvSpPr>
        <p:spPr>
          <a:xfrm>
            <a:off x="5005688" y="2254875"/>
            <a:ext cx="2633400" cy="4206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2000"/>
              <a:buFont typeface="Poppins"/>
              <a:buNone/>
              <a:defRPr sz="1800" b="1">
                <a:latin typeface="Poppins"/>
                <a:ea typeface="Poppins"/>
                <a:cs typeface="Poppins"/>
                <a:sym typeface="Poppins"/>
              </a:defRPr>
            </a:lvl1pPr>
            <a:lvl2pPr lvl="1" algn="ctr">
              <a:lnSpc>
                <a:spcPct val="100000"/>
              </a:lnSpc>
              <a:spcBef>
                <a:spcPts val="0"/>
              </a:spcBef>
              <a:spcAft>
                <a:spcPts val="0"/>
              </a:spcAft>
              <a:buSzPts val="2000"/>
              <a:buFont typeface="Poppins"/>
              <a:buNone/>
              <a:defRPr sz="2000" b="1">
                <a:latin typeface="Poppins"/>
                <a:ea typeface="Poppins"/>
                <a:cs typeface="Poppins"/>
                <a:sym typeface="Poppins"/>
              </a:defRPr>
            </a:lvl2pPr>
            <a:lvl3pPr lvl="2" algn="ctr">
              <a:lnSpc>
                <a:spcPct val="100000"/>
              </a:lnSpc>
              <a:spcBef>
                <a:spcPts val="1600"/>
              </a:spcBef>
              <a:spcAft>
                <a:spcPts val="0"/>
              </a:spcAft>
              <a:buSzPts val="2000"/>
              <a:buFont typeface="Poppins"/>
              <a:buNone/>
              <a:defRPr sz="2000" b="1">
                <a:latin typeface="Poppins"/>
                <a:ea typeface="Poppins"/>
                <a:cs typeface="Poppins"/>
                <a:sym typeface="Poppins"/>
              </a:defRPr>
            </a:lvl3pPr>
            <a:lvl4pPr lvl="3" algn="ctr">
              <a:lnSpc>
                <a:spcPct val="100000"/>
              </a:lnSpc>
              <a:spcBef>
                <a:spcPts val="1600"/>
              </a:spcBef>
              <a:spcAft>
                <a:spcPts val="0"/>
              </a:spcAft>
              <a:buSzPts val="2000"/>
              <a:buFont typeface="Poppins"/>
              <a:buNone/>
              <a:defRPr sz="2000" b="1">
                <a:latin typeface="Poppins"/>
                <a:ea typeface="Poppins"/>
                <a:cs typeface="Poppins"/>
                <a:sym typeface="Poppins"/>
              </a:defRPr>
            </a:lvl4pPr>
            <a:lvl5pPr lvl="4" algn="ctr">
              <a:lnSpc>
                <a:spcPct val="100000"/>
              </a:lnSpc>
              <a:spcBef>
                <a:spcPts val="1600"/>
              </a:spcBef>
              <a:spcAft>
                <a:spcPts val="0"/>
              </a:spcAft>
              <a:buSzPts val="2000"/>
              <a:buFont typeface="Poppins"/>
              <a:buNone/>
              <a:defRPr sz="2000" b="1">
                <a:latin typeface="Poppins"/>
                <a:ea typeface="Poppins"/>
                <a:cs typeface="Poppins"/>
                <a:sym typeface="Poppins"/>
              </a:defRPr>
            </a:lvl5pPr>
            <a:lvl6pPr lvl="5" algn="ctr">
              <a:lnSpc>
                <a:spcPct val="100000"/>
              </a:lnSpc>
              <a:spcBef>
                <a:spcPts val="1600"/>
              </a:spcBef>
              <a:spcAft>
                <a:spcPts val="0"/>
              </a:spcAft>
              <a:buSzPts val="2000"/>
              <a:buFont typeface="Poppins"/>
              <a:buNone/>
              <a:defRPr sz="2000" b="1">
                <a:latin typeface="Poppins"/>
                <a:ea typeface="Poppins"/>
                <a:cs typeface="Poppins"/>
                <a:sym typeface="Poppins"/>
              </a:defRPr>
            </a:lvl6pPr>
            <a:lvl7pPr lvl="6" algn="ctr">
              <a:lnSpc>
                <a:spcPct val="100000"/>
              </a:lnSpc>
              <a:spcBef>
                <a:spcPts val="1600"/>
              </a:spcBef>
              <a:spcAft>
                <a:spcPts val="0"/>
              </a:spcAft>
              <a:buSzPts val="2000"/>
              <a:buFont typeface="Poppins"/>
              <a:buNone/>
              <a:defRPr sz="2000" b="1">
                <a:latin typeface="Poppins"/>
                <a:ea typeface="Poppins"/>
                <a:cs typeface="Poppins"/>
                <a:sym typeface="Poppins"/>
              </a:defRPr>
            </a:lvl7pPr>
            <a:lvl8pPr lvl="7" algn="ctr">
              <a:lnSpc>
                <a:spcPct val="100000"/>
              </a:lnSpc>
              <a:spcBef>
                <a:spcPts val="1600"/>
              </a:spcBef>
              <a:spcAft>
                <a:spcPts val="0"/>
              </a:spcAft>
              <a:buSzPts val="2000"/>
              <a:buFont typeface="Poppins"/>
              <a:buNone/>
              <a:defRPr sz="2000" b="1">
                <a:latin typeface="Poppins"/>
                <a:ea typeface="Poppins"/>
                <a:cs typeface="Poppins"/>
                <a:sym typeface="Poppins"/>
              </a:defRPr>
            </a:lvl8pPr>
            <a:lvl9pPr lvl="8" algn="ctr">
              <a:lnSpc>
                <a:spcPct val="100000"/>
              </a:lnSpc>
              <a:spcBef>
                <a:spcPts val="1600"/>
              </a:spcBef>
              <a:spcAft>
                <a:spcPts val="1600"/>
              </a:spcAft>
              <a:buSzPts val="2000"/>
              <a:buFont typeface="Poppins"/>
              <a:buNone/>
              <a:defRPr sz="2000" b="1">
                <a:latin typeface="Poppins"/>
                <a:ea typeface="Poppins"/>
                <a:cs typeface="Poppins"/>
                <a:sym typeface="Poppins"/>
              </a:defRPr>
            </a:lvl9pPr>
          </a:lstStyle>
          <a:p>
            <a:endParaRPr/>
          </a:p>
        </p:txBody>
      </p:sp>
      <p:sp>
        <p:nvSpPr>
          <p:cNvPr id="134" name="Google Shape;134;p5"/>
          <p:cNvSpPr txBox="1">
            <a:spLocks noGrp="1"/>
          </p:cNvSpPr>
          <p:nvPr>
            <p:ph type="subTitle" idx="2"/>
          </p:nvPr>
        </p:nvSpPr>
        <p:spPr>
          <a:xfrm>
            <a:off x="1504988" y="2259075"/>
            <a:ext cx="2635200" cy="4164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r" rtl="0">
              <a:lnSpc>
                <a:spcPct val="100000"/>
              </a:lnSpc>
              <a:spcBef>
                <a:spcPts val="0"/>
              </a:spcBef>
              <a:spcAft>
                <a:spcPts val="0"/>
              </a:spcAft>
              <a:buSzPts val="2000"/>
              <a:buFont typeface="Poppins"/>
              <a:buNone/>
              <a:defRPr sz="1800" b="1">
                <a:latin typeface="Poppins"/>
                <a:ea typeface="Poppins"/>
                <a:cs typeface="Poppins"/>
                <a:sym typeface="Poppins"/>
              </a:defRPr>
            </a:lvl1pPr>
            <a:lvl2pPr lvl="1" algn="ctr" rtl="0">
              <a:lnSpc>
                <a:spcPct val="100000"/>
              </a:lnSpc>
              <a:spcBef>
                <a:spcPts val="0"/>
              </a:spcBef>
              <a:spcAft>
                <a:spcPts val="0"/>
              </a:spcAft>
              <a:buSzPts val="2000"/>
              <a:buFont typeface="Poppins"/>
              <a:buNone/>
              <a:defRPr sz="2000" b="1">
                <a:latin typeface="Poppins"/>
                <a:ea typeface="Poppins"/>
                <a:cs typeface="Poppins"/>
                <a:sym typeface="Poppins"/>
              </a:defRPr>
            </a:lvl2pPr>
            <a:lvl3pPr lvl="2" algn="ctr" rtl="0">
              <a:lnSpc>
                <a:spcPct val="100000"/>
              </a:lnSpc>
              <a:spcBef>
                <a:spcPts val="1600"/>
              </a:spcBef>
              <a:spcAft>
                <a:spcPts val="0"/>
              </a:spcAft>
              <a:buSzPts val="2000"/>
              <a:buFont typeface="Poppins"/>
              <a:buNone/>
              <a:defRPr sz="2000" b="1">
                <a:latin typeface="Poppins"/>
                <a:ea typeface="Poppins"/>
                <a:cs typeface="Poppins"/>
                <a:sym typeface="Poppins"/>
              </a:defRPr>
            </a:lvl3pPr>
            <a:lvl4pPr lvl="3" algn="ctr" rtl="0">
              <a:lnSpc>
                <a:spcPct val="100000"/>
              </a:lnSpc>
              <a:spcBef>
                <a:spcPts val="1600"/>
              </a:spcBef>
              <a:spcAft>
                <a:spcPts val="0"/>
              </a:spcAft>
              <a:buSzPts val="2000"/>
              <a:buFont typeface="Poppins"/>
              <a:buNone/>
              <a:defRPr sz="2000" b="1">
                <a:latin typeface="Poppins"/>
                <a:ea typeface="Poppins"/>
                <a:cs typeface="Poppins"/>
                <a:sym typeface="Poppins"/>
              </a:defRPr>
            </a:lvl4pPr>
            <a:lvl5pPr lvl="4" algn="ctr" rtl="0">
              <a:lnSpc>
                <a:spcPct val="100000"/>
              </a:lnSpc>
              <a:spcBef>
                <a:spcPts val="1600"/>
              </a:spcBef>
              <a:spcAft>
                <a:spcPts val="0"/>
              </a:spcAft>
              <a:buSzPts val="2000"/>
              <a:buFont typeface="Poppins"/>
              <a:buNone/>
              <a:defRPr sz="2000" b="1">
                <a:latin typeface="Poppins"/>
                <a:ea typeface="Poppins"/>
                <a:cs typeface="Poppins"/>
                <a:sym typeface="Poppins"/>
              </a:defRPr>
            </a:lvl5pPr>
            <a:lvl6pPr lvl="5" algn="ctr" rtl="0">
              <a:lnSpc>
                <a:spcPct val="100000"/>
              </a:lnSpc>
              <a:spcBef>
                <a:spcPts val="1600"/>
              </a:spcBef>
              <a:spcAft>
                <a:spcPts val="0"/>
              </a:spcAft>
              <a:buSzPts val="2000"/>
              <a:buFont typeface="Poppins"/>
              <a:buNone/>
              <a:defRPr sz="2000" b="1">
                <a:latin typeface="Poppins"/>
                <a:ea typeface="Poppins"/>
                <a:cs typeface="Poppins"/>
                <a:sym typeface="Poppins"/>
              </a:defRPr>
            </a:lvl6pPr>
            <a:lvl7pPr lvl="6" algn="ctr" rtl="0">
              <a:lnSpc>
                <a:spcPct val="100000"/>
              </a:lnSpc>
              <a:spcBef>
                <a:spcPts val="1600"/>
              </a:spcBef>
              <a:spcAft>
                <a:spcPts val="0"/>
              </a:spcAft>
              <a:buSzPts val="2000"/>
              <a:buFont typeface="Poppins"/>
              <a:buNone/>
              <a:defRPr sz="2000" b="1">
                <a:latin typeface="Poppins"/>
                <a:ea typeface="Poppins"/>
                <a:cs typeface="Poppins"/>
                <a:sym typeface="Poppins"/>
              </a:defRPr>
            </a:lvl7pPr>
            <a:lvl8pPr lvl="7" algn="ctr" rtl="0">
              <a:lnSpc>
                <a:spcPct val="100000"/>
              </a:lnSpc>
              <a:spcBef>
                <a:spcPts val="1600"/>
              </a:spcBef>
              <a:spcAft>
                <a:spcPts val="0"/>
              </a:spcAft>
              <a:buSzPts val="2000"/>
              <a:buFont typeface="Poppins"/>
              <a:buNone/>
              <a:defRPr sz="2000" b="1">
                <a:latin typeface="Poppins"/>
                <a:ea typeface="Poppins"/>
                <a:cs typeface="Poppins"/>
                <a:sym typeface="Poppins"/>
              </a:defRPr>
            </a:lvl8pPr>
            <a:lvl9pPr lvl="8" algn="ctr" rtl="0">
              <a:lnSpc>
                <a:spcPct val="100000"/>
              </a:lnSpc>
              <a:spcBef>
                <a:spcPts val="1600"/>
              </a:spcBef>
              <a:spcAft>
                <a:spcPts val="1600"/>
              </a:spcAft>
              <a:buSzPts val="2000"/>
              <a:buFont typeface="Poppins"/>
              <a:buNone/>
              <a:defRPr sz="2000" b="1">
                <a:latin typeface="Poppins"/>
                <a:ea typeface="Poppins"/>
                <a:cs typeface="Poppins"/>
                <a:sym typeface="Poppins"/>
              </a:defRPr>
            </a:lvl9pPr>
          </a:lstStyle>
          <a:p>
            <a:endParaRPr/>
          </a:p>
        </p:txBody>
      </p:sp>
      <p:sp>
        <p:nvSpPr>
          <p:cNvPr id="135" name="Google Shape;135;p5"/>
          <p:cNvSpPr txBox="1">
            <a:spLocks noGrp="1"/>
          </p:cNvSpPr>
          <p:nvPr>
            <p:ph type="subTitle" idx="3"/>
          </p:nvPr>
        </p:nvSpPr>
        <p:spPr>
          <a:xfrm>
            <a:off x="5005675" y="2675475"/>
            <a:ext cx="2633400" cy="7134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6" name="Google Shape;136;p5"/>
          <p:cNvSpPr txBox="1">
            <a:spLocks noGrp="1"/>
          </p:cNvSpPr>
          <p:nvPr>
            <p:ph type="subTitle" idx="4"/>
          </p:nvPr>
        </p:nvSpPr>
        <p:spPr>
          <a:xfrm>
            <a:off x="1504913" y="2675475"/>
            <a:ext cx="2635200" cy="7134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5"/>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138" name="Google Shape;138;p5"/>
          <p:cNvGrpSpPr/>
          <p:nvPr/>
        </p:nvGrpSpPr>
        <p:grpSpPr>
          <a:xfrm rot="5914421" flipH="1">
            <a:off x="7373515" y="-1581276"/>
            <a:ext cx="3244638" cy="4242240"/>
            <a:chOff x="3307975" y="369600"/>
            <a:chExt cx="1201775" cy="1571275"/>
          </a:xfrm>
        </p:grpSpPr>
        <p:sp>
          <p:nvSpPr>
            <p:cNvPr id="139" name="Google Shape;139;p5"/>
            <p:cNvSpPr/>
            <p:nvPr/>
          </p:nvSpPr>
          <p:spPr>
            <a:xfrm>
              <a:off x="3307975" y="371600"/>
              <a:ext cx="1201775" cy="1568325"/>
            </a:xfrm>
            <a:custGeom>
              <a:avLst/>
              <a:gdLst/>
              <a:ahLst/>
              <a:cxnLst/>
              <a:rect l="l" t="t" r="r" b="b"/>
              <a:pathLst>
                <a:path w="48071" h="62733" extrusionOk="0">
                  <a:moveTo>
                    <a:pt x="2008" y="1401"/>
                  </a:moveTo>
                  <a:cubicBezTo>
                    <a:pt x="2498" y="1401"/>
                    <a:pt x="2895" y="1798"/>
                    <a:pt x="2895" y="2287"/>
                  </a:cubicBezTo>
                  <a:cubicBezTo>
                    <a:pt x="2896" y="2778"/>
                    <a:pt x="2498" y="3175"/>
                    <a:pt x="2008" y="3175"/>
                  </a:cubicBezTo>
                  <a:cubicBezTo>
                    <a:pt x="1518" y="3175"/>
                    <a:pt x="1121" y="2778"/>
                    <a:pt x="1121" y="2287"/>
                  </a:cubicBezTo>
                  <a:cubicBezTo>
                    <a:pt x="1121" y="1798"/>
                    <a:pt x="1518" y="1401"/>
                    <a:pt x="2008" y="1401"/>
                  </a:cubicBezTo>
                  <a:close/>
                  <a:moveTo>
                    <a:pt x="2008" y="4171"/>
                  </a:moveTo>
                  <a:cubicBezTo>
                    <a:pt x="2498" y="4171"/>
                    <a:pt x="2895" y="4567"/>
                    <a:pt x="2895" y="5058"/>
                  </a:cubicBezTo>
                  <a:cubicBezTo>
                    <a:pt x="2896" y="5548"/>
                    <a:pt x="2498" y="5944"/>
                    <a:pt x="2008" y="5944"/>
                  </a:cubicBezTo>
                  <a:cubicBezTo>
                    <a:pt x="1518" y="5944"/>
                    <a:pt x="1121" y="5548"/>
                    <a:pt x="1121" y="5058"/>
                  </a:cubicBezTo>
                  <a:cubicBezTo>
                    <a:pt x="1121" y="4567"/>
                    <a:pt x="1518" y="4171"/>
                    <a:pt x="2008" y="4171"/>
                  </a:cubicBezTo>
                  <a:close/>
                  <a:moveTo>
                    <a:pt x="2008" y="6940"/>
                  </a:moveTo>
                  <a:cubicBezTo>
                    <a:pt x="2498" y="6940"/>
                    <a:pt x="2895" y="7336"/>
                    <a:pt x="2895" y="7827"/>
                  </a:cubicBezTo>
                  <a:cubicBezTo>
                    <a:pt x="2895" y="8317"/>
                    <a:pt x="2498" y="8715"/>
                    <a:pt x="2008" y="8715"/>
                  </a:cubicBezTo>
                  <a:cubicBezTo>
                    <a:pt x="1518" y="8715"/>
                    <a:pt x="1121" y="8317"/>
                    <a:pt x="1121" y="7827"/>
                  </a:cubicBezTo>
                  <a:cubicBezTo>
                    <a:pt x="1121" y="7336"/>
                    <a:pt x="1518" y="6940"/>
                    <a:pt x="2008" y="6940"/>
                  </a:cubicBezTo>
                  <a:close/>
                  <a:moveTo>
                    <a:pt x="2008" y="9710"/>
                  </a:moveTo>
                  <a:cubicBezTo>
                    <a:pt x="2498" y="9710"/>
                    <a:pt x="2895" y="10106"/>
                    <a:pt x="2895" y="10596"/>
                  </a:cubicBezTo>
                  <a:cubicBezTo>
                    <a:pt x="2896" y="11086"/>
                    <a:pt x="2498" y="11484"/>
                    <a:pt x="2008" y="11484"/>
                  </a:cubicBezTo>
                  <a:cubicBezTo>
                    <a:pt x="1518" y="11484"/>
                    <a:pt x="1121" y="11086"/>
                    <a:pt x="1121" y="10596"/>
                  </a:cubicBezTo>
                  <a:cubicBezTo>
                    <a:pt x="1121" y="10106"/>
                    <a:pt x="1518" y="9710"/>
                    <a:pt x="2008" y="9710"/>
                  </a:cubicBezTo>
                  <a:close/>
                  <a:moveTo>
                    <a:pt x="2008" y="12479"/>
                  </a:moveTo>
                  <a:cubicBezTo>
                    <a:pt x="2498" y="12479"/>
                    <a:pt x="2895" y="12875"/>
                    <a:pt x="2895" y="13366"/>
                  </a:cubicBezTo>
                  <a:cubicBezTo>
                    <a:pt x="2896" y="13856"/>
                    <a:pt x="2498" y="14253"/>
                    <a:pt x="2008" y="14253"/>
                  </a:cubicBezTo>
                  <a:cubicBezTo>
                    <a:pt x="1518" y="14253"/>
                    <a:pt x="1121" y="13856"/>
                    <a:pt x="1121" y="13366"/>
                  </a:cubicBezTo>
                  <a:cubicBezTo>
                    <a:pt x="1121" y="12875"/>
                    <a:pt x="1518" y="12479"/>
                    <a:pt x="2008" y="12479"/>
                  </a:cubicBezTo>
                  <a:close/>
                  <a:moveTo>
                    <a:pt x="2008" y="15248"/>
                  </a:moveTo>
                  <a:cubicBezTo>
                    <a:pt x="2498" y="15248"/>
                    <a:pt x="2895" y="15645"/>
                    <a:pt x="2895" y="16135"/>
                  </a:cubicBezTo>
                  <a:cubicBezTo>
                    <a:pt x="2896" y="16625"/>
                    <a:pt x="2498" y="17022"/>
                    <a:pt x="2008" y="17022"/>
                  </a:cubicBezTo>
                  <a:cubicBezTo>
                    <a:pt x="1518" y="17022"/>
                    <a:pt x="1121" y="16625"/>
                    <a:pt x="1121" y="16135"/>
                  </a:cubicBezTo>
                  <a:cubicBezTo>
                    <a:pt x="1121" y="15645"/>
                    <a:pt x="1518" y="15248"/>
                    <a:pt x="2008" y="15248"/>
                  </a:cubicBezTo>
                  <a:close/>
                  <a:moveTo>
                    <a:pt x="2008" y="18017"/>
                  </a:moveTo>
                  <a:cubicBezTo>
                    <a:pt x="2498" y="18017"/>
                    <a:pt x="2895" y="18415"/>
                    <a:pt x="2895" y="18904"/>
                  </a:cubicBezTo>
                  <a:cubicBezTo>
                    <a:pt x="2896" y="19394"/>
                    <a:pt x="2498" y="19791"/>
                    <a:pt x="2008" y="19791"/>
                  </a:cubicBezTo>
                  <a:cubicBezTo>
                    <a:pt x="1518" y="19791"/>
                    <a:pt x="1121" y="19394"/>
                    <a:pt x="1121" y="18904"/>
                  </a:cubicBezTo>
                  <a:cubicBezTo>
                    <a:pt x="1121" y="18415"/>
                    <a:pt x="1518" y="18017"/>
                    <a:pt x="2008" y="18017"/>
                  </a:cubicBezTo>
                  <a:close/>
                  <a:moveTo>
                    <a:pt x="2008" y="20786"/>
                  </a:moveTo>
                  <a:cubicBezTo>
                    <a:pt x="2498" y="20786"/>
                    <a:pt x="2895" y="21184"/>
                    <a:pt x="2895" y="21673"/>
                  </a:cubicBezTo>
                  <a:cubicBezTo>
                    <a:pt x="2896" y="22163"/>
                    <a:pt x="2498" y="22561"/>
                    <a:pt x="2008" y="22561"/>
                  </a:cubicBezTo>
                  <a:cubicBezTo>
                    <a:pt x="1518" y="22561"/>
                    <a:pt x="1121" y="22163"/>
                    <a:pt x="1121" y="21673"/>
                  </a:cubicBezTo>
                  <a:cubicBezTo>
                    <a:pt x="1121" y="21184"/>
                    <a:pt x="1518" y="20786"/>
                    <a:pt x="2008" y="20786"/>
                  </a:cubicBezTo>
                  <a:close/>
                  <a:moveTo>
                    <a:pt x="2008" y="23555"/>
                  </a:moveTo>
                  <a:cubicBezTo>
                    <a:pt x="2498" y="23555"/>
                    <a:pt x="2895" y="23953"/>
                    <a:pt x="2895" y="24443"/>
                  </a:cubicBezTo>
                  <a:cubicBezTo>
                    <a:pt x="2896" y="24932"/>
                    <a:pt x="2498" y="25330"/>
                    <a:pt x="2008" y="25330"/>
                  </a:cubicBezTo>
                  <a:cubicBezTo>
                    <a:pt x="1518" y="25330"/>
                    <a:pt x="1121" y="24932"/>
                    <a:pt x="1121" y="24443"/>
                  </a:cubicBezTo>
                  <a:cubicBezTo>
                    <a:pt x="1121" y="23953"/>
                    <a:pt x="1518" y="23555"/>
                    <a:pt x="2008" y="23555"/>
                  </a:cubicBezTo>
                  <a:close/>
                  <a:moveTo>
                    <a:pt x="2008" y="26325"/>
                  </a:moveTo>
                  <a:cubicBezTo>
                    <a:pt x="2498" y="26325"/>
                    <a:pt x="2895" y="26723"/>
                    <a:pt x="2895" y="27212"/>
                  </a:cubicBezTo>
                  <a:cubicBezTo>
                    <a:pt x="2896" y="27702"/>
                    <a:pt x="2498" y="28100"/>
                    <a:pt x="2008" y="28100"/>
                  </a:cubicBezTo>
                  <a:cubicBezTo>
                    <a:pt x="1518" y="28100"/>
                    <a:pt x="1121" y="27702"/>
                    <a:pt x="1121" y="27212"/>
                  </a:cubicBezTo>
                  <a:cubicBezTo>
                    <a:pt x="1121" y="26723"/>
                    <a:pt x="1518" y="26325"/>
                    <a:pt x="2008" y="26325"/>
                  </a:cubicBezTo>
                  <a:close/>
                  <a:moveTo>
                    <a:pt x="2008" y="29094"/>
                  </a:moveTo>
                  <a:cubicBezTo>
                    <a:pt x="2498" y="29094"/>
                    <a:pt x="2895" y="29492"/>
                    <a:pt x="2895" y="29981"/>
                  </a:cubicBezTo>
                  <a:cubicBezTo>
                    <a:pt x="2896" y="30471"/>
                    <a:pt x="2498" y="30869"/>
                    <a:pt x="2008" y="30869"/>
                  </a:cubicBezTo>
                  <a:cubicBezTo>
                    <a:pt x="1518" y="30869"/>
                    <a:pt x="1121" y="30471"/>
                    <a:pt x="1121" y="29981"/>
                  </a:cubicBezTo>
                  <a:cubicBezTo>
                    <a:pt x="1121" y="29492"/>
                    <a:pt x="1518" y="29094"/>
                    <a:pt x="2008" y="29094"/>
                  </a:cubicBezTo>
                  <a:close/>
                  <a:moveTo>
                    <a:pt x="2008" y="31864"/>
                  </a:moveTo>
                  <a:cubicBezTo>
                    <a:pt x="2498" y="31864"/>
                    <a:pt x="2895" y="32261"/>
                    <a:pt x="2895" y="32751"/>
                  </a:cubicBezTo>
                  <a:cubicBezTo>
                    <a:pt x="2896" y="33241"/>
                    <a:pt x="2498" y="33638"/>
                    <a:pt x="2008" y="33638"/>
                  </a:cubicBezTo>
                  <a:cubicBezTo>
                    <a:pt x="1518" y="33638"/>
                    <a:pt x="1121" y="33241"/>
                    <a:pt x="1121" y="32751"/>
                  </a:cubicBezTo>
                  <a:cubicBezTo>
                    <a:pt x="1121" y="32261"/>
                    <a:pt x="1518" y="31864"/>
                    <a:pt x="2008" y="31864"/>
                  </a:cubicBezTo>
                  <a:close/>
                  <a:moveTo>
                    <a:pt x="2008" y="34633"/>
                  </a:moveTo>
                  <a:cubicBezTo>
                    <a:pt x="2498" y="34633"/>
                    <a:pt x="2895" y="35030"/>
                    <a:pt x="2895" y="35520"/>
                  </a:cubicBezTo>
                  <a:cubicBezTo>
                    <a:pt x="2896" y="36010"/>
                    <a:pt x="2498" y="36407"/>
                    <a:pt x="2008" y="36407"/>
                  </a:cubicBezTo>
                  <a:cubicBezTo>
                    <a:pt x="1518" y="36407"/>
                    <a:pt x="1121" y="36010"/>
                    <a:pt x="1121" y="35520"/>
                  </a:cubicBezTo>
                  <a:cubicBezTo>
                    <a:pt x="1121" y="35030"/>
                    <a:pt x="1518" y="34633"/>
                    <a:pt x="2008" y="34633"/>
                  </a:cubicBezTo>
                  <a:close/>
                  <a:moveTo>
                    <a:pt x="2008" y="37402"/>
                  </a:moveTo>
                  <a:cubicBezTo>
                    <a:pt x="2498" y="37402"/>
                    <a:pt x="2895" y="37799"/>
                    <a:pt x="2895" y="38289"/>
                  </a:cubicBezTo>
                  <a:cubicBezTo>
                    <a:pt x="2896" y="38780"/>
                    <a:pt x="2498" y="39177"/>
                    <a:pt x="2008" y="39177"/>
                  </a:cubicBezTo>
                  <a:cubicBezTo>
                    <a:pt x="1518" y="39177"/>
                    <a:pt x="1121" y="38780"/>
                    <a:pt x="1121" y="38289"/>
                  </a:cubicBezTo>
                  <a:cubicBezTo>
                    <a:pt x="1121" y="37799"/>
                    <a:pt x="1518" y="37402"/>
                    <a:pt x="2008" y="37402"/>
                  </a:cubicBezTo>
                  <a:close/>
                  <a:moveTo>
                    <a:pt x="2008" y="40171"/>
                  </a:moveTo>
                  <a:cubicBezTo>
                    <a:pt x="2498" y="40171"/>
                    <a:pt x="2895" y="40569"/>
                    <a:pt x="2895" y="41059"/>
                  </a:cubicBezTo>
                  <a:cubicBezTo>
                    <a:pt x="2896" y="41550"/>
                    <a:pt x="2498" y="41946"/>
                    <a:pt x="2008" y="41946"/>
                  </a:cubicBezTo>
                  <a:cubicBezTo>
                    <a:pt x="1518" y="41946"/>
                    <a:pt x="1121" y="41550"/>
                    <a:pt x="1121" y="41059"/>
                  </a:cubicBezTo>
                  <a:cubicBezTo>
                    <a:pt x="1121" y="40569"/>
                    <a:pt x="1518" y="40171"/>
                    <a:pt x="2008" y="40171"/>
                  </a:cubicBezTo>
                  <a:close/>
                  <a:moveTo>
                    <a:pt x="2008" y="42941"/>
                  </a:moveTo>
                  <a:cubicBezTo>
                    <a:pt x="2498" y="42941"/>
                    <a:pt x="2895" y="43338"/>
                    <a:pt x="2895" y="43828"/>
                  </a:cubicBezTo>
                  <a:cubicBezTo>
                    <a:pt x="2896" y="44319"/>
                    <a:pt x="2498" y="44715"/>
                    <a:pt x="2008" y="44715"/>
                  </a:cubicBezTo>
                  <a:cubicBezTo>
                    <a:pt x="1518" y="44715"/>
                    <a:pt x="1121" y="44319"/>
                    <a:pt x="1121" y="43828"/>
                  </a:cubicBezTo>
                  <a:cubicBezTo>
                    <a:pt x="1121" y="43338"/>
                    <a:pt x="1518" y="42941"/>
                    <a:pt x="2008" y="42941"/>
                  </a:cubicBezTo>
                  <a:close/>
                  <a:moveTo>
                    <a:pt x="2008" y="45711"/>
                  </a:moveTo>
                  <a:cubicBezTo>
                    <a:pt x="2498" y="45711"/>
                    <a:pt x="2895" y="46108"/>
                    <a:pt x="2895" y="46597"/>
                  </a:cubicBezTo>
                  <a:cubicBezTo>
                    <a:pt x="2896" y="47088"/>
                    <a:pt x="2498" y="47485"/>
                    <a:pt x="2008" y="47485"/>
                  </a:cubicBezTo>
                  <a:cubicBezTo>
                    <a:pt x="1518" y="47485"/>
                    <a:pt x="1121" y="47088"/>
                    <a:pt x="1121" y="46597"/>
                  </a:cubicBezTo>
                  <a:cubicBezTo>
                    <a:pt x="1121" y="46108"/>
                    <a:pt x="1518" y="45711"/>
                    <a:pt x="2008" y="45711"/>
                  </a:cubicBezTo>
                  <a:close/>
                  <a:moveTo>
                    <a:pt x="2008" y="48480"/>
                  </a:moveTo>
                  <a:cubicBezTo>
                    <a:pt x="2498" y="48480"/>
                    <a:pt x="2895" y="48877"/>
                    <a:pt x="2895" y="49368"/>
                  </a:cubicBezTo>
                  <a:cubicBezTo>
                    <a:pt x="2896" y="49857"/>
                    <a:pt x="2498" y="50254"/>
                    <a:pt x="2008" y="50254"/>
                  </a:cubicBezTo>
                  <a:cubicBezTo>
                    <a:pt x="1518" y="50254"/>
                    <a:pt x="1121" y="49857"/>
                    <a:pt x="1121" y="49368"/>
                  </a:cubicBezTo>
                  <a:cubicBezTo>
                    <a:pt x="1121" y="48877"/>
                    <a:pt x="1518" y="48480"/>
                    <a:pt x="2008" y="48480"/>
                  </a:cubicBezTo>
                  <a:close/>
                  <a:moveTo>
                    <a:pt x="2008" y="51250"/>
                  </a:moveTo>
                  <a:cubicBezTo>
                    <a:pt x="2498" y="51250"/>
                    <a:pt x="2895" y="51646"/>
                    <a:pt x="2895" y="52137"/>
                  </a:cubicBezTo>
                  <a:cubicBezTo>
                    <a:pt x="2896" y="52627"/>
                    <a:pt x="2498" y="53023"/>
                    <a:pt x="2008" y="53023"/>
                  </a:cubicBezTo>
                  <a:cubicBezTo>
                    <a:pt x="1518" y="53023"/>
                    <a:pt x="1121" y="52627"/>
                    <a:pt x="1121" y="52137"/>
                  </a:cubicBezTo>
                  <a:cubicBezTo>
                    <a:pt x="1121" y="51646"/>
                    <a:pt x="1518" y="51250"/>
                    <a:pt x="2008" y="51250"/>
                  </a:cubicBezTo>
                  <a:close/>
                  <a:moveTo>
                    <a:pt x="2008" y="54019"/>
                  </a:moveTo>
                  <a:cubicBezTo>
                    <a:pt x="2498" y="54019"/>
                    <a:pt x="2895" y="54415"/>
                    <a:pt x="2895" y="54906"/>
                  </a:cubicBezTo>
                  <a:cubicBezTo>
                    <a:pt x="2896" y="55396"/>
                    <a:pt x="2498" y="55794"/>
                    <a:pt x="2008" y="55794"/>
                  </a:cubicBezTo>
                  <a:cubicBezTo>
                    <a:pt x="1518" y="55794"/>
                    <a:pt x="1121" y="55396"/>
                    <a:pt x="1121" y="54906"/>
                  </a:cubicBezTo>
                  <a:cubicBezTo>
                    <a:pt x="1121" y="54415"/>
                    <a:pt x="1518" y="54019"/>
                    <a:pt x="2008" y="54019"/>
                  </a:cubicBezTo>
                  <a:close/>
                  <a:moveTo>
                    <a:pt x="2008" y="56788"/>
                  </a:moveTo>
                  <a:cubicBezTo>
                    <a:pt x="2498" y="56788"/>
                    <a:pt x="2895" y="57185"/>
                    <a:pt x="2895" y="57676"/>
                  </a:cubicBezTo>
                  <a:cubicBezTo>
                    <a:pt x="2896" y="58165"/>
                    <a:pt x="2498" y="58563"/>
                    <a:pt x="2008" y="58563"/>
                  </a:cubicBezTo>
                  <a:cubicBezTo>
                    <a:pt x="1518" y="58563"/>
                    <a:pt x="1121" y="58165"/>
                    <a:pt x="1121" y="57676"/>
                  </a:cubicBezTo>
                  <a:cubicBezTo>
                    <a:pt x="1121" y="57185"/>
                    <a:pt x="1518" y="56788"/>
                    <a:pt x="2008" y="56788"/>
                  </a:cubicBezTo>
                  <a:close/>
                  <a:moveTo>
                    <a:pt x="2008" y="59558"/>
                  </a:moveTo>
                  <a:cubicBezTo>
                    <a:pt x="2498" y="59558"/>
                    <a:pt x="2895" y="59954"/>
                    <a:pt x="2895" y="60445"/>
                  </a:cubicBezTo>
                  <a:cubicBezTo>
                    <a:pt x="2896" y="60935"/>
                    <a:pt x="2498" y="61332"/>
                    <a:pt x="2008" y="61332"/>
                  </a:cubicBezTo>
                  <a:cubicBezTo>
                    <a:pt x="1518" y="61332"/>
                    <a:pt x="1121" y="60935"/>
                    <a:pt x="1121" y="60445"/>
                  </a:cubicBezTo>
                  <a:cubicBezTo>
                    <a:pt x="1121" y="59954"/>
                    <a:pt x="1518" y="59558"/>
                    <a:pt x="2008" y="59558"/>
                  </a:cubicBezTo>
                  <a:close/>
                  <a:moveTo>
                    <a:pt x="1" y="0"/>
                  </a:moveTo>
                  <a:lnTo>
                    <a:pt x="1" y="62733"/>
                  </a:lnTo>
                  <a:lnTo>
                    <a:pt x="48071" y="62733"/>
                  </a:lnTo>
                  <a:lnTo>
                    <a:pt x="48071" y="0"/>
                  </a:lnTo>
                  <a:close/>
                </a:path>
              </a:pathLst>
            </a:custGeom>
            <a:solidFill>
              <a:srgbClr val="F2F2F2"/>
            </a:solidFill>
            <a:ln>
              <a:noFill/>
            </a:ln>
            <a:effectLst>
              <a:outerShdw blurRad="57150" dist="47625" dir="4560000" algn="bl" rotWithShape="0">
                <a:srgbClr val="000000">
                  <a:alpha val="28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5"/>
            <p:cNvSpPr/>
            <p:nvPr/>
          </p:nvSpPr>
          <p:spPr>
            <a:xfrm>
              <a:off x="3527850" y="369600"/>
              <a:ext cx="5925" cy="1571275"/>
            </a:xfrm>
            <a:custGeom>
              <a:avLst/>
              <a:gdLst/>
              <a:ahLst/>
              <a:cxnLst/>
              <a:rect l="l" t="t" r="r" b="b"/>
              <a:pathLst>
                <a:path w="237" h="62851" extrusionOk="0">
                  <a:moveTo>
                    <a:pt x="1" y="0"/>
                  </a:moveTo>
                  <a:lnTo>
                    <a:pt x="1" y="62851"/>
                  </a:lnTo>
                  <a:lnTo>
                    <a:pt x="237" y="62851"/>
                  </a:lnTo>
                  <a:lnTo>
                    <a:pt x="237" y="0"/>
                  </a:lnTo>
                  <a:close/>
                </a:path>
              </a:pathLst>
            </a:custGeom>
            <a:solidFill>
              <a:srgbClr val="D2B4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5"/>
            <p:cNvSpPr/>
            <p:nvPr/>
          </p:nvSpPr>
          <p:spPr>
            <a:xfrm>
              <a:off x="3457350" y="1815350"/>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5"/>
            <p:cNvSpPr/>
            <p:nvPr/>
          </p:nvSpPr>
          <p:spPr>
            <a:xfrm>
              <a:off x="3457350" y="1706725"/>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5"/>
            <p:cNvSpPr/>
            <p:nvPr/>
          </p:nvSpPr>
          <p:spPr>
            <a:xfrm>
              <a:off x="3457350" y="1598075"/>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5"/>
            <p:cNvSpPr/>
            <p:nvPr/>
          </p:nvSpPr>
          <p:spPr>
            <a:xfrm>
              <a:off x="3457350" y="1489450"/>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5"/>
            <p:cNvSpPr/>
            <p:nvPr/>
          </p:nvSpPr>
          <p:spPr>
            <a:xfrm>
              <a:off x="3457350" y="1380800"/>
              <a:ext cx="958500" cy="3975"/>
            </a:xfrm>
            <a:custGeom>
              <a:avLst/>
              <a:gdLst/>
              <a:ahLst/>
              <a:cxnLst/>
              <a:rect l="l" t="t" r="r" b="b"/>
              <a:pathLst>
                <a:path w="38340" h="159" extrusionOk="0">
                  <a:moveTo>
                    <a:pt x="0" y="0"/>
                  </a:moveTo>
                  <a:lnTo>
                    <a:pt x="0" y="159"/>
                  </a:lnTo>
                  <a:lnTo>
                    <a:pt x="38340" y="159"/>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5"/>
            <p:cNvSpPr/>
            <p:nvPr/>
          </p:nvSpPr>
          <p:spPr>
            <a:xfrm>
              <a:off x="3457350" y="1272150"/>
              <a:ext cx="958500" cy="4000"/>
            </a:xfrm>
            <a:custGeom>
              <a:avLst/>
              <a:gdLst/>
              <a:ahLst/>
              <a:cxnLst/>
              <a:rect l="l" t="t" r="r" b="b"/>
              <a:pathLst>
                <a:path w="38340" h="160" extrusionOk="0">
                  <a:moveTo>
                    <a:pt x="0" y="0"/>
                  </a:moveTo>
                  <a:lnTo>
                    <a:pt x="0" y="160"/>
                  </a:lnTo>
                  <a:lnTo>
                    <a:pt x="38340" y="160"/>
                  </a:lnTo>
                  <a:lnTo>
                    <a:pt x="38340" y="0"/>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5"/>
            <p:cNvSpPr/>
            <p:nvPr/>
          </p:nvSpPr>
          <p:spPr>
            <a:xfrm>
              <a:off x="3457350" y="116350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5"/>
            <p:cNvSpPr/>
            <p:nvPr/>
          </p:nvSpPr>
          <p:spPr>
            <a:xfrm>
              <a:off x="3457350" y="1054850"/>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5"/>
            <p:cNvSpPr/>
            <p:nvPr/>
          </p:nvSpPr>
          <p:spPr>
            <a:xfrm>
              <a:off x="3457350" y="946225"/>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5"/>
            <p:cNvSpPr/>
            <p:nvPr/>
          </p:nvSpPr>
          <p:spPr>
            <a:xfrm>
              <a:off x="3457350" y="837575"/>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5"/>
            <p:cNvSpPr/>
            <p:nvPr/>
          </p:nvSpPr>
          <p:spPr>
            <a:xfrm>
              <a:off x="3457350" y="72895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5"/>
            <p:cNvSpPr/>
            <p:nvPr/>
          </p:nvSpPr>
          <p:spPr>
            <a:xfrm>
              <a:off x="3457350" y="620300"/>
              <a:ext cx="958500" cy="4000"/>
            </a:xfrm>
            <a:custGeom>
              <a:avLst/>
              <a:gdLst/>
              <a:ahLst/>
              <a:cxnLst/>
              <a:rect l="l" t="t" r="r" b="b"/>
              <a:pathLst>
                <a:path w="38340" h="160" extrusionOk="0">
                  <a:moveTo>
                    <a:pt x="0" y="1"/>
                  </a:moveTo>
                  <a:lnTo>
                    <a:pt x="0" y="159"/>
                  </a:lnTo>
                  <a:lnTo>
                    <a:pt x="38340" y="159"/>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5"/>
            <p:cNvSpPr/>
            <p:nvPr/>
          </p:nvSpPr>
          <p:spPr>
            <a:xfrm>
              <a:off x="3457350" y="511650"/>
              <a:ext cx="958500" cy="4025"/>
            </a:xfrm>
            <a:custGeom>
              <a:avLst/>
              <a:gdLst/>
              <a:ahLst/>
              <a:cxnLst/>
              <a:rect l="l" t="t" r="r" b="b"/>
              <a:pathLst>
                <a:path w="38340" h="161" extrusionOk="0">
                  <a:moveTo>
                    <a:pt x="0" y="1"/>
                  </a:moveTo>
                  <a:lnTo>
                    <a:pt x="0" y="160"/>
                  </a:lnTo>
                  <a:lnTo>
                    <a:pt x="38340" y="160"/>
                  </a:lnTo>
                  <a:lnTo>
                    <a:pt x="38340" y="1"/>
                  </a:lnTo>
                  <a:close/>
                </a:path>
              </a:pathLst>
            </a:custGeom>
            <a:solidFill>
              <a:srgbClr val="8D9FA3">
                <a:alpha val="95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 name="Google Shape;154;p5"/>
          <p:cNvGrpSpPr/>
          <p:nvPr/>
        </p:nvGrpSpPr>
        <p:grpSpPr>
          <a:xfrm rot="-2059246">
            <a:off x="6852159" y="3593334"/>
            <a:ext cx="1369519" cy="909974"/>
            <a:chOff x="3141725" y="3473975"/>
            <a:chExt cx="544625" cy="361875"/>
          </a:xfrm>
        </p:grpSpPr>
        <p:sp>
          <p:nvSpPr>
            <p:cNvPr id="155" name="Google Shape;155;p5"/>
            <p:cNvSpPr/>
            <p:nvPr/>
          </p:nvSpPr>
          <p:spPr>
            <a:xfrm>
              <a:off x="3487300" y="3573325"/>
              <a:ext cx="78775" cy="262525"/>
            </a:xfrm>
            <a:custGeom>
              <a:avLst/>
              <a:gdLst/>
              <a:ahLst/>
              <a:cxnLst/>
              <a:rect l="l" t="t" r="r" b="b"/>
              <a:pathLst>
                <a:path w="3151" h="10501" extrusionOk="0">
                  <a:moveTo>
                    <a:pt x="2109" y="253"/>
                  </a:moveTo>
                  <a:cubicBezTo>
                    <a:pt x="2119" y="366"/>
                    <a:pt x="2023" y="479"/>
                    <a:pt x="2108" y="593"/>
                  </a:cubicBezTo>
                  <a:cubicBezTo>
                    <a:pt x="2120" y="608"/>
                    <a:pt x="2107" y="645"/>
                    <a:pt x="2101" y="669"/>
                  </a:cubicBezTo>
                  <a:cubicBezTo>
                    <a:pt x="2077" y="751"/>
                    <a:pt x="2050" y="832"/>
                    <a:pt x="2027" y="913"/>
                  </a:cubicBezTo>
                  <a:cubicBezTo>
                    <a:pt x="2013" y="963"/>
                    <a:pt x="1989" y="1018"/>
                    <a:pt x="1998" y="1064"/>
                  </a:cubicBezTo>
                  <a:cubicBezTo>
                    <a:pt x="2022" y="1187"/>
                    <a:pt x="1982" y="1298"/>
                    <a:pt x="1958" y="1413"/>
                  </a:cubicBezTo>
                  <a:cubicBezTo>
                    <a:pt x="1941" y="1496"/>
                    <a:pt x="1912" y="1576"/>
                    <a:pt x="1895" y="1659"/>
                  </a:cubicBezTo>
                  <a:cubicBezTo>
                    <a:pt x="1810" y="2076"/>
                    <a:pt x="1691" y="2485"/>
                    <a:pt x="1565" y="2891"/>
                  </a:cubicBezTo>
                  <a:cubicBezTo>
                    <a:pt x="1528" y="3010"/>
                    <a:pt x="1491" y="3128"/>
                    <a:pt x="1458" y="3247"/>
                  </a:cubicBezTo>
                  <a:cubicBezTo>
                    <a:pt x="1345" y="3650"/>
                    <a:pt x="1238" y="4055"/>
                    <a:pt x="1120" y="4457"/>
                  </a:cubicBezTo>
                  <a:cubicBezTo>
                    <a:pt x="978" y="4940"/>
                    <a:pt x="858" y="5429"/>
                    <a:pt x="742" y="5920"/>
                  </a:cubicBezTo>
                  <a:cubicBezTo>
                    <a:pt x="641" y="6346"/>
                    <a:pt x="538" y="6772"/>
                    <a:pt x="431" y="7197"/>
                  </a:cubicBezTo>
                  <a:cubicBezTo>
                    <a:pt x="372" y="7431"/>
                    <a:pt x="308" y="7665"/>
                    <a:pt x="241" y="7896"/>
                  </a:cubicBezTo>
                  <a:cubicBezTo>
                    <a:pt x="197" y="8041"/>
                    <a:pt x="164" y="8193"/>
                    <a:pt x="90" y="8321"/>
                  </a:cubicBezTo>
                  <a:cubicBezTo>
                    <a:pt x="11" y="8458"/>
                    <a:pt x="1" y="8588"/>
                    <a:pt x="27" y="8734"/>
                  </a:cubicBezTo>
                  <a:cubicBezTo>
                    <a:pt x="48" y="8850"/>
                    <a:pt x="69" y="8966"/>
                    <a:pt x="73" y="9083"/>
                  </a:cubicBezTo>
                  <a:cubicBezTo>
                    <a:pt x="90" y="9482"/>
                    <a:pt x="99" y="9881"/>
                    <a:pt x="111" y="10279"/>
                  </a:cubicBezTo>
                  <a:cubicBezTo>
                    <a:pt x="113" y="10331"/>
                    <a:pt x="121" y="10382"/>
                    <a:pt x="133" y="10433"/>
                  </a:cubicBezTo>
                  <a:cubicBezTo>
                    <a:pt x="146" y="10483"/>
                    <a:pt x="210" y="10500"/>
                    <a:pt x="241" y="10461"/>
                  </a:cubicBezTo>
                  <a:cubicBezTo>
                    <a:pt x="348" y="10322"/>
                    <a:pt x="468" y="10195"/>
                    <a:pt x="540" y="10028"/>
                  </a:cubicBezTo>
                  <a:cubicBezTo>
                    <a:pt x="653" y="9764"/>
                    <a:pt x="783" y="9508"/>
                    <a:pt x="944" y="9267"/>
                  </a:cubicBezTo>
                  <a:cubicBezTo>
                    <a:pt x="1044" y="9116"/>
                    <a:pt x="1124" y="8950"/>
                    <a:pt x="1201" y="8785"/>
                  </a:cubicBezTo>
                  <a:cubicBezTo>
                    <a:pt x="1416" y="8319"/>
                    <a:pt x="1523" y="7818"/>
                    <a:pt x="1657" y="7326"/>
                  </a:cubicBezTo>
                  <a:cubicBezTo>
                    <a:pt x="1769" y="6917"/>
                    <a:pt x="1849" y="6498"/>
                    <a:pt x="1944" y="6085"/>
                  </a:cubicBezTo>
                  <a:cubicBezTo>
                    <a:pt x="2089" y="5454"/>
                    <a:pt x="2237" y="4823"/>
                    <a:pt x="2379" y="4191"/>
                  </a:cubicBezTo>
                  <a:cubicBezTo>
                    <a:pt x="2448" y="3885"/>
                    <a:pt x="2509" y="3578"/>
                    <a:pt x="2532" y="3263"/>
                  </a:cubicBezTo>
                  <a:cubicBezTo>
                    <a:pt x="2539" y="3160"/>
                    <a:pt x="2560" y="3056"/>
                    <a:pt x="2587" y="2955"/>
                  </a:cubicBezTo>
                  <a:cubicBezTo>
                    <a:pt x="2678" y="2594"/>
                    <a:pt x="2776" y="2234"/>
                    <a:pt x="2868" y="1872"/>
                  </a:cubicBezTo>
                  <a:cubicBezTo>
                    <a:pt x="2894" y="1772"/>
                    <a:pt x="2907" y="1668"/>
                    <a:pt x="2929" y="1566"/>
                  </a:cubicBezTo>
                  <a:cubicBezTo>
                    <a:pt x="2937" y="1528"/>
                    <a:pt x="2951" y="1491"/>
                    <a:pt x="2968" y="1457"/>
                  </a:cubicBezTo>
                  <a:cubicBezTo>
                    <a:pt x="3024" y="1343"/>
                    <a:pt x="3051" y="1223"/>
                    <a:pt x="3046" y="1097"/>
                  </a:cubicBezTo>
                  <a:cubicBezTo>
                    <a:pt x="3043" y="991"/>
                    <a:pt x="3055" y="890"/>
                    <a:pt x="3096" y="790"/>
                  </a:cubicBezTo>
                  <a:cubicBezTo>
                    <a:pt x="3129" y="712"/>
                    <a:pt x="3151" y="620"/>
                    <a:pt x="3110" y="541"/>
                  </a:cubicBezTo>
                  <a:cubicBezTo>
                    <a:pt x="3059" y="444"/>
                    <a:pt x="3061" y="344"/>
                    <a:pt x="3079" y="241"/>
                  </a:cubicBezTo>
                  <a:cubicBezTo>
                    <a:pt x="2960" y="143"/>
                    <a:pt x="2826" y="89"/>
                    <a:pt x="2686" y="64"/>
                  </a:cubicBezTo>
                  <a:cubicBezTo>
                    <a:pt x="2616" y="51"/>
                    <a:pt x="2550" y="33"/>
                    <a:pt x="2487" y="1"/>
                  </a:cubicBezTo>
                  <a:cubicBezTo>
                    <a:pt x="2386" y="82"/>
                    <a:pt x="2296" y="169"/>
                    <a:pt x="2165" y="183"/>
                  </a:cubicBezTo>
                  <a:cubicBezTo>
                    <a:pt x="2144" y="185"/>
                    <a:pt x="2107" y="230"/>
                    <a:pt x="2109" y="253"/>
                  </a:cubicBezTo>
                  <a:close/>
                  <a:moveTo>
                    <a:pt x="921" y="8902"/>
                  </a:moveTo>
                  <a:cubicBezTo>
                    <a:pt x="829" y="9027"/>
                    <a:pt x="721" y="9144"/>
                    <a:pt x="668" y="9294"/>
                  </a:cubicBezTo>
                  <a:cubicBezTo>
                    <a:pt x="626" y="9408"/>
                    <a:pt x="519" y="9422"/>
                    <a:pt x="426" y="9455"/>
                  </a:cubicBezTo>
                  <a:cubicBezTo>
                    <a:pt x="383" y="9469"/>
                    <a:pt x="342" y="9436"/>
                    <a:pt x="329" y="9404"/>
                  </a:cubicBezTo>
                  <a:cubicBezTo>
                    <a:pt x="282" y="9288"/>
                    <a:pt x="193" y="9180"/>
                    <a:pt x="252" y="9039"/>
                  </a:cubicBezTo>
                  <a:cubicBezTo>
                    <a:pt x="267" y="9004"/>
                    <a:pt x="261" y="8961"/>
                    <a:pt x="264" y="8922"/>
                  </a:cubicBezTo>
                  <a:cubicBezTo>
                    <a:pt x="271" y="8833"/>
                    <a:pt x="269" y="8740"/>
                    <a:pt x="361" y="8682"/>
                  </a:cubicBezTo>
                  <a:cubicBezTo>
                    <a:pt x="376" y="8672"/>
                    <a:pt x="375" y="8635"/>
                    <a:pt x="386" y="8599"/>
                  </a:cubicBezTo>
                  <a:cubicBezTo>
                    <a:pt x="568" y="8602"/>
                    <a:pt x="730" y="8604"/>
                    <a:pt x="887" y="8608"/>
                  </a:cubicBezTo>
                  <a:cubicBezTo>
                    <a:pt x="925" y="8658"/>
                    <a:pt x="963" y="8708"/>
                    <a:pt x="1006" y="8762"/>
                  </a:cubicBezTo>
                  <a:cubicBezTo>
                    <a:pt x="1006" y="8820"/>
                    <a:pt x="955" y="8858"/>
                    <a:pt x="921" y="8902"/>
                  </a:cubicBezTo>
                  <a:close/>
                  <a:moveTo>
                    <a:pt x="1814" y="5376"/>
                  </a:moveTo>
                  <a:cubicBezTo>
                    <a:pt x="1817" y="5403"/>
                    <a:pt x="1820" y="5427"/>
                    <a:pt x="1822" y="5450"/>
                  </a:cubicBezTo>
                  <a:cubicBezTo>
                    <a:pt x="1821" y="5452"/>
                    <a:pt x="1819" y="5455"/>
                    <a:pt x="1818" y="5457"/>
                  </a:cubicBezTo>
                  <a:cubicBezTo>
                    <a:pt x="1818" y="5459"/>
                    <a:pt x="1818" y="5461"/>
                    <a:pt x="1817" y="5463"/>
                  </a:cubicBezTo>
                  <a:cubicBezTo>
                    <a:pt x="1814" y="5467"/>
                    <a:pt x="1810" y="5469"/>
                    <a:pt x="1806" y="5471"/>
                  </a:cubicBezTo>
                  <a:cubicBezTo>
                    <a:pt x="1810" y="5467"/>
                    <a:pt x="1814" y="5462"/>
                    <a:pt x="1818" y="5457"/>
                  </a:cubicBezTo>
                  <a:cubicBezTo>
                    <a:pt x="1819" y="5454"/>
                    <a:pt x="1820" y="5450"/>
                    <a:pt x="1820" y="5448"/>
                  </a:cubicBezTo>
                  <a:cubicBezTo>
                    <a:pt x="1779" y="5430"/>
                    <a:pt x="1781" y="5407"/>
                    <a:pt x="1814" y="5376"/>
                  </a:cubicBezTo>
                  <a:close/>
                  <a:moveTo>
                    <a:pt x="2728" y="1430"/>
                  </a:moveTo>
                  <a:cubicBezTo>
                    <a:pt x="2721" y="1596"/>
                    <a:pt x="2686" y="1746"/>
                    <a:pt x="2635" y="1896"/>
                  </a:cubicBezTo>
                  <a:cubicBezTo>
                    <a:pt x="2602" y="1995"/>
                    <a:pt x="2585" y="2098"/>
                    <a:pt x="2559" y="2201"/>
                  </a:cubicBezTo>
                  <a:cubicBezTo>
                    <a:pt x="2460" y="2593"/>
                    <a:pt x="2358" y="2985"/>
                    <a:pt x="2265" y="3380"/>
                  </a:cubicBezTo>
                  <a:cubicBezTo>
                    <a:pt x="2223" y="3551"/>
                    <a:pt x="2200" y="3727"/>
                    <a:pt x="2163" y="3900"/>
                  </a:cubicBezTo>
                  <a:cubicBezTo>
                    <a:pt x="2123" y="4085"/>
                    <a:pt x="2084" y="4270"/>
                    <a:pt x="2030" y="4452"/>
                  </a:cubicBezTo>
                  <a:cubicBezTo>
                    <a:pt x="1952" y="4721"/>
                    <a:pt x="1861" y="4988"/>
                    <a:pt x="1776" y="5256"/>
                  </a:cubicBezTo>
                  <a:cubicBezTo>
                    <a:pt x="1771" y="5268"/>
                    <a:pt x="1769" y="5287"/>
                    <a:pt x="1761" y="5290"/>
                  </a:cubicBezTo>
                  <a:cubicBezTo>
                    <a:pt x="1644" y="5342"/>
                    <a:pt x="1677" y="5456"/>
                    <a:pt x="1655" y="5545"/>
                  </a:cubicBezTo>
                  <a:cubicBezTo>
                    <a:pt x="1603" y="5755"/>
                    <a:pt x="1554" y="5965"/>
                    <a:pt x="1502" y="6174"/>
                  </a:cubicBezTo>
                  <a:cubicBezTo>
                    <a:pt x="1449" y="6391"/>
                    <a:pt x="1398" y="6607"/>
                    <a:pt x="1339" y="6821"/>
                  </a:cubicBezTo>
                  <a:cubicBezTo>
                    <a:pt x="1298" y="6973"/>
                    <a:pt x="1247" y="7121"/>
                    <a:pt x="1197" y="7270"/>
                  </a:cubicBezTo>
                  <a:cubicBezTo>
                    <a:pt x="1142" y="7430"/>
                    <a:pt x="1095" y="7592"/>
                    <a:pt x="1062" y="7753"/>
                  </a:cubicBezTo>
                  <a:cubicBezTo>
                    <a:pt x="1111" y="7790"/>
                    <a:pt x="1134" y="7766"/>
                    <a:pt x="1145" y="7736"/>
                  </a:cubicBezTo>
                  <a:cubicBezTo>
                    <a:pt x="1230" y="7531"/>
                    <a:pt x="1313" y="7325"/>
                    <a:pt x="1394" y="7118"/>
                  </a:cubicBezTo>
                  <a:cubicBezTo>
                    <a:pt x="1432" y="7021"/>
                    <a:pt x="1465" y="6921"/>
                    <a:pt x="1507" y="6803"/>
                  </a:cubicBezTo>
                  <a:cubicBezTo>
                    <a:pt x="1399" y="7343"/>
                    <a:pt x="1261" y="7855"/>
                    <a:pt x="1129" y="8372"/>
                  </a:cubicBezTo>
                  <a:cubicBezTo>
                    <a:pt x="1023" y="8379"/>
                    <a:pt x="948" y="8331"/>
                    <a:pt x="866" y="8323"/>
                  </a:cubicBezTo>
                  <a:cubicBezTo>
                    <a:pt x="774" y="8314"/>
                    <a:pt x="682" y="8307"/>
                    <a:pt x="592" y="8305"/>
                  </a:cubicBezTo>
                  <a:cubicBezTo>
                    <a:pt x="508" y="8303"/>
                    <a:pt x="425" y="8308"/>
                    <a:pt x="326" y="8311"/>
                  </a:cubicBezTo>
                  <a:cubicBezTo>
                    <a:pt x="342" y="8255"/>
                    <a:pt x="350" y="8213"/>
                    <a:pt x="366" y="8173"/>
                  </a:cubicBezTo>
                  <a:cubicBezTo>
                    <a:pt x="570" y="7661"/>
                    <a:pt x="695" y="7125"/>
                    <a:pt x="826" y="6592"/>
                  </a:cubicBezTo>
                  <a:cubicBezTo>
                    <a:pt x="930" y="6166"/>
                    <a:pt x="1033" y="5741"/>
                    <a:pt x="1146" y="5317"/>
                  </a:cubicBezTo>
                  <a:cubicBezTo>
                    <a:pt x="1258" y="4900"/>
                    <a:pt x="1383" y="4487"/>
                    <a:pt x="1502" y="4072"/>
                  </a:cubicBezTo>
                  <a:cubicBezTo>
                    <a:pt x="1664" y="3507"/>
                    <a:pt x="1832" y="2942"/>
                    <a:pt x="1986" y="2375"/>
                  </a:cubicBezTo>
                  <a:cubicBezTo>
                    <a:pt x="2087" y="2003"/>
                    <a:pt x="2169" y="1625"/>
                    <a:pt x="2258" y="1250"/>
                  </a:cubicBezTo>
                  <a:cubicBezTo>
                    <a:pt x="2265" y="1225"/>
                    <a:pt x="2271" y="1201"/>
                    <a:pt x="2281" y="1166"/>
                  </a:cubicBezTo>
                  <a:cubicBezTo>
                    <a:pt x="2379" y="1180"/>
                    <a:pt x="2473" y="1193"/>
                    <a:pt x="2574" y="1206"/>
                  </a:cubicBezTo>
                  <a:cubicBezTo>
                    <a:pt x="2581" y="1312"/>
                    <a:pt x="2645" y="1381"/>
                    <a:pt x="2728" y="1430"/>
                  </a:cubicBezTo>
                  <a:close/>
                  <a:moveTo>
                    <a:pt x="2509" y="344"/>
                  </a:moveTo>
                  <a:cubicBezTo>
                    <a:pt x="2551" y="251"/>
                    <a:pt x="2610" y="218"/>
                    <a:pt x="2710" y="238"/>
                  </a:cubicBezTo>
                  <a:cubicBezTo>
                    <a:pt x="2754" y="247"/>
                    <a:pt x="2797" y="263"/>
                    <a:pt x="2839" y="278"/>
                  </a:cubicBezTo>
                  <a:cubicBezTo>
                    <a:pt x="2930" y="313"/>
                    <a:pt x="2949" y="384"/>
                    <a:pt x="2889" y="461"/>
                  </a:cubicBezTo>
                  <a:cubicBezTo>
                    <a:pt x="2873" y="481"/>
                    <a:pt x="2853" y="498"/>
                    <a:pt x="2832" y="515"/>
                  </a:cubicBezTo>
                  <a:cubicBezTo>
                    <a:pt x="2813" y="531"/>
                    <a:pt x="2791" y="545"/>
                    <a:pt x="2760" y="566"/>
                  </a:cubicBezTo>
                  <a:cubicBezTo>
                    <a:pt x="2788" y="676"/>
                    <a:pt x="2748" y="756"/>
                    <a:pt x="2701" y="841"/>
                  </a:cubicBezTo>
                  <a:cubicBezTo>
                    <a:pt x="2568" y="833"/>
                    <a:pt x="2460" y="749"/>
                    <a:pt x="2330" y="743"/>
                  </a:cubicBezTo>
                  <a:cubicBezTo>
                    <a:pt x="2394" y="600"/>
                    <a:pt x="2452" y="472"/>
                    <a:pt x="2509" y="34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5"/>
            <p:cNvSpPr/>
            <p:nvPr/>
          </p:nvSpPr>
          <p:spPr>
            <a:xfrm>
              <a:off x="3407425" y="3514850"/>
              <a:ext cx="55250" cy="96800"/>
            </a:xfrm>
            <a:custGeom>
              <a:avLst/>
              <a:gdLst/>
              <a:ahLst/>
              <a:cxnLst/>
              <a:rect l="l" t="t" r="r" b="b"/>
              <a:pathLst>
                <a:path w="2210" h="3872" extrusionOk="0">
                  <a:moveTo>
                    <a:pt x="4" y="2036"/>
                  </a:moveTo>
                  <a:cubicBezTo>
                    <a:pt x="4" y="2152"/>
                    <a:pt x="16" y="2260"/>
                    <a:pt x="113" y="2342"/>
                  </a:cubicBezTo>
                  <a:cubicBezTo>
                    <a:pt x="68" y="2584"/>
                    <a:pt x="64" y="2797"/>
                    <a:pt x="139" y="3009"/>
                  </a:cubicBezTo>
                  <a:cubicBezTo>
                    <a:pt x="155" y="3050"/>
                    <a:pt x="164" y="3095"/>
                    <a:pt x="169" y="3139"/>
                  </a:cubicBezTo>
                  <a:cubicBezTo>
                    <a:pt x="194" y="3377"/>
                    <a:pt x="326" y="3555"/>
                    <a:pt x="497" y="3706"/>
                  </a:cubicBezTo>
                  <a:cubicBezTo>
                    <a:pt x="613" y="3809"/>
                    <a:pt x="753" y="3859"/>
                    <a:pt x="909" y="3861"/>
                  </a:cubicBezTo>
                  <a:cubicBezTo>
                    <a:pt x="1005" y="3862"/>
                    <a:pt x="1103" y="3854"/>
                    <a:pt x="1200" y="3861"/>
                  </a:cubicBezTo>
                  <a:cubicBezTo>
                    <a:pt x="1336" y="3871"/>
                    <a:pt x="1449" y="3829"/>
                    <a:pt x="1550" y="3741"/>
                  </a:cubicBezTo>
                  <a:cubicBezTo>
                    <a:pt x="1596" y="3702"/>
                    <a:pt x="1647" y="3669"/>
                    <a:pt x="1687" y="3625"/>
                  </a:cubicBezTo>
                  <a:cubicBezTo>
                    <a:pt x="1726" y="3582"/>
                    <a:pt x="1763" y="3532"/>
                    <a:pt x="1782" y="3478"/>
                  </a:cubicBezTo>
                  <a:cubicBezTo>
                    <a:pt x="1848" y="3296"/>
                    <a:pt x="1903" y="3110"/>
                    <a:pt x="1970" y="2928"/>
                  </a:cubicBezTo>
                  <a:cubicBezTo>
                    <a:pt x="2010" y="2820"/>
                    <a:pt x="2036" y="2713"/>
                    <a:pt x="2021" y="2599"/>
                  </a:cubicBezTo>
                  <a:cubicBezTo>
                    <a:pt x="2008" y="2517"/>
                    <a:pt x="2032" y="2448"/>
                    <a:pt x="2095" y="2400"/>
                  </a:cubicBezTo>
                  <a:cubicBezTo>
                    <a:pt x="2182" y="2332"/>
                    <a:pt x="2202" y="2243"/>
                    <a:pt x="2203" y="2142"/>
                  </a:cubicBezTo>
                  <a:cubicBezTo>
                    <a:pt x="2206" y="1566"/>
                    <a:pt x="2210" y="990"/>
                    <a:pt x="2210" y="413"/>
                  </a:cubicBezTo>
                  <a:cubicBezTo>
                    <a:pt x="2210" y="210"/>
                    <a:pt x="2112" y="112"/>
                    <a:pt x="1908" y="107"/>
                  </a:cubicBezTo>
                  <a:cubicBezTo>
                    <a:pt x="1744" y="103"/>
                    <a:pt x="1579" y="107"/>
                    <a:pt x="1415" y="106"/>
                  </a:cubicBezTo>
                  <a:cubicBezTo>
                    <a:pt x="1355" y="105"/>
                    <a:pt x="1291" y="110"/>
                    <a:pt x="1237" y="91"/>
                  </a:cubicBezTo>
                  <a:cubicBezTo>
                    <a:pt x="1020" y="20"/>
                    <a:pt x="801" y="1"/>
                    <a:pt x="575" y="28"/>
                  </a:cubicBezTo>
                  <a:cubicBezTo>
                    <a:pt x="494" y="38"/>
                    <a:pt x="411" y="29"/>
                    <a:pt x="329" y="30"/>
                  </a:cubicBezTo>
                  <a:cubicBezTo>
                    <a:pt x="204" y="30"/>
                    <a:pt x="114" y="86"/>
                    <a:pt x="71" y="207"/>
                  </a:cubicBezTo>
                  <a:cubicBezTo>
                    <a:pt x="51" y="263"/>
                    <a:pt x="28" y="319"/>
                    <a:pt x="18" y="376"/>
                  </a:cubicBezTo>
                  <a:cubicBezTo>
                    <a:pt x="6" y="457"/>
                    <a:pt x="1" y="540"/>
                    <a:pt x="1" y="622"/>
                  </a:cubicBezTo>
                  <a:cubicBezTo>
                    <a:pt x="1" y="1093"/>
                    <a:pt x="5" y="1564"/>
                    <a:pt x="4" y="2036"/>
                  </a:cubicBezTo>
                  <a:close/>
                  <a:moveTo>
                    <a:pt x="1540" y="1669"/>
                  </a:moveTo>
                  <a:cubicBezTo>
                    <a:pt x="1538" y="1460"/>
                    <a:pt x="1544" y="1250"/>
                    <a:pt x="1544" y="1040"/>
                  </a:cubicBezTo>
                  <a:cubicBezTo>
                    <a:pt x="1545" y="832"/>
                    <a:pt x="1544" y="623"/>
                    <a:pt x="1544" y="411"/>
                  </a:cubicBezTo>
                  <a:cubicBezTo>
                    <a:pt x="1672" y="359"/>
                    <a:pt x="1788" y="381"/>
                    <a:pt x="1918" y="389"/>
                  </a:cubicBezTo>
                  <a:cubicBezTo>
                    <a:pt x="1927" y="452"/>
                    <a:pt x="1940" y="509"/>
                    <a:pt x="1940" y="566"/>
                  </a:cubicBezTo>
                  <a:cubicBezTo>
                    <a:pt x="1948" y="1053"/>
                    <a:pt x="1953" y="1539"/>
                    <a:pt x="1960" y="2026"/>
                  </a:cubicBezTo>
                  <a:cubicBezTo>
                    <a:pt x="1961" y="2121"/>
                    <a:pt x="1960" y="2217"/>
                    <a:pt x="1960" y="2322"/>
                  </a:cubicBezTo>
                  <a:cubicBezTo>
                    <a:pt x="1820" y="2315"/>
                    <a:pt x="1687" y="2310"/>
                    <a:pt x="1546" y="2304"/>
                  </a:cubicBezTo>
                  <a:cubicBezTo>
                    <a:pt x="1510" y="2085"/>
                    <a:pt x="1541" y="1877"/>
                    <a:pt x="1540" y="1669"/>
                  </a:cubicBezTo>
                  <a:close/>
                  <a:moveTo>
                    <a:pt x="922" y="2174"/>
                  </a:moveTo>
                  <a:cubicBezTo>
                    <a:pt x="1022" y="2116"/>
                    <a:pt x="1024" y="2043"/>
                    <a:pt x="988" y="1947"/>
                  </a:cubicBezTo>
                  <a:cubicBezTo>
                    <a:pt x="973" y="1906"/>
                    <a:pt x="975" y="1859"/>
                    <a:pt x="976" y="1815"/>
                  </a:cubicBezTo>
                  <a:cubicBezTo>
                    <a:pt x="978" y="1388"/>
                    <a:pt x="982" y="961"/>
                    <a:pt x="986" y="535"/>
                  </a:cubicBezTo>
                  <a:cubicBezTo>
                    <a:pt x="987" y="469"/>
                    <a:pt x="992" y="403"/>
                    <a:pt x="995" y="341"/>
                  </a:cubicBezTo>
                  <a:cubicBezTo>
                    <a:pt x="1014" y="335"/>
                    <a:pt x="1021" y="330"/>
                    <a:pt x="1028" y="332"/>
                  </a:cubicBezTo>
                  <a:cubicBezTo>
                    <a:pt x="1114" y="351"/>
                    <a:pt x="1199" y="372"/>
                    <a:pt x="1298" y="395"/>
                  </a:cubicBezTo>
                  <a:cubicBezTo>
                    <a:pt x="1336" y="712"/>
                    <a:pt x="1306" y="1025"/>
                    <a:pt x="1318" y="1336"/>
                  </a:cubicBezTo>
                  <a:cubicBezTo>
                    <a:pt x="1329" y="1648"/>
                    <a:pt x="1321" y="1961"/>
                    <a:pt x="1321" y="2274"/>
                  </a:cubicBezTo>
                  <a:cubicBezTo>
                    <a:pt x="1193" y="2307"/>
                    <a:pt x="1040" y="2315"/>
                    <a:pt x="951" y="2294"/>
                  </a:cubicBezTo>
                  <a:cubicBezTo>
                    <a:pt x="895" y="2282"/>
                    <a:pt x="872" y="2205"/>
                    <a:pt x="922" y="2174"/>
                  </a:cubicBezTo>
                  <a:close/>
                  <a:moveTo>
                    <a:pt x="351" y="1512"/>
                  </a:moveTo>
                  <a:cubicBezTo>
                    <a:pt x="352" y="1504"/>
                    <a:pt x="352" y="1494"/>
                    <a:pt x="356" y="1491"/>
                  </a:cubicBezTo>
                  <a:cubicBezTo>
                    <a:pt x="482" y="1398"/>
                    <a:pt x="422" y="1282"/>
                    <a:pt x="400" y="1169"/>
                  </a:cubicBezTo>
                  <a:cubicBezTo>
                    <a:pt x="390" y="1111"/>
                    <a:pt x="400" y="1049"/>
                    <a:pt x="395" y="989"/>
                  </a:cubicBezTo>
                  <a:cubicBezTo>
                    <a:pt x="387" y="870"/>
                    <a:pt x="373" y="752"/>
                    <a:pt x="365" y="633"/>
                  </a:cubicBezTo>
                  <a:cubicBezTo>
                    <a:pt x="358" y="537"/>
                    <a:pt x="356" y="441"/>
                    <a:pt x="352" y="350"/>
                  </a:cubicBezTo>
                  <a:cubicBezTo>
                    <a:pt x="512" y="295"/>
                    <a:pt x="515" y="295"/>
                    <a:pt x="712" y="330"/>
                  </a:cubicBezTo>
                  <a:cubicBezTo>
                    <a:pt x="750" y="400"/>
                    <a:pt x="736" y="475"/>
                    <a:pt x="738" y="549"/>
                  </a:cubicBezTo>
                  <a:cubicBezTo>
                    <a:pt x="749" y="1020"/>
                    <a:pt x="756" y="1493"/>
                    <a:pt x="766" y="1964"/>
                  </a:cubicBezTo>
                  <a:cubicBezTo>
                    <a:pt x="768" y="2057"/>
                    <a:pt x="755" y="2143"/>
                    <a:pt x="688" y="2212"/>
                  </a:cubicBezTo>
                  <a:cubicBezTo>
                    <a:pt x="563" y="2235"/>
                    <a:pt x="481" y="2133"/>
                    <a:pt x="359" y="2121"/>
                  </a:cubicBezTo>
                  <a:cubicBezTo>
                    <a:pt x="336" y="1914"/>
                    <a:pt x="346" y="1713"/>
                    <a:pt x="351" y="1512"/>
                  </a:cubicBezTo>
                  <a:close/>
                  <a:moveTo>
                    <a:pt x="556" y="2500"/>
                  </a:moveTo>
                  <a:cubicBezTo>
                    <a:pt x="560" y="2551"/>
                    <a:pt x="562" y="2603"/>
                    <a:pt x="570" y="2653"/>
                  </a:cubicBezTo>
                  <a:cubicBezTo>
                    <a:pt x="580" y="2732"/>
                    <a:pt x="554" y="2783"/>
                    <a:pt x="473" y="2804"/>
                  </a:cubicBezTo>
                  <a:cubicBezTo>
                    <a:pt x="459" y="2808"/>
                    <a:pt x="451" y="2835"/>
                    <a:pt x="434" y="2861"/>
                  </a:cubicBezTo>
                  <a:cubicBezTo>
                    <a:pt x="513" y="2908"/>
                    <a:pt x="613" y="2889"/>
                    <a:pt x="670" y="2973"/>
                  </a:cubicBezTo>
                  <a:cubicBezTo>
                    <a:pt x="698" y="3015"/>
                    <a:pt x="775" y="2967"/>
                    <a:pt x="775" y="2907"/>
                  </a:cubicBezTo>
                  <a:cubicBezTo>
                    <a:pt x="774" y="2809"/>
                    <a:pt x="742" y="2718"/>
                    <a:pt x="704" y="2629"/>
                  </a:cubicBezTo>
                  <a:cubicBezTo>
                    <a:pt x="694" y="2603"/>
                    <a:pt x="687" y="2573"/>
                    <a:pt x="682" y="2545"/>
                  </a:cubicBezTo>
                  <a:cubicBezTo>
                    <a:pt x="680" y="2532"/>
                    <a:pt x="692" y="2518"/>
                    <a:pt x="698" y="2506"/>
                  </a:cubicBezTo>
                  <a:cubicBezTo>
                    <a:pt x="712" y="2502"/>
                    <a:pt x="729" y="2491"/>
                    <a:pt x="739" y="2496"/>
                  </a:cubicBezTo>
                  <a:cubicBezTo>
                    <a:pt x="871" y="2560"/>
                    <a:pt x="1008" y="2571"/>
                    <a:pt x="1153" y="2568"/>
                  </a:cubicBezTo>
                  <a:cubicBezTo>
                    <a:pt x="1361" y="2563"/>
                    <a:pt x="1570" y="2566"/>
                    <a:pt x="1792" y="2566"/>
                  </a:cubicBezTo>
                  <a:cubicBezTo>
                    <a:pt x="1825" y="2656"/>
                    <a:pt x="1812" y="2729"/>
                    <a:pt x="1786" y="2799"/>
                  </a:cubicBezTo>
                  <a:cubicBezTo>
                    <a:pt x="1711" y="2995"/>
                    <a:pt x="1646" y="3194"/>
                    <a:pt x="1559" y="3383"/>
                  </a:cubicBezTo>
                  <a:cubicBezTo>
                    <a:pt x="1502" y="3507"/>
                    <a:pt x="1389" y="3591"/>
                    <a:pt x="1247" y="3606"/>
                  </a:cubicBezTo>
                  <a:cubicBezTo>
                    <a:pt x="1159" y="3617"/>
                    <a:pt x="1067" y="3602"/>
                    <a:pt x="979" y="3611"/>
                  </a:cubicBezTo>
                  <a:cubicBezTo>
                    <a:pt x="821" y="3624"/>
                    <a:pt x="700" y="3557"/>
                    <a:pt x="603" y="3446"/>
                  </a:cubicBezTo>
                  <a:cubicBezTo>
                    <a:pt x="516" y="3344"/>
                    <a:pt x="441" y="3233"/>
                    <a:pt x="431" y="3090"/>
                  </a:cubicBezTo>
                  <a:cubicBezTo>
                    <a:pt x="427" y="3023"/>
                    <a:pt x="415" y="2955"/>
                    <a:pt x="390" y="2893"/>
                  </a:cubicBezTo>
                  <a:cubicBezTo>
                    <a:pt x="330" y="2740"/>
                    <a:pt x="365" y="2586"/>
                    <a:pt x="341" y="2407"/>
                  </a:cubicBezTo>
                  <a:cubicBezTo>
                    <a:pt x="431" y="2445"/>
                    <a:pt x="490" y="2471"/>
                    <a:pt x="556" y="250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5"/>
            <p:cNvSpPr/>
            <p:nvPr/>
          </p:nvSpPr>
          <p:spPr>
            <a:xfrm>
              <a:off x="3591050" y="3473975"/>
              <a:ext cx="30600" cy="70225"/>
            </a:xfrm>
            <a:custGeom>
              <a:avLst/>
              <a:gdLst/>
              <a:ahLst/>
              <a:cxnLst/>
              <a:rect l="l" t="t" r="r" b="b"/>
              <a:pathLst>
                <a:path w="1224" h="2809" extrusionOk="0">
                  <a:moveTo>
                    <a:pt x="551" y="2613"/>
                  </a:moveTo>
                  <a:cubicBezTo>
                    <a:pt x="652" y="2613"/>
                    <a:pt x="743" y="2615"/>
                    <a:pt x="833" y="2613"/>
                  </a:cubicBezTo>
                  <a:cubicBezTo>
                    <a:pt x="907" y="2611"/>
                    <a:pt x="964" y="2561"/>
                    <a:pt x="959" y="2482"/>
                  </a:cubicBezTo>
                  <a:cubicBezTo>
                    <a:pt x="951" y="2373"/>
                    <a:pt x="966" y="2263"/>
                    <a:pt x="921" y="2158"/>
                  </a:cubicBezTo>
                  <a:cubicBezTo>
                    <a:pt x="908" y="2129"/>
                    <a:pt x="906" y="2096"/>
                    <a:pt x="904" y="2064"/>
                  </a:cubicBezTo>
                  <a:cubicBezTo>
                    <a:pt x="897" y="1917"/>
                    <a:pt x="859" y="1777"/>
                    <a:pt x="811" y="1639"/>
                  </a:cubicBezTo>
                  <a:cubicBezTo>
                    <a:pt x="772" y="1522"/>
                    <a:pt x="728" y="1407"/>
                    <a:pt x="690" y="1290"/>
                  </a:cubicBezTo>
                  <a:cubicBezTo>
                    <a:pt x="647" y="1156"/>
                    <a:pt x="571" y="1056"/>
                    <a:pt x="432" y="1014"/>
                  </a:cubicBezTo>
                  <a:cubicBezTo>
                    <a:pt x="427" y="999"/>
                    <a:pt x="418" y="987"/>
                    <a:pt x="419" y="974"/>
                  </a:cubicBezTo>
                  <a:cubicBezTo>
                    <a:pt x="421" y="858"/>
                    <a:pt x="488" y="816"/>
                    <a:pt x="588" y="867"/>
                  </a:cubicBezTo>
                  <a:cubicBezTo>
                    <a:pt x="703" y="924"/>
                    <a:pt x="795" y="1013"/>
                    <a:pt x="834" y="1130"/>
                  </a:cubicBezTo>
                  <a:cubicBezTo>
                    <a:pt x="914" y="1368"/>
                    <a:pt x="1018" y="1597"/>
                    <a:pt x="1068" y="1843"/>
                  </a:cubicBezTo>
                  <a:cubicBezTo>
                    <a:pt x="1077" y="1888"/>
                    <a:pt x="1086" y="1934"/>
                    <a:pt x="1090" y="1978"/>
                  </a:cubicBezTo>
                  <a:cubicBezTo>
                    <a:pt x="1095" y="2047"/>
                    <a:pt x="1106" y="2112"/>
                    <a:pt x="1127" y="2179"/>
                  </a:cubicBezTo>
                  <a:cubicBezTo>
                    <a:pt x="1144" y="2229"/>
                    <a:pt x="1144" y="2286"/>
                    <a:pt x="1147" y="2341"/>
                  </a:cubicBezTo>
                  <a:cubicBezTo>
                    <a:pt x="1149" y="2409"/>
                    <a:pt x="1146" y="2478"/>
                    <a:pt x="1147" y="2546"/>
                  </a:cubicBezTo>
                  <a:cubicBezTo>
                    <a:pt x="1149" y="2610"/>
                    <a:pt x="1123" y="2662"/>
                    <a:pt x="1077" y="2703"/>
                  </a:cubicBezTo>
                  <a:cubicBezTo>
                    <a:pt x="1011" y="2763"/>
                    <a:pt x="939" y="2807"/>
                    <a:pt x="846" y="2807"/>
                  </a:cubicBezTo>
                  <a:cubicBezTo>
                    <a:pt x="754" y="2807"/>
                    <a:pt x="664" y="2809"/>
                    <a:pt x="572" y="2808"/>
                  </a:cubicBezTo>
                  <a:cubicBezTo>
                    <a:pt x="464" y="2808"/>
                    <a:pt x="391" y="2755"/>
                    <a:pt x="357" y="2652"/>
                  </a:cubicBezTo>
                  <a:cubicBezTo>
                    <a:pt x="310" y="2514"/>
                    <a:pt x="263" y="2377"/>
                    <a:pt x="265" y="2227"/>
                  </a:cubicBezTo>
                  <a:cubicBezTo>
                    <a:pt x="266" y="2196"/>
                    <a:pt x="263" y="2164"/>
                    <a:pt x="258" y="2132"/>
                  </a:cubicBezTo>
                  <a:cubicBezTo>
                    <a:pt x="225" y="1930"/>
                    <a:pt x="196" y="1727"/>
                    <a:pt x="157" y="1526"/>
                  </a:cubicBezTo>
                  <a:cubicBezTo>
                    <a:pt x="132" y="1392"/>
                    <a:pt x="102" y="1258"/>
                    <a:pt x="62" y="1128"/>
                  </a:cubicBezTo>
                  <a:cubicBezTo>
                    <a:pt x="0" y="922"/>
                    <a:pt x="14" y="712"/>
                    <a:pt x="22" y="503"/>
                  </a:cubicBezTo>
                  <a:cubicBezTo>
                    <a:pt x="25" y="413"/>
                    <a:pt x="48" y="321"/>
                    <a:pt x="84" y="239"/>
                  </a:cubicBezTo>
                  <a:cubicBezTo>
                    <a:pt x="142" y="105"/>
                    <a:pt x="253" y="23"/>
                    <a:pt x="401" y="10"/>
                  </a:cubicBezTo>
                  <a:cubicBezTo>
                    <a:pt x="500" y="1"/>
                    <a:pt x="602" y="1"/>
                    <a:pt x="701" y="10"/>
                  </a:cubicBezTo>
                  <a:cubicBezTo>
                    <a:pt x="820" y="23"/>
                    <a:pt x="905" y="100"/>
                    <a:pt x="947" y="204"/>
                  </a:cubicBezTo>
                  <a:cubicBezTo>
                    <a:pt x="1008" y="356"/>
                    <a:pt x="1063" y="511"/>
                    <a:pt x="1083" y="675"/>
                  </a:cubicBezTo>
                  <a:cubicBezTo>
                    <a:pt x="1090" y="738"/>
                    <a:pt x="1107" y="801"/>
                    <a:pt x="1122" y="862"/>
                  </a:cubicBezTo>
                  <a:cubicBezTo>
                    <a:pt x="1149" y="972"/>
                    <a:pt x="1177" y="1082"/>
                    <a:pt x="1207" y="1192"/>
                  </a:cubicBezTo>
                  <a:cubicBezTo>
                    <a:pt x="1224" y="1257"/>
                    <a:pt x="1211" y="1319"/>
                    <a:pt x="1191" y="1380"/>
                  </a:cubicBezTo>
                  <a:cubicBezTo>
                    <a:pt x="1187" y="1394"/>
                    <a:pt x="1166" y="1410"/>
                    <a:pt x="1151" y="1410"/>
                  </a:cubicBezTo>
                  <a:cubicBezTo>
                    <a:pt x="1138" y="1410"/>
                    <a:pt x="1115" y="1394"/>
                    <a:pt x="1112" y="1381"/>
                  </a:cubicBezTo>
                  <a:cubicBezTo>
                    <a:pt x="1084" y="1284"/>
                    <a:pt x="1059" y="1188"/>
                    <a:pt x="1034" y="1091"/>
                  </a:cubicBezTo>
                  <a:cubicBezTo>
                    <a:pt x="1032" y="1082"/>
                    <a:pt x="1033" y="1072"/>
                    <a:pt x="1030" y="1064"/>
                  </a:cubicBezTo>
                  <a:cubicBezTo>
                    <a:pt x="935" y="822"/>
                    <a:pt x="900" y="562"/>
                    <a:pt x="806" y="320"/>
                  </a:cubicBezTo>
                  <a:cubicBezTo>
                    <a:pt x="771" y="229"/>
                    <a:pt x="718" y="192"/>
                    <a:pt x="620" y="192"/>
                  </a:cubicBezTo>
                  <a:cubicBezTo>
                    <a:pt x="561" y="192"/>
                    <a:pt x="501" y="190"/>
                    <a:pt x="442" y="196"/>
                  </a:cubicBezTo>
                  <a:cubicBezTo>
                    <a:pt x="335" y="204"/>
                    <a:pt x="283" y="255"/>
                    <a:pt x="252" y="360"/>
                  </a:cubicBezTo>
                  <a:cubicBezTo>
                    <a:pt x="185" y="585"/>
                    <a:pt x="197" y="810"/>
                    <a:pt x="239" y="1035"/>
                  </a:cubicBezTo>
                  <a:cubicBezTo>
                    <a:pt x="250" y="1098"/>
                    <a:pt x="269" y="1159"/>
                    <a:pt x="285" y="1221"/>
                  </a:cubicBezTo>
                  <a:cubicBezTo>
                    <a:pt x="317" y="1350"/>
                    <a:pt x="347" y="1477"/>
                    <a:pt x="365" y="1609"/>
                  </a:cubicBezTo>
                  <a:cubicBezTo>
                    <a:pt x="387" y="1766"/>
                    <a:pt x="419" y="1923"/>
                    <a:pt x="445" y="2080"/>
                  </a:cubicBezTo>
                  <a:cubicBezTo>
                    <a:pt x="452" y="2125"/>
                    <a:pt x="457" y="2170"/>
                    <a:pt x="458" y="2216"/>
                  </a:cubicBezTo>
                  <a:cubicBezTo>
                    <a:pt x="459" y="2350"/>
                    <a:pt x="502" y="2475"/>
                    <a:pt x="551" y="261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5"/>
            <p:cNvSpPr/>
            <p:nvPr/>
          </p:nvSpPr>
          <p:spPr>
            <a:xfrm>
              <a:off x="3648350" y="3559700"/>
              <a:ext cx="38000" cy="60775"/>
            </a:xfrm>
            <a:custGeom>
              <a:avLst/>
              <a:gdLst/>
              <a:ahLst/>
              <a:cxnLst/>
              <a:rect l="l" t="t" r="r" b="b"/>
              <a:pathLst>
                <a:path w="1520" h="2431" extrusionOk="0">
                  <a:moveTo>
                    <a:pt x="1333" y="309"/>
                  </a:moveTo>
                  <a:cubicBezTo>
                    <a:pt x="1267" y="256"/>
                    <a:pt x="1207" y="229"/>
                    <a:pt x="1135" y="232"/>
                  </a:cubicBezTo>
                  <a:cubicBezTo>
                    <a:pt x="1109" y="234"/>
                    <a:pt x="1079" y="225"/>
                    <a:pt x="1057" y="211"/>
                  </a:cubicBezTo>
                  <a:cubicBezTo>
                    <a:pt x="1002" y="177"/>
                    <a:pt x="944" y="182"/>
                    <a:pt x="885" y="190"/>
                  </a:cubicBezTo>
                  <a:cubicBezTo>
                    <a:pt x="723" y="336"/>
                    <a:pt x="642" y="531"/>
                    <a:pt x="573" y="729"/>
                  </a:cubicBezTo>
                  <a:cubicBezTo>
                    <a:pt x="516" y="888"/>
                    <a:pt x="444" y="1039"/>
                    <a:pt x="381" y="1195"/>
                  </a:cubicBezTo>
                  <a:cubicBezTo>
                    <a:pt x="360" y="1245"/>
                    <a:pt x="342" y="1297"/>
                    <a:pt x="329" y="1349"/>
                  </a:cubicBezTo>
                  <a:cubicBezTo>
                    <a:pt x="309" y="1419"/>
                    <a:pt x="300" y="1492"/>
                    <a:pt x="275" y="1560"/>
                  </a:cubicBezTo>
                  <a:cubicBezTo>
                    <a:pt x="242" y="1648"/>
                    <a:pt x="232" y="1737"/>
                    <a:pt x="235" y="1828"/>
                  </a:cubicBezTo>
                  <a:cubicBezTo>
                    <a:pt x="238" y="1924"/>
                    <a:pt x="242" y="2021"/>
                    <a:pt x="194" y="2109"/>
                  </a:cubicBezTo>
                  <a:cubicBezTo>
                    <a:pt x="190" y="2116"/>
                    <a:pt x="189" y="2126"/>
                    <a:pt x="187" y="2134"/>
                  </a:cubicBezTo>
                  <a:cubicBezTo>
                    <a:pt x="175" y="2199"/>
                    <a:pt x="198" y="2229"/>
                    <a:pt x="264" y="2232"/>
                  </a:cubicBezTo>
                  <a:cubicBezTo>
                    <a:pt x="286" y="2233"/>
                    <a:pt x="309" y="2233"/>
                    <a:pt x="332" y="2232"/>
                  </a:cubicBezTo>
                  <a:cubicBezTo>
                    <a:pt x="350" y="2231"/>
                    <a:pt x="368" y="2229"/>
                    <a:pt x="390" y="2227"/>
                  </a:cubicBezTo>
                  <a:cubicBezTo>
                    <a:pt x="403" y="2211"/>
                    <a:pt x="423" y="2196"/>
                    <a:pt x="431" y="2176"/>
                  </a:cubicBezTo>
                  <a:cubicBezTo>
                    <a:pt x="488" y="2028"/>
                    <a:pt x="584" y="1895"/>
                    <a:pt x="605" y="1733"/>
                  </a:cubicBezTo>
                  <a:cubicBezTo>
                    <a:pt x="607" y="1729"/>
                    <a:pt x="608" y="1725"/>
                    <a:pt x="610" y="1721"/>
                  </a:cubicBezTo>
                  <a:cubicBezTo>
                    <a:pt x="676" y="1580"/>
                    <a:pt x="696" y="1424"/>
                    <a:pt x="752" y="1280"/>
                  </a:cubicBezTo>
                  <a:cubicBezTo>
                    <a:pt x="776" y="1216"/>
                    <a:pt x="797" y="1152"/>
                    <a:pt x="790" y="1081"/>
                  </a:cubicBezTo>
                  <a:cubicBezTo>
                    <a:pt x="787" y="1059"/>
                    <a:pt x="792" y="1035"/>
                    <a:pt x="798" y="1013"/>
                  </a:cubicBezTo>
                  <a:cubicBezTo>
                    <a:pt x="810" y="971"/>
                    <a:pt x="852" y="943"/>
                    <a:pt x="891" y="949"/>
                  </a:cubicBezTo>
                  <a:cubicBezTo>
                    <a:pt x="925" y="952"/>
                    <a:pt x="962" y="979"/>
                    <a:pt x="967" y="1016"/>
                  </a:cubicBezTo>
                  <a:cubicBezTo>
                    <a:pt x="978" y="1093"/>
                    <a:pt x="986" y="1171"/>
                    <a:pt x="955" y="1245"/>
                  </a:cubicBezTo>
                  <a:cubicBezTo>
                    <a:pt x="919" y="1328"/>
                    <a:pt x="884" y="1414"/>
                    <a:pt x="842" y="1494"/>
                  </a:cubicBezTo>
                  <a:cubicBezTo>
                    <a:pt x="811" y="1557"/>
                    <a:pt x="791" y="1620"/>
                    <a:pt x="785" y="1689"/>
                  </a:cubicBezTo>
                  <a:cubicBezTo>
                    <a:pt x="776" y="1827"/>
                    <a:pt x="741" y="1959"/>
                    <a:pt x="675" y="2081"/>
                  </a:cubicBezTo>
                  <a:cubicBezTo>
                    <a:pt x="653" y="2121"/>
                    <a:pt x="638" y="2164"/>
                    <a:pt x="622" y="2206"/>
                  </a:cubicBezTo>
                  <a:cubicBezTo>
                    <a:pt x="599" y="2267"/>
                    <a:pt x="570" y="2323"/>
                    <a:pt x="517" y="2364"/>
                  </a:cubicBezTo>
                  <a:cubicBezTo>
                    <a:pt x="447" y="2419"/>
                    <a:pt x="186" y="2431"/>
                    <a:pt x="109" y="2381"/>
                  </a:cubicBezTo>
                  <a:cubicBezTo>
                    <a:pt x="49" y="2343"/>
                    <a:pt x="7" y="2289"/>
                    <a:pt x="4" y="2215"/>
                  </a:cubicBezTo>
                  <a:cubicBezTo>
                    <a:pt x="3" y="2166"/>
                    <a:pt x="1" y="2111"/>
                    <a:pt x="18" y="2067"/>
                  </a:cubicBezTo>
                  <a:cubicBezTo>
                    <a:pt x="51" y="1983"/>
                    <a:pt x="52" y="1898"/>
                    <a:pt x="50" y="1812"/>
                  </a:cubicBezTo>
                  <a:cubicBezTo>
                    <a:pt x="48" y="1720"/>
                    <a:pt x="57" y="1632"/>
                    <a:pt x="90" y="1544"/>
                  </a:cubicBezTo>
                  <a:cubicBezTo>
                    <a:pt x="120" y="1459"/>
                    <a:pt x="133" y="1367"/>
                    <a:pt x="155" y="1279"/>
                  </a:cubicBezTo>
                  <a:cubicBezTo>
                    <a:pt x="166" y="1240"/>
                    <a:pt x="178" y="1201"/>
                    <a:pt x="194" y="1163"/>
                  </a:cubicBezTo>
                  <a:cubicBezTo>
                    <a:pt x="214" y="1113"/>
                    <a:pt x="238" y="1063"/>
                    <a:pt x="261" y="1014"/>
                  </a:cubicBezTo>
                  <a:cubicBezTo>
                    <a:pt x="372" y="784"/>
                    <a:pt x="437" y="535"/>
                    <a:pt x="561" y="311"/>
                  </a:cubicBezTo>
                  <a:cubicBezTo>
                    <a:pt x="614" y="218"/>
                    <a:pt x="685" y="143"/>
                    <a:pt x="754" y="65"/>
                  </a:cubicBezTo>
                  <a:cubicBezTo>
                    <a:pt x="772" y="46"/>
                    <a:pt x="799" y="27"/>
                    <a:pt x="823" y="24"/>
                  </a:cubicBezTo>
                  <a:cubicBezTo>
                    <a:pt x="918" y="13"/>
                    <a:pt x="1013" y="1"/>
                    <a:pt x="1106" y="36"/>
                  </a:cubicBezTo>
                  <a:cubicBezTo>
                    <a:pt x="1136" y="47"/>
                    <a:pt x="1166" y="62"/>
                    <a:pt x="1197" y="62"/>
                  </a:cubicBezTo>
                  <a:cubicBezTo>
                    <a:pt x="1284" y="64"/>
                    <a:pt x="1352" y="110"/>
                    <a:pt x="1421" y="154"/>
                  </a:cubicBezTo>
                  <a:cubicBezTo>
                    <a:pt x="1492" y="201"/>
                    <a:pt x="1520" y="271"/>
                    <a:pt x="1508" y="355"/>
                  </a:cubicBezTo>
                  <a:cubicBezTo>
                    <a:pt x="1504" y="391"/>
                    <a:pt x="1494" y="427"/>
                    <a:pt x="1486" y="461"/>
                  </a:cubicBezTo>
                  <a:cubicBezTo>
                    <a:pt x="1481" y="484"/>
                    <a:pt x="1469" y="505"/>
                    <a:pt x="1467" y="528"/>
                  </a:cubicBezTo>
                  <a:cubicBezTo>
                    <a:pt x="1440" y="813"/>
                    <a:pt x="1328" y="1073"/>
                    <a:pt x="1230" y="1337"/>
                  </a:cubicBezTo>
                  <a:cubicBezTo>
                    <a:pt x="1207" y="1401"/>
                    <a:pt x="1189" y="1467"/>
                    <a:pt x="1174" y="1532"/>
                  </a:cubicBezTo>
                  <a:cubicBezTo>
                    <a:pt x="1149" y="1630"/>
                    <a:pt x="1133" y="1729"/>
                    <a:pt x="1109" y="1827"/>
                  </a:cubicBezTo>
                  <a:cubicBezTo>
                    <a:pt x="1103" y="1858"/>
                    <a:pt x="1092" y="1888"/>
                    <a:pt x="1077" y="1915"/>
                  </a:cubicBezTo>
                  <a:cubicBezTo>
                    <a:pt x="1066" y="1935"/>
                    <a:pt x="1048" y="1962"/>
                    <a:pt x="1032" y="1964"/>
                  </a:cubicBezTo>
                  <a:cubicBezTo>
                    <a:pt x="958" y="1970"/>
                    <a:pt x="912" y="2023"/>
                    <a:pt x="856" y="2059"/>
                  </a:cubicBezTo>
                  <a:cubicBezTo>
                    <a:pt x="846" y="2064"/>
                    <a:pt x="825" y="2062"/>
                    <a:pt x="818" y="2054"/>
                  </a:cubicBezTo>
                  <a:cubicBezTo>
                    <a:pt x="807" y="2043"/>
                    <a:pt x="794" y="2022"/>
                    <a:pt x="798" y="2009"/>
                  </a:cubicBezTo>
                  <a:cubicBezTo>
                    <a:pt x="806" y="1979"/>
                    <a:pt x="826" y="1952"/>
                    <a:pt x="839" y="1923"/>
                  </a:cubicBezTo>
                  <a:cubicBezTo>
                    <a:pt x="867" y="1851"/>
                    <a:pt x="896" y="1780"/>
                    <a:pt x="922" y="1707"/>
                  </a:cubicBezTo>
                  <a:cubicBezTo>
                    <a:pt x="946" y="1639"/>
                    <a:pt x="963" y="1567"/>
                    <a:pt x="995" y="1502"/>
                  </a:cubicBezTo>
                  <a:cubicBezTo>
                    <a:pt x="1104" y="1269"/>
                    <a:pt x="1174" y="1024"/>
                    <a:pt x="1245" y="779"/>
                  </a:cubicBezTo>
                  <a:cubicBezTo>
                    <a:pt x="1270" y="693"/>
                    <a:pt x="1279" y="601"/>
                    <a:pt x="1297" y="512"/>
                  </a:cubicBezTo>
                  <a:cubicBezTo>
                    <a:pt x="1306" y="468"/>
                    <a:pt x="1319" y="425"/>
                    <a:pt x="1328" y="379"/>
                  </a:cubicBezTo>
                  <a:cubicBezTo>
                    <a:pt x="1332" y="358"/>
                    <a:pt x="1331" y="335"/>
                    <a:pt x="1333" y="3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5"/>
            <p:cNvSpPr/>
            <p:nvPr/>
          </p:nvSpPr>
          <p:spPr>
            <a:xfrm>
              <a:off x="3141725" y="3535100"/>
              <a:ext cx="238250" cy="222975"/>
            </a:xfrm>
            <a:custGeom>
              <a:avLst/>
              <a:gdLst/>
              <a:ahLst/>
              <a:cxnLst/>
              <a:rect l="l" t="t" r="r" b="b"/>
              <a:pathLst>
                <a:path w="9530" h="8919" extrusionOk="0">
                  <a:moveTo>
                    <a:pt x="3774" y="211"/>
                  </a:moveTo>
                  <a:cubicBezTo>
                    <a:pt x="3802" y="215"/>
                    <a:pt x="3835" y="207"/>
                    <a:pt x="3855" y="222"/>
                  </a:cubicBezTo>
                  <a:cubicBezTo>
                    <a:pt x="4032" y="347"/>
                    <a:pt x="4207" y="477"/>
                    <a:pt x="4382" y="605"/>
                  </a:cubicBezTo>
                  <a:cubicBezTo>
                    <a:pt x="4484" y="680"/>
                    <a:pt x="4585" y="756"/>
                    <a:pt x="4692" y="827"/>
                  </a:cubicBezTo>
                  <a:cubicBezTo>
                    <a:pt x="5243" y="1189"/>
                    <a:pt x="5770" y="1585"/>
                    <a:pt x="6270" y="2015"/>
                  </a:cubicBezTo>
                  <a:cubicBezTo>
                    <a:pt x="6589" y="2288"/>
                    <a:pt x="6893" y="2577"/>
                    <a:pt x="7210" y="2851"/>
                  </a:cubicBezTo>
                  <a:cubicBezTo>
                    <a:pt x="7465" y="3072"/>
                    <a:pt x="7730" y="3280"/>
                    <a:pt x="7991" y="3494"/>
                  </a:cubicBezTo>
                  <a:cubicBezTo>
                    <a:pt x="8338" y="3778"/>
                    <a:pt x="8701" y="4044"/>
                    <a:pt x="9012" y="4372"/>
                  </a:cubicBezTo>
                  <a:cubicBezTo>
                    <a:pt x="9057" y="4420"/>
                    <a:pt x="9115" y="4465"/>
                    <a:pt x="9176" y="4487"/>
                  </a:cubicBezTo>
                  <a:cubicBezTo>
                    <a:pt x="9287" y="4526"/>
                    <a:pt x="9342" y="4606"/>
                    <a:pt x="9386" y="4705"/>
                  </a:cubicBezTo>
                  <a:cubicBezTo>
                    <a:pt x="9426" y="4793"/>
                    <a:pt x="9473" y="4878"/>
                    <a:pt x="9529" y="4988"/>
                  </a:cubicBezTo>
                  <a:cubicBezTo>
                    <a:pt x="9526" y="5029"/>
                    <a:pt x="9509" y="5096"/>
                    <a:pt x="9517" y="5161"/>
                  </a:cubicBezTo>
                  <a:cubicBezTo>
                    <a:pt x="9529" y="5291"/>
                    <a:pt x="9478" y="5362"/>
                    <a:pt x="9348" y="5372"/>
                  </a:cubicBezTo>
                  <a:cubicBezTo>
                    <a:pt x="9303" y="5472"/>
                    <a:pt x="9312" y="5571"/>
                    <a:pt x="9310" y="5666"/>
                  </a:cubicBezTo>
                  <a:cubicBezTo>
                    <a:pt x="9307" y="5781"/>
                    <a:pt x="9276" y="5884"/>
                    <a:pt x="9226" y="5988"/>
                  </a:cubicBezTo>
                  <a:cubicBezTo>
                    <a:pt x="9044" y="6377"/>
                    <a:pt x="8810" y="6731"/>
                    <a:pt x="8557" y="7076"/>
                  </a:cubicBezTo>
                  <a:cubicBezTo>
                    <a:pt x="8399" y="7294"/>
                    <a:pt x="8240" y="7512"/>
                    <a:pt x="8063" y="7714"/>
                  </a:cubicBezTo>
                  <a:cubicBezTo>
                    <a:pt x="7823" y="7985"/>
                    <a:pt x="7545" y="8213"/>
                    <a:pt x="7279" y="8456"/>
                  </a:cubicBezTo>
                  <a:cubicBezTo>
                    <a:pt x="7185" y="8542"/>
                    <a:pt x="7087" y="8623"/>
                    <a:pt x="6993" y="8709"/>
                  </a:cubicBezTo>
                  <a:cubicBezTo>
                    <a:pt x="6902" y="8793"/>
                    <a:pt x="6794" y="8826"/>
                    <a:pt x="6674" y="8855"/>
                  </a:cubicBezTo>
                  <a:cubicBezTo>
                    <a:pt x="6410" y="8918"/>
                    <a:pt x="6190" y="8848"/>
                    <a:pt x="5976" y="8698"/>
                  </a:cubicBezTo>
                  <a:cubicBezTo>
                    <a:pt x="5774" y="8557"/>
                    <a:pt x="5562" y="8431"/>
                    <a:pt x="5358" y="8292"/>
                  </a:cubicBezTo>
                  <a:cubicBezTo>
                    <a:pt x="5284" y="8242"/>
                    <a:pt x="5215" y="8183"/>
                    <a:pt x="5156" y="8117"/>
                  </a:cubicBezTo>
                  <a:cubicBezTo>
                    <a:pt x="5075" y="8026"/>
                    <a:pt x="4982" y="7954"/>
                    <a:pt x="4881" y="7887"/>
                  </a:cubicBezTo>
                  <a:cubicBezTo>
                    <a:pt x="4398" y="7571"/>
                    <a:pt x="3947" y="7213"/>
                    <a:pt x="3512" y="6833"/>
                  </a:cubicBezTo>
                  <a:cubicBezTo>
                    <a:pt x="3248" y="6601"/>
                    <a:pt x="2980" y="6372"/>
                    <a:pt x="2705" y="6152"/>
                  </a:cubicBezTo>
                  <a:cubicBezTo>
                    <a:pt x="2577" y="6050"/>
                    <a:pt x="2429" y="5976"/>
                    <a:pt x="2294" y="5880"/>
                  </a:cubicBezTo>
                  <a:cubicBezTo>
                    <a:pt x="2008" y="5676"/>
                    <a:pt x="1725" y="5466"/>
                    <a:pt x="1440" y="5260"/>
                  </a:cubicBezTo>
                  <a:cubicBezTo>
                    <a:pt x="1404" y="5234"/>
                    <a:pt x="1367" y="5207"/>
                    <a:pt x="1327" y="5187"/>
                  </a:cubicBezTo>
                  <a:cubicBezTo>
                    <a:pt x="1043" y="5039"/>
                    <a:pt x="819" y="4821"/>
                    <a:pt x="609" y="4586"/>
                  </a:cubicBezTo>
                  <a:cubicBezTo>
                    <a:pt x="553" y="4525"/>
                    <a:pt x="500" y="4465"/>
                    <a:pt x="418" y="4432"/>
                  </a:cubicBezTo>
                  <a:cubicBezTo>
                    <a:pt x="375" y="4414"/>
                    <a:pt x="325" y="4369"/>
                    <a:pt x="311" y="4326"/>
                  </a:cubicBezTo>
                  <a:cubicBezTo>
                    <a:pt x="279" y="4218"/>
                    <a:pt x="202" y="4150"/>
                    <a:pt x="127" y="4077"/>
                  </a:cubicBezTo>
                  <a:cubicBezTo>
                    <a:pt x="101" y="4051"/>
                    <a:pt x="74" y="4024"/>
                    <a:pt x="51" y="3995"/>
                  </a:cubicBezTo>
                  <a:cubicBezTo>
                    <a:pt x="15" y="3953"/>
                    <a:pt x="1" y="3903"/>
                    <a:pt x="21" y="3848"/>
                  </a:cubicBezTo>
                  <a:cubicBezTo>
                    <a:pt x="41" y="3793"/>
                    <a:pt x="50" y="3726"/>
                    <a:pt x="87" y="3683"/>
                  </a:cubicBezTo>
                  <a:cubicBezTo>
                    <a:pt x="191" y="3557"/>
                    <a:pt x="239" y="3392"/>
                    <a:pt x="370" y="3286"/>
                  </a:cubicBezTo>
                  <a:cubicBezTo>
                    <a:pt x="439" y="3227"/>
                    <a:pt x="482" y="3148"/>
                    <a:pt x="537" y="3077"/>
                  </a:cubicBezTo>
                  <a:cubicBezTo>
                    <a:pt x="672" y="2908"/>
                    <a:pt x="761" y="2705"/>
                    <a:pt x="929" y="2560"/>
                  </a:cubicBezTo>
                  <a:cubicBezTo>
                    <a:pt x="956" y="2536"/>
                    <a:pt x="982" y="2504"/>
                    <a:pt x="993" y="2470"/>
                  </a:cubicBezTo>
                  <a:cubicBezTo>
                    <a:pt x="1036" y="2332"/>
                    <a:pt x="1143" y="2250"/>
                    <a:pt x="1246" y="2163"/>
                  </a:cubicBezTo>
                  <a:cubicBezTo>
                    <a:pt x="1360" y="2067"/>
                    <a:pt x="1465" y="1964"/>
                    <a:pt x="1538" y="1791"/>
                  </a:cubicBezTo>
                  <a:cubicBezTo>
                    <a:pt x="1486" y="1819"/>
                    <a:pt x="1458" y="1826"/>
                    <a:pt x="1442" y="1844"/>
                  </a:cubicBezTo>
                  <a:cubicBezTo>
                    <a:pt x="1356" y="1938"/>
                    <a:pt x="1269" y="2031"/>
                    <a:pt x="1189" y="2129"/>
                  </a:cubicBezTo>
                  <a:cubicBezTo>
                    <a:pt x="1119" y="2217"/>
                    <a:pt x="1052" y="2305"/>
                    <a:pt x="944" y="2367"/>
                  </a:cubicBezTo>
                  <a:cubicBezTo>
                    <a:pt x="926" y="2283"/>
                    <a:pt x="971" y="2236"/>
                    <a:pt x="1014" y="2186"/>
                  </a:cubicBezTo>
                  <a:cubicBezTo>
                    <a:pt x="1161" y="2017"/>
                    <a:pt x="1310" y="1849"/>
                    <a:pt x="1452" y="1675"/>
                  </a:cubicBezTo>
                  <a:cubicBezTo>
                    <a:pt x="1637" y="1448"/>
                    <a:pt x="1815" y="1217"/>
                    <a:pt x="1993" y="986"/>
                  </a:cubicBezTo>
                  <a:cubicBezTo>
                    <a:pt x="2230" y="676"/>
                    <a:pt x="2473" y="376"/>
                    <a:pt x="2783" y="134"/>
                  </a:cubicBezTo>
                  <a:cubicBezTo>
                    <a:pt x="2892" y="49"/>
                    <a:pt x="2993" y="1"/>
                    <a:pt x="3132" y="24"/>
                  </a:cubicBezTo>
                  <a:cubicBezTo>
                    <a:pt x="3201" y="36"/>
                    <a:pt x="3275" y="17"/>
                    <a:pt x="3374" y="9"/>
                  </a:cubicBezTo>
                  <a:cubicBezTo>
                    <a:pt x="3497" y="117"/>
                    <a:pt x="3660" y="213"/>
                    <a:pt x="3843" y="282"/>
                  </a:cubicBezTo>
                  <a:cubicBezTo>
                    <a:pt x="3820" y="257"/>
                    <a:pt x="3796" y="230"/>
                    <a:pt x="3774" y="205"/>
                  </a:cubicBezTo>
                  <a:close/>
                  <a:moveTo>
                    <a:pt x="7266" y="8111"/>
                  </a:moveTo>
                  <a:cubicBezTo>
                    <a:pt x="7268" y="8112"/>
                    <a:pt x="7269" y="8115"/>
                    <a:pt x="7271" y="8117"/>
                  </a:cubicBezTo>
                  <a:cubicBezTo>
                    <a:pt x="7478" y="7909"/>
                    <a:pt x="7693" y="7712"/>
                    <a:pt x="7887" y="7494"/>
                  </a:cubicBezTo>
                  <a:cubicBezTo>
                    <a:pt x="8055" y="7303"/>
                    <a:pt x="8201" y="7094"/>
                    <a:pt x="8352" y="6889"/>
                  </a:cubicBezTo>
                  <a:cubicBezTo>
                    <a:pt x="8587" y="6569"/>
                    <a:pt x="8812" y="6244"/>
                    <a:pt x="8977" y="5880"/>
                  </a:cubicBezTo>
                  <a:cubicBezTo>
                    <a:pt x="9015" y="5797"/>
                    <a:pt x="9047" y="5717"/>
                    <a:pt x="9047" y="5624"/>
                  </a:cubicBezTo>
                  <a:cubicBezTo>
                    <a:pt x="9048" y="5489"/>
                    <a:pt x="9063" y="5355"/>
                    <a:pt x="9119" y="5230"/>
                  </a:cubicBezTo>
                  <a:cubicBezTo>
                    <a:pt x="9169" y="5114"/>
                    <a:pt x="9146" y="5016"/>
                    <a:pt x="9065" y="4918"/>
                  </a:cubicBezTo>
                  <a:cubicBezTo>
                    <a:pt x="8672" y="4443"/>
                    <a:pt x="8233" y="4018"/>
                    <a:pt x="7719" y="3672"/>
                  </a:cubicBezTo>
                  <a:cubicBezTo>
                    <a:pt x="7527" y="3542"/>
                    <a:pt x="7340" y="3405"/>
                    <a:pt x="7175" y="3240"/>
                  </a:cubicBezTo>
                  <a:cubicBezTo>
                    <a:pt x="6915" y="2980"/>
                    <a:pt x="6647" y="2731"/>
                    <a:pt x="6385" y="2474"/>
                  </a:cubicBezTo>
                  <a:cubicBezTo>
                    <a:pt x="5814" y="1916"/>
                    <a:pt x="5173" y="1452"/>
                    <a:pt x="4494" y="1036"/>
                  </a:cubicBezTo>
                  <a:cubicBezTo>
                    <a:pt x="4194" y="853"/>
                    <a:pt x="3882" y="691"/>
                    <a:pt x="3576" y="519"/>
                  </a:cubicBezTo>
                  <a:cubicBezTo>
                    <a:pt x="3505" y="478"/>
                    <a:pt x="3432" y="480"/>
                    <a:pt x="3359" y="502"/>
                  </a:cubicBezTo>
                  <a:cubicBezTo>
                    <a:pt x="3216" y="544"/>
                    <a:pt x="3073" y="583"/>
                    <a:pt x="2934" y="635"/>
                  </a:cubicBezTo>
                  <a:cubicBezTo>
                    <a:pt x="2873" y="659"/>
                    <a:pt x="2822" y="707"/>
                    <a:pt x="2770" y="749"/>
                  </a:cubicBezTo>
                  <a:cubicBezTo>
                    <a:pt x="2630" y="862"/>
                    <a:pt x="2498" y="986"/>
                    <a:pt x="2350" y="1086"/>
                  </a:cubicBezTo>
                  <a:cubicBezTo>
                    <a:pt x="2272" y="1139"/>
                    <a:pt x="2208" y="1195"/>
                    <a:pt x="2176" y="1281"/>
                  </a:cubicBezTo>
                  <a:cubicBezTo>
                    <a:pt x="2103" y="1480"/>
                    <a:pt x="1989" y="1656"/>
                    <a:pt x="1866" y="1825"/>
                  </a:cubicBezTo>
                  <a:cubicBezTo>
                    <a:pt x="1744" y="1995"/>
                    <a:pt x="1649" y="2185"/>
                    <a:pt x="1484" y="2322"/>
                  </a:cubicBezTo>
                  <a:cubicBezTo>
                    <a:pt x="1375" y="2413"/>
                    <a:pt x="1268" y="2507"/>
                    <a:pt x="1216" y="2648"/>
                  </a:cubicBezTo>
                  <a:cubicBezTo>
                    <a:pt x="1201" y="2687"/>
                    <a:pt x="1159" y="2716"/>
                    <a:pt x="1131" y="2751"/>
                  </a:cubicBezTo>
                  <a:cubicBezTo>
                    <a:pt x="1074" y="2819"/>
                    <a:pt x="1019" y="2890"/>
                    <a:pt x="962" y="2958"/>
                  </a:cubicBezTo>
                  <a:cubicBezTo>
                    <a:pt x="815" y="3137"/>
                    <a:pt x="717" y="3351"/>
                    <a:pt x="545" y="3513"/>
                  </a:cubicBezTo>
                  <a:cubicBezTo>
                    <a:pt x="478" y="3576"/>
                    <a:pt x="428" y="3673"/>
                    <a:pt x="405" y="3763"/>
                  </a:cubicBezTo>
                  <a:cubicBezTo>
                    <a:pt x="377" y="3875"/>
                    <a:pt x="376" y="3986"/>
                    <a:pt x="455" y="4103"/>
                  </a:cubicBezTo>
                  <a:cubicBezTo>
                    <a:pt x="550" y="4242"/>
                    <a:pt x="670" y="4349"/>
                    <a:pt x="777" y="4472"/>
                  </a:cubicBezTo>
                  <a:cubicBezTo>
                    <a:pt x="859" y="4567"/>
                    <a:pt x="948" y="4636"/>
                    <a:pt x="1076" y="4652"/>
                  </a:cubicBezTo>
                  <a:cubicBezTo>
                    <a:pt x="1112" y="4656"/>
                    <a:pt x="1149" y="4670"/>
                    <a:pt x="1181" y="4689"/>
                  </a:cubicBezTo>
                  <a:cubicBezTo>
                    <a:pt x="1398" y="4821"/>
                    <a:pt x="1623" y="4940"/>
                    <a:pt x="1809" y="5118"/>
                  </a:cubicBezTo>
                  <a:cubicBezTo>
                    <a:pt x="1998" y="5300"/>
                    <a:pt x="2199" y="5468"/>
                    <a:pt x="2414" y="5619"/>
                  </a:cubicBezTo>
                  <a:cubicBezTo>
                    <a:pt x="2579" y="5736"/>
                    <a:pt x="2737" y="5862"/>
                    <a:pt x="2892" y="5993"/>
                  </a:cubicBezTo>
                  <a:cubicBezTo>
                    <a:pt x="3182" y="6240"/>
                    <a:pt x="3467" y="6494"/>
                    <a:pt x="3758" y="6743"/>
                  </a:cubicBezTo>
                  <a:cubicBezTo>
                    <a:pt x="4360" y="7259"/>
                    <a:pt x="5009" y="7714"/>
                    <a:pt x="5655" y="8173"/>
                  </a:cubicBezTo>
                  <a:cubicBezTo>
                    <a:pt x="5795" y="8273"/>
                    <a:pt x="5943" y="8363"/>
                    <a:pt x="6088" y="8455"/>
                  </a:cubicBezTo>
                  <a:cubicBezTo>
                    <a:pt x="6151" y="8495"/>
                    <a:pt x="6218" y="8530"/>
                    <a:pt x="6282" y="8568"/>
                  </a:cubicBezTo>
                  <a:cubicBezTo>
                    <a:pt x="6350" y="8608"/>
                    <a:pt x="6420" y="8624"/>
                    <a:pt x="6498" y="8607"/>
                  </a:cubicBezTo>
                  <a:cubicBezTo>
                    <a:pt x="6541" y="8597"/>
                    <a:pt x="6587" y="8588"/>
                    <a:pt x="6631" y="8587"/>
                  </a:cubicBezTo>
                  <a:cubicBezTo>
                    <a:pt x="6718" y="8584"/>
                    <a:pt x="6786" y="8546"/>
                    <a:pt x="6850" y="8487"/>
                  </a:cubicBezTo>
                  <a:cubicBezTo>
                    <a:pt x="6986" y="8360"/>
                    <a:pt x="7126" y="8237"/>
                    <a:pt x="7266" y="8111"/>
                  </a:cubicBezTo>
                  <a:close/>
                  <a:moveTo>
                    <a:pt x="9148" y="4876"/>
                  </a:moveTo>
                  <a:cubicBezTo>
                    <a:pt x="9150" y="4833"/>
                    <a:pt x="9161" y="4803"/>
                    <a:pt x="9151" y="4782"/>
                  </a:cubicBezTo>
                  <a:cubicBezTo>
                    <a:pt x="9115" y="4697"/>
                    <a:pt x="9055" y="4655"/>
                    <a:pt x="8874" y="4580"/>
                  </a:cubicBezTo>
                  <a:cubicBezTo>
                    <a:pt x="8952" y="4697"/>
                    <a:pt x="9028" y="4791"/>
                    <a:pt x="9148" y="487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5"/>
            <p:cNvSpPr/>
            <p:nvPr/>
          </p:nvSpPr>
          <p:spPr>
            <a:xfrm>
              <a:off x="3231675" y="3536950"/>
              <a:ext cx="4425" cy="3450"/>
            </a:xfrm>
            <a:custGeom>
              <a:avLst/>
              <a:gdLst/>
              <a:ahLst/>
              <a:cxnLst/>
              <a:rect l="l" t="t" r="r" b="b"/>
              <a:pathLst>
                <a:path w="177" h="138" extrusionOk="0">
                  <a:moveTo>
                    <a:pt x="176" y="131"/>
                  </a:moveTo>
                  <a:cubicBezTo>
                    <a:pt x="117" y="91"/>
                    <a:pt x="60" y="51"/>
                    <a:pt x="1" y="11"/>
                  </a:cubicBezTo>
                  <a:lnTo>
                    <a:pt x="3" y="10"/>
                  </a:lnTo>
                  <a:cubicBezTo>
                    <a:pt x="97" y="1"/>
                    <a:pt x="136" y="69"/>
                    <a:pt x="176" y="136"/>
                  </a:cubicBezTo>
                  <a:cubicBezTo>
                    <a:pt x="176" y="137"/>
                    <a:pt x="176" y="131"/>
                    <a:pt x="176" y="13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5"/>
            <p:cNvSpPr/>
            <p:nvPr/>
          </p:nvSpPr>
          <p:spPr>
            <a:xfrm>
              <a:off x="3229700" y="3535175"/>
              <a:ext cx="2050" cy="2075"/>
            </a:xfrm>
            <a:custGeom>
              <a:avLst/>
              <a:gdLst/>
              <a:ahLst/>
              <a:cxnLst/>
              <a:rect l="l" t="t" r="r" b="b"/>
              <a:pathLst>
                <a:path w="82" h="83" extrusionOk="0">
                  <a:moveTo>
                    <a:pt x="80" y="82"/>
                  </a:moveTo>
                  <a:cubicBezTo>
                    <a:pt x="53" y="58"/>
                    <a:pt x="27" y="33"/>
                    <a:pt x="1" y="9"/>
                  </a:cubicBezTo>
                  <a:cubicBezTo>
                    <a:pt x="3" y="5"/>
                    <a:pt x="6" y="2"/>
                    <a:pt x="8" y="0"/>
                  </a:cubicBezTo>
                  <a:cubicBezTo>
                    <a:pt x="32" y="26"/>
                    <a:pt x="58" y="54"/>
                    <a:pt x="82" y="81"/>
                  </a:cubicBezTo>
                  <a:cubicBezTo>
                    <a:pt x="82" y="81"/>
                    <a:pt x="80" y="82"/>
                    <a:pt x="80" y="8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5"/>
            <p:cNvSpPr/>
            <p:nvPr/>
          </p:nvSpPr>
          <p:spPr>
            <a:xfrm>
              <a:off x="3187500" y="3580125"/>
              <a:ext cx="163950" cy="146825"/>
            </a:xfrm>
            <a:custGeom>
              <a:avLst/>
              <a:gdLst/>
              <a:ahLst/>
              <a:cxnLst/>
              <a:rect l="l" t="t" r="r" b="b"/>
              <a:pathLst>
                <a:path w="6558" h="5873" extrusionOk="0">
                  <a:moveTo>
                    <a:pt x="6039" y="2724"/>
                  </a:moveTo>
                  <a:cubicBezTo>
                    <a:pt x="6139" y="2835"/>
                    <a:pt x="6235" y="2951"/>
                    <a:pt x="6341" y="3056"/>
                  </a:cubicBezTo>
                  <a:cubicBezTo>
                    <a:pt x="6429" y="3143"/>
                    <a:pt x="6476" y="3253"/>
                    <a:pt x="6534" y="3356"/>
                  </a:cubicBezTo>
                  <a:cubicBezTo>
                    <a:pt x="6558" y="3396"/>
                    <a:pt x="6556" y="3458"/>
                    <a:pt x="6547" y="3507"/>
                  </a:cubicBezTo>
                  <a:cubicBezTo>
                    <a:pt x="6538" y="3564"/>
                    <a:pt x="6512" y="3620"/>
                    <a:pt x="6486" y="3675"/>
                  </a:cubicBezTo>
                  <a:cubicBezTo>
                    <a:pt x="6416" y="3823"/>
                    <a:pt x="6354" y="3977"/>
                    <a:pt x="6267" y="4116"/>
                  </a:cubicBezTo>
                  <a:cubicBezTo>
                    <a:pt x="6086" y="4407"/>
                    <a:pt x="5905" y="4702"/>
                    <a:pt x="5646" y="4934"/>
                  </a:cubicBezTo>
                  <a:cubicBezTo>
                    <a:pt x="5567" y="5005"/>
                    <a:pt x="5497" y="5081"/>
                    <a:pt x="5446" y="5174"/>
                  </a:cubicBezTo>
                  <a:cubicBezTo>
                    <a:pt x="5414" y="5232"/>
                    <a:pt x="5371" y="5287"/>
                    <a:pt x="5323" y="5331"/>
                  </a:cubicBezTo>
                  <a:cubicBezTo>
                    <a:pt x="5164" y="5480"/>
                    <a:pt x="5001" y="5623"/>
                    <a:pt x="4840" y="5770"/>
                  </a:cubicBezTo>
                  <a:cubicBezTo>
                    <a:pt x="4777" y="5829"/>
                    <a:pt x="4708" y="5863"/>
                    <a:pt x="4618" y="5855"/>
                  </a:cubicBezTo>
                  <a:cubicBezTo>
                    <a:pt x="4567" y="5851"/>
                    <a:pt x="4515" y="5863"/>
                    <a:pt x="4463" y="5866"/>
                  </a:cubicBezTo>
                  <a:cubicBezTo>
                    <a:pt x="4370" y="5873"/>
                    <a:pt x="4275" y="5857"/>
                    <a:pt x="4210" y="5798"/>
                  </a:cubicBezTo>
                  <a:cubicBezTo>
                    <a:pt x="4120" y="5716"/>
                    <a:pt x="4020" y="5660"/>
                    <a:pt x="3915" y="5605"/>
                  </a:cubicBezTo>
                  <a:cubicBezTo>
                    <a:pt x="3809" y="5551"/>
                    <a:pt x="3714" y="5475"/>
                    <a:pt x="3615" y="5409"/>
                  </a:cubicBezTo>
                  <a:cubicBezTo>
                    <a:pt x="3273" y="5179"/>
                    <a:pt x="2922" y="4964"/>
                    <a:pt x="2594" y="4716"/>
                  </a:cubicBezTo>
                  <a:cubicBezTo>
                    <a:pt x="2306" y="4501"/>
                    <a:pt x="1992" y="4321"/>
                    <a:pt x="1731" y="4071"/>
                  </a:cubicBezTo>
                  <a:cubicBezTo>
                    <a:pt x="1689" y="4031"/>
                    <a:pt x="1636" y="3996"/>
                    <a:pt x="1581" y="3974"/>
                  </a:cubicBezTo>
                  <a:cubicBezTo>
                    <a:pt x="1386" y="3893"/>
                    <a:pt x="1216" y="3771"/>
                    <a:pt x="1050" y="3644"/>
                  </a:cubicBezTo>
                  <a:cubicBezTo>
                    <a:pt x="1026" y="3627"/>
                    <a:pt x="999" y="3596"/>
                    <a:pt x="975" y="3599"/>
                  </a:cubicBezTo>
                  <a:cubicBezTo>
                    <a:pt x="872" y="3613"/>
                    <a:pt x="831" y="3535"/>
                    <a:pt x="778" y="3476"/>
                  </a:cubicBezTo>
                  <a:cubicBezTo>
                    <a:pt x="722" y="3416"/>
                    <a:pt x="674" y="3349"/>
                    <a:pt x="615" y="3291"/>
                  </a:cubicBezTo>
                  <a:cubicBezTo>
                    <a:pt x="567" y="3245"/>
                    <a:pt x="514" y="3203"/>
                    <a:pt x="457" y="3171"/>
                  </a:cubicBezTo>
                  <a:cubicBezTo>
                    <a:pt x="273" y="3069"/>
                    <a:pt x="163" y="2897"/>
                    <a:pt x="44" y="2735"/>
                  </a:cubicBezTo>
                  <a:cubicBezTo>
                    <a:pt x="0" y="2675"/>
                    <a:pt x="12" y="2602"/>
                    <a:pt x="57" y="2546"/>
                  </a:cubicBezTo>
                  <a:cubicBezTo>
                    <a:pt x="240" y="2320"/>
                    <a:pt x="369" y="2054"/>
                    <a:pt x="573" y="1841"/>
                  </a:cubicBezTo>
                  <a:cubicBezTo>
                    <a:pt x="634" y="1778"/>
                    <a:pt x="681" y="1698"/>
                    <a:pt x="723" y="1620"/>
                  </a:cubicBezTo>
                  <a:cubicBezTo>
                    <a:pt x="822" y="1441"/>
                    <a:pt x="939" y="1279"/>
                    <a:pt x="1095" y="1146"/>
                  </a:cubicBezTo>
                  <a:cubicBezTo>
                    <a:pt x="1147" y="1103"/>
                    <a:pt x="1202" y="1057"/>
                    <a:pt x="1236" y="1002"/>
                  </a:cubicBezTo>
                  <a:cubicBezTo>
                    <a:pt x="1387" y="763"/>
                    <a:pt x="1595" y="582"/>
                    <a:pt x="1803" y="398"/>
                  </a:cubicBezTo>
                  <a:cubicBezTo>
                    <a:pt x="1910" y="304"/>
                    <a:pt x="2015" y="208"/>
                    <a:pt x="2120" y="112"/>
                  </a:cubicBezTo>
                  <a:cubicBezTo>
                    <a:pt x="2217" y="23"/>
                    <a:pt x="2331" y="0"/>
                    <a:pt x="2454" y="32"/>
                  </a:cubicBezTo>
                  <a:cubicBezTo>
                    <a:pt x="2555" y="58"/>
                    <a:pt x="2652" y="92"/>
                    <a:pt x="2742" y="153"/>
                  </a:cubicBezTo>
                  <a:cubicBezTo>
                    <a:pt x="3044" y="361"/>
                    <a:pt x="3327" y="593"/>
                    <a:pt x="3587" y="852"/>
                  </a:cubicBezTo>
                  <a:cubicBezTo>
                    <a:pt x="3732" y="996"/>
                    <a:pt x="3902" y="1104"/>
                    <a:pt x="4074" y="1211"/>
                  </a:cubicBezTo>
                  <a:cubicBezTo>
                    <a:pt x="4511" y="1483"/>
                    <a:pt x="4940" y="1772"/>
                    <a:pt x="5356" y="2077"/>
                  </a:cubicBezTo>
                  <a:cubicBezTo>
                    <a:pt x="5614" y="2266"/>
                    <a:pt x="5827" y="2492"/>
                    <a:pt x="6039" y="2724"/>
                  </a:cubicBezTo>
                  <a:close/>
                  <a:moveTo>
                    <a:pt x="5459" y="4655"/>
                  </a:moveTo>
                  <a:cubicBezTo>
                    <a:pt x="5433" y="4592"/>
                    <a:pt x="5418" y="4561"/>
                    <a:pt x="5407" y="4527"/>
                  </a:cubicBezTo>
                  <a:cubicBezTo>
                    <a:pt x="5369" y="4406"/>
                    <a:pt x="5344" y="4279"/>
                    <a:pt x="5292" y="4163"/>
                  </a:cubicBezTo>
                  <a:cubicBezTo>
                    <a:pt x="5134" y="3805"/>
                    <a:pt x="5041" y="3427"/>
                    <a:pt x="4928" y="3054"/>
                  </a:cubicBezTo>
                  <a:cubicBezTo>
                    <a:pt x="4889" y="2926"/>
                    <a:pt x="4835" y="2802"/>
                    <a:pt x="4785" y="2678"/>
                  </a:cubicBezTo>
                  <a:cubicBezTo>
                    <a:pt x="4713" y="2497"/>
                    <a:pt x="4643" y="2316"/>
                    <a:pt x="4562" y="2138"/>
                  </a:cubicBezTo>
                  <a:cubicBezTo>
                    <a:pt x="4526" y="2060"/>
                    <a:pt x="4566" y="2001"/>
                    <a:pt x="4595" y="1932"/>
                  </a:cubicBezTo>
                  <a:cubicBezTo>
                    <a:pt x="4361" y="1757"/>
                    <a:pt x="4150" y="1569"/>
                    <a:pt x="3904" y="1420"/>
                  </a:cubicBezTo>
                  <a:cubicBezTo>
                    <a:pt x="3699" y="1297"/>
                    <a:pt x="3499" y="1166"/>
                    <a:pt x="3343" y="976"/>
                  </a:cubicBezTo>
                  <a:cubicBezTo>
                    <a:pt x="3282" y="903"/>
                    <a:pt x="3198" y="846"/>
                    <a:pt x="3125" y="783"/>
                  </a:cubicBezTo>
                  <a:cubicBezTo>
                    <a:pt x="3040" y="710"/>
                    <a:pt x="2956" y="634"/>
                    <a:pt x="2868" y="567"/>
                  </a:cubicBezTo>
                  <a:cubicBezTo>
                    <a:pt x="2738" y="468"/>
                    <a:pt x="2607" y="367"/>
                    <a:pt x="2448" y="313"/>
                  </a:cubicBezTo>
                  <a:cubicBezTo>
                    <a:pt x="2378" y="288"/>
                    <a:pt x="2320" y="298"/>
                    <a:pt x="2263" y="350"/>
                  </a:cubicBezTo>
                  <a:cubicBezTo>
                    <a:pt x="2132" y="472"/>
                    <a:pt x="1996" y="590"/>
                    <a:pt x="1861" y="709"/>
                  </a:cubicBezTo>
                  <a:cubicBezTo>
                    <a:pt x="1731" y="824"/>
                    <a:pt x="1612" y="947"/>
                    <a:pt x="1506" y="1084"/>
                  </a:cubicBezTo>
                  <a:cubicBezTo>
                    <a:pt x="1424" y="1190"/>
                    <a:pt x="1333" y="1291"/>
                    <a:pt x="1235" y="1382"/>
                  </a:cubicBezTo>
                  <a:cubicBezTo>
                    <a:pt x="1142" y="1472"/>
                    <a:pt x="1058" y="1567"/>
                    <a:pt x="1001" y="1681"/>
                  </a:cubicBezTo>
                  <a:cubicBezTo>
                    <a:pt x="919" y="1843"/>
                    <a:pt x="808" y="1983"/>
                    <a:pt x="685" y="2116"/>
                  </a:cubicBezTo>
                  <a:cubicBezTo>
                    <a:pt x="647" y="2158"/>
                    <a:pt x="621" y="2212"/>
                    <a:pt x="588" y="2261"/>
                  </a:cubicBezTo>
                  <a:cubicBezTo>
                    <a:pt x="703" y="2404"/>
                    <a:pt x="766" y="2556"/>
                    <a:pt x="790" y="2720"/>
                  </a:cubicBezTo>
                  <a:cubicBezTo>
                    <a:pt x="806" y="2822"/>
                    <a:pt x="856" y="2900"/>
                    <a:pt x="923" y="2973"/>
                  </a:cubicBezTo>
                  <a:cubicBezTo>
                    <a:pt x="1084" y="3151"/>
                    <a:pt x="1243" y="3331"/>
                    <a:pt x="1400" y="3512"/>
                  </a:cubicBezTo>
                  <a:cubicBezTo>
                    <a:pt x="1460" y="3581"/>
                    <a:pt x="1530" y="3634"/>
                    <a:pt x="1612" y="3675"/>
                  </a:cubicBezTo>
                  <a:cubicBezTo>
                    <a:pt x="1705" y="3722"/>
                    <a:pt x="1804" y="3766"/>
                    <a:pt x="1880" y="3837"/>
                  </a:cubicBezTo>
                  <a:cubicBezTo>
                    <a:pt x="2052" y="3996"/>
                    <a:pt x="2251" y="4116"/>
                    <a:pt x="2434" y="4257"/>
                  </a:cubicBezTo>
                  <a:cubicBezTo>
                    <a:pt x="2809" y="4544"/>
                    <a:pt x="3207" y="4796"/>
                    <a:pt x="3596" y="5065"/>
                  </a:cubicBezTo>
                  <a:cubicBezTo>
                    <a:pt x="3655" y="5105"/>
                    <a:pt x="3718" y="5138"/>
                    <a:pt x="3801" y="5189"/>
                  </a:cubicBezTo>
                  <a:cubicBezTo>
                    <a:pt x="3791" y="5058"/>
                    <a:pt x="3738" y="4969"/>
                    <a:pt x="3715" y="4873"/>
                  </a:cubicBezTo>
                  <a:cubicBezTo>
                    <a:pt x="3571" y="4891"/>
                    <a:pt x="3567" y="4891"/>
                    <a:pt x="3533" y="4800"/>
                  </a:cubicBezTo>
                  <a:cubicBezTo>
                    <a:pt x="3509" y="4738"/>
                    <a:pt x="3488" y="4672"/>
                    <a:pt x="3472" y="4607"/>
                  </a:cubicBezTo>
                  <a:cubicBezTo>
                    <a:pt x="3293" y="3833"/>
                    <a:pt x="3071" y="3071"/>
                    <a:pt x="2834" y="2313"/>
                  </a:cubicBezTo>
                  <a:cubicBezTo>
                    <a:pt x="2761" y="2078"/>
                    <a:pt x="2683" y="1844"/>
                    <a:pt x="2609" y="1616"/>
                  </a:cubicBezTo>
                  <a:cubicBezTo>
                    <a:pt x="2560" y="1606"/>
                    <a:pt x="2524" y="1599"/>
                    <a:pt x="2485" y="1591"/>
                  </a:cubicBezTo>
                  <a:cubicBezTo>
                    <a:pt x="2414" y="1399"/>
                    <a:pt x="2393" y="1198"/>
                    <a:pt x="2355" y="1001"/>
                  </a:cubicBezTo>
                  <a:cubicBezTo>
                    <a:pt x="2338" y="916"/>
                    <a:pt x="2322" y="839"/>
                    <a:pt x="2414" y="782"/>
                  </a:cubicBezTo>
                  <a:cubicBezTo>
                    <a:pt x="2428" y="773"/>
                    <a:pt x="2423" y="730"/>
                    <a:pt x="2426" y="702"/>
                  </a:cubicBezTo>
                  <a:cubicBezTo>
                    <a:pt x="2429" y="674"/>
                    <a:pt x="2430" y="648"/>
                    <a:pt x="2434" y="608"/>
                  </a:cubicBezTo>
                  <a:cubicBezTo>
                    <a:pt x="2556" y="633"/>
                    <a:pt x="2608" y="717"/>
                    <a:pt x="2644" y="805"/>
                  </a:cubicBezTo>
                  <a:cubicBezTo>
                    <a:pt x="2692" y="922"/>
                    <a:pt x="2728" y="1045"/>
                    <a:pt x="2766" y="1166"/>
                  </a:cubicBezTo>
                  <a:cubicBezTo>
                    <a:pt x="2807" y="1294"/>
                    <a:pt x="2842" y="1425"/>
                    <a:pt x="2882" y="1553"/>
                  </a:cubicBezTo>
                  <a:cubicBezTo>
                    <a:pt x="3027" y="2018"/>
                    <a:pt x="3181" y="2480"/>
                    <a:pt x="3318" y="2947"/>
                  </a:cubicBezTo>
                  <a:cubicBezTo>
                    <a:pt x="3478" y="3486"/>
                    <a:pt x="3633" y="4025"/>
                    <a:pt x="3834" y="4550"/>
                  </a:cubicBezTo>
                  <a:cubicBezTo>
                    <a:pt x="3852" y="4600"/>
                    <a:pt x="3867" y="4650"/>
                    <a:pt x="3881" y="4701"/>
                  </a:cubicBezTo>
                  <a:cubicBezTo>
                    <a:pt x="3944" y="4923"/>
                    <a:pt x="4006" y="5145"/>
                    <a:pt x="4066" y="5356"/>
                  </a:cubicBezTo>
                  <a:cubicBezTo>
                    <a:pt x="4137" y="5398"/>
                    <a:pt x="4210" y="5419"/>
                    <a:pt x="4249" y="5469"/>
                  </a:cubicBezTo>
                  <a:cubicBezTo>
                    <a:pt x="4336" y="5577"/>
                    <a:pt x="4441" y="5589"/>
                    <a:pt x="4567" y="5581"/>
                  </a:cubicBezTo>
                  <a:cubicBezTo>
                    <a:pt x="4651" y="5576"/>
                    <a:pt x="4711" y="5553"/>
                    <a:pt x="4752" y="5472"/>
                  </a:cubicBezTo>
                  <a:cubicBezTo>
                    <a:pt x="4731" y="5384"/>
                    <a:pt x="4732" y="5285"/>
                    <a:pt x="4668" y="5206"/>
                  </a:cubicBezTo>
                  <a:cubicBezTo>
                    <a:pt x="4507" y="5176"/>
                    <a:pt x="4502" y="5174"/>
                    <a:pt x="4463" y="5043"/>
                  </a:cubicBezTo>
                  <a:cubicBezTo>
                    <a:pt x="4446" y="4985"/>
                    <a:pt x="4433" y="4926"/>
                    <a:pt x="4424" y="4867"/>
                  </a:cubicBezTo>
                  <a:cubicBezTo>
                    <a:pt x="4367" y="4502"/>
                    <a:pt x="4255" y="4155"/>
                    <a:pt x="4116" y="3813"/>
                  </a:cubicBezTo>
                  <a:cubicBezTo>
                    <a:pt x="3974" y="3467"/>
                    <a:pt x="3826" y="3123"/>
                    <a:pt x="3735" y="2758"/>
                  </a:cubicBezTo>
                  <a:cubicBezTo>
                    <a:pt x="3717" y="2685"/>
                    <a:pt x="3689" y="2614"/>
                    <a:pt x="3657" y="2547"/>
                  </a:cubicBezTo>
                  <a:cubicBezTo>
                    <a:pt x="3523" y="2262"/>
                    <a:pt x="3409" y="1968"/>
                    <a:pt x="3304" y="1673"/>
                  </a:cubicBezTo>
                  <a:cubicBezTo>
                    <a:pt x="3282" y="1610"/>
                    <a:pt x="3246" y="1561"/>
                    <a:pt x="3193" y="1512"/>
                  </a:cubicBezTo>
                  <a:cubicBezTo>
                    <a:pt x="3059" y="1388"/>
                    <a:pt x="3019" y="1222"/>
                    <a:pt x="3049" y="1041"/>
                  </a:cubicBezTo>
                  <a:cubicBezTo>
                    <a:pt x="3062" y="964"/>
                    <a:pt x="3136" y="934"/>
                    <a:pt x="3204" y="977"/>
                  </a:cubicBezTo>
                  <a:cubicBezTo>
                    <a:pt x="3222" y="989"/>
                    <a:pt x="3244" y="1001"/>
                    <a:pt x="3256" y="1017"/>
                  </a:cubicBezTo>
                  <a:cubicBezTo>
                    <a:pt x="3393" y="1205"/>
                    <a:pt x="3544" y="1384"/>
                    <a:pt x="3625" y="1604"/>
                  </a:cubicBezTo>
                  <a:cubicBezTo>
                    <a:pt x="3749" y="1941"/>
                    <a:pt x="3872" y="2279"/>
                    <a:pt x="3991" y="2619"/>
                  </a:cubicBezTo>
                  <a:cubicBezTo>
                    <a:pt x="4162" y="3106"/>
                    <a:pt x="4354" y="3586"/>
                    <a:pt x="4486" y="4086"/>
                  </a:cubicBezTo>
                  <a:cubicBezTo>
                    <a:pt x="4505" y="4158"/>
                    <a:pt x="4534" y="4228"/>
                    <a:pt x="4560" y="4298"/>
                  </a:cubicBezTo>
                  <a:cubicBezTo>
                    <a:pt x="4685" y="4628"/>
                    <a:pt x="4784" y="4966"/>
                    <a:pt x="4845" y="5314"/>
                  </a:cubicBezTo>
                  <a:cubicBezTo>
                    <a:pt x="4847" y="5331"/>
                    <a:pt x="4868" y="5346"/>
                    <a:pt x="4887" y="5369"/>
                  </a:cubicBezTo>
                  <a:cubicBezTo>
                    <a:pt x="5026" y="5247"/>
                    <a:pt x="5174" y="5145"/>
                    <a:pt x="5256" y="4975"/>
                  </a:cubicBezTo>
                  <a:cubicBezTo>
                    <a:pt x="5282" y="4924"/>
                    <a:pt x="5327" y="4879"/>
                    <a:pt x="5372" y="4840"/>
                  </a:cubicBezTo>
                  <a:cubicBezTo>
                    <a:pt x="5521" y="4712"/>
                    <a:pt x="5653" y="4571"/>
                    <a:pt x="5753" y="4401"/>
                  </a:cubicBezTo>
                  <a:cubicBezTo>
                    <a:pt x="5791" y="4337"/>
                    <a:pt x="5842" y="4280"/>
                    <a:pt x="5888" y="4221"/>
                  </a:cubicBezTo>
                  <a:cubicBezTo>
                    <a:pt x="5990" y="4091"/>
                    <a:pt x="6242" y="3614"/>
                    <a:pt x="6306" y="3429"/>
                  </a:cubicBezTo>
                  <a:cubicBezTo>
                    <a:pt x="6118" y="3219"/>
                    <a:pt x="5930" y="3008"/>
                    <a:pt x="5738" y="2799"/>
                  </a:cubicBezTo>
                  <a:cubicBezTo>
                    <a:pt x="5662" y="2717"/>
                    <a:pt x="5659" y="2719"/>
                    <a:pt x="5509" y="2671"/>
                  </a:cubicBezTo>
                  <a:cubicBezTo>
                    <a:pt x="5564" y="2910"/>
                    <a:pt x="5614" y="3144"/>
                    <a:pt x="5703" y="3366"/>
                  </a:cubicBezTo>
                  <a:cubicBezTo>
                    <a:pt x="5804" y="3614"/>
                    <a:pt x="5809" y="3877"/>
                    <a:pt x="5824" y="4138"/>
                  </a:cubicBezTo>
                  <a:cubicBezTo>
                    <a:pt x="5827" y="4170"/>
                    <a:pt x="5807" y="4204"/>
                    <a:pt x="5793" y="4249"/>
                  </a:cubicBezTo>
                  <a:cubicBezTo>
                    <a:pt x="5690" y="4197"/>
                    <a:pt x="5660" y="4113"/>
                    <a:pt x="5629" y="4031"/>
                  </a:cubicBezTo>
                  <a:cubicBezTo>
                    <a:pt x="5611" y="3983"/>
                    <a:pt x="5614" y="3923"/>
                    <a:pt x="5556" y="3898"/>
                  </a:cubicBezTo>
                  <a:cubicBezTo>
                    <a:pt x="5453" y="3852"/>
                    <a:pt x="5430" y="3755"/>
                    <a:pt x="5414" y="3658"/>
                  </a:cubicBezTo>
                  <a:cubicBezTo>
                    <a:pt x="5385" y="3481"/>
                    <a:pt x="5352" y="3304"/>
                    <a:pt x="5336" y="3125"/>
                  </a:cubicBezTo>
                  <a:cubicBezTo>
                    <a:pt x="5323" y="2982"/>
                    <a:pt x="5297" y="2844"/>
                    <a:pt x="5247" y="2709"/>
                  </a:cubicBezTo>
                  <a:cubicBezTo>
                    <a:pt x="5213" y="2619"/>
                    <a:pt x="5171" y="2530"/>
                    <a:pt x="5141" y="2439"/>
                  </a:cubicBezTo>
                  <a:cubicBezTo>
                    <a:pt x="5124" y="2388"/>
                    <a:pt x="5116" y="2339"/>
                    <a:pt x="5067" y="2306"/>
                  </a:cubicBezTo>
                  <a:cubicBezTo>
                    <a:pt x="5024" y="2277"/>
                    <a:pt x="4987" y="2239"/>
                    <a:pt x="4944" y="2209"/>
                  </a:cubicBezTo>
                  <a:cubicBezTo>
                    <a:pt x="4906" y="2182"/>
                    <a:pt x="4869" y="2148"/>
                    <a:pt x="4793" y="2147"/>
                  </a:cubicBezTo>
                  <a:cubicBezTo>
                    <a:pt x="4843" y="2262"/>
                    <a:pt x="4879" y="2360"/>
                    <a:pt x="4927" y="2452"/>
                  </a:cubicBezTo>
                  <a:cubicBezTo>
                    <a:pt x="5045" y="2680"/>
                    <a:pt x="5127" y="2919"/>
                    <a:pt x="5191" y="3167"/>
                  </a:cubicBezTo>
                  <a:cubicBezTo>
                    <a:pt x="5271" y="3471"/>
                    <a:pt x="5366" y="3771"/>
                    <a:pt x="5452" y="4073"/>
                  </a:cubicBezTo>
                  <a:cubicBezTo>
                    <a:pt x="5484" y="4181"/>
                    <a:pt x="5510" y="4290"/>
                    <a:pt x="5536" y="4399"/>
                  </a:cubicBezTo>
                  <a:cubicBezTo>
                    <a:pt x="5556" y="4481"/>
                    <a:pt x="5549" y="4560"/>
                    <a:pt x="5459" y="4655"/>
                  </a:cubicBezTo>
                  <a:close/>
                  <a:moveTo>
                    <a:pt x="395" y="2627"/>
                  </a:moveTo>
                  <a:cubicBezTo>
                    <a:pt x="413" y="2617"/>
                    <a:pt x="432" y="2611"/>
                    <a:pt x="443" y="2598"/>
                  </a:cubicBezTo>
                  <a:cubicBezTo>
                    <a:pt x="448" y="2592"/>
                    <a:pt x="436" y="2572"/>
                    <a:pt x="432" y="2559"/>
                  </a:cubicBezTo>
                  <a:cubicBezTo>
                    <a:pt x="415" y="2567"/>
                    <a:pt x="397" y="2572"/>
                    <a:pt x="383" y="2584"/>
                  </a:cubicBezTo>
                  <a:cubicBezTo>
                    <a:pt x="379" y="2587"/>
                    <a:pt x="389" y="2607"/>
                    <a:pt x="395" y="262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5"/>
            <p:cNvSpPr/>
            <p:nvPr/>
          </p:nvSpPr>
          <p:spPr>
            <a:xfrm>
              <a:off x="3182775" y="3588375"/>
              <a:ext cx="28850" cy="28675"/>
            </a:xfrm>
            <a:custGeom>
              <a:avLst/>
              <a:gdLst/>
              <a:ahLst/>
              <a:cxnLst/>
              <a:rect l="l" t="t" r="r" b="b"/>
              <a:pathLst>
                <a:path w="1154" h="1147" extrusionOk="0">
                  <a:moveTo>
                    <a:pt x="187" y="886"/>
                  </a:moveTo>
                  <a:cubicBezTo>
                    <a:pt x="172" y="869"/>
                    <a:pt x="158" y="854"/>
                    <a:pt x="143" y="837"/>
                  </a:cubicBezTo>
                  <a:cubicBezTo>
                    <a:pt x="13" y="690"/>
                    <a:pt x="1" y="601"/>
                    <a:pt x="98" y="432"/>
                  </a:cubicBezTo>
                  <a:cubicBezTo>
                    <a:pt x="181" y="286"/>
                    <a:pt x="304" y="171"/>
                    <a:pt x="446" y="90"/>
                  </a:cubicBezTo>
                  <a:cubicBezTo>
                    <a:pt x="605" y="0"/>
                    <a:pt x="783" y="15"/>
                    <a:pt x="941" y="99"/>
                  </a:cubicBezTo>
                  <a:cubicBezTo>
                    <a:pt x="1088" y="176"/>
                    <a:pt x="1154" y="398"/>
                    <a:pt x="1086" y="554"/>
                  </a:cubicBezTo>
                  <a:cubicBezTo>
                    <a:pt x="1006" y="740"/>
                    <a:pt x="876" y="897"/>
                    <a:pt x="752" y="1055"/>
                  </a:cubicBezTo>
                  <a:cubicBezTo>
                    <a:pt x="691" y="1132"/>
                    <a:pt x="605" y="1146"/>
                    <a:pt x="508" y="1121"/>
                  </a:cubicBezTo>
                  <a:cubicBezTo>
                    <a:pt x="368" y="1085"/>
                    <a:pt x="278" y="987"/>
                    <a:pt x="187" y="886"/>
                  </a:cubicBezTo>
                  <a:close/>
                  <a:moveTo>
                    <a:pt x="250" y="646"/>
                  </a:moveTo>
                  <a:cubicBezTo>
                    <a:pt x="306" y="713"/>
                    <a:pt x="354" y="778"/>
                    <a:pt x="412" y="835"/>
                  </a:cubicBezTo>
                  <a:cubicBezTo>
                    <a:pt x="448" y="870"/>
                    <a:pt x="494" y="900"/>
                    <a:pt x="542" y="917"/>
                  </a:cubicBezTo>
                  <a:cubicBezTo>
                    <a:pt x="570" y="927"/>
                    <a:pt x="624" y="921"/>
                    <a:pt x="642" y="901"/>
                  </a:cubicBezTo>
                  <a:cubicBezTo>
                    <a:pt x="716" y="820"/>
                    <a:pt x="792" y="737"/>
                    <a:pt x="848" y="643"/>
                  </a:cubicBezTo>
                  <a:cubicBezTo>
                    <a:pt x="893" y="567"/>
                    <a:pt x="904" y="474"/>
                    <a:pt x="875" y="383"/>
                  </a:cubicBezTo>
                  <a:cubicBezTo>
                    <a:pt x="858" y="330"/>
                    <a:pt x="827" y="293"/>
                    <a:pt x="768" y="282"/>
                  </a:cubicBezTo>
                  <a:cubicBezTo>
                    <a:pt x="694" y="270"/>
                    <a:pt x="612" y="254"/>
                    <a:pt x="551" y="299"/>
                  </a:cubicBezTo>
                  <a:cubicBezTo>
                    <a:pt x="434" y="387"/>
                    <a:pt x="296" y="459"/>
                    <a:pt x="250" y="64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5"/>
            <p:cNvSpPr/>
            <p:nvPr/>
          </p:nvSpPr>
          <p:spPr>
            <a:xfrm>
              <a:off x="3224050" y="3557950"/>
              <a:ext cx="17900" cy="11400"/>
            </a:xfrm>
            <a:custGeom>
              <a:avLst/>
              <a:gdLst/>
              <a:ahLst/>
              <a:cxnLst/>
              <a:rect l="l" t="t" r="r" b="b"/>
              <a:pathLst>
                <a:path w="716" h="456" extrusionOk="0">
                  <a:moveTo>
                    <a:pt x="654" y="456"/>
                  </a:moveTo>
                  <a:cubicBezTo>
                    <a:pt x="421" y="394"/>
                    <a:pt x="228" y="241"/>
                    <a:pt x="26" y="124"/>
                  </a:cubicBezTo>
                  <a:cubicBezTo>
                    <a:pt x="1" y="60"/>
                    <a:pt x="29" y="22"/>
                    <a:pt x="73" y="10"/>
                  </a:cubicBezTo>
                  <a:cubicBezTo>
                    <a:pt x="103" y="0"/>
                    <a:pt x="148" y="12"/>
                    <a:pt x="175" y="31"/>
                  </a:cubicBezTo>
                  <a:cubicBezTo>
                    <a:pt x="241" y="76"/>
                    <a:pt x="301" y="131"/>
                    <a:pt x="376" y="192"/>
                  </a:cubicBezTo>
                  <a:cubicBezTo>
                    <a:pt x="408" y="153"/>
                    <a:pt x="425" y="120"/>
                    <a:pt x="451" y="101"/>
                  </a:cubicBezTo>
                  <a:cubicBezTo>
                    <a:pt x="471" y="86"/>
                    <a:pt x="512" y="74"/>
                    <a:pt x="529" y="84"/>
                  </a:cubicBezTo>
                  <a:cubicBezTo>
                    <a:pt x="612" y="137"/>
                    <a:pt x="680" y="206"/>
                    <a:pt x="704" y="306"/>
                  </a:cubicBezTo>
                  <a:cubicBezTo>
                    <a:pt x="716" y="357"/>
                    <a:pt x="716" y="410"/>
                    <a:pt x="654" y="45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5"/>
            <p:cNvSpPr/>
            <p:nvPr/>
          </p:nvSpPr>
          <p:spPr>
            <a:xfrm>
              <a:off x="3212300" y="3562750"/>
              <a:ext cx="5725" cy="6800"/>
            </a:xfrm>
            <a:custGeom>
              <a:avLst/>
              <a:gdLst/>
              <a:ahLst/>
              <a:cxnLst/>
              <a:rect l="l" t="t" r="r" b="b"/>
              <a:pathLst>
                <a:path w="229" h="272" extrusionOk="0">
                  <a:moveTo>
                    <a:pt x="50" y="7"/>
                  </a:moveTo>
                  <a:cubicBezTo>
                    <a:pt x="84" y="8"/>
                    <a:pt x="115" y="1"/>
                    <a:pt x="138" y="10"/>
                  </a:cubicBezTo>
                  <a:cubicBezTo>
                    <a:pt x="201" y="38"/>
                    <a:pt x="229" y="123"/>
                    <a:pt x="190" y="179"/>
                  </a:cubicBezTo>
                  <a:cubicBezTo>
                    <a:pt x="165" y="212"/>
                    <a:pt x="128" y="240"/>
                    <a:pt x="91" y="262"/>
                  </a:cubicBezTo>
                  <a:cubicBezTo>
                    <a:pt x="76" y="271"/>
                    <a:pt x="44" y="269"/>
                    <a:pt x="29" y="260"/>
                  </a:cubicBezTo>
                  <a:cubicBezTo>
                    <a:pt x="14" y="250"/>
                    <a:pt x="0" y="222"/>
                    <a:pt x="3" y="205"/>
                  </a:cubicBezTo>
                  <a:cubicBezTo>
                    <a:pt x="14" y="142"/>
                    <a:pt x="33" y="79"/>
                    <a:pt x="50" y="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5"/>
            <p:cNvSpPr/>
            <p:nvPr/>
          </p:nvSpPr>
          <p:spPr>
            <a:xfrm>
              <a:off x="3159950" y="3632350"/>
              <a:ext cx="4725" cy="6775"/>
            </a:xfrm>
            <a:custGeom>
              <a:avLst/>
              <a:gdLst/>
              <a:ahLst/>
              <a:cxnLst/>
              <a:rect l="l" t="t" r="r" b="b"/>
              <a:pathLst>
                <a:path w="189" h="271" extrusionOk="0">
                  <a:moveTo>
                    <a:pt x="182" y="248"/>
                  </a:moveTo>
                  <a:cubicBezTo>
                    <a:pt x="107" y="271"/>
                    <a:pt x="59" y="247"/>
                    <a:pt x="29" y="191"/>
                  </a:cubicBezTo>
                  <a:cubicBezTo>
                    <a:pt x="1" y="137"/>
                    <a:pt x="17" y="48"/>
                    <a:pt x="65" y="12"/>
                  </a:cubicBezTo>
                  <a:cubicBezTo>
                    <a:pt x="81" y="0"/>
                    <a:pt x="133" y="6"/>
                    <a:pt x="138" y="17"/>
                  </a:cubicBezTo>
                  <a:cubicBezTo>
                    <a:pt x="175" y="89"/>
                    <a:pt x="189" y="166"/>
                    <a:pt x="182" y="24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5"/>
            <p:cNvSpPr/>
            <p:nvPr/>
          </p:nvSpPr>
          <p:spPr>
            <a:xfrm>
              <a:off x="3219575" y="3567175"/>
              <a:ext cx="2600" cy="2275"/>
            </a:xfrm>
            <a:custGeom>
              <a:avLst/>
              <a:gdLst/>
              <a:ahLst/>
              <a:cxnLst/>
              <a:rect l="l" t="t" r="r" b="b"/>
              <a:pathLst>
                <a:path w="104" h="91" extrusionOk="0">
                  <a:moveTo>
                    <a:pt x="1" y="0"/>
                  </a:moveTo>
                  <a:cubicBezTo>
                    <a:pt x="45" y="9"/>
                    <a:pt x="68" y="6"/>
                    <a:pt x="79" y="16"/>
                  </a:cubicBezTo>
                  <a:cubicBezTo>
                    <a:pt x="92" y="29"/>
                    <a:pt x="95" y="52"/>
                    <a:pt x="104" y="71"/>
                  </a:cubicBezTo>
                  <a:cubicBezTo>
                    <a:pt x="85" y="76"/>
                    <a:pt x="59" y="91"/>
                    <a:pt x="50" y="85"/>
                  </a:cubicBezTo>
                  <a:cubicBezTo>
                    <a:pt x="32" y="70"/>
                    <a:pt x="25" y="44"/>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68;p5"/>
            <p:cNvSpPr/>
            <p:nvPr/>
          </p:nvSpPr>
          <p:spPr>
            <a:xfrm>
              <a:off x="3212425" y="3603775"/>
              <a:ext cx="46650" cy="81700"/>
            </a:xfrm>
            <a:custGeom>
              <a:avLst/>
              <a:gdLst/>
              <a:ahLst/>
              <a:cxnLst/>
              <a:rect l="l" t="t" r="r" b="b"/>
              <a:pathLst>
                <a:path w="1866" h="3268" extrusionOk="0">
                  <a:moveTo>
                    <a:pt x="306" y="1199"/>
                  </a:moveTo>
                  <a:cubicBezTo>
                    <a:pt x="338" y="1190"/>
                    <a:pt x="353" y="1168"/>
                    <a:pt x="350" y="1133"/>
                  </a:cubicBezTo>
                  <a:cubicBezTo>
                    <a:pt x="338" y="1029"/>
                    <a:pt x="324" y="925"/>
                    <a:pt x="316" y="820"/>
                  </a:cubicBezTo>
                  <a:cubicBezTo>
                    <a:pt x="308" y="709"/>
                    <a:pt x="336" y="655"/>
                    <a:pt x="401" y="635"/>
                  </a:cubicBezTo>
                  <a:cubicBezTo>
                    <a:pt x="482" y="611"/>
                    <a:pt x="528" y="663"/>
                    <a:pt x="573" y="713"/>
                  </a:cubicBezTo>
                  <a:cubicBezTo>
                    <a:pt x="672" y="822"/>
                    <a:pt x="729" y="952"/>
                    <a:pt x="765" y="1090"/>
                  </a:cubicBezTo>
                  <a:cubicBezTo>
                    <a:pt x="823" y="1307"/>
                    <a:pt x="874" y="1526"/>
                    <a:pt x="927" y="1744"/>
                  </a:cubicBezTo>
                  <a:cubicBezTo>
                    <a:pt x="947" y="1824"/>
                    <a:pt x="968" y="1903"/>
                    <a:pt x="993" y="1982"/>
                  </a:cubicBezTo>
                  <a:cubicBezTo>
                    <a:pt x="998" y="2002"/>
                    <a:pt x="1015" y="2019"/>
                    <a:pt x="1026" y="2035"/>
                  </a:cubicBezTo>
                  <a:cubicBezTo>
                    <a:pt x="1077" y="2040"/>
                    <a:pt x="1069" y="2000"/>
                    <a:pt x="1075" y="1976"/>
                  </a:cubicBezTo>
                  <a:cubicBezTo>
                    <a:pt x="1119" y="1797"/>
                    <a:pt x="1105" y="1621"/>
                    <a:pt x="1047" y="1445"/>
                  </a:cubicBezTo>
                  <a:cubicBezTo>
                    <a:pt x="957" y="1176"/>
                    <a:pt x="853" y="911"/>
                    <a:pt x="805" y="629"/>
                  </a:cubicBezTo>
                  <a:cubicBezTo>
                    <a:pt x="799" y="594"/>
                    <a:pt x="782" y="548"/>
                    <a:pt x="756" y="534"/>
                  </a:cubicBezTo>
                  <a:cubicBezTo>
                    <a:pt x="607" y="455"/>
                    <a:pt x="672" y="331"/>
                    <a:pt x="684" y="220"/>
                  </a:cubicBezTo>
                  <a:cubicBezTo>
                    <a:pt x="686" y="202"/>
                    <a:pt x="730" y="179"/>
                    <a:pt x="754" y="177"/>
                  </a:cubicBezTo>
                  <a:cubicBezTo>
                    <a:pt x="787" y="175"/>
                    <a:pt x="822" y="191"/>
                    <a:pt x="856" y="200"/>
                  </a:cubicBezTo>
                  <a:cubicBezTo>
                    <a:pt x="874" y="148"/>
                    <a:pt x="885" y="97"/>
                    <a:pt x="910" y="52"/>
                  </a:cubicBezTo>
                  <a:cubicBezTo>
                    <a:pt x="936" y="5"/>
                    <a:pt x="1009" y="1"/>
                    <a:pt x="1046" y="40"/>
                  </a:cubicBezTo>
                  <a:cubicBezTo>
                    <a:pt x="1136" y="136"/>
                    <a:pt x="1182" y="252"/>
                    <a:pt x="1210" y="379"/>
                  </a:cubicBezTo>
                  <a:cubicBezTo>
                    <a:pt x="1317" y="862"/>
                    <a:pt x="1425" y="1343"/>
                    <a:pt x="1534" y="1825"/>
                  </a:cubicBezTo>
                  <a:cubicBezTo>
                    <a:pt x="1580" y="2029"/>
                    <a:pt x="1629" y="2233"/>
                    <a:pt x="1682" y="2436"/>
                  </a:cubicBezTo>
                  <a:cubicBezTo>
                    <a:pt x="1691" y="2476"/>
                    <a:pt x="1716" y="2529"/>
                    <a:pt x="1749" y="2543"/>
                  </a:cubicBezTo>
                  <a:cubicBezTo>
                    <a:pt x="1866" y="2593"/>
                    <a:pt x="1839" y="2687"/>
                    <a:pt x="1827" y="2772"/>
                  </a:cubicBezTo>
                  <a:cubicBezTo>
                    <a:pt x="1816" y="2848"/>
                    <a:pt x="1736" y="2839"/>
                    <a:pt x="1687" y="2864"/>
                  </a:cubicBezTo>
                  <a:cubicBezTo>
                    <a:pt x="1645" y="2994"/>
                    <a:pt x="1777" y="3129"/>
                    <a:pt x="1691" y="3268"/>
                  </a:cubicBezTo>
                  <a:cubicBezTo>
                    <a:pt x="1575" y="3217"/>
                    <a:pt x="1549" y="3130"/>
                    <a:pt x="1524" y="3045"/>
                  </a:cubicBezTo>
                  <a:cubicBezTo>
                    <a:pt x="1465" y="2844"/>
                    <a:pt x="1407" y="2642"/>
                    <a:pt x="1355" y="2439"/>
                  </a:cubicBezTo>
                  <a:cubicBezTo>
                    <a:pt x="1315" y="2288"/>
                    <a:pt x="1278" y="2138"/>
                    <a:pt x="1228" y="1990"/>
                  </a:cubicBezTo>
                  <a:cubicBezTo>
                    <a:pt x="1163" y="2001"/>
                    <a:pt x="1168" y="2046"/>
                    <a:pt x="1166" y="2078"/>
                  </a:cubicBezTo>
                  <a:cubicBezTo>
                    <a:pt x="1159" y="2190"/>
                    <a:pt x="1158" y="2302"/>
                    <a:pt x="1153" y="2414"/>
                  </a:cubicBezTo>
                  <a:cubicBezTo>
                    <a:pt x="1149" y="2495"/>
                    <a:pt x="1160" y="2579"/>
                    <a:pt x="1074" y="2634"/>
                  </a:cubicBezTo>
                  <a:cubicBezTo>
                    <a:pt x="1048" y="2651"/>
                    <a:pt x="1049" y="2703"/>
                    <a:pt x="1032" y="2735"/>
                  </a:cubicBezTo>
                  <a:cubicBezTo>
                    <a:pt x="1015" y="2766"/>
                    <a:pt x="989" y="2792"/>
                    <a:pt x="963" y="2826"/>
                  </a:cubicBezTo>
                  <a:cubicBezTo>
                    <a:pt x="843" y="2756"/>
                    <a:pt x="834" y="2640"/>
                    <a:pt x="806" y="2534"/>
                  </a:cubicBezTo>
                  <a:cubicBezTo>
                    <a:pt x="778" y="2426"/>
                    <a:pt x="754" y="2318"/>
                    <a:pt x="724" y="2194"/>
                  </a:cubicBezTo>
                  <a:cubicBezTo>
                    <a:pt x="665" y="2247"/>
                    <a:pt x="690" y="2312"/>
                    <a:pt x="673" y="2365"/>
                  </a:cubicBezTo>
                  <a:cubicBezTo>
                    <a:pt x="649" y="2441"/>
                    <a:pt x="582" y="2468"/>
                    <a:pt x="516" y="2424"/>
                  </a:cubicBezTo>
                  <a:cubicBezTo>
                    <a:pt x="439" y="2373"/>
                    <a:pt x="374" y="2313"/>
                    <a:pt x="349" y="2221"/>
                  </a:cubicBezTo>
                  <a:cubicBezTo>
                    <a:pt x="332" y="2163"/>
                    <a:pt x="310" y="2106"/>
                    <a:pt x="304" y="2047"/>
                  </a:cubicBezTo>
                  <a:cubicBezTo>
                    <a:pt x="287" y="1864"/>
                    <a:pt x="213" y="1702"/>
                    <a:pt x="143" y="1536"/>
                  </a:cubicBezTo>
                  <a:cubicBezTo>
                    <a:pt x="91" y="1413"/>
                    <a:pt x="53" y="1283"/>
                    <a:pt x="14" y="1155"/>
                  </a:cubicBezTo>
                  <a:cubicBezTo>
                    <a:pt x="1" y="1110"/>
                    <a:pt x="17" y="1066"/>
                    <a:pt x="55" y="1034"/>
                  </a:cubicBezTo>
                  <a:cubicBezTo>
                    <a:pt x="94" y="1003"/>
                    <a:pt x="155" y="1005"/>
                    <a:pt x="201" y="1036"/>
                  </a:cubicBezTo>
                  <a:cubicBezTo>
                    <a:pt x="260" y="1076"/>
                    <a:pt x="294" y="1132"/>
                    <a:pt x="316" y="1198"/>
                  </a:cubicBezTo>
                  <a:cubicBezTo>
                    <a:pt x="331" y="1270"/>
                    <a:pt x="320" y="1353"/>
                    <a:pt x="405" y="1392"/>
                  </a:cubicBezTo>
                  <a:cubicBezTo>
                    <a:pt x="395" y="1400"/>
                    <a:pt x="386" y="1410"/>
                    <a:pt x="376" y="1418"/>
                  </a:cubicBezTo>
                  <a:cubicBezTo>
                    <a:pt x="383" y="1423"/>
                    <a:pt x="392" y="1428"/>
                    <a:pt x="400" y="1433"/>
                  </a:cubicBezTo>
                  <a:cubicBezTo>
                    <a:pt x="399" y="1419"/>
                    <a:pt x="398" y="1405"/>
                    <a:pt x="396" y="1391"/>
                  </a:cubicBezTo>
                  <a:cubicBezTo>
                    <a:pt x="390" y="1349"/>
                    <a:pt x="387" y="1307"/>
                    <a:pt x="377" y="1266"/>
                  </a:cubicBezTo>
                  <a:cubicBezTo>
                    <a:pt x="369" y="1230"/>
                    <a:pt x="348" y="1201"/>
                    <a:pt x="306" y="119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5"/>
            <p:cNvSpPr/>
            <p:nvPr/>
          </p:nvSpPr>
          <p:spPr>
            <a:xfrm>
              <a:off x="3290875" y="3629250"/>
              <a:ext cx="24400" cy="68975"/>
            </a:xfrm>
            <a:custGeom>
              <a:avLst/>
              <a:gdLst/>
              <a:ahLst/>
              <a:cxnLst/>
              <a:rect l="l" t="t" r="r" b="b"/>
              <a:pathLst>
                <a:path w="976" h="2759" extrusionOk="0">
                  <a:moveTo>
                    <a:pt x="1" y="98"/>
                  </a:moveTo>
                  <a:cubicBezTo>
                    <a:pt x="25" y="28"/>
                    <a:pt x="68" y="2"/>
                    <a:pt x="125" y="1"/>
                  </a:cubicBezTo>
                  <a:cubicBezTo>
                    <a:pt x="183" y="0"/>
                    <a:pt x="223" y="35"/>
                    <a:pt x="250" y="82"/>
                  </a:cubicBezTo>
                  <a:cubicBezTo>
                    <a:pt x="266" y="109"/>
                    <a:pt x="277" y="136"/>
                    <a:pt x="287" y="164"/>
                  </a:cubicBezTo>
                  <a:cubicBezTo>
                    <a:pt x="425" y="543"/>
                    <a:pt x="596" y="909"/>
                    <a:pt x="696" y="1304"/>
                  </a:cubicBezTo>
                  <a:cubicBezTo>
                    <a:pt x="734" y="1454"/>
                    <a:pt x="803" y="1598"/>
                    <a:pt x="855" y="1746"/>
                  </a:cubicBezTo>
                  <a:cubicBezTo>
                    <a:pt x="869" y="1785"/>
                    <a:pt x="878" y="1826"/>
                    <a:pt x="895" y="1885"/>
                  </a:cubicBezTo>
                  <a:cubicBezTo>
                    <a:pt x="848" y="1874"/>
                    <a:pt x="821" y="1868"/>
                    <a:pt x="793" y="1860"/>
                  </a:cubicBezTo>
                  <a:cubicBezTo>
                    <a:pt x="788" y="1873"/>
                    <a:pt x="776" y="1887"/>
                    <a:pt x="778" y="1896"/>
                  </a:cubicBezTo>
                  <a:cubicBezTo>
                    <a:pt x="814" y="2018"/>
                    <a:pt x="853" y="2138"/>
                    <a:pt x="889" y="2260"/>
                  </a:cubicBezTo>
                  <a:cubicBezTo>
                    <a:pt x="914" y="2346"/>
                    <a:pt x="938" y="2433"/>
                    <a:pt x="959" y="2520"/>
                  </a:cubicBezTo>
                  <a:cubicBezTo>
                    <a:pt x="975" y="2588"/>
                    <a:pt x="964" y="2653"/>
                    <a:pt x="925" y="2714"/>
                  </a:cubicBezTo>
                  <a:cubicBezTo>
                    <a:pt x="898" y="2755"/>
                    <a:pt x="841" y="2759"/>
                    <a:pt x="815" y="2716"/>
                  </a:cubicBezTo>
                  <a:cubicBezTo>
                    <a:pt x="795" y="2685"/>
                    <a:pt x="776" y="2652"/>
                    <a:pt x="765" y="2617"/>
                  </a:cubicBezTo>
                  <a:cubicBezTo>
                    <a:pt x="635" y="2203"/>
                    <a:pt x="505" y="1789"/>
                    <a:pt x="379" y="1374"/>
                  </a:cubicBezTo>
                  <a:cubicBezTo>
                    <a:pt x="326" y="1203"/>
                    <a:pt x="279" y="1029"/>
                    <a:pt x="238" y="855"/>
                  </a:cubicBezTo>
                  <a:cubicBezTo>
                    <a:pt x="176" y="594"/>
                    <a:pt x="111" y="333"/>
                    <a:pt x="1" y="9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6444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0"/>
        <p:cNvGrpSpPr/>
        <p:nvPr/>
      </p:nvGrpSpPr>
      <p:grpSpPr>
        <a:xfrm>
          <a:off x="0" y="0"/>
          <a:ext cx="0" cy="0"/>
          <a:chOff x="0" y="0"/>
          <a:chExt cx="0" cy="0"/>
        </a:xfrm>
      </p:grpSpPr>
      <p:pic>
        <p:nvPicPr>
          <p:cNvPr id="171" name="Google Shape;171;p6"/>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72" name="Google Shape;172;p6"/>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4072916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77"/>
        <p:cNvGrpSpPr/>
        <p:nvPr/>
      </p:nvGrpSpPr>
      <p:grpSpPr>
        <a:xfrm>
          <a:off x="0" y="0"/>
          <a:ext cx="0" cy="0"/>
          <a:chOff x="0" y="0"/>
          <a:chExt cx="0" cy="0"/>
        </a:xfrm>
      </p:grpSpPr>
      <p:pic>
        <p:nvPicPr>
          <p:cNvPr id="178" name="Google Shape;178;p8"/>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179" name="Google Shape;179;p8"/>
          <p:cNvSpPr txBox="1">
            <a:spLocks noGrp="1"/>
          </p:cNvSpPr>
          <p:nvPr>
            <p:ph type="title"/>
          </p:nvPr>
        </p:nvSpPr>
        <p:spPr>
          <a:xfrm>
            <a:off x="1465600" y="1580700"/>
            <a:ext cx="6212700" cy="198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80" name="Google Shape;180;p8"/>
          <p:cNvSpPr/>
          <p:nvPr/>
        </p:nvSpPr>
        <p:spPr>
          <a:xfrm>
            <a:off x="7456948" y="446658"/>
            <a:ext cx="922777" cy="1103565"/>
          </a:xfrm>
          <a:custGeom>
            <a:avLst/>
            <a:gdLst/>
            <a:ahLst/>
            <a:cxnLst/>
            <a:rect l="l" t="t" r="r" b="b"/>
            <a:pathLst>
              <a:path w="17885" h="21389" extrusionOk="0">
                <a:moveTo>
                  <a:pt x="2650" y="14521"/>
                </a:moveTo>
                <a:cubicBezTo>
                  <a:pt x="2604" y="14711"/>
                  <a:pt x="2511" y="14879"/>
                  <a:pt x="2389" y="15034"/>
                </a:cubicBezTo>
                <a:cubicBezTo>
                  <a:pt x="2205" y="15268"/>
                  <a:pt x="2033" y="15512"/>
                  <a:pt x="1856" y="15752"/>
                </a:cubicBezTo>
                <a:cubicBezTo>
                  <a:pt x="1673" y="16000"/>
                  <a:pt x="1494" y="16249"/>
                  <a:pt x="1307" y="16492"/>
                </a:cubicBezTo>
                <a:cubicBezTo>
                  <a:pt x="1214" y="16612"/>
                  <a:pt x="1164" y="16742"/>
                  <a:pt x="1148" y="16890"/>
                </a:cubicBezTo>
                <a:cubicBezTo>
                  <a:pt x="1121" y="17124"/>
                  <a:pt x="1215" y="17264"/>
                  <a:pt x="1448" y="17304"/>
                </a:cubicBezTo>
                <a:cubicBezTo>
                  <a:pt x="1574" y="17325"/>
                  <a:pt x="1704" y="17318"/>
                  <a:pt x="1833" y="17324"/>
                </a:cubicBezTo>
                <a:cubicBezTo>
                  <a:pt x="1869" y="17325"/>
                  <a:pt x="1904" y="17328"/>
                  <a:pt x="1949" y="17330"/>
                </a:cubicBezTo>
                <a:cubicBezTo>
                  <a:pt x="1916" y="17406"/>
                  <a:pt x="1878" y="17462"/>
                  <a:pt x="1869" y="17522"/>
                </a:cubicBezTo>
                <a:cubicBezTo>
                  <a:pt x="1852" y="17631"/>
                  <a:pt x="1796" y="17720"/>
                  <a:pt x="1736" y="17804"/>
                </a:cubicBezTo>
                <a:cubicBezTo>
                  <a:pt x="1470" y="18179"/>
                  <a:pt x="1210" y="18560"/>
                  <a:pt x="929" y="18923"/>
                </a:cubicBezTo>
                <a:cubicBezTo>
                  <a:pt x="670" y="19258"/>
                  <a:pt x="479" y="19629"/>
                  <a:pt x="283" y="20001"/>
                </a:cubicBezTo>
                <a:cubicBezTo>
                  <a:pt x="267" y="20029"/>
                  <a:pt x="257" y="20059"/>
                  <a:pt x="249" y="20091"/>
                </a:cubicBezTo>
                <a:cubicBezTo>
                  <a:pt x="217" y="20241"/>
                  <a:pt x="173" y="20386"/>
                  <a:pt x="105" y="20526"/>
                </a:cubicBezTo>
                <a:cubicBezTo>
                  <a:pt x="0" y="20741"/>
                  <a:pt x="104" y="20932"/>
                  <a:pt x="204" y="21117"/>
                </a:cubicBezTo>
                <a:cubicBezTo>
                  <a:pt x="218" y="21142"/>
                  <a:pt x="253" y="21171"/>
                  <a:pt x="279" y="21174"/>
                </a:cubicBezTo>
                <a:cubicBezTo>
                  <a:pt x="402" y="21184"/>
                  <a:pt x="481" y="21268"/>
                  <a:pt x="572" y="21331"/>
                </a:cubicBezTo>
                <a:cubicBezTo>
                  <a:pt x="644" y="21380"/>
                  <a:pt x="718" y="21388"/>
                  <a:pt x="802" y="21367"/>
                </a:cubicBezTo>
                <a:cubicBezTo>
                  <a:pt x="1025" y="21315"/>
                  <a:pt x="1199" y="21196"/>
                  <a:pt x="1333" y="21012"/>
                </a:cubicBezTo>
                <a:cubicBezTo>
                  <a:pt x="1409" y="20907"/>
                  <a:pt x="1476" y="20792"/>
                  <a:pt x="1573" y="20710"/>
                </a:cubicBezTo>
                <a:cubicBezTo>
                  <a:pt x="1680" y="20619"/>
                  <a:pt x="1764" y="20515"/>
                  <a:pt x="1845" y="20405"/>
                </a:cubicBezTo>
                <a:cubicBezTo>
                  <a:pt x="1932" y="20287"/>
                  <a:pt x="2025" y="20179"/>
                  <a:pt x="2139" y="20085"/>
                </a:cubicBezTo>
                <a:cubicBezTo>
                  <a:pt x="2237" y="20003"/>
                  <a:pt x="2320" y="19901"/>
                  <a:pt x="2400" y="19800"/>
                </a:cubicBezTo>
                <a:cubicBezTo>
                  <a:pt x="2515" y="19654"/>
                  <a:pt x="2620" y="19501"/>
                  <a:pt x="2731" y="19352"/>
                </a:cubicBezTo>
                <a:cubicBezTo>
                  <a:pt x="2770" y="19301"/>
                  <a:pt x="2805" y="19238"/>
                  <a:pt x="2857" y="19207"/>
                </a:cubicBezTo>
                <a:cubicBezTo>
                  <a:pt x="2996" y="19127"/>
                  <a:pt x="3075" y="18995"/>
                  <a:pt x="3173" y="18878"/>
                </a:cubicBezTo>
                <a:cubicBezTo>
                  <a:pt x="3296" y="18731"/>
                  <a:pt x="3419" y="18582"/>
                  <a:pt x="3549" y="18426"/>
                </a:cubicBezTo>
                <a:cubicBezTo>
                  <a:pt x="3629" y="18474"/>
                  <a:pt x="3709" y="18493"/>
                  <a:pt x="3738" y="18578"/>
                </a:cubicBezTo>
                <a:cubicBezTo>
                  <a:pt x="3725" y="18617"/>
                  <a:pt x="3713" y="18654"/>
                  <a:pt x="3696" y="18703"/>
                </a:cubicBezTo>
                <a:cubicBezTo>
                  <a:pt x="3842" y="18814"/>
                  <a:pt x="3985" y="18917"/>
                  <a:pt x="4124" y="19025"/>
                </a:cubicBezTo>
                <a:cubicBezTo>
                  <a:pt x="4220" y="19100"/>
                  <a:pt x="4317" y="19097"/>
                  <a:pt x="4419" y="19046"/>
                </a:cubicBezTo>
                <a:cubicBezTo>
                  <a:pt x="4475" y="19018"/>
                  <a:pt x="4529" y="18984"/>
                  <a:pt x="4589" y="18951"/>
                </a:cubicBezTo>
                <a:cubicBezTo>
                  <a:pt x="4758" y="19072"/>
                  <a:pt x="4918" y="19195"/>
                  <a:pt x="5123" y="19233"/>
                </a:cubicBezTo>
                <a:cubicBezTo>
                  <a:pt x="5137" y="19236"/>
                  <a:pt x="5151" y="19247"/>
                  <a:pt x="5165" y="19257"/>
                </a:cubicBezTo>
                <a:cubicBezTo>
                  <a:pt x="5306" y="19365"/>
                  <a:pt x="5458" y="19347"/>
                  <a:pt x="5594" y="19262"/>
                </a:cubicBezTo>
                <a:cubicBezTo>
                  <a:pt x="5722" y="19181"/>
                  <a:pt x="5856" y="19189"/>
                  <a:pt x="5988" y="19205"/>
                </a:cubicBezTo>
                <a:cubicBezTo>
                  <a:pt x="6132" y="19223"/>
                  <a:pt x="6270" y="19270"/>
                  <a:pt x="6411" y="19301"/>
                </a:cubicBezTo>
                <a:cubicBezTo>
                  <a:pt x="6458" y="19311"/>
                  <a:pt x="6508" y="19317"/>
                  <a:pt x="6554" y="19311"/>
                </a:cubicBezTo>
                <a:cubicBezTo>
                  <a:pt x="6683" y="19296"/>
                  <a:pt x="6810" y="19274"/>
                  <a:pt x="6937" y="19254"/>
                </a:cubicBezTo>
                <a:cubicBezTo>
                  <a:pt x="7022" y="19240"/>
                  <a:pt x="7087" y="19199"/>
                  <a:pt x="7136" y="19128"/>
                </a:cubicBezTo>
                <a:cubicBezTo>
                  <a:pt x="7227" y="18995"/>
                  <a:pt x="7324" y="18865"/>
                  <a:pt x="7412" y="18731"/>
                </a:cubicBezTo>
                <a:cubicBezTo>
                  <a:pt x="7484" y="18622"/>
                  <a:pt x="7561" y="18527"/>
                  <a:pt x="7679" y="18458"/>
                </a:cubicBezTo>
                <a:cubicBezTo>
                  <a:pt x="7824" y="18375"/>
                  <a:pt x="7908" y="18236"/>
                  <a:pt x="7959" y="18077"/>
                </a:cubicBezTo>
                <a:cubicBezTo>
                  <a:pt x="8001" y="17947"/>
                  <a:pt x="8039" y="17815"/>
                  <a:pt x="8086" y="17687"/>
                </a:cubicBezTo>
                <a:cubicBezTo>
                  <a:pt x="8207" y="17362"/>
                  <a:pt x="8335" y="17040"/>
                  <a:pt x="8456" y="16715"/>
                </a:cubicBezTo>
                <a:cubicBezTo>
                  <a:pt x="8587" y="16360"/>
                  <a:pt x="8703" y="15997"/>
                  <a:pt x="8850" y="15649"/>
                </a:cubicBezTo>
                <a:cubicBezTo>
                  <a:pt x="8983" y="15340"/>
                  <a:pt x="9017" y="15031"/>
                  <a:pt x="8950" y="14704"/>
                </a:cubicBezTo>
                <a:cubicBezTo>
                  <a:pt x="8897" y="14451"/>
                  <a:pt x="8932" y="14206"/>
                  <a:pt x="9024" y="13968"/>
                </a:cubicBezTo>
                <a:cubicBezTo>
                  <a:pt x="9129" y="13697"/>
                  <a:pt x="9268" y="13441"/>
                  <a:pt x="9413" y="13189"/>
                </a:cubicBezTo>
                <a:cubicBezTo>
                  <a:pt x="9464" y="13100"/>
                  <a:pt x="9517" y="13011"/>
                  <a:pt x="9569" y="12923"/>
                </a:cubicBezTo>
                <a:cubicBezTo>
                  <a:pt x="9623" y="12926"/>
                  <a:pt x="9664" y="12924"/>
                  <a:pt x="9703" y="12932"/>
                </a:cubicBezTo>
                <a:cubicBezTo>
                  <a:pt x="9822" y="12952"/>
                  <a:pt x="9921" y="12914"/>
                  <a:pt x="10020" y="12846"/>
                </a:cubicBezTo>
                <a:cubicBezTo>
                  <a:pt x="10136" y="12767"/>
                  <a:pt x="10225" y="12667"/>
                  <a:pt x="10307" y="12556"/>
                </a:cubicBezTo>
                <a:cubicBezTo>
                  <a:pt x="10777" y="11920"/>
                  <a:pt x="11247" y="11282"/>
                  <a:pt x="11720" y="10648"/>
                </a:cubicBezTo>
                <a:cubicBezTo>
                  <a:pt x="11806" y="10532"/>
                  <a:pt x="11902" y="10420"/>
                  <a:pt x="12010" y="10326"/>
                </a:cubicBezTo>
                <a:cubicBezTo>
                  <a:pt x="12128" y="10225"/>
                  <a:pt x="12227" y="10110"/>
                  <a:pt x="12318" y="9986"/>
                </a:cubicBezTo>
                <a:cubicBezTo>
                  <a:pt x="12476" y="9772"/>
                  <a:pt x="12619" y="9545"/>
                  <a:pt x="12838" y="9385"/>
                </a:cubicBezTo>
                <a:cubicBezTo>
                  <a:pt x="12871" y="9362"/>
                  <a:pt x="12899" y="9330"/>
                  <a:pt x="12923" y="9298"/>
                </a:cubicBezTo>
                <a:cubicBezTo>
                  <a:pt x="13070" y="9094"/>
                  <a:pt x="13253" y="8924"/>
                  <a:pt x="13444" y="8762"/>
                </a:cubicBezTo>
                <a:cubicBezTo>
                  <a:pt x="13481" y="8731"/>
                  <a:pt x="13512" y="8693"/>
                  <a:pt x="13545" y="8657"/>
                </a:cubicBezTo>
                <a:cubicBezTo>
                  <a:pt x="13707" y="8489"/>
                  <a:pt x="13856" y="8305"/>
                  <a:pt x="14035" y="8156"/>
                </a:cubicBezTo>
                <a:cubicBezTo>
                  <a:pt x="14384" y="7866"/>
                  <a:pt x="14681" y="7525"/>
                  <a:pt x="15000" y="7206"/>
                </a:cubicBezTo>
                <a:cubicBezTo>
                  <a:pt x="15057" y="7151"/>
                  <a:pt x="15104" y="7083"/>
                  <a:pt x="15156" y="7021"/>
                </a:cubicBezTo>
                <a:cubicBezTo>
                  <a:pt x="15202" y="6965"/>
                  <a:pt x="15242" y="6901"/>
                  <a:pt x="15298" y="6858"/>
                </a:cubicBezTo>
                <a:cubicBezTo>
                  <a:pt x="15475" y="6723"/>
                  <a:pt x="15608" y="6551"/>
                  <a:pt x="15732" y="6371"/>
                </a:cubicBezTo>
                <a:cubicBezTo>
                  <a:pt x="15953" y="6050"/>
                  <a:pt x="16227" y="5776"/>
                  <a:pt x="16510" y="5511"/>
                </a:cubicBezTo>
                <a:cubicBezTo>
                  <a:pt x="16676" y="5357"/>
                  <a:pt x="16830" y="5194"/>
                  <a:pt x="16964" y="5010"/>
                </a:cubicBezTo>
                <a:cubicBezTo>
                  <a:pt x="17039" y="4905"/>
                  <a:pt x="17111" y="4789"/>
                  <a:pt x="17210" y="4713"/>
                </a:cubicBezTo>
                <a:cubicBezTo>
                  <a:pt x="17439" y="4536"/>
                  <a:pt x="17597" y="4304"/>
                  <a:pt x="17764" y="4077"/>
                </a:cubicBezTo>
                <a:cubicBezTo>
                  <a:pt x="17794" y="4039"/>
                  <a:pt x="17822" y="3999"/>
                  <a:pt x="17844" y="3955"/>
                </a:cubicBezTo>
                <a:cubicBezTo>
                  <a:pt x="17884" y="3878"/>
                  <a:pt x="17883" y="3800"/>
                  <a:pt x="17822" y="3730"/>
                </a:cubicBezTo>
                <a:cubicBezTo>
                  <a:pt x="17798" y="3701"/>
                  <a:pt x="17768" y="3676"/>
                  <a:pt x="17736" y="3641"/>
                </a:cubicBezTo>
                <a:cubicBezTo>
                  <a:pt x="17686" y="3680"/>
                  <a:pt x="17639" y="3710"/>
                  <a:pt x="17601" y="3750"/>
                </a:cubicBezTo>
                <a:cubicBezTo>
                  <a:pt x="17551" y="3803"/>
                  <a:pt x="17506" y="3861"/>
                  <a:pt x="17463" y="3920"/>
                </a:cubicBezTo>
                <a:cubicBezTo>
                  <a:pt x="17336" y="4095"/>
                  <a:pt x="17202" y="4266"/>
                  <a:pt x="17040" y="4415"/>
                </a:cubicBezTo>
                <a:cubicBezTo>
                  <a:pt x="16923" y="4524"/>
                  <a:pt x="16825" y="4655"/>
                  <a:pt x="16721" y="4777"/>
                </a:cubicBezTo>
                <a:cubicBezTo>
                  <a:pt x="16657" y="4851"/>
                  <a:pt x="16603" y="4932"/>
                  <a:pt x="16535" y="5001"/>
                </a:cubicBezTo>
                <a:cubicBezTo>
                  <a:pt x="16328" y="5216"/>
                  <a:pt x="16116" y="5426"/>
                  <a:pt x="15906" y="5639"/>
                </a:cubicBezTo>
                <a:cubicBezTo>
                  <a:pt x="15771" y="5777"/>
                  <a:pt x="15623" y="5906"/>
                  <a:pt x="15505" y="6059"/>
                </a:cubicBezTo>
                <a:cubicBezTo>
                  <a:pt x="15323" y="6294"/>
                  <a:pt x="15152" y="6537"/>
                  <a:pt x="14949" y="6758"/>
                </a:cubicBezTo>
                <a:cubicBezTo>
                  <a:pt x="14807" y="6912"/>
                  <a:pt x="14680" y="7078"/>
                  <a:pt x="14518" y="7215"/>
                </a:cubicBezTo>
                <a:cubicBezTo>
                  <a:pt x="14481" y="7245"/>
                  <a:pt x="14447" y="7282"/>
                  <a:pt x="14419" y="7320"/>
                </a:cubicBezTo>
                <a:cubicBezTo>
                  <a:pt x="14266" y="7522"/>
                  <a:pt x="14068" y="7676"/>
                  <a:pt x="13882" y="7843"/>
                </a:cubicBezTo>
                <a:cubicBezTo>
                  <a:pt x="13774" y="7939"/>
                  <a:pt x="13671" y="8042"/>
                  <a:pt x="13569" y="8145"/>
                </a:cubicBezTo>
                <a:cubicBezTo>
                  <a:pt x="13489" y="8225"/>
                  <a:pt x="13414" y="8309"/>
                  <a:pt x="13336" y="8391"/>
                </a:cubicBezTo>
                <a:cubicBezTo>
                  <a:pt x="13115" y="8626"/>
                  <a:pt x="12846" y="8812"/>
                  <a:pt x="12662" y="9082"/>
                </a:cubicBezTo>
                <a:cubicBezTo>
                  <a:pt x="12627" y="9135"/>
                  <a:pt x="12573" y="9178"/>
                  <a:pt x="12522" y="9216"/>
                </a:cubicBezTo>
                <a:cubicBezTo>
                  <a:pt x="12409" y="9299"/>
                  <a:pt x="12323" y="9404"/>
                  <a:pt x="12243" y="9516"/>
                </a:cubicBezTo>
                <a:cubicBezTo>
                  <a:pt x="12158" y="9633"/>
                  <a:pt x="12072" y="9750"/>
                  <a:pt x="11983" y="9866"/>
                </a:cubicBezTo>
                <a:cubicBezTo>
                  <a:pt x="11944" y="9918"/>
                  <a:pt x="11904" y="9971"/>
                  <a:pt x="11855" y="10010"/>
                </a:cubicBezTo>
                <a:cubicBezTo>
                  <a:pt x="11664" y="10153"/>
                  <a:pt x="11522" y="10338"/>
                  <a:pt x="11383" y="10528"/>
                </a:cubicBezTo>
                <a:cubicBezTo>
                  <a:pt x="10938" y="11133"/>
                  <a:pt x="10492" y="11737"/>
                  <a:pt x="10045" y="12340"/>
                </a:cubicBezTo>
                <a:cubicBezTo>
                  <a:pt x="10007" y="12392"/>
                  <a:pt x="9971" y="12447"/>
                  <a:pt x="9925" y="12492"/>
                </a:cubicBezTo>
                <a:cubicBezTo>
                  <a:pt x="9815" y="12602"/>
                  <a:pt x="9734" y="12611"/>
                  <a:pt x="9608" y="12519"/>
                </a:cubicBezTo>
                <a:cubicBezTo>
                  <a:pt x="9489" y="12434"/>
                  <a:pt x="9372" y="12353"/>
                  <a:pt x="9221" y="12327"/>
                </a:cubicBezTo>
                <a:cubicBezTo>
                  <a:pt x="9170" y="12317"/>
                  <a:pt x="9120" y="12278"/>
                  <a:pt x="9077" y="12245"/>
                </a:cubicBezTo>
                <a:cubicBezTo>
                  <a:pt x="8843" y="12055"/>
                  <a:pt x="8570" y="11927"/>
                  <a:pt x="8304" y="11797"/>
                </a:cubicBezTo>
                <a:cubicBezTo>
                  <a:pt x="8092" y="11693"/>
                  <a:pt x="7893" y="11578"/>
                  <a:pt x="7705" y="11435"/>
                </a:cubicBezTo>
                <a:cubicBezTo>
                  <a:pt x="7616" y="11366"/>
                  <a:pt x="7528" y="11297"/>
                  <a:pt x="7413" y="11270"/>
                </a:cubicBezTo>
                <a:cubicBezTo>
                  <a:pt x="7306" y="11245"/>
                  <a:pt x="7235" y="11163"/>
                  <a:pt x="7160" y="11090"/>
                </a:cubicBezTo>
                <a:cubicBezTo>
                  <a:pt x="7118" y="11047"/>
                  <a:pt x="7098" y="10997"/>
                  <a:pt x="7106" y="10936"/>
                </a:cubicBezTo>
                <a:cubicBezTo>
                  <a:pt x="7129" y="10735"/>
                  <a:pt x="7152" y="10535"/>
                  <a:pt x="7266" y="10358"/>
                </a:cubicBezTo>
                <a:cubicBezTo>
                  <a:pt x="7322" y="10270"/>
                  <a:pt x="7377" y="10179"/>
                  <a:pt x="7420" y="10085"/>
                </a:cubicBezTo>
                <a:cubicBezTo>
                  <a:pt x="7509" y="9890"/>
                  <a:pt x="7637" y="9728"/>
                  <a:pt x="7778" y="9570"/>
                </a:cubicBezTo>
                <a:cubicBezTo>
                  <a:pt x="7864" y="9476"/>
                  <a:pt x="7934" y="9365"/>
                  <a:pt x="8006" y="9258"/>
                </a:cubicBezTo>
                <a:cubicBezTo>
                  <a:pt x="8093" y="9132"/>
                  <a:pt x="8168" y="8998"/>
                  <a:pt x="8258" y="8874"/>
                </a:cubicBezTo>
                <a:cubicBezTo>
                  <a:pt x="8655" y="8325"/>
                  <a:pt x="9058" y="7779"/>
                  <a:pt x="9454" y="7228"/>
                </a:cubicBezTo>
                <a:cubicBezTo>
                  <a:pt x="9610" y="7012"/>
                  <a:pt x="9755" y="6789"/>
                  <a:pt x="9900" y="6566"/>
                </a:cubicBezTo>
                <a:cubicBezTo>
                  <a:pt x="9983" y="6436"/>
                  <a:pt x="10056" y="6302"/>
                  <a:pt x="10135" y="6169"/>
                </a:cubicBezTo>
                <a:cubicBezTo>
                  <a:pt x="10358" y="5796"/>
                  <a:pt x="10577" y="5419"/>
                  <a:pt x="10806" y="5047"/>
                </a:cubicBezTo>
                <a:cubicBezTo>
                  <a:pt x="10975" y="4773"/>
                  <a:pt x="11152" y="4504"/>
                  <a:pt x="11335" y="4236"/>
                </a:cubicBezTo>
                <a:cubicBezTo>
                  <a:pt x="11480" y="4024"/>
                  <a:pt x="11641" y="3821"/>
                  <a:pt x="11792" y="3610"/>
                </a:cubicBezTo>
                <a:cubicBezTo>
                  <a:pt x="11895" y="3466"/>
                  <a:pt x="11993" y="3318"/>
                  <a:pt x="12090" y="3170"/>
                </a:cubicBezTo>
                <a:cubicBezTo>
                  <a:pt x="12188" y="3021"/>
                  <a:pt x="12276" y="2867"/>
                  <a:pt x="12380" y="2722"/>
                </a:cubicBezTo>
                <a:cubicBezTo>
                  <a:pt x="12766" y="2185"/>
                  <a:pt x="13153" y="1647"/>
                  <a:pt x="13549" y="1117"/>
                </a:cubicBezTo>
                <a:cubicBezTo>
                  <a:pt x="13678" y="943"/>
                  <a:pt x="13836" y="790"/>
                  <a:pt x="13977" y="625"/>
                </a:cubicBezTo>
                <a:cubicBezTo>
                  <a:pt x="14066" y="521"/>
                  <a:pt x="14150" y="413"/>
                  <a:pt x="14236" y="305"/>
                </a:cubicBezTo>
                <a:cubicBezTo>
                  <a:pt x="14277" y="251"/>
                  <a:pt x="14289" y="189"/>
                  <a:pt x="14280" y="122"/>
                </a:cubicBezTo>
                <a:cubicBezTo>
                  <a:pt x="14269" y="53"/>
                  <a:pt x="14205" y="1"/>
                  <a:pt x="14141" y="23"/>
                </a:cubicBezTo>
                <a:cubicBezTo>
                  <a:pt x="14082" y="43"/>
                  <a:pt x="14020" y="73"/>
                  <a:pt x="13977" y="116"/>
                </a:cubicBezTo>
                <a:cubicBezTo>
                  <a:pt x="13819" y="277"/>
                  <a:pt x="13654" y="435"/>
                  <a:pt x="13517" y="613"/>
                </a:cubicBezTo>
                <a:cubicBezTo>
                  <a:pt x="13113" y="1138"/>
                  <a:pt x="12713" y="1666"/>
                  <a:pt x="12327" y="2203"/>
                </a:cubicBezTo>
                <a:cubicBezTo>
                  <a:pt x="12087" y="2537"/>
                  <a:pt x="11879" y="2894"/>
                  <a:pt x="11645" y="3233"/>
                </a:cubicBezTo>
                <a:cubicBezTo>
                  <a:pt x="11394" y="3599"/>
                  <a:pt x="11127" y="3953"/>
                  <a:pt x="10872" y="4317"/>
                </a:cubicBezTo>
                <a:cubicBezTo>
                  <a:pt x="10705" y="4555"/>
                  <a:pt x="10546" y="4798"/>
                  <a:pt x="10387" y="5041"/>
                </a:cubicBezTo>
                <a:cubicBezTo>
                  <a:pt x="10304" y="5170"/>
                  <a:pt x="10234" y="5306"/>
                  <a:pt x="10149" y="5434"/>
                </a:cubicBezTo>
                <a:cubicBezTo>
                  <a:pt x="9822" y="5924"/>
                  <a:pt x="9472" y="6399"/>
                  <a:pt x="9209" y="6929"/>
                </a:cubicBezTo>
                <a:cubicBezTo>
                  <a:pt x="9145" y="7058"/>
                  <a:pt x="9070" y="7185"/>
                  <a:pt x="8985" y="7301"/>
                </a:cubicBezTo>
                <a:cubicBezTo>
                  <a:pt x="8550" y="7894"/>
                  <a:pt x="8113" y="8485"/>
                  <a:pt x="7674" y="9075"/>
                </a:cubicBezTo>
                <a:cubicBezTo>
                  <a:pt x="7414" y="9424"/>
                  <a:pt x="7162" y="9779"/>
                  <a:pt x="6973" y="10175"/>
                </a:cubicBezTo>
                <a:cubicBezTo>
                  <a:pt x="6890" y="10350"/>
                  <a:pt x="6812" y="10526"/>
                  <a:pt x="6758" y="10712"/>
                </a:cubicBezTo>
                <a:cubicBezTo>
                  <a:pt x="6723" y="10825"/>
                  <a:pt x="6683" y="10944"/>
                  <a:pt x="6617" y="11041"/>
                </a:cubicBezTo>
                <a:cubicBezTo>
                  <a:pt x="6468" y="11263"/>
                  <a:pt x="6303" y="11472"/>
                  <a:pt x="6144" y="11686"/>
                </a:cubicBezTo>
                <a:cubicBezTo>
                  <a:pt x="6109" y="11730"/>
                  <a:pt x="6076" y="11780"/>
                  <a:pt x="6032" y="11811"/>
                </a:cubicBezTo>
                <a:cubicBezTo>
                  <a:pt x="5911" y="11896"/>
                  <a:pt x="5819" y="12008"/>
                  <a:pt x="5726" y="12121"/>
                </a:cubicBezTo>
                <a:cubicBezTo>
                  <a:pt x="5610" y="12263"/>
                  <a:pt x="5441" y="12329"/>
                  <a:pt x="5283" y="12407"/>
                </a:cubicBezTo>
                <a:cubicBezTo>
                  <a:pt x="5263" y="12417"/>
                  <a:pt x="5233" y="12422"/>
                  <a:pt x="5213" y="12416"/>
                </a:cubicBezTo>
                <a:cubicBezTo>
                  <a:pt x="5024" y="12356"/>
                  <a:pt x="4843" y="12411"/>
                  <a:pt x="4666" y="12464"/>
                </a:cubicBezTo>
                <a:cubicBezTo>
                  <a:pt x="4433" y="12533"/>
                  <a:pt x="4210" y="12634"/>
                  <a:pt x="4027" y="12796"/>
                </a:cubicBezTo>
                <a:cubicBezTo>
                  <a:pt x="3773" y="13019"/>
                  <a:pt x="3546" y="13272"/>
                  <a:pt x="3335" y="13536"/>
                </a:cubicBezTo>
                <a:cubicBezTo>
                  <a:pt x="3185" y="13725"/>
                  <a:pt x="3037" y="13916"/>
                  <a:pt x="2880" y="14101"/>
                </a:cubicBezTo>
                <a:cubicBezTo>
                  <a:pt x="2774" y="14224"/>
                  <a:pt x="2690" y="14358"/>
                  <a:pt x="2650" y="14521"/>
                </a:cubicBezTo>
                <a:close/>
                <a:moveTo>
                  <a:pt x="3671" y="13685"/>
                </a:moveTo>
                <a:cubicBezTo>
                  <a:pt x="3812" y="13496"/>
                  <a:pt x="3979" y="13335"/>
                  <a:pt x="4160" y="13184"/>
                </a:cubicBezTo>
                <a:cubicBezTo>
                  <a:pt x="4240" y="13118"/>
                  <a:pt x="4314" y="13041"/>
                  <a:pt x="4396" y="12977"/>
                </a:cubicBezTo>
                <a:cubicBezTo>
                  <a:pt x="4508" y="12891"/>
                  <a:pt x="4618" y="12783"/>
                  <a:pt x="4783" y="12839"/>
                </a:cubicBezTo>
                <a:cubicBezTo>
                  <a:pt x="5172" y="12815"/>
                  <a:pt x="5516" y="12664"/>
                  <a:pt x="5838" y="12454"/>
                </a:cubicBezTo>
                <a:cubicBezTo>
                  <a:pt x="6020" y="12216"/>
                  <a:pt x="6286" y="12062"/>
                  <a:pt x="6460" y="11817"/>
                </a:cubicBezTo>
                <a:cubicBezTo>
                  <a:pt x="6544" y="11697"/>
                  <a:pt x="6631" y="11581"/>
                  <a:pt x="6719" y="11465"/>
                </a:cubicBezTo>
                <a:cubicBezTo>
                  <a:pt x="6752" y="11421"/>
                  <a:pt x="6792" y="11382"/>
                  <a:pt x="6823" y="11348"/>
                </a:cubicBezTo>
                <a:cubicBezTo>
                  <a:pt x="6925" y="11383"/>
                  <a:pt x="7016" y="11411"/>
                  <a:pt x="7106" y="11447"/>
                </a:cubicBezTo>
                <a:cubicBezTo>
                  <a:pt x="7165" y="11470"/>
                  <a:pt x="7224" y="11498"/>
                  <a:pt x="7276" y="11533"/>
                </a:cubicBezTo>
                <a:cubicBezTo>
                  <a:pt x="7389" y="11611"/>
                  <a:pt x="7499" y="11693"/>
                  <a:pt x="7608" y="11778"/>
                </a:cubicBezTo>
                <a:cubicBezTo>
                  <a:pt x="7775" y="11906"/>
                  <a:pt x="7959" y="12000"/>
                  <a:pt x="8148" y="12091"/>
                </a:cubicBezTo>
                <a:cubicBezTo>
                  <a:pt x="8525" y="12274"/>
                  <a:pt x="8897" y="12471"/>
                  <a:pt x="9225" y="12738"/>
                </a:cubicBezTo>
                <a:cubicBezTo>
                  <a:pt x="9236" y="12748"/>
                  <a:pt x="9240" y="12764"/>
                  <a:pt x="9257" y="12794"/>
                </a:cubicBezTo>
                <a:cubicBezTo>
                  <a:pt x="9240" y="12826"/>
                  <a:pt x="9220" y="12869"/>
                  <a:pt x="9199" y="12911"/>
                </a:cubicBezTo>
                <a:cubicBezTo>
                  <a:pt x="9057" y="13183"/>
                  <a:pt x="8907" y="13450"/>
                  <a:pt x="8776" y="13728"/>
                </a:cubicBezTo>
                <a:cubicBezTo>
                  <a:pt x="8614" y="14073"/>
                  <a:pt x="8580" y="14438"/>
                  <a:pt x="8643" y="14815"/>
                </a:cubicBezTo>
                <a:cubicBezTo>
                  <a:pt x="8678" y="15025"/>
                  <a:pt x="8666" y="15232"/>
                  <a:pt x="8585" y="15434"/>
                </a:cubicBezTo>
                <a:cubicBezTo>
                  <a:pt x="8483" y="15687"/>
                  <a:pt x="8384" y="15944"/>
                  <a:pt x="8286" y="16199"/>
                </a:cubicBezTo>
                <a:cubicBezTo>
                  <a:pt x="8260" y="16267"/>
                  <a:pt x="8241" y="16337"/>
                  <a:pt x="8222" y="16408"/>
                </a:cubicBezTo>
                <a:cubicBezTo>
                  <a:pt x="8143" y="16707"/>
                  <a:pt x="8024" y="16987"/>
                  <a:pt x="7862" y="17250"/>
                </a:cubicBezTo>
                <a:cubicBezTo>
                  <a:pt x="7802" y="17348"/>
                  <a:pt x="7771" y="17448"/>
                  <a:pt x="7759" y="17566"/>
                </a:cubicBezTo>
                <a:cubicBezTo>
                  <a:pt x="7742" y="17732"/>
                  <a:pt x="7694" y="17896"/>
                  <a:pt x="7651" y="18059"/>
                </a:cubicBezTo>
                <a:cubicBezTo>
                  <a:pt x="7633" y="18131"/>
                  <a:pt x="7580" y="18188"/>
                  <a:pt x="7512" y="18219"/>
                </a:cubicBezTo>
                <a:cubicBezTo>
                  <a:pt x="7412" y="18267"/>
                  <a:pt x="7350" y="18350"/>
                  <a:pt x="7287" y="18434"/>
                </a:cubicBezTo>
                <a:cubicBezTo>
                  <a:pt x="7174" y="18581"/>
                  <a:pt x="7057" y="18726"/>
                  <a:pt x="6944" y="18874"/>
                </a:cubicBezTo>
                <a:cubicBezTo>
                  <a:pt x="6908" y="18920"/>
                  <a:pt x="6865" y="18953"/>
                  <a:pt x="6806" y="18961"/>
                </a:cubicBezTo>
                <a:cubicBezTo>
                  <a:pt x="6679" y="18980"/>
                  <a:pt x="6556" y="19006"/>
                  <a:pt x="6423" y="18968"/>
                </a:cubicBezTo>
                <a:cubicBezTo>
                  <a:pt x="6285" y="18931"/>
                  <a:pt x="6134" y="18942"/>
                  <a:pt x="6007" y="18857"/>
                </a:cubicBezTo>
                <a:cubicBezTo>
                  <a:pt x="5996" y="18850"/>
                  <a:pt x="5974" y="18846"/>
                  <a:pt x="5961" y="18852"/>
                </a:cubicBezTo>
                <a:cubicBezTo>
                  <a:pt x="5803" y="18913"/>
                  <a:pt x="5618" y="18844"/>
                  <a:pt x="5472" y="18955"/>
                </a:cubicBezTo>
                <a:cubicBezTo>
                  <a:pt x="5406" y="19005"/>
                  <a:pt x="5344" y="18992"/>
                  <a:pt x="5270" y="18962"/>
                </a:cubicBezTo>
                <a:cubicBezTo>
                  <a:pt x="5090" y="18889"/>
                  <a:pt x="4910" y="18820"/>
                  <a:pt x="4762" y="18689"/>
                </a:cubicBezTo>
                <a:cubicBezTo>
                  <a:pt x="4674" y="18610"/>
                  <a:pt x="4576" y="18600"/>
                  <a:pt x="4471" y="18657"/>
                </a:cubicBezTo>
                <a:cubicBezTo>
                  <a:pt x="4408" y="18691"/>
                  <a:pt x="4344" y="18722"/>
                  <a:pt x="4270" y="18759"/>
                </a:cubicBezTo>
                <a:cubicBezTo>
                  <a:pt x="4248" y="18731"/>
                  <a:pt x="4221" y="18711"/>
                  <a:pt x="4213" y="18684"/>
                </a:cubicBezTo>
                <a:cubicBezTo>
                  <a:pt x="4183" y="18595"/>
                  <a:pt x="4125" y="18532"/>
                  <a:pt x="4053" y="18477"/>
                </a:cubicBezTo>
                <a:cubicBezTo>
                  <a:pt x="3976" y="18418"/>
                  <a:pt x="3900" y="18356"/>
                  <a:pt x="3829" y="18292"/>
                </a:cubicBezTo>
                <a:cubicBezTo>
                  <a:pt x="3766" y="18235"/>
                  <a:pt x="3766" y="18185"/>
                  <a:pt x="3825" y="18127"/>
                </a:cubicBezTo>
                <a:cubicBezTo>
                  <a:pt x="3911" y="18044"/>
                  <a:pt x="3999" y="17963"/>
                  <a:pt x="4101" y="17866"/>
                </a:cubicBezTo>
                <a:cubicBezTo>
                  <a:pt x="4008" y="17843"/>
                  <a:pt x="3939" y="17826"/>
                  <a:pt x="3864" y="17807"/>
                </a:cubicBezTo>
                <a:cubicBezTo>
                  <a:pt x="3785" y="17870"/>
                  <a:pt x="3712" y="17931"/>
                  <a:pt x="3635" y="17989"/>
                </a:cubicBezTo>
                <a:cubicBezTo>
                  <a:pt x="3487" y="18099"/>
                  <a:pt x="3339" y="18213"/>
                  <a:pt x="3186" y="18316"/>
                </a:cubicBezTo>
                <a:cubicBezTo>
                  <a:pt x="3097" y="18376"/>
                  <a:pt x="3018" y="18441"/>
                  <a:pt x="2957" y="18530"/>
                </a:cubicBezTo>
                <a:cubicBezTo>
                  <a:pt x="2907" y="18602"/>
                  <a:pt x="2856" y="18676"/>
                  <a:pt x="2799" y="18743"/>
                </a:cubicBezTo>
                <a:cubicBezTo>
                  <a:pt x="2642" y="18926"/>
                  <a:pt x="2493" y="19119"/>
                  <a:pt x="2321" y="19286"/>
                </a:cubicBezTo>
                <a:cubicBezTo>
                  <a:pt x="2018" y="19581"/>
                  <a:pt x="1759" y="19910"/>
                  <a:pt x="1510" y="20248"/>
                </a:cubicBezTo>
                <a:cubicBezTo>
                  <a:pt x="1360" y="20449"/>
                  <a:pt x="1211" y="20650"/>
                  <a:pt x="1064" y="20853"/>
                </a:cubicBezTo>
                <a:cubicBezTo>
                  <a:pt x="994" y="20946"/>
                  <a:pt x="912" y="21018"/>
                  <a:pt x="794" y="21044"/>
                </a:cubicBezTo>
                <a:cubicBezTo>
                  <a:pt x="725" y="21059"/>
                  <a:pt x="652" y="21059"/>
                  <a:pt x="618" y="21002"/>
                </a:cubicBezTo>
                <a:cubicBezTo>
                  <a:pt x="548" y="20890"/>
                  <a:pt x="431" y="20831"/>
                  <a:pt x="347" y="20741"/>
                </a:cubicBezTo>
                <a:cubicBezTo>
                  <a:pt x="350" y="20709"/>
                  <a:pt x="345" y="20682"/>
                  <a:pt x="355" y="20661"/>
                </a:cubicBezTo>
                <a:cubicBezTo>
                  <a:pt x="432" y="20501"/>
                  <a:pt x="497" y="20336"/>
                  <a:pt x="530" y="20160"/>
                </a:cubicBezTo>
                <a:cubicBezTo>
                  <a:pt x="535" y="20137"/>
                  <a:pt x="543" y="20113"/>
                  <a:pt x="555" y="20092"/>
                </a:cubicBezTo>
                <a:cubicBezTo>
                  <a:pt x="667" y="19887"/>
                  <a:pt x="771" y="19677"/>
                  <a:pt x="897" y="19481"/>
                </a:cubicBezTo>
                <a:cubicBezTo>
                  <a:pt x="975" y="19361"/>
                  <a:pt x="1083" y="19257"/>
                  <a:pt x="1189" y="19159"/>
                </a:cubicBezTo>
                <a:cubicBezTo>
                  <a:pt x="1352" y="19008"/>
                  <a:pt x="1464" y="18823"/>
                  <a:pt x="1575" y="18636"/>
                </a:cubicBezTo>
                <a:cubicBezTo>
                  <a:pt x="1641" y="18526"/>
                  <a:pt x="1702" y="18413"/>
                  <a:pt x="1769" y="18303"/>
                </a:cubicBezTo>
                <a:cubicBezTo>
                  <a:pt x="1890" y="18103"/>
                  <a:pt x="2006" y="17900"/>
                  <a:pt x="2137" y="17705"/>
                </a:cubicBezTo>
                <a:cubicBezTo>
                  <a:pt x="2294" y="17470"/>
                  <a:pt x="2462" y="17244"/>
                  <a:pt x="2627" y="17015"/>
                </a:cubicBezTo>
                <a:cubicBezTo>
                  <a:pt x="2650" y="16983"/>
                  <a:pt x="2684" y="16956"/>
                  <a:pt x="2720" y="16938"/>
                </a:cubicBezTo>
                <a:cubicBezTo>
                  <a:pt x="2881" y="16858"/>
                  <a:pt x="2958" y="16702"/>
                  <a:pt x="3059" y="16569"/>
                </a:cubicBezTo>
                <a:cubicBezTo>
                  <a:pt x="3065" y="16562"/>
                  <a:pt x="3069" y="16555"/>
                  <a:pt x="3072" y="16548"/>
                </a:cubicBezTo>
                <a:cubicBezTo>
                  <a:pt x="3114" y="16463"/>
                  <a:pt x="3097" y="16380"/>
                  <a:pt x="3028" y="16332"/>
                </a:cubicBezTo>
                <a:cubicBezTo>
                  <a:pt x="2962" y="16285"/>
                  <a:pt x="2874" y="16293"/>
                  <a:pt x="2809" y="16360"/>
                </a:cubicBezTo>
                <a:cubicBezTo>
                  <a:pt x="2775" y="16394"/>
                  <a:pt x="2748" y="16435"/>
                  <a:pt x="2719" y="16474"/>
                </a:cubicBezTo>
                <a:cubicBezTo>
                  <a:pt x="2666" y="16544"/>
                  <a:pt x="2617" y="16613"/>
                  <a:pt x="2525" y="16649"/>
                </a:cubicBezTo>
                <a:cubicBezTo>
                  <a:pt x="2470" y="16670"/>
                  <a:pt x="2420" y="16725"/>
                  <a:pt x="2387" y="16778"/>
                </a:cubicBezTo>
                <a:cubicBezTo>
                  <a:pt x="2286" y="16934"/>
                  <a:pt x="2147" y="17010"/>
                  <a:pt x="1964" y="17014"/>
                </a:cubicBezTo>
                <a:cubicBezTo>
                  <a:pt x="1836" y="17017"/>
                  <a:pt x="1708" y="17030"/>
                  <a:pt x="1578" y="17032"/>
                </a:cubicBezTo>
                <a:cubicBezTo>
                  <a:pt x="1541" y="17032"/>
                  <a:pt x="1502" y="17013"/>
                  <a:pt x="1461" y="17001"/>
                </a:cubicBezTo>
                <a:cubicBezTo>
                  <a:pt x="1440" y="16884"/>
                  <a:pt x="1472" y="16790"/>
                  <a:pt x="1537" y="16701"/>
                </a:cubicBezTo>
                <a:cubicBezTo>
                  <a:pt x="1618" y="16591"/>
                  <a:pt x="1699" y="16479"/>
                  <a:pt x="1780" y="16369"/>
                </a:cubicBezTo>
                <a:cubicBezTo>
                  <a:pt x="2100" y="15933"/>
                  <a:pt x="2420" y="15497"/>
                  <a:pt x="2740" y="15061"/>
                </a:cubicBezTo>
                <a:cubicBezTo>
                  <a:pt x="2802" y="14976"/>
                  <a:pt x="2860" y="14892"/>
                  <a:pt x="2884" y="14784"/>
                </a:cubicBezTo>
                <a:cubicBezTo>
                  <a:pt x="2900" y="14717"/>
                  <a:pt x="2944" y="14653"/>
                  <a:pt x="2987" y="14595"/>
                </a:cubicBezTo>
                <a:cubicBezTo>
                  <a:pt x="3212" y="14291"/>
                  <a:pt x="3443" y="13990"/>
                  <a:pt x="3671" y="1368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1" name="Google Shape;181;p8"/>
          <p:cNvGrpSpPr/>
          <p:nvPr/>
        </p:nvGrpSpPr>
        <p:grpSpPr>
          <a:xfrm>
            <a:off x="5943406" y="801366"/>
            <a:ext cx="774637" cy="610113"/>
            <a:chOff x="4007675" y="3863600"/>
            <a:chExt cx="448000" cy="352850"/>
          </a:xfrm>
        </p:grpSpPr>
        <p:sp>
          <p:nvSpPr>
            <p:cNvPr id="182" name="Google Shape;182;p8"/>
            <p:cNvSpPr/>
            <p:nvPr/>
          </p:nvSpPr>
          <p:spPr>
            <a:xfrm>
              <a:off x="4007675" y="3863600"/>
              <a:ext cx="448000" cy="352850"/>
            </a:xfrm>
            <a:custGeom>
              <a:avLst/>
              <a:gdLst/>
              <a:ahLst/>
              <a:cxnLst/>
              <a:rect l="l" t="t" r="r" b="b"/>
              <a:pathLst>
                <a:path w="17920" h="14114" extrusionOk="0">
                  <a:moveTo>
                    <a:pt x="15765" y="13940"/>
                  </a:moveTo>
                  <a:cubicBezTo>
                    <a:pt x="15731" y="14008"/>
                    <a:pt x="15708" y="14054"/>
                    <a:pt x="15687" y="14098"/>
                  </a:cubicBezTo>
                  <a:cubicBezTo>
                    <a:pt x="15649" y="14103"/>
                    <a:pt x="15623" y="14114"/>
                    <a:pt x="15599" y="14110"/>
                  </a:cubicBezTo>
                  <a:cubicBezTo>
                    <a:pt x="14182" y="13868"/>
                    <a:pt x="12766" y="13624"/>
                    <a:pt x="11350" y="13380"/>
                  </a:cubicBezTo>
                  <a:cubicBezTo>
                    <a:pt x="10991" y="13319"/>
                    <a:pt x="10633" y="13250"/>
                    <a:pt x="10273" y="13198"/>
                  </a:cubicBezTo>
                  <a:cubicBezTo>
                    <a:pt x="8393" y="12932"/>
                    <a:pt x="6531" y="12566"/>
                    <a:pt x="4658" y="12258"/>
                  </a:cubicBezTo>
                  <a:cubicBezTo>
                    <a:pt x="4483" y="12230"/>
                    <a:pt x="4309" y="12208"/>
                    <a:pt x="4129" y="12223"/>
                  </a:cubicBezTo>
                  <a:cubicBezTo>
                    <a:pt x="4025" y="12232"/>
                    <a:pt x="3916" y="12219"/>
                    <a:pt x="3811" y="12202"/>
                  </a:cubicBezTo>
                  <a:cubicBezTo>
                    <a:pt x="3487" y="12150"/>
                    <a:pt x="3163" y="12095"/>
                    <a:pt x="2843" y="12031"/>
                  </a:cubicBezTo>
                  <a:cubicBezTo>
                    <a:pt x="2705" y="12002"/>
                    <a:pt x="2573" y="11945"/>
                    <a:pt x="2440" y="11902"/>
                  </a:cubicBezTo>
                  <a:cubicBezTo>
                    <a:pt x="2396" y="11889"/>
                    <a:pt x="2355" y="11872"/>
                    <a:pt x="2312" y="11862"/>
                  </a:cubicBezTo>
                  <a:cubicBezTo>
                    <a:pt x="1992" y="11791"/>
                    <a:pt x="1674" y="11715"/>
                    <a:pt x="1352" y="11653"/>
                  </a:cubicBezTo>
                  <a:cubicBezTo>
                    <a:pt x="1020" y="11588"/>
                    <a:pt x="687" y="11538"/>
                    <a:pt x="355" y="11480"/>
                  </a:cubicBezTo>
                  <a:cubicBezTo>
                    <a:pt x="121" y="11438"/>
                    <a:pt x="1" y="11288"/>
                    <a:pt x="32" y="11051"/>
                  </a:cubicBezTo>
                  <a:cubicBezTo>
                    <a:pt x="91" y="10611"/>
                    <a:pt x="157" y="10173"/>
                    <a:pt x="229" y="9736"/>
                  </a:cubicBezTo>
                  <a:cubicBezTo>
                    <a:pt x="403" y="8695"/>
                    <a:pt x="585" y="7655"/>
                    <a:pt x="759" y="6614"/>
                  </a:cubicBezTo>
                  <a:cubicBezTo>
                    <a:pt x="778" y="6501"/>
                    <a:pt x="785" y="6383"/>
                    <a:pt x="774" y="6270"/>
                  </a:cubicBezTo>
                  <a:cubicBezTo>
                    <a:pt x="762" y="6126"/>
                    <a:pt x="774" y="5988"/>
                    <a:pt x="802" y="5848"/>
                  </a:cubicBezTo>
                  <a:cubicBezTo>
                    <a:pt x="864" y="5525"/>
                    <a:pt x="897" y="5199"/>
                    <a:pt x="898" y="4869"/>
                  </a:cubicBezTo>
                  <a:cubicBezTo>
                    <a:pt x="898" y="4755"/>
                    <a:pt x="914" y="4640"/>
                    <a:pt x="933" y="4526"/>
                  </a:cubicBezTo>
                  <a:cubicBezTo>
                    <a:pt x="1083" y="3633"/>
                    <a:pt x="1237" y="2742"/>
                    <a:pt x="1389" y="1850"/>
                  </a:cubicBezTo>
                  <a:cubicBezTo>
                    <a:pt x="1412" y="1718"/>
                    <a:pt x="1441" y="1592"/>
                    <a:pt x="1515" y="1474"/>
                  </a:cubicBezTo>
                  <a:cubicBezTo>
                    <a:pt x="1560" y="1403"/>
                    <a:pt x="1577" y="1310"/>
                    <a:pt x="1593" y="1224"/>
                  </a:cubicBezTo>
                  <a:cubicBezTo>
                    <a:pt x="1636" y="997"/>
                    <a:pt x="1683" y="770"/>
                    <a:pt x="1705" y="541"/>
                  </a:cubicBezTo>
                  <a:cubicBezTo>
                    <a:pt x="1729" y="289"/>
                    <a:pt x="1897" y="165"/>
                    <a:pt x="2097" y="88"/>
                  </a:cubicBezTo>
                  <a:cubicBezTo>
                    <a:pt x="2260" y="24"/>
                    <a:pt x="2437" y="0"/>
                    <a:pt x="2618" y="48"/>
                  </a:cubicBezTo>
                  <a:cubicBezTo>
                    <a:pt x="2824" y="101"/>
                    <a:pt x="3033" y="141"/>
                    <a:pt x="3241" y="186"/>
                  </a:cubicBezTo>
                  <a:cubicBezTo>
                    <a:pt x="3293" y="198"/>
                    <a:pt x="3344" y="210"/>
                    <a:pt x="3397" y="218"/>
                  </a:cubicBezTo>
                  <a:cubicBezTo>
                    <a:pt x="4019" y="319"/>
                    <a:pt x="4640" y="418"/>
                    <a:pt x="5262" y="518"/>
                  </a:cubicBezTo>
                  <a:cubicBezTo>
                    <a:pt x="5464" y="550"/>
                    <a:pt x="5661" y="594"/>
                    <a:pt x="5849" y="683"/>
                  </a:cubicBezTo>
                  <a:cubicBezTo>
                    <a:pt x="5950" y="731"/>
                    <a:pt x="6069" y="751"/>
                    <a:pt x="6182" y="771"/>
                  </a:cubicBezTo>
                  <a:cubicBezTo>
                    <a:pt x="7581" y="1012"/>
                    <a:pt x="8980" y="1251"/>
                    <a:pt x="10380" y="1491"/>
                  </a:cubicBezTo>
                  <a:cubicBezTo>
                    <a:pt x="11236" y="1637"/>
                    <a:pt x="12093" y="1786"/>
                    <a:pt x="12950" y="1932"/>
                  </a:cubicBezTo>
                  <a:cubicBezTo>
                    <a:pt x="13238" y="1981"/>
                    <a:pt x="13527" y="2015"/>
                    <a:pt x="13821" y="2034"/>
                  </a:cubicBezTo>
                  <a:cubicBezTo>
                    <a:pt x="14523" y="2079"/>
                    <a:pt x="15211" y="2209"/>
                    <a:pt x="15891" y="2381"/>
                  </a:cubicBezTo>
                  <a:cubicBezTo>
                    <a:pt x="16234" y="2467"/>
                    <a:pt x="16578" y="2554"/>
                    <a:pt x="16919" y="2650"/>
                  </a:cubicBezTo>
                  <a:cubicBezTo>
                    <a:pt x="17045" y="2686"/>
                    <a:pt x="17169" y="2740"/>
                    <a:pt x="17285" y="2801"/>
                  </a:cubicBezTo>
                  <a:cubicBezTo>
                    <a:pt x="17411" y="2867"/>
                    <a:pt x="17531" y="2936"/>
                    <a:pt x="17675" y="2965"/>
                  </a:cubicBezTo>
                  <a:cubicBezTo>
                    <a:pt x="17818" y="2996"/>
                    <a:pt x="17846" y="3053"/>
                    <a:pt x="17848" y="3189"/>
                  </a:cubicBezTo>
                  <a:cubicBezTo>
                    <a:pt x="17852" y="3497"/>
                    <a:pt x="17849" y="3806"/>
                    <a:pt x="17898" y="4112"/>
                  </a:cubicBezTo>
                  <a:cubicBezTo>
                    <a:pt x="17912" y="4203"/>
                    <a:pt x="17920" y="4290"/>
                    <a:pt x="17852" y="4361"/>
                  </a:cubicBezTo>
                  <a:cubicBezTo>
                    <a:pt x="17805" y="4411"/>
                    <a:pt x="17793" y="4467"/>
                    <a:pt x="17790" y="4530"/>
                  </a:cubicBezTo>
                  <a:cubicBezTo>
                    <a:pt x="17761" y="5145"/>
                    <a:pt x="17615" y="5740"/>
                    <a:pt x="17515" y="6344"/>
                  </a:cubicBezTo>
                  <a:cubicBezTo>
                    <a:pt x="17442" y="6782"/>
                    <a:pt x="17356" y="7217"/>
                    <a:pt x="17274" y="7653"/>
                  </a:cubicBezTo>
                  <a:cubicBezTo>
                    <a:pt x="17171" y="8212"/>
                    <a:pt x="17112" y="8775"/>
                    <a:pt x="17052" y="9338"/>
                  </a:cubicBezTo>
                  <a:cubicBezTo>
                    <a:pt x="17039" y="9453"/>
                    <a:pt x="17021" y="9568"/>
                    <a:pt x="17001" y="9680"/>
                  </a:cubicBezTo>
                  <a:cubicBezTo>
                    <a:pt x="16880" y="10372"/>
                    <a:pt x="16753" y="11061"/>
                    <a:pt x="16638" y="11752"/>
                  </a:cubicBezTo>
                  <a:cubicBezTo>
                    <a:pt x="16575" y="12127"/>
                    <a:pt x="16525" y="12506"/>
                    <a:pt x="16486" y="12885"/>
                  </a:cubicBezTo>
                  <a:cubicBezTo>
                    <a:pt x="16452" y="13224"/>
                    <a:pt x="16296" y="13509"/>
                    <a:pt x="16126" y="13790"/>
                  </a:cubicBezTo>
                  <a:cubicBezTo>
                    <a:pt x="16101" y="13831"/>
                    <a:pt x="16050" y="13864"/>
                    <a:pt x="16003" y="13882"/>
                  </a:cubicBezTo>
                  <a:cubicBezTo>
                    <a:pt x="15929" y="13910"/>
                    <a:pt x="15850" y="13920"/>
                    <a:pt x="15765" y="13940"/>
                  </a:cubicBezTo>
                  <a:close/>
                  <a:moveTo>
                    <a:pt x="487" y="10991"/>
                  </a:moveTo>
                  <a:cubicBezTo>
                    <a:pt x="552" y="11007"/>
                    <a:pt x="611" y="11025"/>
                    <a:pt x="671" y="11034"/>
                  </a:cubicBezTo>
                  <a:cubicBezTo>
                    <a:pt x="865" y="11065"/>
                    <a:pt x="1050" y="11119"/>
                    <a:pt x="1229" y="11203"/>
                  </a:cubicBezTo>
                  <a:cubicBezTo>
                    <a:pt x="1397" y="11281"/>
                    <a:pt x="1572" y="11349"/>
                    <a:pt x="1750" y="11398"/>
                  </a:cubicBezTo>
                  <a:cubicBezTo>
                    <a:pt x="2162" y="11512"/>
                    <a:pt x="2579" y="11582"/>
                    <a:pt x="3007" y="11615"/>
                  </a:cubicBezTo>
                  <a:cubicBezTo>
                    <a:pt x="3260" y="11635"/>
                    <a:pt x="3508" y="11716"/>
                    <a:pt x="3760" y="11771"/>
                  </a:cubicBezTo>
                  <a:cubicBezTo>
                    <a:pt x="3777" y="11775"/>
                    <a:pt x="3797" y="11781"/>
                    <a:pt x="3806" y="11794"/>
                  </a:cubicBezTo>
                  <a:cubicBezTo>
                    <a:pt x="3890" y="11900"/>
                    <a:pt x="4006" y="11893"/>
                    <a:pt x="4122" y="11882"/>
                  </a:cubicBezTo>
                  <a:cubicBezTo>
                    <a:pt x="4318" y="11864"/>
                    <a:pt x="4511" y="11880"/>
                    <a:pt x="4705" y="11915"/>
                  </a:cubicBezTo>
                  <a:cubicBezTo>
                    <a:pt x="5028" y="11973"/>
                    <a:pt x="5352" y="12023"/>
                    <a:pt x="5675" y="12081"/>
                  </a:cubicBezTo>
                  <a:cubicBezTo>
                    <a:pt x="7317" y="12370"/>
                    <a:pt x="8962" y="12636"/>
                    <a:pt x="10602" y="12946"/>
                  </a:cubicBezTo>
                  <a:cubicBezTo>
                    <a:pt x="12065" y="13224"/>
                    <a:pt x="13537" y="13458"/>
                    <a:pt x="15004" y="13715"/>
                  </a:cubicBezTo>
                  <a:cubicBezTo>
                    <a:pt x="15155" y="13742"/>
                    <a:pt x="15297" y="13734"/>
                    <a:pt x="15448" y="13710"/>
                  </a:cubicBezTo>
                  <a:cubicBezTo>
                    <a:pt x="15813" y="13653"/>
                    <a:pt x="16004" y="13430"/>
                    <a:pt x="16113" y="13105"/>
                  </a:cubicBezTo>
                  <a:cubicBezTo>
                    <a:pt x="16122" y="13081"/>
                    <a:pt x="16127" y="13054"/>
                    <a:pt x="16132" y="13028"/>
                  </a:cubicBezTo>
                  <a:cubicBezTo>
                    <a:pt x="16252" y="12419"/>
                    <a:pt x="16378" y="11811"/>
                    <a:pt x="16490" y="11201"/>
                  </a:cubicBezTo>
                  <a:cubicBezTo>
                    <a:pt x="16598" y="10616"/>
                    <a:pt x="16695" y="10030"/>
                    <a:pt x="16791" y="9444"/>
                  </a:cubicBezTo>
                  <a:cubicBezTo>
                    <a:pt x="16815" y="9295"/>
                    <a:pt x="16818" y="9144"/>
                    <a:pt x="16828" y="8993"/>
                  </a:cubicBezTo>
                  <a:cubicBezTo>
                    <a:pt x="16841" y="8773"/>
                    <a:pt x="16834" y="8549"/>
                    <a:pt x="16868" y="8332"/>
                  </a:cubicBezTo>
                  <a:cubicBezTo>
                    <a:pt x="17036" y="7271"/>
                    <a:pt x="17218" y="6214"/>
                    <a:pt x="17386" y="5153"/>
                  </a:cubicBezTo>
                  <a:cubicBezTo>
                    <a:pt x="17426" y="4901"/>
                    <a:pt x="17430" y="4643"/>
                    <a:pt x="17454" y="4387"/>
                  </a:cubicBezTo>
                  <a:cubicBezTo>
                    <a:pt x="17466" y="4246"/>
                    <a:pt x="17480" y="4105"/>
                    <a:pt x="17498" y="3966"/>
                  </a:cubicBezTo>
                  <a:cubicBezTo>
                    <a:pt x="17514" y="3852"/>
                    <a:pt x="17538" y="3738"/>
                    <a:pt x="17557" y="3625"/>
                  </a:cubicBezTo>
                  <a:cubicBezTo>
                    <a:pt x="17594" y="3395"/>
                    <a:pt x="17517" y="3263"/>
                    <a:pt x="17298" y="3207"/>
                  </a:cubicBezTo>
                  <a:cubicBezTo>
                    <a:pt x="17194" y="3180"/>
                    <a:pt x="17095" y="3149"/>
                    <a:pt x="17004" y="3089"/>
                  </a:cubicBezTo>
                  <a:cubicBezTo>
                    <a:pt x="16954" y="3055"/>
                    <a:pt x="16893" y="3037"/>
                    <a:pt x="16834" y="3020"/>
                  </a:cubicBezTo>
                  <a:cubicBezTo>
                    <a:pt x="16519" y="2928"/>
                    <a:pt x="16204" y="2840"/>
                    <a:pt x="15889" y="2749"/>
                  </a:cubicBezTo>
                  <a:cubicBezTo>
                    <a:pt x="15744" y="2708"/>
                    <a:pt x="15602" y="2654"/>
                    <a:pt x="15455" y="2625"/>
                  </a:cubicBezTo>
                  <a:cubicBezTo>
                    <a:pt x="15054" y="2549"/>
                    <a:pt x="14652" y="2482"/>
                    <a:pt x="14249" y="2416"/>
                  </a:cubicBezTo>
                  <a:cubicBezTo>
                    <a:pt x="14127" y="2396"/>
                    <a:pt x="14002" y="2395"/>
                    <a:pt x="13879" y="2383"/>
                  </a:cubicBezTo>
                  <a:cubicBezTo>
                    <a:pt x="13579" y="2355"/>
                    <a:pt x="13276" y="2342"/>
                    <a:pt x="12979" y="2293"/>
                  </a:cubicBezTo>
                  <a:cubicBezTo>
                    <a:pt x="11544" y="2054"/>
                    <a:pt x="10111" y="1806"/>
                    <a:pt x="8677" y="1560"/>
                  </a:cubicBezTo>
                  <a:cubicBezTo>
                    <a:pt x="7856" y="1420"/>
                    <a:pt x="7034" y="1276"/>
                    <a:pt x="6212" y="1134"/>
                  </a:cubicBezTo>
                  <a:cubicBezTo>
                    <a:pt x="6003" y="1098"/>
                    <a:pt x="5796" y="1054"/>
                    <a:pt x="5603" y="953"/>
                  </a:cubicBezTo>
                  <a:cubicBezTo>
                    <a:pt x="5542" y="921"/>
                    <a:pt x="5470" y="907"/>
                    <a:pt x="5400" y="896"/>
                  </a:cubicBezTo>
                  <a:cubicBezTo>
                    <a:pt x="4448" y="733"/>
                    <a:pt x="3498" y="554"/>
                    <a:pt x="2542" y="413"/>
                  </a:cubicBezTo>
                  <a:cubicBezTo>
                    <a:pt x="2515" y="408"/>
                    <a:pt x="2488" y="398"/>
                    <a:pt x="2463" y="401"/>
                  </a:cubicBezTo>
                  <a:cubicBezTo>
                    <a:pt x="2158" y="437"/>
                    <a:pt x="2048" y="492"/>
                    <a:pt x="2020" y="750"/>
                  </a:cubicBezTo>
                  <a:cubicBezTo>
                    <a:pt x="1998" y="953"/>
                    <a:pt x="1957" y="1154"/>
                    <a:pt x="1917" y="1353"/>
                  </a:cubicBezTo>
                  <a:cubicBezTo>
                    <a:pt x="1897" y="1448"/>
                    <a:pt x="1870" y="1545"/>
                    <a:pt x="1825" y="1629"/>
                  </a:cubicBezTo>
                  <a:cubicBezTo>
                    <a:pt x="1764" y="1740"/>
                    <a:pt x="1732" y="1856"/>
                    <a:pt x="1710" y="1979"/>
                  </a:cubicBezTo>
                  <a:cubicBezTo>
                    <a:pt x="1568" y="2810"/>
                    <a:pt x="1422" y="3640"/>
                    <a:pt x="1281" y="4471"/>
                  </a:cubicBezTo>
                  <a:cubicBezTo>
                    <a:pt x="1261" y="4584"/>
                    <a:pt x="1242" y="4700"/>
                    <a:pt x="1245" y="4813"/>
                  </a:cubicBezTo>
                  <a:cubicBezTo>
                    <a:pt x="1256" y="5190"/>
                    <a:pt x="1194" y="5556"/>
                    <a:pt x="1133" y="5923"/>
                  </a:cubicBezTo>
                  <a:cubicBezTo>
                    <a:pt x="1118" y="6010"/>
                    <a:pt x="1107" y="6100"/>
                    <a:pt x="1116" y="6187"/>
                  </a:cubicBezTo>
                  <a:cubicBezTo>
                    <a:pt x="1139" y="6393"/>
                    <a:pt x="1118" y="6594"/>
                    <a:pt x="1083" y="6796"/>
                  </a:cubicBezTo>
                  <a:cubicBezTo>
                    <a:pt x="871" y="8028"/>
                    <a:pt x="661" y="9261"/>
                    <a:pt x="445" y="10493"/>
                  </a:cubicBezTo>
                  <a:cubicBezTo>
                    <a:pt x="414" y="10665"/>
                    <a:pt x="437" y="10824"/>
                    <a:pt x="487" y="1099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83;p8"/>
            <p:cNvSpPr/>
            <p:nvPr/>
          </p:nvSpPr>
          <p:spPr>
            <a:xfrm>
              <a:off x="4044775" y="3908300"/>
              <a:ext cx="346350" cy="260150"/>
            </a:xfrm>
            <a:custGeom>
              <a:avLst/>
              <a:gdLst/>
              <a:ahLst/>
              <a:cxnLst/>
              <a:rect l="l" t="t" r="r" b="b"/>
              <a:pathLst>
                <a:path w="13854" h="10406" extrusionOk="0">
                  <a:moveTo>
                    <a:pt x="13617" y="3717"/>
                  </a:moveTo>
                  <a:cubicBezTo>
                    <a:pt x="13549" y="4119"/>
                    <a:pt x="13476" y="4520"/>
                    <a:pt x="13412" y="4923"/>
                  </a:cubicBezTo>
                  <a:cubicBezTo>
                    <a:pt x="13393" y="5044"/>
                    <a:pt x="13385" y="5171"/>
                    <a:pt x="13394" y="5293"/>
                  </a:cubicBezTo>
                  <a:cubicBezTo>
                    <a:pt x="13406" y="5427"/>
                    <a:pt x="13400" y="5558"/>
                    <a:pt x="13376" y="5689"/>
                  </a:cubicBezTo>
                  <a:cubicBezTo>
                    <a:pt x="13350" y="5838"/>
                    <a:pt x="13328" y="5987"/>
                    <a:pt x="13298" y="6135"/>
                  </a:cubicBezTo>
                  <a:cubicBezTo>
                    <a:pt x="13269" y="6285"/>
                    <a:pt x="13262" y="6432"/>
                    <a:pt x="13275" y="6585"/>
                  </a:cubicBezTo>
                  <a:cubicBezTo>
                    <a:pt x="13285" y="6698"/>
                    <a:pt x="13281" y="6816"/>
                    <a:pt x="13261" y="6928"/>
                  </a:cubicBezTo>
                  <a:cubicBezTo>
                    <a:pt x="13085" y="7914"/>
                    <a:pt x="12904" y="8901"/>
                    <a:pt x="12724" y="9887"/>
                  </a:cubicBezTo>
                  <a:cubicBezTo>
                    <a:pt x="12713" y="9948"/>
                    <a:pt x="12700" y="10009"/>
                    <a:pt x="12684" y="10069"/>
                  </a:cubicBezTo>
                  <a:cubicBezTo>
                    <a:pt x="12620" y="10303"/>
                    <a:pt x="12472" y="10406"/>
                    <a:pt x="12232" y="10366"/>
                  </a:cubicBezTo>
                  <a:cubicBezTo>
                    <a:pt x="11664" y="10272"/>
                    <a:pt x="11094" y="10174"/>
                    <a:pt x="10526" y="10075"/>
                  </a:cubicBezTo>
                  <a:cubicBezTo>
                    <a:pt x="10386" y="10051"/>
                    <a:pt x="10247" y="10038"/>
                    <a:pt x="10103" y="10056"/>
                  </a:cubicBezTo>
                  <a:cubicBezTo>
                    <a:pt x="10000" y="10070"/>
                    <a:pt x="9892" y="10060"/>
                    <a:pt x="9787" y="10048"/>
                  </a:cubicBezTo>
                  <a:cubicBezTo>
                    <a:pt x="9673" y="10036"/>
                    <a:pt x="9559" y="10010"/>
                    <a:pt x="9446" y="9991"/>
                  </a:cubicBezTo>
                  <a:cubicBezTo>
                    <a:pt x="9262" y="9961"/>
                    <a:pt x="9079" y="9950"/>
                    <a:pt x="8891" y="9946"/>
                  </a:cubicBezTo>
                  <a:cubicBezTo>
                    <a:pt x="8316" y="9929"/>
                    <a:pt x="7740" y="9913"/>
                    <a:pt x="7171" y="9799"/>
                  </a:cubicBezTo>
                  <a:cubicBezTo>
                    <a:pt x="6641" y="9692"/>
                    <a:pt x="6105" y="9615"/>
                    <a:pt x="5571" y="9528"/>
                  </a:cubicBezTo>
                  <a:cubicBezTo>
                    <a:pt x="5467" y="9511"/>
                    <a:pt x="5357" y="9495"/>
                    <a:pt x="5253" y="9505"/>
                  </a:cubicBezTo>
                  <a:cubicBezTo>
                    <a:pt x="5073" y="9523"/>
                    <a:pt x="4900" y="9499"/>
                    <a:pt x="4724" y="9470"/>
                  </a:cubicBezTo>
                  <a:cubicBezTo>
                    <a:pt x="4427" y="9421"/>
                    <a:pt x="4130" y="9371"/>
                    <a:pt x="3832" y="9319"/>
                  </a:cubicBezTo>
                  <a:cubicBezTo>
                    <a:pt x="3649" y="9287"/>
                    <a:pt x="3467" y="9255"/>
                    <a:pt x="3300" y="9162"/>
                  </a:cubicBezTo>
                  <a:cubicBezTo>
                    <a:pt x="3225" y="9121"/>
                    <a:pt x="3130" y="9114"/>
                    <a:pt x="3044" y="9095"/>
                  </a:cubicBezTo>
                  <a:cubicBezTo>
                    <a:pt x="2827" y="9050"/>
                    <a:pt x="2598" y="9036"/>
                    <a:pt x="2395" y="8957"/>
                  </a:cubicBezTo>
                  <a:cubicBezTo>
                    <a:pt x="2035" y="8817"/>
                    <a:pt x="1659" y="8762"/>
                    <a:pt x="1286" y="8692"/>
                  </a:cubicBezTo>
                  <a:cubicBezTo>
                    <a:pt x="1208" y="8677"/>
                    <a:pt x="1124" y="8665"/>
                    <a:pt x="1059" y="8625"/>
                  </a:cubicBezTo>
                  <a:cubicBezTo>
                    <a:pt x="895" y="8526"/>
                    <a:pt x="713" y="8493"/>
                    <a:pt x="528" y="8464"/>
                  </a:cubicBezTo>
                  <a:cubicBezTo>
                    <a:pt x="494" y="8458"/>
                    <a:pt x="459" y="8449"/>
                    <a:pt x="424" y="8446"/>
                  </a:cubicBezTo>
                  <a:cubicBezTo>
                    <a:pt x="94" y="8426"/>
                    <a:pt x="0" y="8207"/>
                    <a:pt x="36" y="7883"/>
                  </a:cubicBezTo>
                  <a:cubicBezTo>
                    <a:pt x="76" y="7530"/>
                    <a:pt x="154" y="7183"/>
                    <a:pt x="211" y="6833"/>
                  </a:cubicBezTo>
                  <a:cubicBezTo>
                    <a:pt x="226" y="6737"/>
                    <a:pt x="241" y="6638"/>
                    <a:pt x="234" y="6543"/>
                  </a:cubicBezTo>
                  <a:cubicBezTo>
                    <a:pt x="216" y="6310"/>
                    <a:pt x="238" y="6082"/>
                    <a:pt x="282" y="5854"/>
                  </a:cubicBezTo>
                  <a:cubicBezTo>
                    <a:pt x="305" y="5732"/>
                    <a:pt x="311" y="5611"/>
                    <a:pt x="301" y="5485"/>
                  </a:cubicBezTo>
                  <a:cubicBezTo>
                    <a:pt x="290" y="5345"/>
                    <a:pt x="302" y="5200"/>
                    <a:pt x="326" y="5062"/>
                  </a:cubicBezTo>
                  <a:cubicBezTo>
                    <a:pt x="524" y="3926"/>
                    <a:pt x="727" y="2791"/>
                    <a:pt x="927" y="1655"/>
                  </a:cubicBezTo>
                  <a:cubicBezTo>
                    <a:pt x="982" y="1340"/>
                    <a:pt x="1040" y="1025"/>
                    <a:pt x="1082" y="709"/>
                  </a:cubicBezTo>
                  <a:cubicBezTo>
                    <a:pt x="1109" y="508"/>
                    <a:pt x="1213" y="344"/>
                    <a:pt x="1305" y="172"/>
                  </a:cubicBezTo>
                  <a:cubicBezTo>
                    <a:pt x="1351" y="85"/>
                    <a:pt x="1443" y="38"/>
                    <a:pt x="1551" y="46"/>
                  </a:cubicBezTo>
                  <a:cubicBezTo>
                    <a:pt x="1665" y="55"/>
                    <a:pt x="1777" y="88"/>
                    <a:pt x="1889" y="20"/>
                  </a:cubicBezTo>
                  <a:cubicBezTo>
                    <a:pt x="1919" y="1"/>
                    <a:pt x="1978" y="9"/>
                    <a:pt x="2017" y="24"/>
                  </a:cubicBezTo>
                  <a:cubicBezTo>
                    <a:pt x="2175" y="80"/>
                    <a:pt x="2337" y="100"/>
                    <a:pt x="2503" y="112"/>
                  </a:cubicBezTo>
                  <a:cubicBezTo>
                    <a:pt x="2662" y="125"/>
                    <a:pt x="2819" y="163"/>
                    <a:pt x="2976" y="190"/>
                  </a:cubicBezTo>
                  <a:cubicBezTo>
                    <a:pt x="3142" y="219"/>
                    <a:pt x="3308" y="247"/>
                    <a:pt x="3474" y="275"/>
                  </a:cubicBezTo>
                  <a:cubicBezTo>
                    <a:pt x="3632" y="303"/>
                    <a:pt x="3789" y="329"/>
                    <a:pt x="3947" y="356"/>
                  </a:cubicBezTo>
                  <a:cubicBezTo>
                    <a:pt x="4113" y="385"/>
                    <a:pt x="4278" y="417"/>
                    <a:pt x="4445" y="442"/>
                  </a:cubicBezTo>
                  <a:cubicBezTo>
                    <a:pt x="4630" y="469"/>
                    <a:pt x="4806" y="525"/>
                    <a:pt x="4981" y="593"/>
                  </a:cubicBezTo>
                  <a:cubicBezTo>
                    <a:pt x="5293" y="716"/>
                    <a:pt x="5605" y="850"/>
                    <a:pt x="5950" y="856"/>
                  </a:cubicBezTo>
                  <a:cubicBezTo>
                    <a:pt x="6074" y="859"/>
                    <a:pt x="6199" y="854"/>
                    <a:pt x="6321" y="870"/>
                  </a:cubicBezTo>
                  <a:cubicBezTo>
                    <a:pt x="6708" y="918"/>
                    <a:pt x="7098" y="957"/>
                    <a:pt x="7480" y="1032"/>
                  </a:cubicBezTo>
                  <a:cubicBezTo>
                    <a:pt x="9310" y="1385"/>
                    <a:pt x="11151" y="1666"/>
                    <a:pt x="12985" y="1997"/>
                  </a:cubicBezTo>
                  <a:cubicBezTo>
                    <a:pt x="13186" y="2032"/>
                    <a:pt x="13387" y="2066"/>
                    <a:pt x="13588" y="2103"/>
                  </a:cubicBezTo>
                  <a:cubicBezTo>
                    <a:pt x="13649" y="2114"/>
                    <a:pt x="13710" y="2128"/>
                    <a:pt x="13768" y="2148"/>
                  </a:cubicBezTo>
                  <a:cubicBezTo>
                    <a:pt x="13821" y="2168"/>
                    <a:pt x="13854" y="2215"/>
                    <a:pt x="13853" y="2272"/>
                  </a:cubicBezTo>
                  <a:cubicBezTo>
                    <a:pt x="13851" y="2343"/>
                    <a:pt x="13840" y="2413"/>
                    <a:pt x="13829" y="2483"/>
                  </a:cubicBezTo>
                  <a:cubicBezTo>
                    <a:pt x="13759" y="2894"/>
                    <a:pt x="13689" y="3305"/>
                    <a:pt x="13618" y="3716"/>
                  </a:cubicBezTo>
                  <a:cubicBezTo>
                    <a:pt x="13618" y="3717"/>
                    <a:pt x="13618" y="3717"/>
                    <a:pt x="13617" y="3717"/>
                  </a:cubicBezTo>
                  <a:close/>
                  <a:moveTo>
                    <a:pt x="466" y="8088"/>
                  </a:moveTo>
                  <a:cubicBezTo>
                    <a:pt x="569" y="8106"/>
                    <a:pt x="684" y="8120"/>
                    <a:pt x="796" y="8146"/>
                  </a:cubicBezTo>
                  <a:cubicBezTo>
                    <a:pt x="889" y="8167"/>
                    <a:pt x="990" y="8187"/>
                    <a:pt x="1071" y="8235"/>
                  </a:cubicBezTo>
                  <a:cubicBezTo>
                    <a:pt x="1190" y="8305"/>
                    <a:pt x="1316" y="8334"/>
                    <a:pt x="1448" y="8356"/>
                  </a:cubicBezTo>
                  <a:cubicBezTo>
                    <a:pt x="1614" y="8384"/>
                    <a:pt x="1779" y="8415"/>
                    <a:pt x="1947" y="8440"/>
                  </a:cubicBezTo>
                  <a:cubicBezTo>
                    <a:pt x="2079" y="8460"/>
                    <a:pt x="2202" y="8500"/>
                    <a:pt x="2326" y="8553"/>
                  </a:cubicBezTo>
                  <a:cubicBezTo>
                    <a:pt x="2456" y="8608"/>
                    <a:pt x="2594" y="8644"/>
                    <a:pt x="2731" y="8675"/>
                  </a:cubicBezTo>
                  <a:cubicBezTo>
                    <a:pt x="2887" y="8710"/>
                    <a:pt x="3046" y="8732"/>
                    <a:pt x="3203" y="8757"/>
                  </a:cubicBezTo>
                  <a:cubicBezTo>
                    <a:pt x="3317" y="8777"/>
                    <a:pt x="3424" y="8810"/>
                    <a:pt x="3529" y="8863"/>
                  </a:cubicBezTo>
                  <a:cubicBezTo>
                    <a:pt x="3630" y="8915"/>
                    <a:pt x="3745" y="8943"/>
                    <a:pt x="3857" y="8965"/>
                  </a:cubicBezTo>
                  <a:cubicBezTo>
                    <a:pt x="4127" y="9019"/>
                    <a:pt x="4397" y="9068"/>
                    <a:pt x="4668" y="9110"/>
                  </a:cubicBezTo>
                  <a:cubicBezTo>
                    <a:pt x="4825" y="9134"/>
                    <a:pt x="4987" y="9160"/>
                    <a:pt x="5144" y="9150"/>
                  </a:cubicBezTo>
                  <a:cubicBezTo>
                    <a:pt x="5360" y="9136"/>
                    <a:pt x="5568" y="9163"/>
                    <a:pt x="5777" y="9200"/>
                  </a:cubicBezTo>
                  <a:cubicBezTo>
                    <a:pt x="6416" y="9311"/>
                    <a:pt x="7053" y="9422"/>
                    <a:pt x="7692" y="9527"/>
                  </a:cubicBezTo>
                  <a:cubicBezTo>
                    <a:pt x="7849" y="9554"/>
                    <a:pt x="8009" y="9564"/>
                    <a:pt x="8167" y="9566"/>
                  </a:cubicBezTo>
                  <a:cubicBezTo>
                    <a:pt x="8504" y="9569"/>
                    <a:pt x="8839" y="9612"/>
                    <a:pt x="9176" y="9594"/>
                  </a:cubicBezTo>
                  <a:cubicBezTo>
                    <a:pt x="9246" y="9590"/>
                    <a:pt x="9316" y="9609"/>
                    <a:pt x="9387" y="9621"/>
                  </a:cubicBezTo>
                  <a:cubicBezTo>
                    <a:pt x="9535" y="9645"/>
                    <a:pt x="9684" y="9676"/>
                    <a:pt x="9833" y="9696"/>
                  </a:cubicBezTo>
                  <a:cubicBezTo>
                    <a:pt x="9919" y="9708"/>
                    <a:pt x="10011" y="9720"/>
                    <a:pt x="10096" y="9708"/>
                  </a:cubicBezTo>
                  <a:cubicBezTo>
                    <a:pt x="10240" y="9688"/>
                    <a:pt x="10379" y="9701"/>
                    <a:pt x="10519" y="9725"/>
                  </a:cubicBezTo>
                  <a:cubicBezTo>
                    <a:pt x="11000" y="9809"/>
                    <a:pt x="11480" y="9891"/>
                    <a:pt x="11960" y="9974"/>
                  </a:cubicBezTo>
                  <a:cubicBezTo>
                    <a:pt x="12031" y="9986"/>
                    <a:pt x="12100" y="10000"/>
                    <a:pt x="12172" y="10005"/>
                  </a:cubicBezTo>
                  <a:cubicBezTo>
                    <a:pt x="12256" y="10012"/>
                    <a:pt x="12307" y="9982"/>
                    <a:pt x="12336" y="9902"/>
                  </a:cubicBezTo>
                  <a:cubicBezTo>
                    <a:pt x="12388" y="9751"/>
                    <a:pt x="12437" y="9599"/>
                    <a:pt x="12485" y="9447"/>
                  </a:cubicBezTo>
                  <a:cubicBezTo>
                    <a:pt x="12541" y="9272"/>
                    <a:pt x="12614" y="9098"/>
                    <a:pt x="12646" y="8918"/>
                  </a:cubicBezTo>
                  <a:cubicBezTo>
                    <a:pt x="12765" y="8254"/>
                    <a:pt x="12873" y="7589"/>
                    <a:pt x="12981" y="6923"/>
                  </a:cubicBezTo>
                  <a:cubicBezTo>
                    <a:pt x="12999" y="6811"/>
                    <a:pt x="13005" y="6694"/>
                    <a:pt x="12994" y="6580"/>
                  </a:cubicBezTo>
                  <a:cubicBezTo>
                    <a:pt x="12982" y="6447"/>
                    <a:pt x="12987" y="6316"/>
                    <a:pt x="13011" y="6184"/>
                  </a:cubicBezTo>
                  <a:cubicBezTo>
                    <a:pt x="13041" y="6019"/>
                    <a:pt x="13073" y="5852"/>
                    <a:pt x="13094" y="5685"/>
                  </a:cubicBezTo>
                  <a:cubicBezTo>
                    <a:pt x="13109" y="5573"/>
                    <a:pt x="13119" y="5456"/>
                    <a:pt x="13109" y="5342"/>
                  </a:cubicBezTo>
                  <a:cubicBezTo>
                    <a:pt x="13097" y="5191"/>
                    <a:pt x="13105" y="5043"/>
                    <a:pt x="13131" y="4893"/>
                  </a:cubicBezTo>
                  <a:cubicBezTo>
                    <a:pt x="13260" y="4160"/>
                    <a:pt x="13385" y="3425"/>
                    <a:pt x="13510" y="2691"/>
                  </a:cubicBezTo>
                  <a:cubicBezTo>
                    <a:pt x="13526" y="2597"/>
                    <a:pt x="13554" y="2504"/>
                    <a:pt x="13537" y="2392"/>
                  </a:cubicBezTo>
                  <a:cubicBezTo>
                    <a:pt x="13436" y="2371"/>
                    <a:pt x="13343" y="2349"/>
                    <a:pt x="13249" y="2333"/>
                  </a:cubicBezTo>
                  <a:cubicBezTo>
                    <a:pt x="11762" y="2079"/>
                    <a:pt x="10277" y="1823"/>
                    <a:pt x="8790" y="1570"/>
                  </a:cubicBezTo>
                  <a:cubicBezTo>
                    <a:pt x="8513" y="1523"/>
                    <a:pt x="8237" y="1445"/>
                    <a:pt x="7949" y="1474"/>
                  </a:cubicBezTo>
                  <a:cubicBezTo>
                    <a:pt x="7914" y="1477"/>
                    <a:pt x="7878" y="1467"/>
                    <a:pt x="7843" y="1461"/>
                  </a:cubicBezTo>
                  <a:cubicBezTo>
                    <a:pt x="7160" y="1355"/>
                    <a:pt x="6477" y="1250"/>
                    <a:pt x="5794" y="1139"/>
                  </a:cubicBezTo>
                  <a:cubicBezTo>
                    <a:pt x="5672" y="1119"/>
                    <a:pt x="5550" y="1088"/>
                    <a:pt x="5434" y="1047"/>
                  </a:cubicBezTo>
                  <a:cubicBezTo>
                    <a:pt x="5201" y="964"/>
                    <a:pt x="4970" y="872"/>
                    <a:pt x="4739" y="786"/>
                  </a:cubicBezTo>
                  <a:cubicBezTo>
                    <a:pt x="4673" y="761"/>
                    <a:pt x="4603" y="742"/>
                    <a:pt x="4534" y="731"/>
                  </a:cubicBezTo>
                  <a:cubicBezTo>
                    <a:pt x="3878" y="617"/>
                    <a:pt x="3223" y="505"/>
                    <a:pt x="2566" y="393"/>
                  </a:cubicBezTo>
                  <a:cubicBezTo>
                    <a:pt x="2471" y="376"/>
                    <a:pt x="2377" y="364"/>
                    <a:pt x="2279" y="398"/>
                  </a:cubicBezTo>
                  <a:cubicBezTo>
                    <a:pt x="2224" y="418"/>
                    <a:pt x="2151" y="423"/>
                    <a:pt x="2098" y="403"/>
                  </a:cubicBezTo>
                  <a:cubicBezTo>
                    <a:pt x="1919" y="331"/>
                    <a:pt x="1735" y="367"/>
                    <a:pt x="1575" y="346"/>
                  </a:cubicBezTo>
                  <a:cubicBezTo>
                    <a:pt x="1421" y="521"/>
                    <a:pt x="1374" y="716"/>
                    <a:pt x="1341" y="920"/>
                  </a:cubicBezTo>
                  <a:cubicBezTo>
                    <a:pt x="1107" y="2311"/>
                    <a:pt x="870" y="3701"/>
                    <a:pt x="637" y="5092"/>
                  </a:cubicBezTo>
                  <a:cubicBezTo>
                    <a:pt x="618" y="5204"/>
                    <a:pt x="601" y="5323"/>
                    <a:pt x="617" y="5435"/>
                  </a:cubicBezTo>
                  <a:cubicBezTo>
                    <a:pt x="640" y="5606"/>
                    <a:pt x="624" y="5771"/>
                    <a:pt x="591" y="5937"/>
                  </a:cubicBezTo>
                  <a:cubicBezTo>
                    <a:pt x="554" y="6111"/>
                    <a:pt x="553" y="6288"/>
                    <a:pt x="554" y="6465"/>
                  </a:cubicBezTo>
                  <a:cubicBezTo>
                    <a:pt x="555" y="6606"/>
                    <a:pt x="548" y="6749"/>
                    <a:pt x="527" y="6888"/>
                  </a:cubicBezTo>
                  <a:cubicBezTo>
                    <a:pt x="486" y="7169"/>
                    <a:pt x="437" y="7448"/>
                    <a:pt x="384" y="7727"/>
                  </a:cubicBezTo>
                  <a:cubicBezTo>
                    <a:pt x="361" y="7846"/>
                    <a:pt x="364" y="7955"/>
                    <a:pt x="466" y="808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8"/>
            <p:cNvSpPr/>
            <p:nvPr/>
          </p:nvSpPr>
          <p:spPr>
            <a:xfrm>
              <a:off x="4387725" y="4059925"/>
              <a:ext cx="28175" cy="32650"/>
            </a:xfrm>
            <a:custGeom>
              <a:avLst/>
              <a:gdLst/>
              <a:ahLst/>
              <a:cxnLst/>
              <a:rect l="l" t="t" r="r" b="b"/>
              <a:pathLst>
                <a:path w="1127" h="1306" extrusionOk="0">
                  <a:moveTo>
                    <a:pt x="525" y="1306"/>
                  </a:moveTo>
                  <a:cubicBezTo>
                    <a:pt x="455" y="1270"/>
                    <a:pt x="412" y="1235"/>
                    <a:pt x="362" y="1223"/>
                  </a:cubicBezTo>
                  <a:cubicBezTo>
                    <a:pt x="264" y="1200"/>
                    <a:pt x="162" y="1171"/>
                    <a:pt x="118" y="1080"/>
                  </a:cubicBezTo>
                  <a:cubicBezTo>
                    <a:pt x="64" y="972"/>
                    <a:pt x="13" y="851"/>
                    <a:pt x="7" y="732"/>
                  </a:cubicBezTo>
                  <a:cubicBezTo>
                    <a:pt x="0" y="594"/>
                    <a:pt x="39" y="452"/>
                    <a:pt x="68" y="314"/>
                  </a:cubicBezTo>
                  <a:cubicBezTo>
                    <a:pt x="75" y="278"/>
                    <a:pt x="114" y="236"/>
                    <a:pt x="150" y="220"/>
                  </a:cubicBezTo>
                  <a:cubicBezTo>
                    <a:pt x="631" y="1"/>
                    <a:pt x="1043" y="370"/>
                    <a:pt x="1107" y="723"/>
                  </a:cubicBezTo>
                  <a:cubicBezTo>
                    <a:pt x="1127" y="830"/>
                    <a:pt x="1093" y="952"/>
                    <a:pt x="1062" y="1060"/>
                  </a:cubicBezTo>
                  <a:cubicBezTo>
                    <a:pt x="1047" y="1109"/>
                    <a:pt x="984" y="1157"/>
                    <a:pt x="931" y="1178"/>
                  </a:cubicBezTo>
                  <a:cubicBezTo>
                    <a:pt x="800" y="1229"/>
                    <a:pt x="663" y="1263"/>
                    <a:pt x="525" y="1306"/>
                  </a:cubicBezTo>
                  <a:close/>
                  <a:moveTo>
                    <a:pt x="542" y="1075"/>
                  </a:moveTo>
                  <a:cubicBezTo>
                    <a:pt x="617" y="1028"/>
                    <a:pt x="670" y="996"/>
                    <a:pt x="721" y="961"/>
                  </a:cubicBezTo>
                  <a:cubicBezTo>
                    <a:pt x="819" y="894"/>
                    <a:pt x="847" y="816"/>
                    <a:pt x="806" y="716"/>
                  </a:cubicBezTo>
                  <a:cubicBezTo>
                    <a:pt x="752" y="587"/>
                    <a:pt x="652" y="502"/>
                    <a:pt x="527" y="446"/>
                  </a:cubicBezTo>
                  <a:cubicBezTo>
                    <a:pt x="381" y="379"/>
                    <a:pt x="256" y="431"/>
                    <a:pt x="248" y="603"/>
                  </a:cubicBezTo>
                  <a:cubicBezTo>
                    <a:pt x="247" y="629"/>
                    <a:pt x="237" y="654"/>
                    <a:pt x="237" y="681"/>
                  </a:cubicBezTo>
                  <a:cubicBezTo>
                    <a:pt x="232" y="905"/>
                    <a:pt x="282" y="1078"/>
                    <a:pt x="542" y="107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8"/>
            <p:cNvSpPr/>
            <p:nvPr/>
          </p:nvSpPr>
          <p:spPr>
            <a:xfrm>
              <a:off x="4390425" y="4178900"/>
              <a:ext cx="13600" cy="11800"/>
            </a:xfrm>
            <a:custGeom>
              <a:avLst/>
              <a:gdLst/>
              <a:ahLst/>
              <a:cxnLst/>
              <a:rect l="l" t="t" r="r" b="b"/>
              <a:pathLst>
                <a:path w="544" h="472" extrusionOk="0">
                  <a:moveTo>
                    <a:pt x="469" y="0"/>
                  </a:moveTo>
                  <a:cubicBezTo>
                    <a:pt x="485" y="10"/>
                    <a:pt x="506" y="16"/>
                    <a:pt x="510" y="29"/>
                  </a:cubicBezTo>
                  <a:cubicBezTo>
                    <a:pt x="543" y="125"/>
                    <a:pt x="522" y="220"/>
                    <a:pt x="485" y="309"/>
                  </a:cubicBezTo>
                  <a:cubicBezTo>
                    <a:pt x="434" y="428"/>
                    <a:pt x="342" y="472"/>
                    <a:pt x="208" y="450"/>
                  </a:cubicBezTo>
                  <a:cubicBezTo>
                    <a:pt x="156" y="441"/>
                    <a:pt x="103" y="432"/>
                    <a:pt x="56" y="409"/>
                  </a:cubicBezTo>
                  <a:cubicBezTo>
                    <a:pt x="31" y="396"/>
                    <a:pt x="1" y="355"/>
                    <a:pt x="3" y="330"/>
                  </a:cubicBezTo>
                  <a:cubicBezTo>
                    <a:pt x="5" y="306"/>
                    <a:pt x="46" y="271"/>
                    <a:pt x="73" y="267"/>
                  </a:cubicBezTo>
                  <a:cubicBezTo>
                    <a:pt x="124" y="258"/>
                    <a:pt x="177" y="268"/>
                    <a:pt x="230" y="270"/>
                  </a:cubicBezTo>
                  <a:cubicBezTo>
                    <a:pt x="300" y="274"/>
                    <a:pt x="342" y="238"/>
                    <a:pt x="370" y="174"/>
                  </a:cubicBezTo>
                  <a:cubicBezTo>
                    <a:pt x="396" y="113"/>
                    <a:pt x="390" y="31"/>
                    <a:pt x="4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8"/>
            <p:cNvSpPr/>
            <p:nvPr/>
          </p:nvSpPr>
          <p:spPr>
            <a:xfrm>
              <a:off x="4418800" y="3948525"/>
              <a:ext cx="9575" cy="10800"/>
            </a:xfrm>
            <a:custGeom>
              <a:avLst/>
              <a:gdLst/>
              <a:ahLst/>
              <a:cxnLst/>
              <a:rect l="l" t="t" r="r" b="b"/>
              <a:pathLst>
                <a:path w="383" h="432" extrusionOk="0">
                  <a:moveTo>
                    <a:pt x="39" y="413"/>
                  </a:moveTo>
                  <a:cubicBezTo>
                    <a:pt x="1" y="318"/>
                    <a:pt x="48" y="244"/>
                    <a:pt x="99" y="171"/>
                  </a:cubicBezTo>
                  <a:cubicBezTo>
                    <a:pt x="148" y="97"/>
                    <a:pt x="202" y="29"/>
                    <a:pt x="293" y="6"/>
                  </a:cubicBezTo>
                  <a:cubicBezTo>
                    <a:pt x="313" y="0"/>
                    <a:pt x="342" y="14"/>
                    <a:pt x="362" y="27"/>
                  </a:cubicBezTo>
                  <a:cubicBezTo>
                    <a:pt x="373" y="33"/>
                    <a:pt x="383" y="60"/>
                    <a:pt x="377" y="72"/>
                  </a:cubicBezTo>
                  <a:cubicBezTo>
                    <a:pt x="314" y="218"/>
                    <a:pt x="233" y="349"/>
                    <a:pt x="87" y="425"/>
                  </a:cubicBezTo>
                  <a:cubicBezTo>
                    <a:pt x="77" y="432"/>
                    <a:pt x="55" y="418"/>
                    <a:pt x="39" y="41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8"/>
            <p:cNvSpPr/>
            <p:nvPr/>
          </p:nvSpPr>
          <p:spPr>
            <a:xfrm>
              <a:off x="4427700" y="3964550"/>
              <a:ext cx="6475" cy="9700"/>
            </a:xfrm>
            <a:custGeom>
              <a:avLst/>
              <a:gdLst/>
              <a:ahLst/>
              <a:cxnLst/>
              <a:rect l="l" t="t" r="r" b="b"/>
              <a:pathLst>
                <a:path w="259" h="388" extrusionOk="0">
                  <a:moveTo>
                    <a:pt x="243" y="219"/>
                  </a:moveTo>
                  <a:cubicBezTo>
                    <a:pt x="228" y="316"/>
                    <a:pt x="166" y="387"/>
                    <a:pt x="105" y="380"/>
                  </a:cubicBezTo>
                  <a:cubicBezTo>
                    <a:pt x="41" y="374"/>
                    <a:pt x="0" y="286"/>
                    <a:pt x="14" y="189"/>
                  </a:cubicBezTo>
                  <a:cubicBezTo>
                    <a:pt x="15" y="181"/>
                    <a:pt x="17" y="173"/>
                    <a:pt x="19" y="164"/>
                  </a:cubicBezTo>
                  <a:cubicBezTo>
                    <a:pt x="40" y="66"/>
                    <a:pt x="97" y="0"/>
                    <a:pt x="161" y="1"/>
                  </a:cubicBezTo>
                  <a:cubicBezTo>
                    <a:pt x="217" y="1"/>
                    <a:pt x="258" y="93"/>
                    <a:pt x="248" y="193"/>
                  </a:cubicBezTo>
                  <a:cubicBezTo>
                    <a:pt x="247" y="202"/>
                    <a:pt x="244" y="211"/>
                    <a:pt x="243" y="21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8"/>
            <p:cNvSpPr/>
            <p:nvPr/>
          </p:nvSpPr>
          <p:spPr>
            <a:xfrm>
              <a:off x="4107425" y="3938650"/>
              <a:ext cx="238850" cy="178125"/>
            </a:xfrm>
            <a:custGeom>
              <a:avLst/>
              <a:gdLst/>
              <a:ahLst/>
              <a:cxnLst/>
              <a:rect l="l" t="t" r="r" b="b"/>
              <a:pathLst>
                <a:path w="9554" h="7125" extrusionOk="0">
                  <a:moveTo>
                    <a:pt x="2513" y="678"/>
                  </a:moveTo>
                  <a:cubicBezTo>
                    <a:pt x="2717" y="496"/>
                    <a:pt x="2761" y="494"/>
                    <a:pt x="2901" y="745"/>
                  </a:cubicBezTo>
                  <a:cubicBezTo>
                    <a:pt x="3184" y="780"/>
                    <a:pt x="3460" y="874"/>
                    <a:pt x="3734" y="978"/>
                  </a:cubicBezTo>
                  <a:cubicBezTo>
                    <a:pt x="3847" y="1022"/>
                    <a:pt x="3976" y="1025"/>
                    <a:pt x="4115" y="1048"/>
                  </a:cubicBezTo>
                  <a:cubicBezTo>
                    <a:pt x="4177" y="999"/>
                    <a:pt x="4216" y="886"/>
                    <a:pt x="4338" y="914"/>
                  </a:cubicBezTo>
                  <a:cubicBezTo>
                    <a:pt x="4445" y="940"/>
                    <a:pt x="4439" y="1052"/>
                    <a:pt x="4501" y="1118"/>
                  </a:cubicBezTo>
                  <a:cubicBezTo>
                    <a:pt x="4864" y="1180"/>
                    <a:pt x="5230" y="1243"/>
                    <a:pt x="5568" y="1301"/>
                  </a:cubicBezTo>
                  <a:cubicBezTo>
                    <a:pt x="5659" y="1252"/>
                    <a:pt x="5724" y="1210"/>
                    <a:pt x="5795" y="1183"/>
                  </a:cubicBezTo>
                  <a:cubicBezTo>
                    <a:pt x="5820" y="1173"/>
                    <a:pt x="5870" y="1191"/>
                    <a:pt x="5891" y="1212"/>
                  </a:cubicBezTo>
                  <a:cubicBezTo>
                    <a:pt x="5926" y="1250"/>
                    <a:pt x="5946" y="1300"/>
                    <a:pt x="5988" y="1373"/>
                  </a:cubicBezTo>
                  <a:cubicBezTo>
                    <a:pt x="6055" y="1387"/>
                    <a:pt x="6149" y="1409"/>
                    <a:pt x="6243" y="1425"/>
                  </a:cubicBezTo>
                  <a:cubicBezTo>
                    <a:pt x="6435" y="1460"/>
                    <a:pt x="6627" y="1493"/>
                    <a:pt x="6820" y="1526"/>
                  </a:cubicBezTo>
                  <a:cubicBezTo>
                    <a:pt x="6899" y="1540"/>
                    <a:pt x="6969" y="1541"/>
                    <a:pt x="7049" y="1498"/>
                  </a:cubicBezTo>
                  <a:cubicBezTo>
                    <a:pt x="7158" y="1439"/>
                    <a:pt x="7227" y="1466"/>
                    <a:pt x="7279" y="1591"/>
                  </a:cubicBezTo>
                  <a:cubicBezTo>
                    <a:pt x="7321" y="1687"/>
                    <a:pt x="7383" y="1726"/>
                    <a:pt x="7475" y="1742"/>
                  </a:cubicBezTo>
                  <a:cubicBezTo>
                    <a:pt x="7676" y="1777"/>
                    <a:pt x="7877" y="1811"/>
                    <a:pt x="8068" y="1844"/>
                  </a:cubicBezTo>
                  <a:cubicBezTo>
                    <a:pt x="8094" y="1831"/>
                    <a:pt x="8112" y="1826"/>
                    <a:pt x="8124" y="1816"/>
                  </a:cubicBezTo>
                  <a:cubicBezTo>
                    <a:pt x="8265" y="1688"/>
                    <a:pt x="8303" y="1687"/>
                    <a:pt x="8425" y="1819"/>
                  </a:cubicBezTo>
                  <a:cubicBezTo>
                    <a:pt x="8456" y="1850"/>
                    <a:pt x="8481" y="1886"/>
                    <a:pt x="8509" y="1922"/>
                  </a:cubicBezTo>
                  <a:cubicBezTo>
                    <a:pt x="8678" y="1931"/>
                    <a:pt x="8832" y="2036"/>
                    <a:pt x="9006" y="1967"/>
                  </a:cubicBezTo>
                  <a:cubicBezTo>
                    <a:pt x="9020" y="1962"/>
                    <a:pt x="9042" y="1969"/>
                    <a:pt x="9057" y="1977"/>
                  </a:cubicBezTo>
                  <a:cubicBezTo>
                    <a:pt x="9179" y="2046"/>
                    <a:pt x="9303" y="2114"/>
                    <a:pt x="9422" y="2190"/>
                  </a:cubicBezTo>
                  <a:cubicBezTo>
                    <a:pt x="9447" y="2206"/>
                    <a:pt x="9473" y="2251"/>
                    <a:pt x="9470" y="2279"/>
                  </a:cubicBezTo>
                  <a:cubicBezTo>
                    <a:pt x="9444" y="2478"/>
                    <a:pt x="9539" y="2675"/>
                    <a:pt x="9473" y="2879"/>
                  </a:cubicBezTo>
                  <a:cubicBezTo>
                    <a:pt x="9429" y="3012"/>
                    <a:pt x="9421" y="3157"/>
                    <a:pt x="9396" y="3301"/>
                  </a:cubicBezTo>
                  <a:cubicBezTo>
                    <a:pt x="9415" y="3332"/>
                    <a:pt x="9434" y="3360"/>
                    <a:pt x="9451" y="3391"/>
                  </a:cubicBezTo>
                  <a:cubicBezTo>
                    <a:pt x="9553" y="3567"/>
                    <a:pt x="9540" y="3605"/>
                    <a:pt x="9330" y="3719"/>
                  </a:cubicBezTo>
                  <a:cubicBezTo>
                    <a:pt x="9284" y="3989"/>
                    <a:pt x="9236" y="4268"/>
                    <a:pt x="9189" y="4544"/>
                  </a:cubicBezTo>
                  <a:cubicBezTo>
                    <a:pt x="9229" y="4602"/>
                    <a:pt x="9268" y="4657"/>
                    <a:pt x="9314" y="4724"/>
                  </a:cubicBezTo>
                  <a:cubicBezTo>
                    <a:pt x="9251" y="4766"/>
                    <a:pt x="9201" y="4798"/>
                    <a:pt x="9139" y="4839"/>
                  </a:cubicBezTo>
                  <a:cubicBezTo>
                    <a:pt x="9103" y="5044"/>
                    <a:pt x="9066" y="5261"/>
                    <a:pt x="9029" y="5476"/>
                  </a:cubicBezTo>
                  <a:cubicBezTo>
                    <a:pt x="9100" y="5571"/>
                    <a:pt x="9168" y="5661"/>
                    <a:pt x="9231" y="5744"/>
                  </a:cubicBezTo>
                  <a:cubicBezTo>
                    <a:pt x="9192" y="5901"/>
                    <a:pt x="9059" y="5862"/>
                    <a:pt x="8970" y="5899"/>
                  </a:cubicBezTo>
                  <a:cubicBezTo>
                    <a:pt x="8895" y="6129"/>
                    <a:pt x="8794" y="6718"/>
                    <a:pt x="8801" y="6888"/>
                  </a:cubicBezTo>
                  <a:cubicBezTo>
                    <a:pt x="8806" y="7015"/>
                    <a:pt x="8778" y="7070"/>
                    <a:pt x="8689" y="7097"/>
                  </a:cubicBezTo>
                  <a:cubicBezTo>
                    <a:pt x="8602" y="7124"/>
                    <a:pt x="8488" y="7078"/>
                    <a:pt x="8437" y="6994"/>
                  </a:cubicBezTo>
                  <a:cubicBezTo>
                    <a:pt x="8378" y="6896"/>
                    <a:pt x="8395" y="6703"/>
                    <a:pt x="8479" y="6620"/>
                  </a:cubicBezTo>
                  <a:cubicBezTo>
                    <a:pt x="8507" y="6593"/>
                    <a:pt x="8557" y="6588"/>
                    <a:pt x="8602" y="6570"/>
                  </a:cubicBezTo>
                  <a:cubicBezTo>
                    <a:pt x="8641" y="6343"/>
                    <a:pt x="8679" y="6115"/>
                    <a:pt x="8720" y="5889"/>
                  </a:cubicBezTo>
                  <a:cubicBezTo>
                    <a:pt x="8734" y="5815"/>
                    <a:pt x="8726" y="5754"/>
                    <a:pt x="8682" y="5689"/>
                  </a:cubicBezTo>
                  <a:cubicBezTo>
                    <a:pt x="8627" y="5612"/>
                    <a:pt x="8646" y="5533"/>
                    <a:pt x="8723" y="5481"/>
                  </a:cubicBezTo>
                  <a:cubicBezTo>
                    <a:pt x="8791" y="5436"/>
                    <a:pt x="8807" y="5372"/>
                    <a:pt x="8820" y="5301"/>
                  </a:cubicBezTo>
                  <a:cubicBezTo>
                    <a:pt x="8844" y="5153"/>
                    <a:pt x="8870" y="5005"/>
                    <a:pt x="8898" y="4844"/>
                  </a:cubicBezTo>
                  <a:cubicBezTo>
                    <a:pt x="8856" y="4812"/>
                    <a:pt x="8811" y="4786"/>
                    <a:pt x="8777" y="4751"/>
                  </a:cubicBezTo>
                  <a:cubicBezTo>
                    <a:pt x="8696" y="4669"/>
                    <a:pt x="8715" y="4565"/>
                    <a:pt x="8820" y="4515"/>
                  </a:cubicBezTo>
                  <a:cubicBezTo>
                    <a:pt x="8859" y="4496"/>
                    <a:pt x="8903" y="4489"/>
                    <a:pt x="8951" y="4474"/>
                  </a:cubicBezTo>
                  <a:cubicBezTo>
                    <a:pt x="9026" y="4169"/>
                    <a:pt x="9060" y="3862"/>
                    <a:pt x="9110" y="3588"/>
                  </a:cubicBezTo>
                  <a:cubicBezTo>
                    <a:pt x="9066" y="3443"/>
                    <a:pt x="8908" y="3478"/>
                    <a:pt x="8859" y="3364"/>
                  </a:cubicBezTo>
                  <a:cubicBezTo>
                    <a:pt x="8961" y="3345"/>
                    <a:pt x="9054" y="3328"/>
                    <a:pt x="9156" y="3309"/>
                  </a:cubicBezTo>
                  <a:cubicBezTo>
                    <a:pt x="9178" y="3190"/>
                    <a:pt x="9201" y="3076"/>
                    <a:pt x="9214" y="2962"/>
                  </a:cubicBezTo>
                  <a:cubicBezTo>
                    <a:pt x="9222" y="2902"/>
                    <a:pt x="9213" y="2840"/>
                    <a:pt x="9206" y="2779"/>
                  </a:cubicBezTo>
                  <a:cubicBezTo>
                    <a:pt x="9202" y="2736"/>
                    <a:pt x="9173" y="2691"/>
                    <a:pt x="9181" y="2652"/>
                  </a:cubicBezTo>
                  <a:cubicBezTo>
                    <a:pt x="9219" y="2447"/>
                    <a:pt x="9105" y="2370"/>
                    <a:pt x="8933" y="2310"/>
                  </a:cubicBezTo>
                  <a:cubicBezTo>
                    <a:pt x="8826" y="2272"/>
                    <a:pt x="8727" y="2212"/>
                    <a:pt x="8610" y="2193"/>
                  </a:cubicBezTo>
                  <a:cubicBezTo>
                    <a:pt x="8527" y="2180"/>
                    <a:pt x="8455" y="2184"/>
                    <a:pt x="8393" y="2251"/>
                  </a:cubicBezTo>
                  <a:cubicBezTo>
                    <a:pt x="8371" y="2275"/>
                    <a:pt x="8332" y="2284"/>
                    <a:pt x="8311" y="2295"/>
                  </a:cubicBezTo>
                  <a:cubicBezTo>
                    <a:pt x="8190" y="2287"/>
                    <a:pt x="8180" y="2171"/>
                    <a:pt x="8096" y="2110"/>
                  </a:cubicBezTo>
                  <a:cubicBezTo>
                    <a:pt x="7833" y="2065"/>
                    <a:pt x="7553" y="2017"/>
                    <a:pt x="7270" y="1968"/>
                  </a:cubicBezTo>
                  <a:cubicBezTo>
                    <a:pt x="7033" y="2129"/>
                    <a:pt x="6999" y="2118"/>
                    <a:pt x="6889" y="1836"/>
                  </a:cubicBezTo>
                  <a:cubicBezTo>
                    <a:pt x="6887" y="1828"/>
                    <a:pt x="6878" y="1822"/>
                    <a:pt x="6871" y="1816"/>
                  </a:cubicBezTo>
                  <a:cubicBezTo>
                    <a:pt x="6550" y="1761"/>
                    <a:pt x="6229" y="1705"/>
                    <a:pt x="5899" y="1649"/>
                  </a:cubicBezTo>
                  <a:cubicBezTo>
                    <a:pt x="5841" y="1723"/>
                    <a:pt x="5792" y="1795"/>
                    <a:pt x="5733" y="1860"/>
                  </a:cubicBezTo>
                  <a:cubicBezTo>
                    <a:pt x="5661" y="1939"/>
                    <a:pt x="5559" y="1917"/>
                    <a:pt x="5523" y="1818"/>
                  </a:cubicBezTo>
                  <a:cubicBezTo>
                    <a:pt x="5511" y="1785"/>
                    <a:pt x="5507" y="1749"/>
                    <a:pt x="5503" y="1715"/>
                  </a:cubicBezTo>
                  <a:cubicBezTo>
                    <a:pt x="5498" y="1680"/>
                    <a:pt x="5499" y="1644"/>
                    <a:pt x="5497" y="1613"/>
                  </a:cubicBezTo>
                  <a:cubicBezTo>
                    <a:pt x="5323" y="1536"/>
                    <a:pt x="4812" y="1439"/>
                    <a:pt x="4395" y="1402"/>
                  </a:cubicBezTo>
                  <a:cubicBezTo>
                    <a:pt x="4344" y="1441"/>
                    <a:pt x="4290" y="1487"/>
                    <a:pt x="4232" y="1526"/>
                  </a:cubicBezTo>
                  <a:cubicBezTo>
                    <a:pt x="4144" y="1585"/>
                    <a:pt x="4062" y="1562"/>
                    <a:pt x="4013" y="1465"/>
                  </a:cubicBezTo>
                  <a:cubicBezTo>
                    <a:pt x="3993" y="1426"/>
                    <a:pt x="3987" y="1382"/>
                    <a:pt x="3969" y="1326"/>
                  </a:cubicBezTo>
                  <a:cubicBezTo>
                    <a:pt x="3575" y="1257"/>
                    <a:pt x="3212" y="1042"/>
                    <a:pt x="2779" y="1031"/>
                  </a:cubicBezTo>
                  <a:cubicBezTo>
                    <a:pt x="2722" y="1097"/>
                    <a:pt x="2662" y="1173"/>
                    <a:pt x="2597" y="1243"/>
                  </a:cubicBezTo>
                  <a:cubicBezTo>
                    <a:pt x="2552" y="1292"/>
                    <a:pt x="2466" y="1277"/>
                    <a:pt x="2442" y="1215"/>
                  </a:cubicBezTo>
                  <a:cubicBezTo>
                    <a:pt x="2414" y="1140"/>
                    <a:pt x="2396" y="1063"/>
                    <a:pt x="2373" y="984"/>
                  </a:cubicBezTo>
                  <a:cubicBezTo>
                    <a:pt x="2199" y="912"/>
                    <a:pt x="1577" y="799"/>
                    <a:pt x="1306" y="795"/>
                  </a:cubicBezTo>
                  <a:cubicBezTo>
                    <a:pt x="1294" y="832"/>
                    <a:pt x="1286" y="874"/>
                    <a:pt x="1267" y="911"/>
                  </a:cubicBezTo>
                  <a:cubicBezTo>
                    <a:pt x="1220" y="1005"/>
                    <a:pt x="1083" y="1009"/>
                    <a:pt x="1028" y="920"/>
                  </a:cubicBezTo>
                  <a:cubicBezTo>
                    <a:pt x="1023" y="913"/>
                    <a:pt x="1018" y="906"/>
                    <a:pt x="1017" y="897"/>
                  </a:cubicBezTo>
                  <a:cubicBezTo>
                    <a:pt x="978" y="668"/>
                    <a:pt x="793" y="679"/>
                    <a:pt x="627" y="663"/>
                  </a:cubicBezTo>
                  <a:cubicBezTo>
                    <a:pt x="568" y="657"/>
                    <a:pt x="526" y="690"/>
                    <a:pt x="504" y="745"/>
                  </a:cubicBezTo>
                  <a:cubicBezTo>
                    <a:pt x="492" y="777"/>
                    <a:pt x="483" y="812"/>
                    <a:pt x="475" y="847"/>
                  </a:cubicBezTo>
                  <a:cubicBezTo>
                    <a:pt x="441" y="968"/>
                    <a:pt x="324" y="984"/>
                    <a:pt x="241" y="942"/>
                  </a:cubicBezTo>
                  <a:cubicBezTo>
                    <a:pt x="201" y="924"/>
                    <a:pt x="168" y="895"/>
                    <a:pt x="131" y="870"/>
                  </a:cubicBezTo>
                  <a:cubicBezTo>
                    <a:pt x="28" y="803"/>
                    <a:pt x="0" y="707"/>
                    <a:pt x="33" y="592"/>
                  </a:cubicBezTo>
                  <a:cubicBezTo>
                    <a:pt x="70" y="463"/>
                    <a:pt x="148" y="399"/>
                    <a:pt x="279" y="388"/>
                  </a:cubicBezTo>
                  <a:cubicBezTo>
                    <a:pt x="393" y="379"/>
                    <a:pt x="506" y="358"/>
                    <a:pt x="620" y="359"/>
                  </a:cubicBezTo>
                  <a:cubicBezTo>
                    <a:pt x="724" y="360"/>
                    <a:pt x="827" y="383"/>
                    <a:pt x="941" y="398"/>
                  </a:cubicBezTo>
                  <a:cubicBezTo>
                    <a:pt x="960" y="330"/>
                    <a:pt x="972" y="281"/>
                    <a:pt x="987" y="230"/>
                  </a:cubicBezTo>
                  <a:cubicBezTo>
                    <a:pt x="1000" y="188"/>
                    <a:pt x="1010" y="145"/>
                    <a:pt x="1027" y="104"/>
                  </a:cubicBezTo>
                  <a:cubicBezTo>
                    <a:pt x="1056" y="38"/>
                    <a:pt x="1118" y="1"/>
                    <a:pt x="1173" y="12"/>
                  </a:cubicBezTo>
                  <a:cubicBezTo>
                    <a:pt x="1226" y="24"/>
                    <a:pt x="1278" y="83"/>
                    <a:pt x="1278" y="151"/>
                  </a:cubicBezTo>
                  <a:cubicBezTo>
                    <a:pt x="1278" y="240"/>
                    <a:pt x="1266" y="328"/>
                    <a:pt x="1259" y="431"/>
                  </a:cubicBezTo>
                  <a:cubicBezTo>
                    <a:pt x="1302" y="449"/>
                    <a:pt x="1347" y="476"/>
                    <a:pt x="1395" y="485"/>
                  </a:cubicBezTo>
                  <a:cubicBezTo>
                    <a:pt x="1761" y="551"/>
                    <a:pt x="2129" y="613"/>
                    <a:pt x="2513" y="6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8"/>
            <p:cNvSpPr/>
            <p:nvPr/>
          </p:nvSpPr>
          <p:spPr>
            <a:xfrm>
              <a:off x="4107550" y="4011625"/>
              <a:ext cx="206250" cy="66350"/>
            </a:xfrm>
            <a:custGeom>
              <a:avLst/>
              <a:gdLst/>
              <a:ahLst/>
              <a:cxnLst/>
              <a:rect l="l" t="t" r="r" b="b"/>
              <a:pathLst>
                <a:path w="8250" h="2654" extrusionOk="0">
                  <a:moveTo>
                    <a:pt x="6471" y="1194"/>
                  </a:moveTo>
                  <a:cubicBezTo>
                    <a:pt x="6595" y="1123"/>
                    <a:pt x="6717" y="1052"/>
                    <a:pt x="6839" y="981"/>
                  </a:cubicBezTo>
                  <a:cubicBezTo>
                    <a:pt x="6907" y="941"/>
                    <a:pt x="6972" y="889"/>
                    <a:pt x="7044" y="859"/>
                  </a:cubicBezTo>
                  <a:cubicBezTo>
                    <a:pt x="7135" y="820"/>
                    <a:pt x="7207" y="762"/>
                    <a:pt x="7285" y="703"/>
                  </a:cubicBezTo>
                  <a:cubicBezTo>
                    <a:pt x="7474" y="560"/>
                    <a:pt x="7679" y="435"/>
                    <a:pt x="7881" y="310"/>
                  </a:cubicBezTo>
                  <a:cubicBezTo>
                    <a:pt x="7922" y="284"/>
                    <a:pt x="7984" y="284"/>
                    <a:pt x="8034" y="289"/>
                  </a:cubicBezTo>
                  <a:cubicBezTo>
                    <a:pt x="8104" y="292"/>
                    <a:pt x="8139" y="323"/>
                    <a:pt x="8250" y="438"/>
                  </a:cubicBezTo>
                  <a:cubicBezTo>
                    <a:pt x="8212" y="530"/>
                    <a:pt x="8096" y="564"/>
                    <a:pt x="8071" y="680"/>
                  </a:cubicBezTo>
                  <a:cubicBezTo>
                    <a:pt x="8053" y="761"/>
                    <a:pt x="7934" y="773"/>
                    <a:pt x="7864" y="760"/>
                  </a:cubicBezTo>
                  <a:cubicBezTo>
                    <a:pt x="7682" y="726"/>
                    <a:pt x="7569" y="840"/>
                    <a:pt x="7440" y="925"/>
                  </a:cubicBezTo>
                  <a:cubicBezTo>
                    <a:pt x="7367" y="972"/>
                    <a:pt x="7299" y="1028"/>
                    <a:pt x="7224" y="1073"/>
                  </a:cubicBezTo>
                  <a:cubicBezTo>
                    <a:pt x="7014" y="1203"/>
                    <a:pt x="6798" y="1325"/>
                    <a:pt x="6590" y="1458"/>
                  </a:cubicBezTo>
                  <a:cubicBezTo>
                    <a:pt x="6537" y="1492"/>
                    <a:pt x="6493" y="1528"/>
                    <a:pt x="6429" y="1541"/>
                  </a:cubicBezTo>
                  <a:cubicBezTo>
                    <a:pt x="6361" y="1553"/>
                    <a:pt x="6297" y="1583"/>
                    <a:pt x="6227" y="1607"/>
                  </a:cubicBezTo>
                  <a:cubicBezTo>
                    <a:pt x="6215" y="1594"/>
                    <a:pt x="6184" y="1575"/>
                    <a:pt x="6183" y="1555"/>
                  </a:cubicBezTo>
                  <a:cubicBezTo>
                    <a:pt x="6179" y="1395"/>
                    <a:pt x="6097" y="1281"/>
                    <a:pt x="6004" y="1157"/>
                  </a:cubicBezTo>
                  <a:cubicBezTo>
                    <a:pt x="5844" y="944"/>
                    <a:pt x="5706" y="717"/>
                    <a:pt x="5493" y="528"/>
                  </a:cubicBezTo>
                  <a:cubicBezTo>
                    <a:pt x="5343" y="650"/>
                    <a:pt x="5226" y="801"/>
                    <a:pt x="5130" y="968"/>
                  </a:cubicBezTo>
                  <a:cubicBezTo>
                    <a:pt x="4972" y="1246"/>
                    <a:pt x="4748" y="1453"/>
                    <a:pt x="4472" y="1607"/>
                  </a:cubicBezTo>
                  <a:cubicBezTo>
                    <a:pt x="4386" y="1654"/>
                    <a:pt x="4316" y="1717"/>
                    <a:pt x="4241" y="1780"/>
                  </a:cubicBezTo>
                  <a:cubicBezTo>
                    <a:pt x="4095" y="1907"/>
                    <a:pt x="3941" y="2032"/>
                    <a:pt x="3771" y="2120"/>
                  </a:cubicBezTo>
                  <a:cubicBezTo>
                    <a:pt x="3583" y="2218"/>
                    <a:pt x="3377" y="2221"/>
                    <a:pt x="3177" y="2074"/>
                  </a:cubicBezTo>
                  <a:cubicBezTo>
                    <a:pt x="3153" y="1859"/>
                    <a:pt x="3058" y="1656"/>
                    <a:pt x="2908" y="1477"/>
                  </a:cubicBezTo>
                  <a:cubicBezTo>
                    <a:pt x="2875" y="1437"/>
                    <a:pt x="2856" y="1386"/>
                    <a:pt x="2826" y="1342"/>
                  </a:cubicBezTo>
                  <a:cubicBezTo>
                    <a:pt x="2778" y="1267"/>
                    <a:pt x="2737" y="1186"/>
                    <a:pt x="2676" y="1123"/>
                  </a:cubicBezTo>
                  <a:cubicBezTo>
                    <a:pt x="2571" y="1013"/>
                    <a:pt x="2477" y="899"/>
                    <a:pt x="2432" y="749"/>
                  </a:cubicBezTo>
                  <a:cubicBezTo>
                    <a:pt x="2426" y="729"/>
                    <a:pt x="2396" y="717"/>
                    <a:pt x="2362" y="688"/>
                  </a:cubicBezTo>
                  <a:cubicBezTo>
                    <a:pt x="2315" y="746"/>
                    <a:pt x="2273" y="799"/>
                    <a:pt x="2230" y="851"/>
                  </a:cubicBezTo>
                  <a:cubicBezTo>
                    <a:pt x="2129" y="975"/>
                    <a:pt x="2029" y="1099"/>
                    <a:pt x="1928" y="1221"/>
                  </a:cubicBezTo>
                  <a:cubicBezTo>
                    <a:pt x="1762" y="1421"/>
                    <a:pt x="1543" y="1557"/>
                    <a:pt x="1344" y="1719"/>
                  </a:cubicBezTo>
                  <a:cubicBezTo>
                    <a:pt x="1200" y="1837"/>
                    <a:pt x="1054" y="1952"/>
                    <a:pt x="910" y="2068"/>
                  </a:cubicBezTo>
                  <a:cubicBezTo>
                    <a:pt x="889" y="2084"/>
                    <a:pt x="865" y="2102"/>
                    <a:pt x="855" y="2125"/>
                  </a:cubicBezTo>
                  <a:cubicBezTo>
                    <a:pt x="748" y="2374"/>
                    <a:pt x="491" y="2450"/>
                    <a:pt x="300" y="2601"/>
                  </a:cubicBezTo>
                  <a:cubicBezTo>
                    <a:pt x="234" y="2654"/>
                    <a:pt x="147" y="2626"/>
                    <a:pt x="76" y="2578"/>
                  </a:cubicBezTo>
                  <a:cubicBezTo>
                    <a:pt x="15" y="2537"/>
                    <a:pt x="1" y="2443"/>
                    <a:pt x="50" y="2392"/>
                  </a:cubicBezTo>
                  <a:cubicBezTo>
                    <a:pt x="92" y="2347"/>
                    <a:pt x="137" y="2301"/>
                    <a:pt x="190" y="2271"/>
                  </a:cubicBezTo>
                  <a:cubicBezTo>
                    <a:pt x="429" y="2130"/>
                    <a:pt x="616" y="1927"/>
                    <a:pt x="830" y="1755"/>
                  </a:cubicBezTo>
                  <a:cubicBezTo>
                    <a:pt x="1049" y="1577"/>
                    <a:pt x="1276" y="1406"/>
                    <a:pt x="1490" y="1222"/>
                  </a:cubicBezTo>
                  <a:cubicBezTo>
                    <a:pt x="1625" y="1108"/>
                    <a:pt x="1751" y="984"/>
                    <a:pt x="1866" y="851"/>
                  </a:cubicBezTo>
                  <a:cubicBezTo>
                    <a:pt x="1920" y="789"/>
                    <a:pt x="1936" y="697"/>
                    <a:pt x="1983" y="586"/>
                  </a:cubicBezTo>
                  <a:cubicBezTo>
                    <a:pt x="2025" y="561"/>
                    <a:pt x="2103" y="521"/>
                    <a:pt x="2172" y="471"/>
                  </a:cubicBezTo>
                  <a:cubicBezTo>
                    <a:pt x="2388" y="314"/>
                    <a:pt x="2663" y="384"/>
                    <a:pt x="2711" y="638"/>
                  </a:cubicBezTo>
                  <a:cubicBezTo>
                    <a:pt x="2739" y="783"/>
                    <a:pt x="2821" y="867"/>
                    <a:pt x="2898" y="973"/>
                  </a:cubicBezTo>
                  <a:cubicBezTo>
                    <a:pt x="3037" y="1167"/>
                    <a:pt x="3162" y="1371"/>
                    <a:pt x="3285" y="1574"/>
                  </a:cubicBezTo>
                  <a:cubicBezTo>
                    <a:pt x="3354" y="1687"/>
                    <a:pt x="3408" y="1808"/>
                    <a:pt x="3471" y="1930"/>
                  </a:cubicBezTo>
                  <a:cubicBezTo>
                    <a:pt x="3519" y="1917"/>
                    <a:pt x="3557" y="1916"/>
                    <a:pt x="3584" y="1898"/>
                  </a:cubicBezTo>
                  <a:cubicBezTo>
                    <a:pt x="3763" y="1787"/>
                    <a:pt x="3962" y="1707"/>
                    <a:pt x="4107" y="1542"/>
                  </a:cubicBezTo>
                  <a:cubicBezTo>
                    <a:pt x="4163" y="1477"/>
                    <a:pt x="4246" y="1435"/>
                    <a:pt x="4322" y="1391"/>
                  </a:cubicBezTo>
                  <a:cubicBezTo>
                    <a:pt x="4572" y="1246"/>
                    <a:pt x="4781" y="1064"/>
                    <a:pt x="4921" y="804"/>
                  </a:cubicBezTo>
                  <a:cubicBezTo>
                    <a:pt x="4971" y="712"/>
                    <a:pt x="5043" y="632"/>
                    <a:pt x="5106" y="546"/>
                  </a:cubicBezTo>
                  <a:cubicBezTo>
                    <a:pt x="5149" y="490"/>
                    <a:pt x="5210" y="442"/>
                    <a:pt x="5236" y="379"/>
                  </a:cubicBezTo>
                  <a:cubicBezTo>
                    <a:pt x="5302" y="220"/>
                    <a:pt x="5462" y="158"/>
                    <a:pt x="5564" y="38"/>
                  </a:cubicBezTo>
                  <a:cubicBezTo>
                    <a:pt x="5597" y="0"/>
                    <a:pt x="5681" y="27"/>
                    <a:pt x="5698" y="75"/>
                  </a:cubicBezTo>
                  <a:cubicBezTo>
                    <a:pt x="5709" y="108"/>
                    <a:pt x="5725" y="145"/>
                    <a:pt x="5720" y="177"/>
                  </a:cubicBezTo>
                  <a:cubicBezTo>
                    <a:pt x="5695" y="316"/>
                    <a:pt x="5764" y="415"/>
                    <a:pt x="5849" y="506"/>
                  </a:cubicBezTo>
                  <a:cubicBezTo>
                    <a:pt x="5958" y="623"/>
                    <a:pt x="6060" y="745"/>
                    <a:pt x="6135" y="888"/>
                  </a:cubicBezTo>
                  <a:cubicBezTo>
                    <a:pt x="6203" y="1020"/>
                    <a:pt x="6314" y="1104"/>
                    <a:pt x="6471" y="119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8"/>
            <p:cNvSpPr/>
            <p:nvPr/>
          </p:nvSpPr>
          <p:spPr>
            <a:xfrm>
              <a:off x="4106200" y="4002250"/>
              <a:ext cx="28000" cy="13875"/>
            </a:xfrm>
            <a:custGeom>
              <a:avLst/>
              <a:gdLst/>
              <a:ahLst/>
              <a:cxnLst/>
              <a:rect l="l" t="t" r="r" b="b"/>
              <a:pathLst>
                <a:path w="1120" h="555" extrusionOk="0">
                  <a:moveTo>
                    <a:pt x="87" y="406"/>
                  </a:moveTo>
                  <a:cubicBezTo>
                    <a:pt x="1" y="285"/>
                    <a:pt x="32" y="182"/>
                    <a:pt x="72" y="83"/>
                  </a:cubicBezTo>
                  <a:cubicBezTo>
                    <a:pt x="94" y="32"/>
                    <a:pt x="139" y="1"/>
                    <a:pt x="199" y="2"/>
                  </a:cubicBezTo>
                  <a:cubicBezTo>
                    <a:pt x="217" y="2"/>
                    <a:pt x="234" y="2"/>
                    <a:pt x="251" y="5"/>
                  </a:cubicBezTo>
                  <a:cubicBezTo>
                    <a:pt x="487" y="45"/>
                    <a:pt x="724" y="82"/>
                    <a:pt x="958" y="128"/>
                  </a:cubicBezTo>
                  <a:cubicBezTo>
                    <a:pt x="1096" y="154"/>
                    <a:pt x="1103" y="175"/>
                    <a:pt x="1101" y="326"/>
                  </a:cubicBezTo>
                  <a:cubicBezTo>
                    <a:pt x="1101" y="376"/>
                    <a:pt x="1112" y="428"/>
                    <a:pt x="1119" y="498"/>
                  </a:cubicBezTo>
                  <a:cubicBezTo>
                    <a:pt x="1068" y="515"/>
                    <a:pt x="1011" y="554"/>
                    <a:pt x="957" y="549"/>
                  </a:cubicBezTo>
                  <a:cubicBezTo>
                    <a:pt x="658" y="523"/>
                    <a:pt x="364" y="467"/>
                    <a:pt x="87" y="40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91;p8"/>
            <p:cNvSpPr/>
            <p:nvPr/>
          </p:nvSpPr>
          <p:spPr>
            <a:xfrm>
              <a:off x="4111550" y="3978375"/>
              <a:ext cx="24125" cy="8825"/>
            </a:xfrm>
            <a:custGeom>
              <a:avLst/>
              <a:gdLst/>
              <a:ahLst/>
              <a:cxnLst/>
              <a:rect l="l" t="t" r="r" b="b"/>
              <a:pathLst>
                <a:path w="965" h="353" extrusionOk="0">
                  <a:moveTo>
                    <a:pt x="505" y="70"/>
                  </a:moveTo>
                  <a:cubicBezTo>
                    <a:pt x="609" y="88"/>
                    <a:pt x="714" y="101"/>
                    <a:pt x="816" y="126"/>
                  </a:cubicBezTo>
                  <a:cubicBezTo>
                    <a:pt x="856" y="135"/>
                    <a:pt x="893" y="166"/>
                    <a:pt x="925" y="193"/>
                  </a:cubicBezTo>
                  <a:cubicBezTo>
                    <a:pt x="964" y="227"/>
                    <a:pt x="947" y="309"/>
                    <a:pt x="899" y="325"/>
                  </a:cubicBezTo>
                  <a:cubicBezTo>
                    <a:pt x="858" y="338"/>
                    <a:pt x="813" y="353"/>
                    <a:pt x="773" y="349"/>
                  </a:cubicBezTo>
                  <a:cubicBezTo>
                    <a:pt x="572" y="326"/>
                    <a:pt x="372" y="297"/>
                    <a:pt x="174" y="266"/>
                  </a:cubicBezTo>
                  <a:cubicBezTo>
                    <a:pt x="132" y="259"/>
                    <a:pt x="88" y="237"/>
                    <a:pt x="58" y="209"/>
                  </a:cubicBezTo>
                  <a:cubicBezTo>
                    <a:pt x="30" y="183"/>
                    <a:pt x="0" y="133"/>
                    <a:pt x="7" y="100"/>
                  </a:cubicBezTo>
                  <a:cubicBezTo>
                    <a:pt x="13" y="67"/>
                    <a:pt x="56" y="30"/>
                    <a:pt x="92" y="15"/>
                  </a:cubicBezTo>
                  <a:cubicBezTo>
                    <a:pt x="130" y="0"/>
                    <a:pt x="179" y="6"/>
                    <a:pt x="221" y="12"/>
                  </a:cubicBezTo>
                  <a:cubicBezTo>
                    <a:pt x="317" y="25"/>
                    <a:pt x="412" y="44"/>
                    <a:pt x="508" y="59"/>
                  </a:cubicBezTo>
                  <a:cubicBezTo>
                    <a:pt x="507" y="64"/>
                    <a:pt x="505" y="67"/>
                    <a:pt x="505"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2" name="Google Shape;192;p8"/>
            <p:cNvSpPr/>
            <p:nvPr/>
          </p:nvSpPr>
          <p:spPr>
            <a:xfrm>
              <a:off x="4110250" y="3990350"/>
              <a:ext cx="23075" cy="9150"/>
            </a:xfrm>
            <a:custGeom>
              <a:avLst/>
              <a:gdLst/>
              <a:ahLst/>
              <a:cxnLst/>
              <a:rect l="l" t="t" r="r" b="b"/>
              <a:pathLst>
                <a:path w="923" h="366" extrusionOk="0">
                  <a:moveTo>
                    <a:pt x="485" y="51"/>
                  </a:moveTo>
                  <a:cubicBezTo>
                    <a:pt x="571" y="65"/>
                    <a:pt x="658" y="77"/>
                    <a:pt x="744" y="97"/>
                  </a:cubicBezTo>
                  <a:cubicBezTo>
                    <a:pt x="785" y="106"/>
                    <a:pt x="826" y="126"/>
                    <a:pt x="860" y="152"/>
                  </a:cubicBezTo>
                  <a:cubicBezTo>
                    <a:pt x="923" y="196"/>
                    <a:pt x="915" y="296"/>
                    <a:pt x="847" y="326"/>
                  </a:cubicBezTo>
                  <a:cubicBezTo>
                    <a:pt x="801" y="347"/>
                    <a:pt x="745" y="365"/>
                    <a:pt x="697" y="359"/>
                  </a:cubicBezTo>
                  <a:cubicBezTo>
                    <a:pt x="515" y="332"/>
                    <a:pt x="334" y="295"/>
                    <a:pt x="153" y="260"/>
                  </a:cubicBezTo>
                  <a:cubicBezTo>
                    <a:pt x="137" y="257"/>
                    <a:pt x="120" y="250"/>
                    <a:pt x="104" y="242"/>
                  </a:cubicBezTo>
                  <a:cubicBezTo>
                    <a:pt x="37" y="214"/>
                    <a:pt x="1" y="159"/>
                    <a:pt x="10" y="102"/>
                  </a:cubicBezTo>
                  <a:cubicBezTo>
                    <a:pt x="20" y="42"/>
                    <a:pt x="75" y="0"/>
                    <a:pt x="146" y="4"/>
                  </a:cubicBezTo>
                  <a:cubicBezTo>
                    <a:pt x="207" y="8"/>
                    <a:pt x="268" y="17"/>
                    <a:pt x="329" y="26"/>
                  </a:cubicBezTo>
                  <a:cubicBezTo>
                    <a:pt x="381" y="34"/>
                    <a:pt x="432" y="44"/>
                    <a:pt x="484" y="53"/>
                  </a:cubicBezTo>
                  <a:cubicBezTo>
                    <a:pt x="485" y="52"/>
                    <a:pt x="485" y="52"/>
                    <a:pt x="485" y="5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3" name="Google Shape;193;p8"/>
          <p:cNvGrpSpPr/>
          <p:nvPr/>
        </p:nvGrpSpPr>
        <p:grpSpPr>
          <a:xfrm>
            <a:off x="6619076" y="318242"/>
            <a:ext cx="924170" cy="1013274"/>
            <a:chOff x="4080200" y="3431425"/>
            <a:chExt cx="447800" cy="490975"/>
          </a:xfrm>
        </p:grpSpPr>
        <p:sp>
          <p:nvSpPr>
            <p:cNvPr id="194" name="Google Shape;194;p8"/>
            <p:cNvSpPr/>
            <p:nvPr/>
          </p:nvSpPr>
          <p:spPr>
            <a:xfrm>
              <a:off x="4080200" y="3431425"/>
              <a:ext cx="447800" cy="490975"/>
            </a:xfrm>
            <a:custGeom>
              <a:avLst/>
              <a:gdLst/>
              <a:ahLst/>
              <a:cxnLst/>
              <a:rect l="l" t="t" r="r" b="b"/>
              <a:pathLst>
                <a:path w="17912" h="19639" extrusionOk="0">
                  <a:moveTo>
                    <a:pt x="55" y="561"/>
                  </a:moveTo>
                  <a:cubicBezTo>
                    <a:pt x="32" y="886"/>
                    <a:pt x="0" y="1211"/>
                    <a:pt x="7" y="1534"/>
                  </a:cubicBezTo>
                  <a:cubicBezTo>
                    <a:pt x="20" y="2192"/>
                    <a:pt x="51" y="2851"/>
                    <a:pt x="88" y="3508"/>
                  </a:cubicBezTo>
                  <a:cubicBezTo>
                    <a:pt x="131" y="4290"/>
                    <a:pt x="188" y="5072"/>
                    <a:pt x="241" y="5852"/>
                  </a:cubicBezTo>
                  <a:cubicBezTo>
                    <a:pt x="247" y="5938"/>
                    <a:pt x="262" y="6023"/>
                    <a:pt x="277" y="6108"/>
                  </a:cubicBezTo>
                  <a:cubicBezTo>
                    <a:pt x="336" y="6441"/>
                    <a:pt x="482" y="6742"/>
                    <a:pt x="638" y="7039"/>
                  </a:cubicBezTo>
                  <a:cubicBezTo>
                    <a:pt x="848" y="7441"/>
                    <a:pt x="1150" y="7779"/>
                    <a:pt x="1455" y="8105"/>
                  </a:cubicBezTo>
                  <a:cubicBezTo>
                    <a:pt x="2161" y="8858"/>
                    <a:pt x="2902" y="9576"/>
                    <a:pt x="3725" y="10204"/>
                  </a:cubicBezTo>
                  <a:cubicBezTo>
                    <a:pt x="4987" y="11167"/>
                    <a:pt x="6164" y="12226"/>
                    <a:pt x="7278" y="13358"/>
                  </a:cubicBezTo>
                  <a:cubicBezTo>
                    <a:pt x="7552" y="13637"/>
                    <a:pt x="7843" y="13900"/>
                    <a:pt x="8127" y="14168"/>
                  </a:cubicBezTo>
                  <a:cubicBezTo>
                    <a:pt x="8262" y="14296"/>
                    <a:pt x="8427" y="14366"/>
                    <a:pt x="8605" y="14416"/>
                  </a:cubicBezTo>
                  <a:cubicBezTo>
                    <a:pt x="8755" y="14458"/>
                    <a:pt x="8885" y="14457"/>
                    <a:pt x="9002" y="14339"/>
                  </a:cubicBezTo>
                  <a:cubicBezTo>
                    <a:pt x="9026" y="14315"/>
                    <a:pt x="9066" y="14307"/>
                    <a:pt x="9112" y="14285"/>
                  </a:cubicBezTo>
                  <a:cubicBezTo>
                    <a:pt x="9241" y="14517"/>
                    <a:pt x="9448" y="14656"/>
                    <a:pt x="9635" y="14815"/>
                  </a:cubicBezTo>
                  <a:cubicBezTo>
                    <a:pt x="9796" y="14952"/>
                    <a:pt x="9934" y="15106"/>
                    <a:pt x="10043" y="15291"/>
                  </a:cubicBezTo>
                  <a:cubicBezTo>
                    <a:pt x="10170" y="15504"/>
                    <a:pt x="10312" y="15708"/>
                    <a:pt x="10456" y="15910"/>
                  </a:cubicBezTo>
                  <a:cubicBezTo>
                    <a:pt x="10557" y="16050"/>
                    <a:pt x="10645" y="16193"/>
                    <a:pt x="10713" y="16354"/>
                  </a:cubicBezTo>
                  <a:cubicBezTo>
                    <a:pt x="10778" y="16511"/>
                    <a:pt x="10860" y="16672"/>
                    <a:pt x="10975" y="16793"/>
                  </a:cubicBezTo>
                  <a:cubicBezTo>
                    <a:pt x="11067" y="16891"/>
                    <a:pt x="11148" y="16993"/>
                    <a:pt x="11223" y="17102"/>
                  </a:cubicBezTo>
                  <a:cubicBezTo>
                    <a:pt x="11455" y="17442"/>
                    <a:pt x="11697" y="17778"/>
                    <a:pt x="12006" y="18051"/>
                  </a:cubicBezTo>
                  <a:cubicBezTo>
                    <a:pt x="12483" y="18476"/>
                    <a:pt x="12978" y="18881"/>
                    <a:pt x="13468" y="19291"/>
                  </a:cubicBezTo>
                  <a:cubicBezTo>
                    <a:pt x="13795" y="19565"/>
                    <a:pt x="14184" y="19639"/>
                    <a:pt x="14596" y="19618"/>
                  </a:cubicBezTo>
                  <a:cubicBezTo>
                    <a:pt x="14834" y="19606"/>
                    <a:pt x="15070" y="19568"/>
                    <a:pt x="15309" y="19560"/>
                  </a:cubicBezTo>
                  <a:cubicBezTo>
                    <a:pt x="15572" y="19550"/>
                    <a:pt x="15786" y="19429"/>
                    <a:pt x="15988" y="19283"/>
                  </a:cubicBezTo>
                  <a:cubicBezTo>
                    <a:pt x="16159" y="19159"/>
                    <a:pt x="16215" y="18984"/>
                    <a:pt x="16161" y="18777"/>
                  </a:cubicBezTo>
                  <a:cubicBezTo>
                    <a:pt x="16142" y="18703"/>
                    <a:pt x="16124" y="18631"/>
                    <a:pt x="16100" y="18533"/>
                  </a:cubicBezTo>
                  <a:cubicBezTo>
                    <a:pt x="16181" y="18487"/>
                    <a:pt x="16241" y="18457"/>
                    <a:pt x="16296" y="18421"/>
                  </a:cubicBezTo>
                  <a:cubicBezTo>
                    <a:pt x="16406" y="18347"/>
                    <a:pt x="16524" y="18279"/>
                    <a:pt x="16622" y="18190"/>
                  </a:cubicBezTo>
                  <a:cubicBezTo>
                    <a:pt x="16840" y="17990"/>
                    <a:pt x="16952" y="17748"/>
                    <a:pt x="16864" y="17446"/>
                  </a:cubicBezTo>
                  <a:cubicBezTo>
                    <a:pt x="16821" y="17296"/>
                    <a:pt x="16857" y="17160"/>
                    <a:pt x="16940" y="17037"/>
                  </a:cubicBezTo>
                  <a:cubicBezTo>
                    <a:pt x="16998" y="16952"/>
                    <a:pt x="17072" y="16876"/>
                    <a:pt x="17144" y="16799"/>
                  </a:cubicBezTo>
                  <a:cubicBezTo>
                    <a:pt x="17295" y="16640"/>
                    <a:pt x="17453" y="16487"/>
                    <a:pt x="17600" y="16324"/>
                  </a:cubicBezTo>
                  <a:cubicBezTo>
                    <a:pt x="17670" y="16247"/>
                    <a:pt x="17731" y="16159"/>
                    <a:pt x="17781" y="16068"/>
                  </a:cubicBezTo>
                  <a:cubicBezTo>
                    <a:pt x="17912" y="15833"/>
                    <a:pt x="17898" y="15611"/>
                    <a:pt x="17699" y="15415"/>
                  </a:cubicBezTo>
                  <a:cubicBezTo>
                    <a:pt x="17544" y="15260"/>
                    <a:pt x="17389" y="15104"/>
                    <a:pt x="17234" y="14949"/>
                  </a:cubicBezTo>
                  <a:cubicBezTo>
                    <a:pt x="17183" y="14896"/>
                    <a:pt x="17134" y="14840"/>
                    <a:pt x="17097" y="14798"/>
                  </a:cubicBezTo>
                  <a:cubicBezTo>
                    <a:pt x="17168" y="14618"/>
                    <a:pt x="17231" y="14459"/>
                    <a:pt x="17293" y="14300"/>
                  </a:cubicBezTo>
                  <a:cubicBezTo>
                    <a:pt x="17364" y="14118"/>
                    <a:pt x="17319" y="13957"/>
                    <a:pt x="17184" y="13829"/>
                  </a:cubicBezTo>
                  <a:cubicBezTo>
                    <a:pt x="17067" y="13718"/>
                    <a:pt x="16942" y="13611"/>
                    <a:pt x="16807" y="13523"/>
                  </a:cubicBezTo>
                  <a:cubicBezTo>
                    <a:pt x="16688" y="13445"/>
                    <a:pt x="16554" y="13389"/>
                    <a:pt x="16423" y="13331"/>
                  </a:cubicBezTo>
                  <a:cubicBezTo>
                    <a:pt x="15827" y="13070"/>
                    <a:pt x="15205" y="12880"/>
                    <a:pt x="14583" y="12692"/>
                  </a:cubicBezTo>
                  <a:cubicBezTo>
                    <a:pt x="14382" y="12630"/>
                    <a:pt x="14180" y="12575"/>
                    <a:pt x="13966" y="12589"/>
                  </a:cubicBezTo>
                  <a:cubicBezTo>
                    <a:pt x="13910" y="12592"/>
                    <a:pt x="13850" y="12581"/>
                    <a:pt x="13797" y="12561"/>
                  </a:cubicBezTo>
                  <a:cubicBezTo>
                    <a:pt x="13498" y="12449"/>
                    <a:pt x="13189" y="12405"/>
                    <a:pt x="12870" y="12412"/>
                  </a:cubicBezTo>
                  <a:cubicBezTo>
                    <a:pt x="12823" y="12413"/>
                    <a:pt x="12776" y="12400"/>
                    <a:pt x="12728" y="12397"/>
                  </a:cubicBezTo>
                  <a:cubicBezTo>
                    <a:pt x="12602" y="12388"/>
                    <a:pt x="12483" y="12374"/>
                    <a:pt x="12401" y="12255"/>
                  </a:cubicBezTo>
                  <a:cubicBezTo>
                    <a:pt x="12373" y="12214"/>
                    <a:pt x="12304" y="12196"/>
                    <a:pt x="12252" y="12178"/>
                  </a:cubicBezTo>
                  <a:cubicBezTo>
                    <a:pt x="12161" y="12147"/>
                    <a:pt x="12071" y="12112"/>
                    <a:pt x="11977" y="12098"/>
                  </a:cubicBezTo>
                  <a:cubicBezTo>
                    <a:pt x="11691" y="12055"/>
                    <a:pt x="11550" y="11845"/>
                    <a:pt x="11404" y="11644"/>
                  </a:cubicBezTo>
                  <a:cubicBezTo>
                    <a:pt x="11462" y="11547"/>
                    <a:pt x="11518" y="11469"/>
                    <a:pt x="11556" y="11383"/>
                  </a:cubicBezTo>
                  <a:cubicBezTo>
                    <a:pt x="11598" y="11287"/>
                    <a:pt x="11622" y="11183"/>
                    <a:pt x="11653" y="11083"/>
                  </a:cubicBezTo>
                  <a:cubicBezTo>
                    <a:pt x="11694" y="10954"/>
                    <a:pt x="11666" y="10837"/>
                    <a:pt x="11587" y="10732"/>
                  </a:cubicBezTo>
                  <a:cubicBezTo>
                    <a:pt x="11542" y="10671"/>
                    <a:pt x="11493" y="10610"/>
                    <a:pt x="11437" y="10559"/>
                  </a:cubicBezTo>
                  <a:cubicBezTo>
                    <a:pt x="10980" y="10138"/>
                    <a:pt x="10564" y="9676"/>
                    <a:pt x="10129" y="9234"/>
                  </a:cubicBezTo>
                  <a:cubicBezTo>
                    <a:pt x="9500" y="8594"/>
                    <a:pt x="8879" y="7945"/>
                    <a:pt x="8176" y="7382"/>
                  </a:cubicBezTo>
                  <a:cubicBezTo>
                    <a:pt x="8123" y="7341"/>
                    <a:pt x="8078" y="7291"/>
                    <a:pt x="8029" y="7246"/>
                  </a:cubicBezTo>
                  <a:cubicBezTo>
                    <a:pt x="7665" y="6918"/>
                    <a:pt x="7360" y="6538"/>
                    <a:pt x="7077" y="6142"/>
                  </a:cubicBezTo>
                  <a:cubicBezTo>
                    <a:pt x="6999" y="6033"/>
                    <a:pt x="6914" y="5935"/>
                    <a:pt x="6790" y="5870"/>
                  </a:cubicBezTo>
                  <a:cubicBezTo>
                    <a:pt x="6682" y="5813"/>
                    <a:pt x="6588" y="5731"/>
                    <a:pt x="6481" y="5655"/>
                  </a:cubicBezTo>
                  <a:cubicBezTo>
                    <a:pt x="6514" y="5544"/>
                    <a:pt x="6549" y="5436"/>
                    <a:pt x="6577" y="5326"/>
                  </a:cubicBezTo>
                  <a:cubicBezTo>
                    <a:pt x="6631" y="5111"/>
                    <a:pt x="6565" y="4979"/>
                    <a:pt x="6369" y="4883"/>
                  </a:cubicBezTo>
                  <a:cubicBezTo>
                    <a:pt x="6294" y="4848"/>
                    <a:pt x="6196" y="4851"/>
                    <a:pt x="6138" y="4737"/>
                  </a:cubicBezTo>
                  <a:cubicBezTo>
                    <a:pt x="6166" y="4647"/>
                    <a:pt x="6201" y="4539"/>
                    <a:pt x="6228" y="4429"/>
                  </a:cubicBezTo>
                  <a:cubicBezTo>
                    <a:pt x="6252" y="4328"/>
                    <a:pt x="6272" y="4224"/>
                    <a:pt x="6280" y="4120"/>
                  </a:cubicBezTo>
                  <a:cubicBezTo>
                    <a:pt x="6288" y="4022"/>
                    <a:pt x="6250" y="3932"/>
                    <a:pt x="6178" y="3862"/>
                  </a:cubicBezTo>
                  <a:cubicBezTo>
                    <a:pt x="6086" y="3770"/>
                    <a:pt x="5992" y="3681"/>
                    <a:pt x="5895" y="3588"/>
                  </a:cubicBezTo>
                  <a:cubicBezTo>
                    <a:pt x="5931" y="3406"/>
                    <a:pt x="5973" y="3230"/>
                    <a:pt x="5998" y="3052"/>
                  </a:cubicBezTo>
                  <a:cubicBezTo>
                    <a:pt x="6016" y="2930"/>
                    <a:pt x="6039" y="2796"/>
                    <a:pt x="6008" y="2682"/>
                  </a:cubicBezTo>
                  <a:cubicBezTo>
                    <a:pt x="5958" y="2508"/>
                    <a:pt x="5986" y="2345"/>
                    <a:pt x="6009" y="2175"/>
                  </a:cubicBezTo>
                  <a:cubicBezTo>
                    <a:pt x="6058" y="1816"/>
                    <a:pt x="6102" y="1456"/>
                    <a:pt x="6145" y="1096"/>
                  </a:cubicBezTo>
                  <a:cubicBezTo>
                    <a:pt x="6164" y="932"/>
                    <a:pt x="6140" y="771"/>
                    <a:pt x="6085" y="616"/>
                  </a:cubicBezTo>
                  <a:cubicBezTo>
                    <a:pt x="6068" y="570"/>
                    <a:pt x="6030" y="530"/>
                    <a:pt x="5976" y="547"/>
                  </a:cubicBezTo>
                  <a:cubicBezTo>
                    <a:pt x="5947" y="556"/>
                    <a:pt x="5909" y="591"/>
                    <a:pt x="5903" y="620"/>
                  </a:cubicBezTo>
                  <a:cubicBezTo>
                    <a:pt x="5870" y="778"/>
                    <a:pt x="5844" y="939"/>
                    <a:pt x="5820" y="1099"/>
                  </a:cubicBezTo>
                  <a:cubicBezTo>
                    <a:pt x="5778" y="1393"/>
                    <a:pt x="5754" y="1688"/>
                    <a:pt x="5697" y="1979"/>
                  </a:cubicBezTo>
                  <a:cubicBezTo>
                    <a:pt x="5618" y="2383"/>
                    <a:pt x="5590" y="2790"/>
                    <a:pt x="5592" y="3200"/>
                  </a:cubicBezTo>
                  <a:cubicBezTo>
                    <a:pt x="5592" y="3379"/>
                    <a:pt x="5621" y="3558"/>
                    <a:pt x="5500" y="3720"/>
                  </a:cubicBezTo>
                  <a:cubicBezTo>
                    <a:pt x="5446" y="3790"/>
                    <a:pt x="5476" y="3886"/>
                    <a:pt x="5531" y="3960"/>
                  </a:cubicBezTo>
                  <a:cubicBezTo>
                    <a:pt x="5678" y="3975"/>
                    <a:pt x="5718" y="4173"/>
                    <a:pt x="5870" y="4149"/>
                  </a:cubicBezTo>
                  <a:cubicBezTo>
                    <a:pt x="5925" y="4234"/>
                    <a:pt x="5919" y="4308"/>
                    <a:pt x="5897" y="4385"/>
                  </a:cubicBezTo>
                  <a:cubicBezTo>
                    <a:pt x="5868" y="4486"/>
                    <a:pt x="5831" y="4586"/>
                    <a:pt x="5815" y="4689"/>
                  </a:cubicBezTo>
                  <a:cubicBezTo>
                    <a:pt x="5789" y="4855"/>
                    <a:pt x="5704" y="4964"/>
                    <a:pt x="5549" y="5030"/>
                  </a:cubicBezTo>
                  <a:cubicBezTo>
                    <a:pt x="5416" y="5085"/>
                    <a:pt x="5287" y="5147"/>
                    <a:pt x="5162" y="5216"/>
                  </a:cubicBezTo>
                  <a:cubicBezTo>
                    <a:pt x="5127" y="5235"/>
                    <a:pt x="5099" y="5285"/>
                    <a:pt x="5090" y="5326"/>
                  </a:cubicBezTo>
                  <a:cubicBezTo>
                    <a:pt x="5080" y="5372"/>
                    <a:pt x="5149" y="5413"/>
                    <a:pt x="5222" y="5397"/>
                  </a:cubicBezTo>
                  <a:cubicBezTo>
                    <a:pt x="5351" y="5368"/>
                    <a:pt x="5483" y="5338"/>
                    <a:pt x="5606" y="5289"/>
                  </a:cubicBezTo>
                  <a:cubicBezTo>
                    <a:pt x="5747" y="5234"/>
                    <a:pt x="5880" y="5158"/>
                    <a:pt x="6012" y="5094"/>
                  </a:cubicBezTo>
                  <a:cubicBezTo>
                    <a:pt x="6108" y="5122"/>
                    <a:pt x="6207" y="5116"/>
                    <a:pt x="6277" y="5199"/>
                  </a:cubicBezTo>
                  <a:cubicBezTo>
                    <a:pt x="6208" y="5317"/>
                    <a:pt x="6126" y="5404"/>
                    <a:pt x="6018" y="5474"/>
                  </a:cubicBezTo>
                  <a:cubicBezTo>
                    <a:pt x="5857" y="5577"/>
                    <a:pt x="5705" y="5691"/>
                    <a:pt x="5546" y="5797"/>
                  </a:cubicBezTo>
                  <a:cubicBezTo>
                    <a:pt x="5380" y="5906"/>
                    <a:pt x="5218" y="6009"/>
                    <a:pt x="4999" y="6018"/>
                  </a:cubicBezTo>
                  <a:cubicBezTo>
                    <a:pt x="4827" y="6025"/>
                    <a:pt x="4679" y="6138"/>
                    <a:pt x="4610" y="6315"/>
                  </a:cubicBezTo>
                  <a:cubicBezTo>
                    <a:pt x="4574" y="6406"/>
                    <a:pt x="4634" y="6507"/>
                    <a:pt x="4721" y="6504"/>
                  </a:cubicBezTo>
                  <a:cubicBezTo>
                    <a:pt x="4757" y="6501"/>
                    <a:pt x="4795" y="6490"/>
                    <a:pt x="4826" y="6472"/>
                  </a:cubicBezTo>
                  <a:cubicBezTo>
                    <a:pt x="5040" y="6344"/>
                    <a:pt x="5264" y="6246"/>
                    <a:pt x="5505" y="6173"/>
                  </a:cubicBezTo>
                  <a:cubicBezTo>
                    <a:pt x="5648" y="6130"/>
                    <a:pt x="5779" y="6044"/>
                    <a:pt x="5913" y="5971"/>
                  </a:cubicBezTo>
                  <a:cubicBezTo>
                    <a:pt x="5979" y="5935"/>
                    <a:pt x="6039" y="5888"/>
                    <a:pt x="6094" y="5851"/>
                  </a:cubicBezTo>
                  <a:cubicBezTo>
                    <a:pt x="6438" y="5915"/>
                    <a:pt x="6563" y="5973"/>
                    <a:pt x="6777" y="6286"/>
                  </a:cubicBezTo>
                  <a:cubicBezTo>
                    <a:pt x="7156" y="6840"/>
                    <a:pt x="7593" y="7346"/>
                    <a:pt x="8111" y="7776"/>
                  </a:cubicBezTo>
                  <a:cubicBezTo>
                    <a:pt x="8820" y="8362"/>
                    <a:pt x="9448" y="9030"/>
                    <a:pt x="10089" y="9685"/>
                  </a:cubicBezTo>
                  <a:cubicBezTo>
                    <a:pt x="10429" y="10033"/>
                    <a:pt x="10762" y="10389"/>
                    <a:pt x="11118" y="10721"/>
                  </a:cubicBezTo>
                  <a:cubicBezTo>
                    <a:pt x="11194" y="10792"/>
                    <a:pt x="11262" y="10871"/>
                    <a:pt x="11331" y="10944"/>
                  </a:cubicBezTo>
                  <a:cubicBezTo>
                    <a:pt x="11285" y="11298"/>
                    <a:pt x="11134" y="11565"/>
                    <a:pt x="10865" y="11782"/>
                  </a:cubicBezTo>
                  <a:cubicBezTo>
                    <a:pt x="10605" y="11990"/>
                    <a:pt x="10358" y="12215"/>
                    <a:pt x="10147" y="12477"/>
                  </a:cubicBezTo>
                  <a:cubicBezTo>
                    <a:pt x="9997" y="12662"/>
                    <a:pt x="9819" y="12824"/>
                    <a:pt x="9657" y="13000"/>
                  </a:cubicBezTo>
                  <a:cubicBezTo>
                    <a:pt x="9580" y="13083"/>
                    <a:pt x="9510" y="13175"/>
                    <a:pt x="9435" y="13261"/>
                  </a:cubicBezTo>
                  <a:cubicBezTo>
                    <a:pt x="9338" y="13377"/>
                    <a:pt x="9243" y="13497"/>
                    <a:pt x="9138" y="13607"/>
                  </a:cubicBezTo>
                  <a:cubicBezTo>
                    <a:pt x="9068" y="13679"/>
                    <a:pt x="9019" y="13754"/>
                    <a:pt x="8998" y="13851"/>
                  </a:cubicBezTo>
                  <a:cubicBezTo>
                    <a:pt x="8989" y="13888"/>
                    <a:pt x="8985" y="13927"/>
                    <a:pt x="8971" y="13963"/>
                  </a:cubicBezTo>
                  <a:cubicBezTo>
                    <a:pt x="8926" y="14084"/>
                    <a:pt x="8795" y="14154"/>
                    <a:pt x="8672" y="14108"/>
                  </a:cubicBezTo>
                  <a:cubicBezTo>
                    <a:pt x="8576" y="14072"/>
                    <a:pt x="8479" y="14023"/>
                    <a:pt x="8399" y="13959"/>
                  </a:cubicBezTo>
                  <a:cubicBezTo>
                    <a:pt x="8257" y="13846"/>
                    <a:pt x="8125" y="13722"/>
                    <a:pt x="7995" y="13595"/>
                  </a:cubicBezTo>
                  <a:cubicBezTo>
                    <a:pt x="7663" y="13265"/>
                    <a:pt x="7335" y="12931"/>
                    <a:pt x="7003" y="12601"/>
                  </a:cubicBezTo>
                  <a:cubicBezTo>
                    <a:pt x="5976" y="11586"/>
                    <a:pt x="4874" y="10657"/>
                    <a:pt x="3739" y="9766"/>
                  </a:cubicBezTo>
                  <a:cubicBezTo>
                    <a:pt x="2799" y="9025"/>
                    <a:pt x="1943" y="8195"/>
                    <a:pt x="1195" y="7258"/>
                  </a:cubicBezTo>
                  <a:cubicBezTo>
                    <a:pt x="894" y="6880"/>
                    <a:pt x="684" y="6457"/>
                    <a:pt x="585" y="5976"/>
                  </a:cubicBezTo>
                  <a:cubicBezTo>
                    <a:pt x="472" y="5432"/>
                    <a:pt x="431" y="4881"/>
                    <a:pt x="394" y="4328"/>
                  </a:cubicBezTo>
                  <a:cubicBezTo>
                    <a:pt x="348" y="3641"/>
                    <a:pt x="313" y="2955"/>
                    <a:pt x="397" y="2269"/>
                  </a:cubicBezTo>
                  <a:cubicBezTo>
                    <a:pt x="442" y="1900"/>
                    <a:pt x="509" y="1533"/>
                    <a:pt x="505" y="1158"/>
                  </a:cubicBezTo>
                  <a:cubicBezTo>
                    <a:pt x="502" y="807"/>
                    <a:pt x="554" y="454"/>
                    <a:pt x="499" y="95"/>
                  </a:cubicBezTo>
                  <a:cubicBezTo>
                    <a:pt x="412" y="42"/>
                    <a:pt x="318" y="13"/>
                    <a:pt x="203" y="1"/>
                  </a:cubicBezTo>
                  <a:cubicBezTo>
                    <a:pt x="132" y="191"/>
                    <a:pt x="69" y="371"/>
                    <a:pt x="55" y="561"/>
                  </a:cubicBezTo>
                  <a:close/>
                  <a:moveTo>
                    <a:pt x="9783" y="13376"/>
                  </a:moveTo>
                  <a:cubicBezTo>
                    <a:pt x="10215" y="12944"/>
                    <a:pt x="10576" y="12446"/>
                    <a:pt x="11055" y="12061"/>
                  </a:cubicBezTo>
                  <a:cubicBezTo>
                    <a:pt x="11091" y="12031"/>
                    <a:pt x="11132" y="12007"/>
                    <a:pt x="11159" y="11989"/>
                  </a:cubicBezTo>
                  <a:cubicBezTo>
                    <a:pt x="11266" y="11987"/>
                    <a:pt x="11314" y="12054"/>
                    <a:pt x="11359" y="12112"/>
                  </a:cubicBezTo>
                  <a:cubicBezTo>
                    <a:pt x="11451" y="12233"/>
                    <a:pt x="11573" y="12295"/>
                    <a:pt x="11718" y="12328"/>
                  </a:cubicBezTo>
                  <a:cubicBezTo>
                    <a:pt x="11801" y="12346"/>
                    <a:pt x="11886" y="12367"/>
                    <a:pt x="11966" y="12399"/>
                  </a:cubicBezTo>
                  <a:cubicBezTo>
                    <a:pt x="12025" y="12424"/>
                    <a:pt x="12096" y="12454"/>
                    <a:pt x="12128" y="12504"/>
                  </a:cubicBezTo>
                  <a:cubicBezTo>
                    <a:pt x="12240" y="12677"/>
                    <a:pt x="12415" y="12710"/>
                    <a:pt x="12595" y="12732"/>
                  </a:cubicBezTo>
                  <a:cubicBezTo>
                    <a:pt x="12698" y="12744"/>
                    <a:pt x="12803" y="12743"/>
                    <a:pt x="12907" y="12742"/>
                  </a:cubicBezTo>
                  <a:cubicBezTo>
                    <a:pt x="13205" y="12738"/>
                    <a:pt x="13498" y="12760"/>
                    <a:pt x="13781" y="12863"/>
                  </a:cubicBezTo>
                  <a:cubicBezTo>
                    <a:pt x="13799" y="12870"/>
                    <a:pt x="13818" y="12877"/>
                    <a:pt x="13837" y="12876"/>
                  </a:cubicBezTo>
                  <a:cubicBezTo>
                    <a:pt x="14170" y="12871"/>
                    <a:pt x="14470" y="13006"/>
                    <a:pt x="14778" y="13099"/>
                  </a:cubicBezTo>
                  <a:cubicBezTo>
                    <a:pt x="15080" y="13189"/>
                    <a:pt x="15379" y="13292"/>
                    <a:pt x="15676" y="13395"/>
                  </a:cubicBezTo>
                  <a:cubicBezTo>
                    <a:pt x="16010" y="13511"/>
                    <a:pt x="16342" y="13631"/>
                    <a:pt x="16648" y="13810"/>
                  </a:cubicBezTo>
                  <a:cubicBezTo>
                    <a:pt x="16755" y="13872"/>
                    <a:pt x="16849" y="13954"/>
                    <a:pt x="16945" y="14032"/>
                  </a:cubicBezTo>
                  <a:cubicBezTo>
                    <a:pt x="17008" y="14084"/>
                    <a:pt x="17034" y="14153"/>
                    <a:pt x="17009" y="14236"/>
                  </a:cubicBezTo>
                  <a:cubicBezTo>
                    <a:pt x="16974" y="14354"/>
                    <a:pt x="16940" y="14473"/>
                    <a:pt x="16887" y="14656"/>
                  </a:cubicBezTo>
                  <a:cubicBezTo>
                    <a:pt x="16820" y="14570"/>
                    <a:pt x="16787" y="14538"/>
                    <a:pt x="16769" y="14501"/>
                  </a:cubicBezTo>
                  <a:cubicBezTo>
                    <a:pt x="16739" y="14438"/>
                    <a:pt x="16693" y="14416"/>
                    <a:pt x="16630" y="14438"/>
                  </a:cubicBezTo>
                  <a:cubicBezTo>
                    <a:pt x="16548" y="14468"/>
                    <a:pt x="16507" y="14546"/>
                    <a:pt x="16532" y="14619"/>
                  </a:cubicBezTo>
                  <a:cubicBezTo>
                    <a:pt x="16581" y="14768"/>
                    <a:pt x="16670" y="14890"/>
                    <a:pt x="16785" y="14995"/>
                  </a:cubicBezTo>
                  <a:cubicBezTo>
                    <a:pt x="16940" y="15137"/>
                    <a:pt x="17092" y="15281"/>
                    <a:pt x="17243" y="15427"/>
                  </a:cubicBezTo>
                  <a:cubicBezTo>
                    <a:pt x="17312" y="15493"/>
                    <a:pt x="17378" y="15562"/>
                    <a:pt x="17440" y="15634"/>
                  </a:cubicBezTo>
                  <a:cubicBezTo>
                    <a:pt x="17539" y="15753"/>
                    <a:pt x="17551" y="15812"/>
                    <a:pt x="17466" y="15944"/>
                  </a:cubicBezTo>
                  <a:cubicBezTo>
                    <a:pt x="17383" y="16070"/>
                    <a:pt x="17286" y="16190"/>
                    <a:pt x="17186" y="16304"/>
                  </a:cubicBezTo>
                  <a:cubicBezTo>
                    <a:pt x="17072" y="16433"/>
                    <a:pt x="16948" y="16552"/>
                    <a:pt x="16827" y="16674"/>
                  </a:cubicBezTo>
                  <a:cubicBezTo>
                    <a:pt x="16703" y="16799"/>
                    <a:pt x="16621" y="16945"/>
                    <a:pt x="16575" y="17117"/>
                  </a:cubicBezTo>
                  <a:cubicBezTo>
                    <a:pt x="16540" y="17248"/>
                    <a:pt x="16516" y="17379"/>
                    <a:pt x="16561" y="17510"/>
                  </a:cubicBezTo>
                  <a:cubicBezTo>
                    <a:pt x="16623" y="17691"/>
                    <a:pt x="16552" y="17833"/>
                    <a:pt x="16422" y="17944"/>
                  </a:cubicBezTo>
                  <a:cubicBezTo>
                    <a:pt x="16314" y="18036"/>
                    <a:pt x="16191" y="18112"/>
                    <a:pt x="16067" y="18183"/>
                  </a:cubicBezTo>
                  <a:cubicBezTo>
                    <a:pt x="15829" y="18317"/>
                    <a:pt x="15753" y="18476"/>
                    <a:pt x="15815" y="18751"/>
                  </a:cubicBezTo>
                  <a:cubicBezTo>
                    <a:pt x="15827" y="18806"/>
                    <a:pt x="15841" y="18861"/>
                    <a:pt x="15856" y="18923"/>
                  </a:cubicBezTo>
                  <a:cubicBezTo>
                    <a:pt x="15731" y="19098"/>
                    <a:pt x="15552" y="19181"/>
                    <a:pt x="15352" y="19218"/>
                  </a:cubicBezTo>
                  <a:cubicBezTo>
                    <a:pt x="15052" y="19273"/>
                    <a:pt x="14749" y="19312"/>
                    <a:pt x="14447" y="19360"/>
                  </a:cubicBezTo>
                  <a:cubicBezTo>
                    <a:pt x="14251" y="19390"/>
                    <a:pt x="14064" y="19360"/>
                    <a:pt x="13901" y="19245"/>
                  </a:cubicBezTo>
                  <a:cubicBezTo>
                    <a:pt x="13737" y="19129"/>
                    <a:pt x="13574" y="19012"/>
                    <a:pt x="13423" y="18882"/>
                  </a:cubicBezTo>
                  <a:cubicBezTo>
                    <a:pt x="13081" y="18592"/>
                    <a:pt x="12746" y="18293"/>
                    <a:pt x="12410" y="17996"/>
                  </a:cubicBezTo>
                  <a:cubicBezTo>
                    <a:pt x="12136" y="17755"/>
                    <a:pt x="11891" y="17487"/>
                    <a:pt x="11680" y="17192"/>
                  </a:cubicBezTo>
                  <a:cubicBezTo>
                    <a:pt x="11448" y="16864"/>
                    <a:pt x="11228" y="16529"/>
                    <a:pt x="11005" y="16195"/>
                  </a:cubicBezTo>
                  <a:cubicBezTo>
                    <a:pt x="10968" y="16141"/>
                    <a:pt x="10939" y="16079"/>
                    <a:pt x="10912" y="16018"/>
                  </a:cubicBezTo>
                  <a:cubicBezTo>
                    <a:pt x="10882" y="15947"/>
                    <a:pt x="10839" y="15893"/>
                    <a:pt x="10778" y="15840"/>
                  </a:cubicBezTo>
                  <a:cubicBezTo>
                    <a:pt x="10673" y="15747"/>
                    <a:pt x="10592" y="15633"/>
                    <a:pt x="10546" y="15488"/>
                  </a:cubicBezTo>
                  <a:cubicBezTo>
                    <a:pt x="10511" y="15376"/>
                    <a:pt x="10430" y="15269"/>
                    <a:pt x="10349" y="15180"/>
                  </a:cubicBezTo>
                  <a:cubicBezTo>
                    <a:pt x="10143" y="14954"/>
                    <a:pt x="9976" y="14694"/>
                    <a:pt x="9726" y="14510"/>
                  </a:cubicBezTo>
                  <a:cubicBezTo>
                    <a:pt x="9711" y="14498"/>
                    <a:pt x="9689" y="14484"/>
                    <a:pt x="9688" y="14469"/>
                  </a:cubicBezTo>
                  <a:cubicBezTo>
                    <a:pt x="9670" y="14279"/>
                    <a:pt x="9504" y="14190"/>
                    <a:pt x="9412" y="14051"/>
                  </a:cubicBezTo>
                  <a:cubicBezTo>
                    <a:pt x="9387" y="14012"/>
                    <a:pt x="9376" y="13965"/>
                    <a:pt x="9364" y="13932"/>
                  </a:cubicBezTo>
                  <a:cubicBezTo>
                    <a:pt x="9508" y="13738"/>
                    <a:pt x="9623" y="13535"/>
                    <a:pt x="9783" y="1337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8"/>
            <p:cNvSpPr/>
            <p:nvPr/>
          </p:nvSpPr>
          <p:spPr>
            <a:xfrm>
              <a:off x="4435475" y="3888875"/>
              <a:ext cx="10225" cy="11725"/>
            </a:xfrm>
            <a:custGeom>
              <a:avLst/>
              <a:gdLst/>
              <a:ahLst/>
              <a:cxnLst/>
              <a:rect l="l" t="t" r="r" b="b"/>
              <a:pathLst>
                <a:path w="409" h="469" extrusionOk="0">
                  <a:moveTo>
                    <a:pt x="170" y="466"/>
                  </a:moveTo>
                  <a:cubicBezTo>
                    <a:pt x="253" y="462"/>
                    <a:pt x="314" y="410"/>
                    <a:pt x="342" y="306"/>
                  </a:cubicBezTo>
                  <a:cubicBezTo>
                    <a:pt x="368" y="210"/>
                    <a:pt x="387" y="111"/>
                    <a:pt x="409" y="12"/>
                  </a:cubicBezTo>
                  <a:cubicBezTo>
                    <a:pt x="290" y="0"/>
                    <a:pt x="290" y="0"/>
                    <a:pt x="1" y="316"/>
                  </a:cubicBezTo>
                  <a:cubicBezTo>
                    <a:pt x="64" y="437"/>
                    <a:pt x="101" y="468"/>
                    <a:pt x="170" y="46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8"/>
            <p:cNvSpPr/>
            <p:nvPr/>
          </p:nvSpPr>
          <p:spPr>
            <a:xfrm>
              <a:off x="4478775" y="3835000"/>
              <a:ext cx="7950" cy="10925"/>
            </a:xfrm>
            <a:custGeom>
              <a:avLst/>
              <a:gdLst/>
              <a:ahLst/>
              <a:cxnLst/>
              <a:rect l="l" t="t" r="r" b="b"/>
              <a:pathLst>
                <a:path w="318" h="437" extrusionOk="0">
                  <a:moveTo>
                    <a:pt x="107" y="432"/>
                  </a:moveTo>
                  <a:cubicBezTo>
                    <a:pt x="175" y="421"/>
                    <a:pt x="228" y="375"/>
                    <a:pt x="248" y="308"/>
                  </a:cubicBezTo>
                  <a:cubicBezTo>
                    <a:pt x="276" y="219"/>
                    <a:pt x="294" y="128"/>
                    <a:pt x="317" y="35"/>
                  </a:cubicBezTo>
                  <a:cubicBezTo>
                    <a:pt x="272" y="11"/>
                    <a:pt x="261" y="1"/>
                    <a:pt x="256" y="3"/>
                  </a:cubicBezTo>
                  <a:cubicBezTo>
                    <a:pt x="126" y="63"/>
                    <a:pt x="0" y="261"/>
                    <a:pt x="25" y="380"/>
                  </a:cubicBezTo>
                  <a:cubicBezTo>
                    <a:pt x="30" y="404"/>
                    <a:pt x="81" y="436"/>
                    <a:pt x="107" y="43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8"/>
            <p:cNvSpPr/>
            <p:nvPr/>
          </p:nvSpPr>
          <p:spPr>
            <a:xfrm>
              <a:off x="4458400" y="3861400"/>
              <a:ext cx="6375" cy="7050"/>
            </a:xfrm>
            <a:custGeom>
              <a:avLst/>
              <a:gdLst/>
              <a:ahLst/>
              <a:cxnLst/>
              <a:rect l="l" t="t" r="r" b="b"/>
              <a:pathLst>
                <a:path w="255" h="282" extrusionOk="0">
                  <a:moveTo>
                    <a:pt x="80" y="280"/>
                  </a:moveTo>
                  <a:cubicBezTo>
                    <a:pt x="121" y="276"/>
                    <a:pt x="177" y="253"/>
                    <a:pt x="197" y="221"/>
                  </a:cubicBezTo>
                  <a:cubicBezTo>
                    <a:pt x="228" y="168"/>
                    <a:pt x="237" y="100"/>
                    <a:pt x="255" y="39"/>
                  </a:cubicBezTo>
                  <a:cubicBezTo>
                    <a:pt x="239" y="26"/>
                    <a:pt x="223" y="14"/>
                    <a:pt x="207" y="1"/>
                  </a:cubicBezTo>
                  <a:cubicBezTo>
                    <a:pt x="151" y="30"/>
                    <a:pt x="87" y="50"/>
                    <a:pt x="42" y="91"/>
                  </a:cubicBezTo>
                  <a:cubicBezTo>
                    <a:pt x="13" y="118"/>
                    <a:pt x="0" y="176"/>
                    <a:pt x="3" y="218"/>
                  </a:cubicBezTo>
                  <a:cubicBezTo>
                    <a:pt x="5" y="242"/>
                    <a:pt x="55" y="282"/>
                    <a:pt x="80" y="28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8" name="Google Shape;198;p8"/>
          <p:cNvGrpSpPr/>
          <p:nvPr/>
        </p:nvGrpSpPr>
        <p:grpSpPr>
          <a:xfrm rot="10800000">
            <a:off x="926509" y="3504550"/>
            <a:ext cx="563948" cy="664468"/>
            <a:chOff x="3708850" y="3632025"/>
            <a:chExt cx="282525" cy="332900"/>
          </a:xfrm>
        </p:grpSpPr>
        <p:sp>
          <p:nvSpPr>
            <p:cNvPr id="199" name="Google Shape;199;p8"/>
            <p:cNvSpPr/>
            <p:nvPr/>
          </p:nvSpPr>
          <p:spPr>
            <a:xfrm>
              <a:off x="3708850" y="3632025"/>
              <a:ext cx="282525" cy="195575"/>
            </a:xfrm>
            <a:custGeom>
              <a:avLst/>
              <a:gdLst/>
              <a:ahLst/>
              <a:cxnLst/>
              <a:rect l="l" t="t" r="r" b="b"/>
              <a:pathLst>
                <a:path w="11301" h="7823" extrusionOk="0">
                  <a:moveTo>
                    <a:pt x="143" y="643"/>
                  </a:moveTo>
                  <a:cubicBezTo>
                    <a:pt x="353" y="928"/>
                    <a:pt x="571" y="1208"/>
                    <a:pt x="784" y="1490"/>
                  </a:cubicBezTo>
                  <a:cubicBezTo>
                    <a:pt x="812" y="1526"/>
                    <a:pt x="838" y="1566"/>
                    <a:pt x="870" y="1613"/>
                  </a:cubicBezTo>
                  <a:cubicBezTo>
                    <a:pt x="831" y="1672"/>
                    <a:pt x="797" y="1729"/>
                    <a:pt x="758" y="1784"/>
                  </a:cubicBezTo>
                  <a:cubicBezTo>
                    <a:pt x="578" y="2042"/>
                    <a:pt x="397" y="2298"/>
                    <a:pt x="217" y="2555"/>
                  </a:cubicBezTo>
                  <a:cubicBezTo>
                    <a:pt x="178" y="2611"/>
                    <a:pt x="137" y="2667"/>
                    <a:pt x="110" y="2729"/>
                  </a:cubicBezTo>
                  <a:cubicBezTo>
                    <a:pt x="47" y="2873"/>
                    <a:pt x="30" y="3029"/>
                    <a:pt x="118" y="3161"/>
                  </a:cubicBezTo>
                  <a:cubicBezTo>
                    <a:pt x="201" y="3283"/>
                    <a:pt x="309" y="3394"/>
                    <a:pt x="423" y="3488"/>
                  </a:cubicBezTo>
                  <a:cubicBezTo>
                    <a:pt x="538" y="3585"/>
                    <a:pt x="652" y="3682"/>
                    <a:pt x="760" y="3785"/>
                  </a:cubicBezTo>
                  <a:cubicBezTo>
                    <a:pt x="859" y="3880"/>
                    <a:pt x="964" y="3966"/>
                    <a:pt x="1072" y="4049"/>
                  </a:cubicBezTo>
                  <a:cubicBezTo>
                    <a:pt x="1186" y="4137"/>
                    <a:pt x="1308" y="4212"/>
                    <a:pt x="1423" y="4298"/>
                  </a:cubicBezTo>
                  <a:cubicBezTo>
                    <a:pt x="1566" y="4405"/>
                    <a:pt x="1720" y="4489"/>
                    <a:pt x="1881" y="4564"/>
                  </a:cubicBezTo>
                  <a:cubicBezTo>
                    <a:pt x="1950" y="4596"/>
                    <a:pt x="2018" y="4627"/>
                    <a:pt x="2084" y="4662"/>
                  </a:cubicBezTo>
                  <a:cubicBezTo>
                    <a:pt x="2474" y="4862"/>
                    <a:pt x="2875" y="5029"/>
                    <a:pt x="3301" y="5135"/>
                  </a:cubicBezTo>
                  <a:cubicBezTo>
                    <a:pt x="3455" y="5173"/>
                    <a:pt x="3579" y="5136"/>
                    <a:pt x="3697" y="5037"/>
                  </a:cubicBezTo>
                  <a:cubicBezTo>
                    <a:pt x="3792" y="4958"/>
                    <a:pt x="3872" y="4867"/>
                    <a:pt x="3940" y="4764"/>
                  </a:cubicBezTo>
                  <a:cubicBezTo>
                    <a:pt x="3989" y="4691"/>
                    <a:pt x="4042" y="4622"/>
                    <a:pt x="4091" y="4553"/>
                  </a:cubicBezTo>
                  <a:cubicBezTo>
                    <a:pt x="4480" y="4638"/>
                    <a:pt x="4801" y="4826"/>
                    <a:pt x="5122" y="5066"/>
                  </a:cubicBezTo>
                  <a:cubicBezTo>
                    <a:pt x="5064" y="5250"/>
                    <a:pt x="5010" y="5425"/>
                    <a:pt x="4951" y="5600"/>
                  </a:cubicBezTo>
                  <a:cubicBezTo>
                    <a:pt x="4906" y="5736"/>
                    <a:pt x="4926" y="5868"/>
                    <a:pt x="4958" y="6003"/>
                  </a:cubicBezTo>
                  <a:cubicBezTo>
                    <a:pt x="4984" y="6107"/>
                    <a:pt x="5079" y="6145"/>
                    <a:pt x="5153" y="6202"/>
                  </a:cubicBezTo>
                  <a:cubicBezTo>
                    <a:pt x="5516" y="6483"/>
                    <a:pt x="5914" y="6707"/>
                    <a:pt x="6318" y="6921"/>
                  </a:cubicBezTo>
                  <a:cubicBezTo>
                    <a:pt x="6391" y="6960"/>
                    <a:pt x="6462" y="6999"/>
                    <a:pt x="6537" y="7032"/>
                  </a:cubicBezTo>
                  <a:cubicBezTo>
                    <a:pt x="6886" y="7188"/>
                    <a:pt x="7249" y="7307"/>
                    <a:pt x="7616" y="7412"/>
                  </a:cubicBezTo>
                  <a:cubicBezTo>
                    <a:pt x="7963" y="7509"/>
                    <a:pt x="8311" y="7607"/>
                    <a:pt x="8646" y="7742"/>
                  </a:cubicBezTo>
                  <a:cubicBezTo>
                    <a:pt x="8745" y="7782"/>
                    <a:pt x="8850" y="7823"/>
                    <a:pt x="8972" y="7796"/>
                  </a:cubicBezTo>
                  <a:cubicBezTo>
                    <a:pt x="8984" y="7767"/>
                    <a:pt x="9003" y="7738"/>
                    <a:pt x="9006" y="7706"/>
                  </a:cubicBezTo>
                  <a:cubicBezTo>
                    <a:pt x="9012" y="7657"/>
                    <a:pt x="9050" y="7640"/>
                    <a:pt x="9084" y="7620"/>
                  </a:cubicBezTo>
                  <a:cubicBezTo>
                    <a:pt x="9284" y="7506"/>
                    <a:pt x="9402" y="7326"/>
                    <a:pt x="9487" y="7120"/>
                  </a:cubicBezTo>
                  <a:cubicBezTo>
                    <a:pt x="9508" y="7070"/>
                    <a:pt x="9524" y="7016"/>
                    <a:pt x="9550" y="6969"/>
                  </a:cubicBezTo>
                  <a:cubicBezTo>
                    <a:pt x="9658" y="6769"/>
                    <a:pt x="9739" y="6563"/>
                    <a:pt x="9740" y="6330"/>
                  </a:cubicBezTo>
                  <a:cubicBezTo>
                    <a:pt x="9741" y="6288"/>
                    <a:pt x="9768" y="6246"/>
                    <a:pt x="9783" y="6203"/>
                  </a:cubicBezTo>
                  <a:cubicBezTo>
                    <a:pt x="10080" y="6251"/>
                    <a:pt x="10362" y="6297"/>
                    <a:pt x="10644" y="6343"/>
                  </a:cubicBezTo>
                  <a:cubicBezTo>
                    <a:pt x="10698" y="6351"/>
                    <a:pt x="10752" y="6361"/>
                    <a:pt x="10806" y="6361"/>
                  </a:cubicBezTo>
                  <a:cubicBezTo>
                    <a:pt x="10972" y="6361"/>
                    <a:pt x="11109" y="6316"/>
                    <a:pt x="11194" y="6152"/>
                  </a:cubicBezTo>
                  <a:cubicBezTo>
                    <a:pt x="11243" y="6059"/>
                    <a:pt x="11285" y="5976"/>
                    <a:pt x="11282" y="5866"/>
                  </a:cubicBezTo>
                  <a:cubicBezTo>
                    <a:pt x="11278" y="5730"/>
                    <a:pt x="11293" y="5595"/>
                    <a:pt x="11298" y="5459"/>
                  </a:cubicBezTo>
                  <a:cubicBezTo>
                    <a:pt x="11301" y="5408"/>
                    <a:pt x="11286" y="5366"/>
                    <a:pt x="11245" y="5333"/>
                  </a:cubicBezTo>
                  <a:cubicBezTo>
                    <a:pt x="11163" y="5266"/>
                    <a:pt x="11081" y="5219"/>
                    <a:pt x="10966" y="5245"/>
                  </a:cubicBezTo>
                  <a:cubicBezTo>
                    <a:pt x="10871" y="5266"/>
                    <a:pt x="10782" y="5291"/>
                    <a:pt x="10700" y="5344"/>
                  </a:cubicBezTo>
                  <a:cubicBezTo>
                    <a:pt x="10448" y="5513"/>
                    <a:pt x="10159" y="5552"/>
                    <a:pt x="9871" y="5593"/>
                  </a:cubicBezTo>
                  <a:cubicBezTo>
                    <a:pt x="9862" y="5571"/>
                    <a:pt x="9853" y="5558"/>
                    <a:pt x="9854" y="5547"/>
                  </a:cubicBezTo>
                  <a:cubicBezTo>
                    <a:pt x="9872" y="5371"/>
                    <a:pt x="9792" y="5252"/>
                    <a:pt x="9648" y="5157"/>
                  </a:cubicBezTo>
                  <a:cubicBezTo>
                    <a:pt x="9443" y="5022"/>
                    <a:pt x="9245" y="4875"/>
                    <a:pt x="9044" y="4734"/>
                  </a:cubicBezTo>
                  <a:cubicBezTo>
                    <a:pt x="8999" y="4704"/>
                    <a:pt x="8953" y="4670"/>
                    <a:pt x="8903" y="4652"/>
                  </a:cubicBezTo>
                  <a:cubicBezTo>
                    <a:pt x="8636" y="4563"/>
                    <a:pt x="8405" y="4400"/>
                    <a:pt x="8154" y="4280"/>
                  </a:cubicBezTo>
                  <a:cubicBezTo>
                    <a:pt x="7957" y="4186"/>
                    <a:pt x="7773" y="4067"/>
                    <a:pt x="7581" y="3964"/>
                  </a:cubicBezTo>
                  <a:cubicBezTo>
                    <a:pt x="7504" y="3922"/>
                    <a:pt x="7421" y="3890"/>
                    <a:pt x="7340" y="3857"/>
                  </a:cubicBezTo>
                  <a:cubicBezTo>
                    <a:pt x="7207" y="3802"/>
                    <a:pt x="7064" y="3766"/>
                    <a:pt x="6944" y="3693"/>
                  </a:cubicBezTo>
                  <a:cubicBezTo>
                    <a:pt x="6782" y="3594"/>
                    <a:pt x="6604" y="3558"/>
                    <a:pt x="6427" y="3506"/>
                  </a:cubicBezTo>
                  <a:cubicBezTo>
                    <a:pt x="6282" y="3464"/>
                    <a:pt x="6174" y="3512"/>
                    <a:pt x="6076" y="3608"/>
                  </a:cubicBezTo>
                  <a:cubicBezTo>
                    <a:pt x="6033" y="3652"/>
                    <a:pt x="5999" y="3703"/>
                    <a:pt x="5963" y="3754"/>
                  </a:cubicBezTo>
                  <a:cubicBezTo>
                    <a:pt x="5879" y="3870"/>
                    <a:pt x="5799" y="3988"/>
                    <a:pt x="5714" y="4104"/>
                  </a:cubicBezTo>
                  <a:cubicBezTo>
                    <a:pt x="5692" y="4135"/>
                    <a:pt x="5660" y="4161"/>
                    <a:pt x="5631" y="4191"/>
                  </a:cubicBezTo>
                  <a:cubicBezTo>
                    <a:pt x="5513" y="4132"/>
                    <a:pt x="5421" y="4042"/>
                    <a:pt x="5287" y="4042"/>
                  </a:cubicBezTo>
                  <a:cubicBezTo>
                    <a:pt x="5266" y="4063"/>
                    <a:pt x="5242" y="4085"/>
                    <a:pt x="5212" y="4113"/>
                  </a:cubicBezTo>
                  <a:cubicBezTo>
                    <a:pt x="5152" y="4084"/>
                    <a:pt x="5092" y="4054"/>
                    <a:pt x="5031" y="4024"/>
                  </a:cubicBezTo>
                  <a:cubicBezTo>
                    <a:pt x="4989" y="4004"/>
                    <a:pt x="4948" y="3972"/>
                    <a:pt x="4903" y="3964"/>
                  </a:cubicBezTo>
                  <a:cubicBezTo>
                    <a:pt x="4760" y="3938"/>
                    <a:pt x="4663" y="3846"/>
                    <a:pt x="4562" y="3750"/>
                  </a:cubicBezTo>
                  <a:cubicBezTo>
                    <a:pt x="4606" y="3603"/>
                    <a:pt x="4648" y="3460"/>
                    <a:pt x="4690" y="3320"/>
                  </a:cubicBezTo>
                  <a:cubicBezTo>
                    <a:pt x="4667" y="3289"/>
                    <a:pt x="4646" y="3262"/>
                    <a:pt x="4625" y="3234"/>
                  </a:cubicBezTo>
                  <a:cubicBezTo>
                    <a:pt x="4635" y="3135"/>
                    <a:pt x="4646" y="3034"/>
                    <a:pt x="4658" y="2926"/>
                  </a:cubicBezTo>
                  <a:cubicBezTo>
                    <a:pt x="4550" y="2800"/>
                    <a:pt x="4438" y="2674"/>
                    <a:pt x="4334" y="2542"/>
                  </a:cubicBezTo>
                  <a:cubicBezTo>
                    <a:pt x="4274" y="2465"/>
                    <a:pt x="4206" y="2401"/>
                    <a:pt x="4128" y="2345"/>
                  </a:cubicBezTo>
                  <a:cubicBezTo>
                    <a:pt x="3921" y="2200"/>
                    <a:pt x="3715" y="2053"/>
                    <a:pt x="3508" y="1909"/>
                  </a:cubicBezTo>
                  <a:cubicBezTo>
                    <a:pt x="3435" y="1858"/>
                    <a:pt x="3364" y="1804"/>
                    <a:pt x="3284" y="1766"/>
                  </a:cubicBezTo>
                  <a:cubicBezTo>
                    <a:pt x="3037" y="1649"/>
                    <a:pt x="2809" y="1498"/>
                    <a:pt x="2580" y="1350"/>
                  </a:cubicBezTo>
                  <a:cubicBezTo>
                    <a:pt x="2431" y="1252"/>
                    <a:pt x="2270" y="1180"/>
                    <a:pt x="2097" y="1135"/>
                  </a:cubicBezTo>
                  <a:cubicBezTo>
                    <a:pt x="2011" y="1114"/>
                    <a:pt x="1921" y="1103"/>
                    <a:pt x="1838" y="1073"/>
                  </a:cubicBezTo>
                  <a:cubicBezTo>
                    <a:pt x="1666" y="1008"/>
                    <a:pt x="1505" y="1022"/>
                    <a:pt x="1347" y="1114"/>
                  </a:cubicBezTo>
                  <a:cubicBezTo>
                    <a:pt x="1339" y="1119"/>
                    <a:pt x="1322" y="1114"/>
                    <a:pt x="1297" y="1113"/>
                  </a:cubicBezTo>
                  <a:cubicBezTo>
                    <a:pt x="1174" y="870"/>
                    <a:pt x="1025" y="632"/>
                    <a:pt x="987" y="347"/>
                  </a:cubicBezTo>
                  <a:cubicBezTo>
                    <a:pt x="974" y="251"/>
                    <a:pt x="932" y="165"/>
                    <a:pt x="875" y="87"/>
                  </a:cubicBezTo>
                  <a:cubicBezTo>
                    <a:pt x="828" y="25"/>
                    <a:pt x="771" y="1"/>
                    <a:pt x="697" y="21"/>
                  </a:cubicBezTo>
                  <a:cubicBezTo>
                    <a:pt x="572" y="55"/>
                    <a:pt x="446" y="86"/>
                    <a:pt x="322" y="123"/>
                  </a:cubicBezTo>
                  <a:cubicBezTo>
                    <a:pt x="91" y="193"/>
                    <a:pt x="0" y="449"/>
                    <a:pt x="143" y="643"/>
                  </a:cubicBezTo>
                  <a:close/>
                  <a:moveTo>
                    <a:pt x="9852" y="5827"/>
                  </a:moveTo>
                  <a:cubicBezTo>
                    <a:pt x="9994" y="5807"/>
                    <a:pt x="10136" y="5792"/>
                    <a:pt x="10278" y="5770"/>
                  </a:cubicBezTo>
                  <a:cubicBezTo>
                    <a:pt x="10462" y="5742"/>
                    <a:pt x="10629" y="5667"/>
                    <a:pt x="10790" y="5576"/>
                  </a:cubicBezTo>
                  <a:cubicBezTo>
                    <a:pt x="10859" y="5537"/>
                    <a:pt x="10922" y="5476"/>
                    <a:pt x="11019" y="5507"/>
                  </a:cubicBezTo>
                  <a:cubicBezTo>
                    <a:pt x="11072" y="5646"/>
                    <a:pt x="11033" y="5790"/>
                    <a:pt x="11029" y="5931"/>
                  </a:cubicBezTo>
                  <a:cubicBezTo>
                    <a:pt x="11026" y="6034"/>
                    <a:pt x="10923" y="6111"/>
                    <a:pt x="10819" y="6121"/>
                  </a:cubicBezTo>
                  <a:cubicBezTo>
                    <a:pt x="10805" y="6121"/>
                    <a:pt x="10791" y="6123"/>
                    <a:pt x="10778" y="6121"/>
                  </a:cubicBezTo>
                  <a:cubicBezTo>
                    <a:pt x="10462" y="6074"/>
                    <a:pt x="10143" y="6043"/>
                    <a:pt x="9820" y="5969"/>
                  </a:cubicBezTo>
                  <a:cubicBezTo>
                    <a:pt x="9817" y="5926"/>
                    <a:pt x="9815" y="5887"/>
                    <a:pt x="9813" y="5854"/>
                  </a:cubicBezTo>
                  <a:cubicBezTo>
                    <a:pt x="9831" y="5841"/>
                    <a:pt x="9840" y="5828"/>
                    <a:pt x="9852" y="5827"/>
                  </a:cubicBezTo>
                  <a:close/>
                  <a:moveTo>
                    <a:pt x="6174" y="3949"/>
                  </a:moveTo>
                  <a:cubicBezTo>
                    <a:pt x="6202" y="3910"/>
                    <a:pt x="6231" y="3872"/>
                    <a:pt x="6260" y="3835"/>
                  </a:cubicBezTo>
                  <a:cubicBezTo>
                    <a:pt x="6287" y="3799"/>
                    <a:pt x="6326" y="3782"/>
                    <a:pt x="6368" y="3793"/>
                  </a:cubicBezTo>
                  <a:cubicBezTo>
                    <a:pt x="6480" y="3822"/>
                    <a:pt x="6604" y="3835"/>
                    <a:pt x="6698" y="3894"/>
                  </a:cubicBezTo>
                  <a:cubicBezTo>
                    <a:pt x="6857" y="3993"/>
                    <a:pt x="7033" y="4043"/>
                    <a:pt x="7203" y="4112"/>
                  </a:cubicBezTo>
                  <a:cubicBezTo>
                    <a:pt x="7430" y="4206"/>
                    <a:pt x="7645" y="4322"/>
                    <a:pt x="7859" y="4440"/>
                  </a:cubicBezTo>
                  <a:cubicBezTo>
                    <a:pt x="7985" y="4508"/>
                    <a:pt x="8110" y="4578"/>
                    <a:pt x="8235" y="4647"/>
                  </a:cubicBezTo>
                  <a:cubicBezTo>
                    <a:pt x="8318" y="4693"/>
                    <a:pt x="8402" y="4738"/>
                    <a:pt x="8486" y="4783"/>
                  </a:cubicBezTo>
                  <a:cubicBezTo>
                    <a:pt x="8546" y="4814"/>
                    <a:pt x="8605" y="4853"/>
                    <a:pt x="8669" y="4873"/>
                  </a:cubicBezTo>
                  <a:cubicBezTo>
                    <a:pt x="8782" y="4909"/>
                    <a:pt x="8878" y="4970"/>
                    <a:pt x="8972" y="5037"/>
                  </a:cubicBezTo>
                  <a:cubicBezTo>
                    <a:pt x="9166" y="5176"/>
                    <a:pt x="9362" y="5313"/>
                    <a:pt x="9566" y="5458"/>
                  </a:cubicBezTo>
                  <a:cubicBezTo>
                    <a:pt x="9559" y="5539"/>
                    <a:pt x="9557" y="5600"/>
                    <a:pt x="9550" y="5661"/>
                  </a:cubicBezTo>
                  <a:cubicBezTo>
                    <a:pt x="9538" y="5769"/>
                    <a:pt x="9525" y="5877"/>
                    <a:pt x="9510" y="5984"/>
                  </a:cubicBezTo>
                  <a:cubicBezTo>
                    <a:pt x="9504" y="6038"/>
                    <a:pt x="9493" y="6091"/>
                    <a:pt x="9483" y="6145"/>
                  </a:cubicBezTo>
                  <a:cubicBezTo>
                    <a:pt x="9473" y="6199"/>
                    <a:pt x="9451" y="6252"/>
                    <a:pt x="9453" y="6305"/>
                  </a:cubicBezTo>
                  <a:cubicBezTo>
                    <a:pt x="9459" y="6481"/>
                    <a:pt x="9401" y="6638"/>
                    <a:pt x="9333" y="6795"/>
                  </a:cubicBezTo>
                  <a:cubicBezTo>
                    <a:pt x="9290" y="6895"/>
                    <a:pt x="9256" y="7000"/>
                    <a:pt x="9210" y="7098"/>
                  </a:cubicBezTo>
                  <a:cubicBezTo>
                    <a:pt x="9123" y="7285"/>
                    <a:pt x="9003" y="7448"/>
                    <a:pt x="8805" y="7558"/>
                  </a:cubicBezTo>
                  <a:cubicBezTo>
                    <a:pt x="8690" y="7512"/>
                    <a:pt x="8566" y="7456"/>
                    <a:pt x="8439" y="7410"/>
                  </a:cubicBezTo>
                  <a:cubicBezTo>
                    <a:pt x="8246" y="7341"/>
                    <a:pt x="8056" y="7266"/>
                    <a:pt x="7858" y="7215"/>
                  </a:cubicBezTo>
                  <a:cubicBezTo>
                    <a:pt x="7528" y="7129"/>
                    <a:pt x="7209" y="7012"/>
                    <a:pt x="6887" y="6901"/>
                  </a:cubicBezTo>
                  <a:cubicBezTo>
                    <a:pt x="6641" y="6817"/>
                    <a:pt x="6420" y="6679"/>
                    <a:pt x="6191" y="6561"/>
                  </a:cubicBezTo>
                  <a:cubicBezTo>
                    <a:pt x="5879" y="6401"/>
                    <a:pt x="5597" y="6199"/>
                    <a:pt x="5309" y="6006"/>
                  </a:cubicBezTo>
                  <a:cubicBezTo>
                    <a:pt x="5195" y="5929"/>
                    <a:pt x="5174" y="5810"/>
                    <a:pt x="5206" y="5704"/>
                  </a:cubicBezTo>
                  <a:cubicBezTo>
                    <a:pt x="5249" y="5554"/>
                    <a:pt x="5298" y="5405"/>
                    <a:pt x="5350" y="5258"/>
                  </a:cubicBezTo>
                  <a:cubicBezTo>
                    <a:pt x="5363" y="5220"/>
                    <a:pt x="5393" y="5189"/>
                    <a:pt x="5413" y="5153"/>
                  </a:cubicBezTo>
                  <a:cubicBezTo>
                    <a:pt x="5445" y="5093"/>
                    <a:pt x="5483" y="5035"/>
                    <a:pt x="5503" y="4971"/>
                  </a:cubicBezTo>
                  <a:cubicBezTo>
                    <a:pt x="5538" y="4858"/>
                    <a:pt x="5597" y="4760"/>
                    <a:pt x="5666" y="4667"/>
                  </a:cubicBezTo>
                  <a:cubicBezTo>
                    <a:pt x="5836" y="4428"/>
                    <a:pt x="6004" y="4188"/>
                    <a:pt x="6174" y="3949"/>
                  </a:cubicBezTo>
                  <a:close/>
                  <a:moveTo>
                    <a:pt x="4463" y="4092"/>
                  </a:moveTo>
                  <a:cubicBezTo>
                    <a:pt x="4637" y="4221"/>
                    <a:pt x="4836" y="4285"/>
                    <a:pt x="5042" y="4331"/>
                  </a:cubicBezTo>
                  <a:cubicBezTo>
                    <a:pt x="5173" y="4361"/>
                    <a:pt x="5304" y="4395"/>
                    <a:pt x="5457" y="4433"/>
                  </a:cubicBezTo>
                  <a:cubicBezTo>
                    <a:pt x="5373" y="4585"/>
                    <a:pt x="5302" y="4714"/>
                    <a:pt x="5229" y="4845"/>
                  </a:cubicBezTo>
                  <a:cubicBezTo>
                    <a:pt x="5185" y="4862"/>
                    <a:pt x="5154" y="4832"/>
                    <a:pt x="5121" y="4813"/>
                  </a:cubicBezTo>
                  <a:cubicBezTo>
                    <a:pt x="5103" y="4802"/>
                    <a:pt x="5087" y="4790"/>
                    <a:pt x="5071" y="4777"/>
                  </a:cubicBezTo>
                  <a:cubicBezTo>
                    <a:pt x="4842" y="4591"/>
                    <a:pt x="4585" y="4454"/>
                    <a:pt x="4304" y="4363"/>
                  </a:cubicBezTo>
                  <a:cubicBezTo>
                    <a:pt x="4293" y="4359"/>
                    <a:pt x="4283" y="4348"/>
                    <a:pt x="4262" y="4333"/>
                  </a:cubicBezTo>
                  <a:cubicBezTo>
                    <a:pt x="4287" y="4288"/>
                    <a:pt x="4312" y="4243"/>
                    <a:pt x="4340" y="4200"/>
                  </a:cubicBezTo>
                  <a:cubicBezTo>
                    <a:pt x="4364" y="4160"/>
                    <a:pt x="4393" y="4123"/>
                    <a:pt x="4418" y="4088"/>
                  </a:cubicBezTo>
                  <a:cubicBezTo>
                    <a:pt x="4437" y="4090"/>
                    <a:pt x="4454" y="4086"/>
                    <a:pt x="4463" y="4092"/>
                  </a:cubicBezTo>
                  <a:close/>
                  <a:moveTo>
                    <a:pt x="1178" y="1693"/>
                  </a:moveTo>
                  <a:cubicBezTo>
                    <a:pt x="1222" y="1632"/>
                    <a:pt x="1264" y="1573"/>
                    <a:pt x="1345" y="1551"/>
                  </a:cubicBezTo>
                  <a:cubicBezTo>
                    <a:pt x="1377" y="1542"/>
                    <a:pt x="1408" y="1503"/>
                    <a:pt x="1429" y="1471"/>
                  </a:cubicBezTo>
                  <a:cubicBezTo>
                    <a:pt x="1513" y="1340"/>
                    <a:pt x="1573" y="1311"/>
                    <a:pt x="1712" y="1344"/>
                  </a:cubicBezTo>
                  <a:cubicBezTo>
                    <a:pt x="1792" y="1363"/>
                    <a:pt x="1870" y="1386"/>
                    <a:pt x="1950" y="1403"/>
                  </a:cubicBezTo>
                  <a:cubicBezTo>
                    <a:pt x="2139" y="1444"/>
                    <a:pt x="2312" y="1521"/>
                    <a:pt x="2472" y="1628"/>
                  </a:cubicBezTo>
                  <a:cubicBezTo>
                    <a:pt x="2693" y="1777"/>
                    <a:pt x="2917" y="1919"/>
                    <a:pt x="3158" y="2033"/>
                  </a:cubicBezTo>
                  <a:cubicBezTo>
                    <a:pt x="3237" y="2071"/>
                    <a:pt x="3310" y="2125"/>
                    <a:pt x="3383" y="2175"/>
                  </a:cubicBezTo>
                  <a:cubicBezTo>
                    <a:pt x="3545" y="2287"/>
                    <a:pt x="3700" y="2411"/>
                    <a:pt x="3869" y="2515"/>
                  </a:cubicBezTo>
                  <a:cubicBezTo>
                    <a:pt x="4067" y="2637"/>
                    <a:pt x="4191" y="2826"/>
                    <a:pt x="4330" y="3000"/>
                  </a:cubicBezTo>
                  <a:cubicBezTo>
                    <a:pt x="4382" y="3067"/>
                    <a:pt x="4404" y="3158"/>
                    <a:pt x="4434" y="3241"/>
                  </a:cubicBezTo>
                  <a:cubicBezTo>
                    <a:pt x="4458" y="3311"/>
                    <a:pt x="4434" y="3377"/>
                    <a:pt x="4396" y="3436"/>
                  </a:cubicBezTo>
                  <a:cubicBezTo>
                    <a:pt x="4336" y="3527"/>
                    <a:pt x="4294" y="3626"/>
                    <a:pt x="4254" y="3728"/>
                  </a:cubicBezTo>
                  <a:cubicBezTo>
                    <a:pt x="4222" y="3809"/>
                    <a:pt x="4169" y="3884"/>
                    <a:pt x="4116" y="3955"/>
                  </a:cubicBezTo>
                  <a:cubicBezTo>
                    <a:pt x="4004" y="4103"/>
                    <a:pt x="3920" y="4265"/>
                    <a:pt x="3848" y="4434"/>
                  </a:cubicBezTo>
                  <a:cubicBezTo>
                    <a:pt x="3806" y="4534"/>
                    <a:pt x="3757" y="4635"/>
                    <a:pt x="3690" y="4719"/>
                  </a:cubicBezTo>
                  <a:cubicBezTo>
                    <a:pt x="3629" y="4797"/>
                    <a:pt x="3539" y="4853"/>
                    <a:pt x="3461" y="4920"/>
                  </a:cubicBezTo>
                  <a:cubicBezTo>
                    <a:pt x="3424" y="4894"/>
                    <a:pt x="3392" y="4871"/>
                    <a:pt x="3357" y="4847"/>
                  </a:cubicBezTo>
                  <a:cubicBezTo>
                    <a:pt x="3336" y="4866"/>
                    <a:pt x="3316" y="4884"/>
                    <a:pt x="3297" y="4900"/>
                  </a:cubicBezTo>
                  <a:cubicBezTo>
                    <a:pt x="3284" y="4899"/>
                    <a:pt x="3270" y="4901"/>
                    <a:pt x="3259" y="4897"/>
                  </a:cubicBezTo>
                  <a:cubicBezTo>
                    <a:pt x="2956" y="4791"/>
                    <a:pt x="2663" y="4662"/>
                    <a:pt x="2376" y="4521"/>
                  </a:cubicBezTo>
                  <a:cubicBezTo>
                    <a:pt x="2230" y="4448"/>
                    <a:pt x="2080" y="4382"/>
                    <a:pt x="1938" y="4302"/>
                  </a:cubicBezTo>
                  <a:cubicBezTo>
                    <a:pt x="1790" y="4219"/>
                    <a:pt x="1645" y="4128"/>
                    <a:pt x="1505" y="4031"/>
                  </a:cubicBezTo>
                  <a:cubicBezTo>
                    <a:pt x="1275" y="3872"/>
                    <a:pt x="1045" y="3714"/>
                    <a:pt x="855" y="3505"/>
                  </a:cubicBezTo>
                  <a:cubicBezTo>
                    <a:pt x="815" y="3460"/>
                    <a:pt x="766" y="3418"/>
                    <a:pt x="714" y="3389"/>
                  </a:cubicBezTo>
                  <a:cubicBezTo>
                    <a:pt x="573" y="3308"/>
                    <a:pt x="489" y="3172"/>
                    <a:pt x="382" y="3058"/>
                  </a:cubicBezTo>
                  <a:cubicBezTo>
                    <a:pt x="335" y="3008"/>
                    <a:pt x="333" y="2945"/>
                    <a:pt x="356" y="2886"/>
                  </a:cubicBezTo>
                  <a:cubicBezTo>
                    <a:pt x="381" y="2824"/>
                    <a:pt x="415" y="2763"/>
                    <a:pt x="454" y="2708"/>
                  </a:cubicBezTo>
                  <a:cubicBezTo>
                    <a:pt x="694" y="2368"/>
                    <a:pt x="936" y="2030"/>
                    <a:pt x="1178" y="1693"/>
                  </a:cubicBezTo>
                  <a:close/>
                  <a:moveTo>
                    <a:pt x="707" y="301"/>
                  </a:moveTo>
                  <a:cubicBezTo>
                    <a:pt x="720" y="336"/>
                    <a:pt x="741" y="373"/>
                    <a:pt x="746" y="412"/>
                  </a:cubicBezTo>
                  <a:cubicBezTo>
                    <a:pt x="775" y="611"/>
                    <a:pt x="849" y="793"/>
                    <a:pt x="942" y="969"/>
                  </a:cubicBezTo>
                  <a:cubicBezTo>
                    <a:pt x="989" y="1059"/>
                    <a:pt x="1034" y="1151"/>
                    <a:pt x="1077" y="1244"/>
                  </a:cubicBezTo>
                  <a:cubicBezTo>
                    <a:pt x="1110" y="1321"/>
                    <a:pt x="1103" y="1332"/>
                    <a:pt x="991" y="1404"/>
                  </a:cubicBezTo>
                  <a:cubicBezTo>
                    <a:pt x="745" y="1115"/>
                    <a:pt x="546" y="790"/>
                    <a:pt x="307" y="481"/>
                  </a:cubicBezTo>
                  <a:cubicBezTo>
                    <a:pt x="399" y="332"/>
                    <a:pt x="435" y="316"/>
                    <a:pt x="707" y="3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8"/>
            <p:cNvSpPr/>
            <p:nvPr/>
          </p:nvSpPr>
          <p:spPr>
            <a:xfrm>
              <a:off x="3856150" y="3740900"/>
              <a:ext cx="79150" cy="65250"/>
            </a:xfrm>
            <a:custGeom>
              <a:avLst/>
              <a:gdLst/>
              <a:ahLst/>
              <a:cxnLst/>
              <a:rect l="l" t="t" r="r" b="b"/>
              <a:pathLst>
                <a:path w="3166" h="2610" extrusionOk="0">
                  <a:moveTo>
                    <a:pt x="27" y="1046"/>
                  </a:moveTo>
                  <a:cubicBezTo>
                    <a:pt x="4" y="1142"/>
                    <a:pt x="1" y="1251"/>
                    <a:pt x="81" y="1310"/>
                  </a:cubicBezTo>
                  <a:cubicBezTo>
                    <a:pt x="243" y="1430"/>
                    <a:pt x="384" y="1589"/>
                    <a:pt x="600" y="1623"/>
                  </a:cubicBezTo>
                  <a:cubicBezTo>
                    <a:pt x="637" y="1629"/>
                    <a:pt x="676" y="1652"/>
                    <a:pt x="708" y="1676"/>
                  </a:cubicBezTo>
                  <a:cubicBezTo>
                    <a:pt x="833" y="1774"/>
                    <a:pt x="968" y="1851"/>
                    <a:pt x="1119" y="1899"/>
                  </a:cubicBezTo>
                  <a:cubicBezTo>
                    <a:pt x="1151" y="1910"/>
                    <a:pt x="1182" y="1927"/>
                    <a:pt x="1210" y="1947"/>
                  </a:cubicBezTo>
                  <a:cubicBezTo>
                    <a:pt x="1329" y="2038"/>
                    <a:pt x="1450" y="2124"/>
                    <a:pt x="1605" y="2150"/>
                  </a:cubicBezTo>
                  <a:cubicBezTo>
                    <a:pt x="1643" y="2156"/>
                    <a:pt x="1676" y="2189"/>
                    <a:pt x="1713" y="2207"/>
                  </a:cubicBezTo>
                  <a:cubicBezTo>
                    <a:pt x="1774" y="2237"/>
                    <a:pt x="1833" y="2275"/>
                    <a:pt x="1898" y="2292"/>
                  </a:cubicBezTo>
                  <a:cubicBezTo>
                    <a:pt x="2029" y="2326"/>
                    <a:pt x="2140" y="2411"/>
                    <a:pt x="2277" y="2434"/>
                  </a:cubicBezTo>
                  <a:cubicBezTo>
                    <a:pt x="2333" y="2443"/>
                    <a:pt x="2384" y="2492"/>
                    <a:pt x="2435" y="2524"/>
                  </a:cubicBezTo>
                  <a:cubicBezTo>
                    <a:pt x="2475" y="2550"/>
                    <a:pt x="2513" y="2578"/>
                    <a:pt x="2557" y="2609"/>
                  </a:cubicBezTo>
                  <a:cubicBezTo>
                    <a:pt x="2629" y="2588"/>
                    <a:pt x="2681" y="2570"/>
                    <a:pt x="2733" y="2558"/>
                  </a:cubicBezTo>
                  <a:cubicBezTo>
                    <a:pt x="2793" y="2543"/>
                    <a:pt x="2828" y="2505"/>
                    <a:pt x="2848" y="2452"/>
                  </a:cubicBezTo>
                  <a:cubicBezTo>
                    <a:pt x="2929" y="2228"/>
                    <a:pt x="3010" y="2004"/>
                    <a:pt x="3088" y="1778"/>
                  </a:cubicBezTo>
                  <a:cubicBezTo>
                    <a:pt x="3111" y="1709"/>
                    <a:pt x="3115" y="1631"/>
                    <a:pt x="3142" y="1563"/>
                  </a:cubicBezTo>
                  <a:cubicBezTo>
                    <a:pt x="3166" y="1505"/>
                    <a:pt x="3164" y="1453"/>
                    <a:pt x="3126" y="1411"/>
                  </a:cubicBezTo>
                  <a:cubicBezTo>
                    <a:pt x="3080" y="1365"/>
                    <a:pt x="3081" y="1317"/>
                    <a:pt x="3094" y="1261"/>
                  </a:cubicBezTo>
                  <a:cubicBezTo>
                    <a:pt x="3103" y="1214"/>
                    <a:pt x="3115" y="1167"/>
                    <a:pt x="3119" y="1121"/>
                  </a:cubicBezTo>
                  <a:cubicBezTo>
                    <a:pt x="3120" y="1096"/>
                    <a:pt x="3118" y="1058"/>
                    <a:pt x="3102" y="1044"/>
                  </a:cubicBezTo>
                  <a:cubicBezTo>
                    <a:pt x="3006" y="960"/>
                    <a:pt x="2911" y="849"/>
                    <a:pt x="2773" y="860"/>
                  </a:cubicBezTo>
                  <a:cubicBezTo>
                    <a:pt x="2646" y="869"/>
                    <a:pt x="2570" y="822"/>
                    <a:pt x="2496" y="732"/>
                  </a:cubicBezTo>
                  <a:cubicBezTo>
                    <a:pt x="2454" y="680"/>
                    <a:pt x="2395" y="623"/>
                    <a:pt x="2335" y="612"/>
                  </a:cubicBezTo>
                  <a:cubicBezTo>
                    <a:pt x="2138" y="573"/>
                    <a:pt x="1966" y="483"/>
                    <a:pt x="1797" y="383"/>
                  </a:cubicBezTo>
                  <a:cubicBezTo>
                    <a:pt x="1745" y="352"/>
                    <a:pt x="1682" y="340"/>
                    <a:pt x="1630" y="310"/>
                  </a:cubicBezTo>
                  <a:cubicBezTo>
                    <a:pt x="1373" y="161"/>
                    <a:pt x="1097" y="72"/>
                    <a:pt x="808" y="16"/>
                  </a:cubicBezTo>
                  <a:cubicBezTo>
                    <a:pt x="723" y="0"/>
                    <a:pt x="662" y="16"/>
                    <a:pt x="613" y="86"/>
                  </a:cubicBezTo>
                  <a:cubicBezTo>
                    <a:pt x="602" y="102"/>
                    <a:pt x="589" y="118"/>
                    <a:pt x="577" y="136"/>
                  </a:cubicBezTo>
                  <a:cubicBezTo>
                    <a:pt x="495" y="261"/>
                    <a:pt x="416" y="389"/>
                    <a:pt x="331" y="512"/>
                  </a:cubicBezTo>
                  <a:cubicBezTo>
                    <a:pt x="276" y="593"/>
                    <a:pt x="242" y="698"/>
                    <a:pt x="119" y="714"/>
                  </a:cubicBezTo>
                  <a:cubicBezTo>
                    <a:pt x="98" y="717"/>
                    <a:pt x="62" y="777"/>
                    <a:pt x="69" y="794"/>
                  </a:cubicBezTo>
                  <a:cubicBezTo>
                    <a:pt x="113" y="890"/>
                    <a:pt x="46" y="963"/>
                    <a:pt x="27" y="1046"/>
                  </a:cubicBezTo>
                  <a:close/>
                  <a:moveTo>
                    <a:pt x="2687" y="2095"/>
                  </a:moveTo>
                  <a:cubicBezTo>
                    <a:pt x="2691" y="2099"/>
                    <a:pt x="2695" y="2103"/>
                    <a:pt x="2699" y="2108"/>
                  </a:cubicBezTo>
                  <a:cubicBezTo>
                    <a:pt x="2686" y="2121"/>
                    <a:pt x="2671" y="2136"/>
                    <a:pt x="2657" y="2150"/>
                  </a:cubicBezTo>
                  <a:cubicBezTo>
                    <a:pt x="2656" y="2146"/>
                    <a:pt x="2652" y="2139"/>
                    <a:pt x="2654" y="2136"/>
                  </a:cubicBezTo>
                  <a:cubicBezTo>
                    <a:pt x="2665" y="2122"/>
                    <a:pt x="2675" y="2109"/>
                    <a:pt x="2687" y="2095"/>
                  </a:cubicBezTo>
                  <a:close/>
                  <a:moveTo>
                    <a:pt x="2795" y="1738"/>
                  </a:moveTo>
                  <a:cubicBezTo>
                    <a:pt x="2797" y="1759"/>
                    <a:pt x="2798" y="1780"/>
                    <a:pt x="2800" y="1803"/>
                  </a:cubicBezTo>
                  <a:cubicBezTo>
                    <a:pt x="2799" y="1803"/>
                    <a:pt x="2797" y="1804"/>
                    <a:pt x="2796" y="1804"/>
                  </a:cubicBezTo>
                  <a:cubicBezTo>
                    <a:pt x="2795" y="1819"/>
                    <a:pt x="2793" y="1832"/>
                    <a:pt x="2771" y="1810"/>
                  </a:cubicBezTo>
                  <a:cubicBezTo>
                    <a:pt x="2779" y="1808"/>
                    <a:pt x="2788" y="1806"/>
                    <a:pt x="2796" y="1804"/>
                  </a:cubicBezTo>
                  <a:cubicBezTo>
                    <a:pt x="2796" y="1802"/>
                    <a:pt x="2796" y="1798"/>
                    <a:pt x="2796" y="1796"/>
                  </a:cubicBezTo>
                  <a:cubicBezTo>
                    <a:pt x="2788" y="1778"/>
                    <a:pt x="2777" y="1760"/>
                    <a:pt x="2767" y="1744"/>
                  </a:cubicBezTo>
                  <a:cubicBezTo>
                    <a:pt x="2776" y="1742"/>
                    <a:pt x="2786" y="1740"/>
                    <a:pt x="2795" y="1738"/>
                  </a:cubicBezTo>
                  <a:close/>
                  <a:moveTo>
                    <a:pt x="2987" y="1387"/>
                  </a:moveTo>
                  <a:cubicBezTo>
                    <a:pt x="2987" y="1398"/>
                    <a:pt x="2987" y="1409"/>
                    <a:pt x="2984" y="1420"/>
                  </a:cubicBezTo>
                  <a:cubicBezTo>
                    <a:pt x="2982" y="1424"/>
                    <a:pt x="2974" y="1427"/>
                    <a:pt x="2970" y="1430"/>
                  </a:cubicBezTo>
                  <a:cubicBezTo>
                    <a:pt x="2967" y="1421"/>
                    <a:pt x="2964" y="1410"/>
                    <a:pt x="2960" y="1401"/>
                  </a:cubicBezTo>
                  <a:cubicBezTo>
                    <a:pt x="2969" y="1395"/>
                    <a:pt x="2978" y="1391"/>
                    <a:pt x="2987" y="1387"/>
                  </a:cubicBezTo>
                  <a:close/>
                  <a:moveTo>
                    <a:pt x="2396" y="2196"/>
                  </a:moveTo>
                  <a:cubicBezTo>
                    <a:pt x="2298" y="2202"/>
                    <a:pt x="2205" y="2194"/>
                    <a:pt x="2107" y="2143"/>
                  </a:cubicBezTo>
                  <a:cubicBezTo>
                    <a:pt x="1926" y="2050"/>
                    <a:pt x="1734" y="1981"/>
                    <a:pt x="1546" y="1901"/>
                  </a:cubicBezTo>
                  <a:cubicBezTo>
                    <a:pt x="1521" y="1891"/>
                    <a:pt x="1494" y="1883"/>
                    <a:pt x="1474" y="1866"/>
                  </a:cubicBezTo>
                  <a:cubicBezTo>
                    <a:pt x="1353" y="1760"/>
                    <a:pt x="1209" y="1703"/>
                    <a:pt x="1064" y="1642"/>
                  </a:cubicBezTo>
                  <a:cubicBezTo>
                    <a:pt x="977" y="1605"/>
                    <a:pt x="903" y="1541"/>
                    <a:pt x="822" y="1490"/>
                  </a:cubicBezTo>
                  <a:cubicBezTo>
                    <a:pt x="776" y="1461"/>
                    <a:pt x="730" y="1415"/>
                    <a:pt x="681" y="1412"/>
                  </a:cubicBezTo>
                  <a:cubicBezTo>
                    <a:pt x="549" y="1402"/>
                    <a:pt x="455" y="1324"/>
                    <a:pt x="357" y="1252"/>
                  </a:cubicBezTo>
                  <a:cubicBezTo>
                    <a:pt x="258" y="1181"/>
                    <a:pt x="251" y="1133"/>
                    <a:pt x="319" y="1030"/>
                  </a:cubicBezTo>
                  <a:cubicBezTo>
                    <a:pt x="329" y="1014"/>
                    <a:pt x="347" y="1002"/>
                    <a:pt x="360" y="989"/>
                  </a:cubicBezTo>
                  <a:cubicBezTo>
                    <a:pt x="449" y="978"/>
                    <a:pt x="524" y="1015"/>
                    <a:pt x="592" y="1057"/>
                  </a:cubicBezTo>
                  <a:cubicBezTo>
                    <a:pt x="883" y="1234"/>
                    <a:pt x="1202" y="1322"/>
                    <a:pt x="1532" y="1390"/>
                  </a:cubicBezTo>
                  <a:cubicBezTo>
                    <a:pt x="1711" y="1427"/>
                    <a:pt x="1886" y="1484"/>
                    <a:pt x="2063" y="1535"/>
                  </a:cubicBezTo>
                  <a:cubicBezTo>
                    <a:pt x="2233" y="1585"/>
                    <a:pt x="2405" y="1628"/>
                    <a:pt x="2584" y="1612"/>
                  </a:cubicBezTo>
                  <a:cubicBezTo>
                    <a:pt x="2616" y="1773"/>
                    <a:pt x="2536" y="2022"/>
                    <a:pt x="2396" y="2196"/>
                  </a:cubicBezTo>
                  <a:close/>
                  <a:moveTo>
                    <a:pt x="1008" y="327"/>
                  </a:moveTo>
                  <a:lnTo>
                    <a:pt x="1014" y="338"/>
                  </a:lnTo>
                  <a:lnTo>
                    <a:pt x="1000" y="334"/>
                  </a:lnTo>
                  <a:close/>
                  <a:moveTo>
                    <a:pt x="657" y="462"/>
                  </a:moveTo>
                  <a:cubicBezTo>
                    <a:pt x="765" y="459"/>
                    <a:pt x="867" y="498"/>
                    <a:pt x="968" y="536"/>
                  </a:cubicBezTo>
                  <a:cubicBezTo>
                    <a:pt x="1134" y="599"/>
                    <a:pt x="1304" y="639"/>
                    <a:pt x="1483" y="646"/>
                  </a:cubicBezTo>
                  <a:cubicBezTo>
                    <a:pt x="1537" y="648"/>
                    <a:pt x="1591" y="657"/>
                    <a:pt x="1645" y="663"/>
                  </a:cubicBezTo>
                  <a:cubicBezTo>
                    <a:pt x="1776" y="677"/>
                    <a:pt x="1897" y="715"/>
                    <a:pt x="2000" y="802"/>
                  </a:cubicBezTo>
                  <a:cubicBezTo>
                    <a:pt x="2046" y="842"/>
                    <a:pt x="2098" y="877"/>
                    <a:pt x="2149" y="908"/>
                  </a:cubicBezTo>
                  <a:cubicBezTo>
                    <a:pt x="2189" y="932"/>
                    <a:pt x="2232" y="956"/>
                    <a:pt x="2277" y="969"/>
                  </a:cubicBezTo>
                  <a:cubicBezTo>
                    <a:pt x="2393" y="1005"/>
                    <a:pt x="2510" y="1039"/>
                    <a:pt x="2628" y="1067"/>
                  </a:cubicBezTo>
                  <a:cubicBezTo>
                    <a:pt x="2729" y="1090"/>
                    <a:pt x="2795" y="1163"/>
                    <a:pt x="2775" y="1294"/>
                  </a:cubicBezTo>
                  <a:cubicBezTo>
                    <a:pt x="2770" y="1328"/>
                    <a:pt x="2757" y="1360"/>
                    <a:pt x="2746" y="1402"/>
                  </a:cubicBezTo>
                  <a:cubicBezTo>
                    <a:pt x="2684" y="1399"/>
                    <a:pt x="2624" y="1400"/>
                    <a:pt x="2566" y="1391"/>
                  </a:cubicBezTo>
                  <a:cubicBezTo>
                    <a:pt x="2398" y="1366"/>
                    <a:pt x="2230" y="1340"/>
                    <a:pt x="2063" y="1310"/>
                  </a:cubicBezTo>
                  <a:cubicBezTo>
                    <a:pt x="1990" y="1298"/>
                    <a:pt x="1917" y="1280"/>
                    <a:pt x="1846" y="1255"/>
                  </a:cubicBezTo>
                  <a:cubicBezTo>
                    <a:pt x="1494" y="1129"/>
                    <a:pt x="1131" y="1043"/>
                    <a:pt x="766" y="961"/>
                  </a:cubicBezTo>
                  <a:cubicBezTo>
                    <a:pt x="635" y="931"/>
                    <a:pt x="524" y="877"/>
                    <a:pt x="410" y="773"/>
                  </a:cubicBezTo>
                  <a:cubicBezTo>
                    <a:pt x="467" y="641"/>
                    <a:pt x="552" y="548"/>
                    <a:pt x="657" y="4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8"/>
            <p:cNvSpPr/>
            <p:nvPr/>
          </p:nvSpPr>
          <p:spPr>
            <a:xfrm>
              <a:off x="3731375" y="3679050"/>
              <a:ext cx="79250" cy="65425"/>
            </a:xfrm>
            <a:custGeom>
              <a:avLst/>
              <a:gdLst/>
              <a:ahLst/>
              <a:cxnLst/>
              <a:rect l="l" t="t" r="r" b="b"/>
              <a:pathLst>
                <a:path w="3170" h="2617" extrusionOk="0">
                  <a:moveTo>
                    <a:pt x="371" y="614"/>
                  </a:moveTo>
                  <a:cubicBezTo>
                    <a:pt x="269" y="759"/>
                    <a:pt x="169" y="907"/>
                    <a:pt x="64" y="1050"/>
                  </a:cubicBezTo>
                  <a:cubicBezTo>
                    <a:pt x="5" y="1131"/>
                    <a:pt x="1" y="1216"/>
                    <a:pt x="43" y="1299"/>
                  </a:cubicBezTo>
                  <a:cubicBezTo>
                    <a:pt x="66" y="1345"/>
                    <a:pt x="109" y="1385"/>
                    <a:pt x="152" y="1417"/>
                  </a:cubicBezTo>
                  <a:cubicBezTo>
                    <a:pt x="362" y="1569"/>
                    <a:pt x="573" y="1717"/>
                    <a:pt x="787" y="1865"/>
                  </a:cubicBezTo>
                  <a:cubicBezTo>
                    <a:pt x="836" y="1900"/>
                    <a:pt x="890" y="1936"/>
                    <a:pt x="948" y="1953"/>
                  </a:cubicBezTo>
                  <a:cubicBezTo>
                    <a:pt x="1036" y="1978"/>
                    <a:pt x="1103" y="2031"/>
                    <a:pt x="1173" y="2086"/>
                  </a:cubicBezTo>
                  <a:cubicBezTo>
                    <a:pt x="1291" y="2180"/>
                    <a:pt x="1410" y="2271"/>
                    <a:pt x="1558" y="2316"/>
                  </a:cubicBezTo>
                  <a:cubicBezTo>
                    <a:pt x="1590" y="2325"/>
                    <a:pt x="1619" y="2345"/>
                    <a:pt x="1647" y="2364"/>
                  </a:cubicBezTo>
                  <a:cubicBezTo>
                    <a:pt x="1775" y="2448"/>
                    <a:pt x="1914" y="2501"/>
                    <a:pt x="2068" y="2506"/>
                  </a:cubicBezTo>
                  <a:cubicBezTo>
                    <a:pt x="2119" y="2508"/>
                    <a:pt x="2157" y="2524"/>
                    <a:pt x="2182" y="2574"/>
                  </a:cubicBezTo>
                  <a:cubicBezTo>
                    <a:pt x="2204" y="2616"/>
                    <a:pt x="2251" y="2615"/>
                    <a:pt x="2291" y="2607"/>
                  </a:cubicBezTo>
                  <a:cubicBezTo>
                    <a:pt x="2423" y="2580"/>
                    <a:pt x="2532" y="2523"/>
                    <a:pt x="2604" y="2400"/>
                  </a:cubicBezTo>
                  <a:cubicBezTo>
                    <a:pt x="2735" y="2178"/>
                    <a:pt x="2893" y="1969"/>
                    <a:pt x="2971" y="1718"/>
                  </a:cubicBezTo>
                  <a:cubicBezTo>
                    <a:pt x="2978" y="1693"/>
                    <a:pt x="2997" y="1671"/>
                    <a:pt x="3010" y="1646"/>
                  </a:cubicBezTo>
                  <a:cubicBezTo>
                    <a:pt x="3066" y="1538"/>
                    <a:pt x="3120" y="1431"/>
                    <a:pt x="3170" y="1334"/>
                  </a:cubicBezTo>
                  <a:cubicBezTo>
                    <a:pt x="3143" y="1268"/>
                    <a:pt x="3126" y="1218"/>
                    <a:pt x="3103" y="1170"/>
                  </a:cubicBezTo>
                  <a:cubicBezTo>
                    <a:pt x="3016" y="974"/>
                    <a:pt x="2919" y="791"/>
                    <a:pt x="2683" y="737"/>
                  </a:cubicBezTo>
                  <a:cubicBezTo>
                    <a:pt x="2618" y="723"/>
                    <a:pt x="2561" y="678"/>
                    <a:pt x="2501" y="646"/>
                  </a:cubicBezTo>
                  <a:cubicBezTo>
                    <a:pt x="2442" y="613"/>
                    <a:pt x="2386" y="567"/>
                    <a:pt x="2323" y="546"/>
                  </a:cubicBezTo>
                  <a:cubicBezTo>
                    <a:pt x="1975" y="429"/>
                    <a:pt x="1662" y="228"/>
                    <a:pt x="1311" y="120"/>
                  </a:cubicBezTo>
                  <a:cubicBezTo>
                    <a:pt x="1202" y="86"/>
                    <a:pt x="1097" y="41"/>
                    <a:pt x="989" y="9"/>
                  </a:cubicBezTo>
                  <a:cubicBezTo>
                    <a:pt x="960" y="1"/>
                    <a:pt x="916" y="10"/>
                    <a:pt x="893" y="29"/>
                  </a:cubicBezTo>
                  <a:cubicBezTo>
                    <a:pt x="771" y="134"/>
                    <a:pt x="624" y="210"/>
                    <a:pt x="545" y="363"/>
                  </a:cubicBezTo>
                  <a:cubicBezTo>
                    <a:pt x="500" y="453"/>
                    <a:pt x="429" y="531"/>
                    <a:pt x="371" y="614"/>
                  </a:cubicBezTo>
                  <a:close/>
                  <a:moveTo>
                    <a:pt x="2108" y="2234"/>
                  </a:moveTo>
                  <a:cubicBezTo>
                    <a:pt x="1961" y="2185"/>
                    <a:pt x="1812" y="2140"/>
                    <a:pt x="1667" y="2084"/>
                  </a:cubicBezTo>
                  <a:cubicBezTo>
                    <a:pt x="1606" y="2059"/>
                    <a:pt x="1554" y="2010"/>
                    <a:pt x="1498" y="1971"/>
                  </a:cubicBezTo>
                  <a:cubicBezTo>
                    <a:pt x="1355" y="1868"/>
                    <a:pt x="1218" y="1757"/>
                    <a:pt x="1039" y="1714"/>
                  </a:cubicBezTo>
                  <a:cubicBezTo>
                    <a:pt x="1001" y="1705"/>
                    <a:pt x="966" y="1680"/>
                    <a:pt x="932" y="1657"/>
                  </a:cubicBezTo>
                  <a:cubicBezTo>
                    <a:pt x="731" y="1517"/>
                    <a:pt x="531" y="1377"/>
                    <a:pt x="331" y="1235"/>
                  </a:cubicBezTo>
                  <a:cubicBezTo>
                    <a:pt x="317" y="1225"/>
                    <a:pt x="306" y="1205"/>
                    <a:pt x="286" y="1179"/>
                  </a:cubicBezTo>
                  <a:cubicBezTo>
                    <a:pt x="403" y="1013"/>
                    <a:pt x="512" y="859"/>
                    <a:pt x="632" y="690"/>
                  </a:cubicBezTo>
                  <a:cubicBezTo>
                    <a:pt x="719" y="824"/>
                    <a:pt x="839" y="908"/>
                    <a:pt x="917" y="1036"/>
                  </a:cubicBezTo>
                  <a:cubicBezTo>
                    <a:pt x="1028" y="1216"/>
                    <a:pt x="1178" y="1367"/>
                    <a:pt x="1343" y="1497"/>
                  </a:cubicBezTo>
                  <a:cubicBezTo>
                    <a:pt x="1431" y="1565"/>
                    <a:pt x="1509" y="1636"/>
                    <a:pt x="1570" y="1727"/>
                  </a:cubicBezTo>
                  <a:cubicBezTo>
                    <a:pt x="1603" y="1777"/>
                    <a:pt x="1647" y="1822"/>
                    <a:pt x="1696" y="1857"/>
                  </a:cubicBezTo>
                  <a:cubicBezTo>
                    <a:pt x="1827" y="1954"/>
                    <a:pt x="1963" y="2044"/>
                    <a:pt x="2097" y="2138"/>
                  </a:cubicBezTo>
                  <a:cubicBezTo>
                    <a:pt x="2124" y="2156"/>
                    <a:pt x="2150" y="2175"/>
                    <a:pt x="2174" y="2191"/>
                  </a:cubicBezTo>
                  <a:cubicBezTo>
                    <a:pt x="2160" y="2233"/>
                    <a:pt x="2139" y="2244"/>
                    <a:pt x="2108" y="2234"/>
                  </a:cubicBezTo>
                  <a:close/>
                  <a:moveTo>
                    <a:pt x="1399" y="423"/>
                  </a:moveTo>
                  <a:cubicBezTo>
                    <a:pt x="1511" y="489"/>
                    <a:pt x="1625" y="548"/>
                    <a:pt x="1752" y="580"/>
                  </a:cubicBezTo>
                  <a:cubicBezTo>
                    <a:pt x="1778" y="586"/>
                    <a:pt x="1801" y="604"/>
                    <a:pt x="1822" y="621"/>
                  </a:cubicBezTo>
                  <a:cubicBezTo>
                    <a:pt x="1888" y="671"/>
                    <a:pt x="1959" y="706"/>
                    <a:pt x="2045" y="711"/>
                  </a:cubicBezTo>
                  <a:cubicBezTo>
                    <a:pt x="2083" y="713"/>
                    <a:pt x="2119" y="743"/>
                    <a:pt x="2156" y="758"/>
                  </a:cubicBezTo>
                  <a:cubicBezTo>
                    <a:pt x="2174" y="766"/>
                    <a:pt x="2201" y="781"/>
                    <a:pt x="2211" y="774"/>
                  </a:cubicBezTo>
                  <a:cubicBezTo>
                    <a:pt x="2304" y="712"/>
                    <a:pt x="2363" y="786"/>
                    <a:pt x="2431" y="823"/>
                  </a:cubicBezTo>
                  <a:cubicBezTo>
                    <a:pt x="2503" y="862"/>
                    <a:pt x="2577" y="894"/>
                    <a:pt x="2652" y="927"/>
                  </a:cubicBezTo>
                  <a:cubicBezTo>
                    <a:pt x="2683" y="940"/>
                    <a:pt x="2716" y="949"/>
                    <a:pt x="2747" y="963"/>
                  </a:cubicBezTo>
                  <a:cubicBezTo>
                    <a:pt x="2891" y="1024"/>
                    <a:pt x="2909" y="1058"/>
                    <a:pt x="2865" y="1214"/>
                  </a:cubicBezTo>
                  <a:cubicBezTo>
                    <a:pt x="2844" y="1290"/>
                    <a:pt x="2851" y="1378"/>
                    <a:pt x="2787" y="1439"/>
                  </a:cubicBezTo>
                  <a:cubicBezTo>
                    <a:pt x="2702" y="1411"/>
                    <a:pt x="2702" y="1411"/>
                    <a:pt x="2725" y="1288"/>
                  </a:cubicBezTo>
                  <a:cubicBezTo>
                    <a:pt x="2651" y="1236"/>
                    <a:pt x="2574" y="1181"/>
                    <a:pt x="2494" y="1125"/>
                  </a:cubicBezTo>
                  <a:cubicBezTo>
                    <a:pt x="2471" y="1146"/>
                    <a:pt x="2448" y="1168"/>
                    <a:pt x="2424" y="1190"/>
                  </a:cubicBezTo>
                  <a:cubicBezTo>
                    <a:pt x="2079" y="995"/>
                    <a:pt x="1467" y="566"/>
                    <a:pt x="1340" y="427"/>
                  </a:cubicBezTo>
                  <a:cubicBezTo>
                    <a:pt x="1363" y="426"/>
                    <a:pt x="1386" y="415"/>
                    <a:pt x="1399" y="423"/>
                  </a:cubicBezTo>
                  <a:close/>
                  <a:moveTo>
                    <a:pt x="1014" y="314"/>
                  </a:moveTo>
                  <a:cubicBezTo>
                    <a:pt x="1030" y="421"/>
                    <a:pt x="1054" y="512"/>
                    <a:pt x="1174" y="529"/>
                  </a:cubicBezTo>
                  <a:cubicBezTo>
                    <a:pt x="1192" y="532"/>
                    <a:pt x="1214" y="547"/>
                    <a:pt x="1222" y="563"/>
                  </a:cubicBezTo>
                  <a:cubicBezTo>
                    <a:pt x="1283" y="668"/>
                    <a:pt x="1396" y="713"/>
                    <a:pt x="1486" y="795"/>
                  </a:cubicBezTo>
                  <a:cubicBezTo>
                    <a:pt x="1487" y="829"/>
                    <a:pt x="1491" y="868"/>
                    <a:pt x="1492" y="894"/>
                  </a:cubicBezTo>
                  <a:cubicBezTo>
                    <a:pt x="1627" y="990"/>
                    <a:pt x="1754" y="1081"/>
                    <a:pt x="1883" y="1169"/>
                  </a:cubicBezTo>
                  <a:cubicBezTo>
                    <a:pt x="1921" y="1195"/>
                    <a:pt x="1966" y="1221"/>
                    <a:pt x="2011" y="1226"/>
                  </a:cubicBezTo>
                  <a:cubicBezTo>
                    <a:pt x="2113" y="1235"/>
                    <a:pt x="2186" y="1295"/>
                    <a:pt x="2265" y="1349"/>
                  </a:cubicBezTo>
                  <a:cubicBezTo>
                    <a:pt x="2404" y="1445"/>
                    <a:pt x="2544" y="1541"/>
                    <a:pt x="2694" y="1645"/>
                  </a:cubicBezTo>
                  <a:cubicBezTo>
                    <a:pt x="2685" y="1739"/>
                    <a:pt x="2589" y="1796"/>
                    <a:pt x="2553" y="1879"/>
                  </a:cubicBezTo>
                  <a:cubicBezTo>
                    <a:pt x="2389" y="1923"/>
                    <a:pt x="2257" y="1886"/>
                    <a:pt x="2133" y="1801"/>
                  </a:cubicBezTo>
                  <a:cubicBezTo>
                    <a:pt x="2038" y="1736"/>
                    <a:pt x="1944" y="1667"/>
                    <a:pt x="1848" y="1603"/>
                  </a:cubicBezTo>
                  <a:cubicBezTo>
                    <a:pt x="1798" y="1569"/>
                    <a:pt x="1748" y="1526"/>
                    <a:pt x="1692" y="1510"/>
                  </a:cubicBezTo>
                  <a:cubicBezTo>
                    <a:pt x="1583" y="1476"/>
                    <a:pt x="1519" y="1403"/>
                    <a:pt x="1484" y="1302"/>
                  </a:cubicBezTo>
                  <a:cubicBezTo>
                    <a:pt x="1469" y="1255"/>
                    <a:pt x="1443" y="1220"/>
                    <a:pt x="1406" y="1188"/>
                  </a:cubicBezTo>
                  <a:cubicBezTo>
                    <a:pt x="1314" y="1106"/>
                    <a:pt x="1241" y="1008"/>
                    <a:pt x="1204" y="887"/>
                  </a:cubicBezTo>
                  <a:cubicBezTo>
                    <a:pt x="1161" y="742"/>
                    <a:pt x="1036" y="663"/>
                    <a:pt x="935" y="566"/>
                  </a:cubicBezTo>
                  <a:cubicBezTo>
                    <a:pt x="868" y="501"/>
                    <a:pt x="857" y="511"/>
                    <a:pt x="831" y="392"/>
                  </a:cubicBezTo>
                  <a:cubicBezTo>
                    <a:pt x="895" y="366"/>
                    <a:pt x="950" y="342"/>
                    <a:pt x="1014" y="31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8"/>
            <p:cNvSpPr/>
            <p:nvPr/>
          </p:nvSpPr>
          <p:spPr>
            <a:xfrm>
              <a:off x="3735900" y="3847175"/>
              <a:ext cx="126675" cy="117750"/>
            </a:xfrm>
            <a:custGeom>
              <a:avLst/>
              <a:gdLst/>
              <a:ahLst/>
              <a:cxnLst/>
              <a:rect l="l" t="t" r="r" b="b"/>
              <a:pathLst>
                <a:path w="5067" h="4710" extrusionOk="0">
                  <a:moveTo>
                    <a:pt x="179" y="1945"/>
                  </a:moveTo>
                  <a:cubicBezTo>
                    <a:pt x="109" y="2070"/>
                    <a:pt x="60" y="2201"/>
                    <a:pt x="36" y="2344"/>
                  </a:cubicBezTo>
                  <a:cubicBezTo>
                    <a:pt x="1" y="2555"/>
                    <a:pt x="52" y="2679"/>
                    <a:pt x="241" y="2788"/>
                  </a:cubicBezTo>
                  <a:cubicBezTo>
                    <a:pt x="339" y="2843"/>
                    <a:pt x="437" y="2898"/>
                    <a:pt x="537" y="2948"/>
                  </a:cubicBezTo>
                  <a:cubicBezTo>
                    <a:pt x="647" y="3002"/>
                    <a:pt x="740" y="3075"/>
                    <a:pt x="824" y="3162"/>
                  </a:cubicBezTo>
                  <a:cubicBezTo>
                    <a:pt x="1117" y="3467"/>
                    <a:pt x="1457" y="3710"/>
                    <a:pt x="1827" y="3911"/>
                  </a:cubicBezTo>
                  <a:cubicBezTo>
                    <a:pt x="2044" y="4029"/>
                    <a:pt x="2259" y="4161"/>
                    <a:pt x="2488" y="4246"/>
                  </a:cubicBezTo>
                  <a:cubicBezTo>
                    <a:pt x="2765" y="4347"/>
                    <a:pt x="3027" y="4469"/>
                    <a:pt x="3284" y="4608"/>
                  </a:cubicBezTo>
                  <a:cubicBezTo>
                    <a:pt x="3323" y="4629"/>
                    <a:pt x="3366" y="4645"/>
                    <a:pt x="3407" y="4661"/>
                  </a:cubicBezTo>
                  <a:cubicBezTo>
                    <a:pt x="3523" y="4710"/>
                    <a:pt x="3629" y="4688"/>
                    <a:pt x="3722" y="4610"/>
                  </a:cubicBezTo>
                  <a:cubicBezTo>
                    <a:pt x="3808" y="4537"/>
                    <a:pt x="3882" y="4450"/>
                    <a:pt x="3971" y="4384"/>
                  </a:cubicBezTo>
                  <a:cubicBezTo>
                    <a:pt x="4120" y="4271"/>
                    <a:pt x="4207" y="4118"/>
                    <a:pt x="4292" y="3958"/>
                  </a:cubicBezTo>
                  <a:cubicBezTo>
                    <a:pt x="4510" y="3547"/>
                    <a:pt x="4730" y="3138"/>
                    <a:pt x="4954" y="2731"/>
                  </a:cubicBezTo>
                  <a:cubicBezTo>
                    <a:pt x="5017" y="2616"/>
                    <a:pt x="5046" y="2497"/>
                    <a:pt x="5057" y="2368"/>
                  </a:cubicBezTo>
                  <a:cubicBezTo>
                    <a:pt x="5067" y="2263"/>
                    <a:pt x="5035" y="2180"/>
                    <a:pt x="4968" y="2102"/>
                  </a:cubicBezTo>
                  <a:cubicBezTo>
                    <a:pt x="4828" y="1943"/>
                    <a:pt x="4669" y="1812"/>
                    <a:pt x="4478" y="1716"/>
                  </a:cubicBezTo>
                  <a:cubicBezTo>
                    <a:pt x="4118" y="1533"/>
                    <a:pt x="3761" y="1341"/>
                    <a:pt x="3404" y="1150"/>
                  </a:cubicBezTo>
                  <a:cubicBezTo>
                    <a:pt x="3305" y="1097"/>
                    <a:pt x="3212" y="1035"/>
                    <a:pt x="3122" y="968"/>
                  </a:cubicBezTo>
                  <a:cubicBezTo>
                    <a:pt x="2954" y="841"/>
                    <a:pt x="2791" y="710"/>
                    <a:pt x="2628" y="578"/>
                  </a:cubicBezTo>
                  <a:cubicBezTo>
                    <a:pt x="2468" y="450"/>
                    <a:pt x="2292" y="350"/>
                    <a:pt x="2099" y="289"/>
                  </a:cubicBezTo>
                  <a:cubicBezTo>
                    <a:pt x="1934" y="236"/>
                    <a:pt x="1768" y="192"/>
                    <a:pt x="1619" y="103"/>
                  </a:cubicBezTo>
                  <a:cubicBezTo>
                    <a:pt x="1447" y="1"/>
                    <a:pt x="1244" y="82"/>
                    <a:pt x="1153" y="199"/>
                  </a:cubicBezTo>
                  <a:cubicBezTo>
                    <a:pt x="1093" y="275"/>
                    <a:pt x="1039" y="357"/>
                    <a:pt x="992" y="443"/>
                  </a:cubicBezTo>
                  <a:cubicBezTo>
                    <a:pt x="854" y="691"/>
                    <a:pt x="720" y="943"/>
                    <a:pt x="586" y="1194"/>
                  </a:cubicBezTo>
                  <a:cubicBezTo>
                    <a:pt x="586" y="1194"/>
                    <a:pt x="585" y="1194"/>
                    <a:pt x="585" y="1193"/>
                  </a:cubicBezTo>
                  <a:cubicBezTo>
                    <a:pt x="450" y="1444"/>
                    <a:pt x="318" y="1696"/>
                    <a:pt x="179" y="1945"/>
                  </a:cubicBezTo>
                  <a:close/>
                  <a:moveTo>
                    <a:pt x="1252" y="529"/>
                  </a:moveTo>
                  <a:cubicBezTo>
                    <a:pt x="1265" y="503"/>
                    <a:pt x="1280" y="476"/>
                    <a:pt x="1297" y="452"/>
                  </a:cubicBezTo>
                  <a:cubicBezTo>
                    <a:pt x="1399" y="309"/>
                    <a:pt x="1451" y="304"/>
                    <a:pt x="1597" y="376"/>
                  </a:cubicBezTo>
                  <a:cubicBezTo>
                    <a:pt x="1710" y="432"/>
                    <a:pt x="1831" y="474"/>
                    <a:pt x="1952" y="513"/>
                  </a:cubicBezTo>
                  <a:cubicBezTo>
                    <a:pt x="2154" y="578"/>
                    <a:pt x="2338" y="678"/>
                    <a:pt x="2503" y="809"/>
                  </a:cubicBezTo>
                  <a:cubicBezTo>
                    <a:pt x="2662" y="934"/>
                    <a:pt x="2814" y="1067"/>
                    <a:pt x="2976" y="1188"/>
                  </a:cubicBezTo>
                  <a:cubicBezTo>
                    <a:pt x="3064" y="1255"/>
                    <a:pt x="3163" y="1311"/>
                    <a:pt x="3262" y="1364"/>
                  </a:cubicBezTo>
                  <a:cubicBezTo>
                    <a:pt x="3629" y="1566"/>
                    <a:pt x="3998" y="1767"/>
                    <a:pt x="4369" y="1962"/>
                  </a:cubicBezTo>
                  <a:cubicBezTo>
                    <a:pt x="4511" y="2037"/>
                    <a:pt x="4632" y="2132"/>
                    <a:pt x="4733" y="2254"/>
                  </a:cubicBezTo>
                  <a:cubicBezTo>
                    <a:pt x="4759" y="2285"/>
                    <a:pt x="4776" y="2333"/>
                    <a:pt x="4777" y="2374"/>
                  </a:cubicBezTo>
                  <a:cubicBezTo>
                    <a:pt x="4780" y="2449"/>
                    <a:pt x="4760" y="2520"/>
                    <a:pt x="4724" y="2588"/>
                  </a:cubicBezTo>
                  <a:cubicBezTo>
                    <a:pt x="4473" y="3049"/>
                    <a:pt x="4226" y="3510"/>
                    <a:pt x="3977" y="3971"/>
                  </a:cubicBezTo>
                  <a:cubicBezTo>
                    <a:pt x="3959" y="4004"/>
                    <a:pt x="3941" y="4040"/>
                    <a:pt x="3915" y="4065"/>
                  </a:cubicBezTo>
                  <a:cubicBezTo>
                    <a:pt x="3790" y="4183"/>
                    <a:pt x="3663" y="4296"/>
                    <a:pt x="3518" y="4429"/>
                  </a:cubicBezTo>
                  <a:cubicBezTo>
                    <a:pt x="3422" y="4378"/>
                    <a:pt x="3342" y="4338"/>
                    <a:pt x="3264" y="4296"/>
                  </a:cubicBezTo>
                  <a:cubicBezTo>
                    <a:pt x="3066" y="4190"/>
                    <a:pt x="2869" y="4084"/>
                    <a:pt x="2649" y="4026"/>
                  </a:cubicBezTo>
                  <a:cubicBezTo>
                    <a:pt x="2585" y="4009"/>
                    <a:pt x="2524" y="3977"/>
                    <a:pt x="2464" y="3945"/>
                  </a:cubicBezTo>
                  <a:cubicBezTo>
                    <a:pt x="2265" y="3841"/>
                    <a:pt x="2064" y="3740"/>
                    <a:pt x="1871" y="3625"/>
                  </a:cubicBezTo>
                  <a:cubicBezTo>
                    <a:pt x="1556" y="3437"/>
                    <a:pt x="1258" y="3223"/>
                    <a:pt x="1006" y="2954"/>
                  </a:cubicBezTo>
                  <a:cubicBezTo>
                    <a:pt x="916" y="2859"/>
                    <a:pt x="814" y="2787"/>
                    <a:pt x="702" y="2726"/>
                  </a:cubicBezTo>
                  <a:cubicBezTo>
                    <a:pt x="603" y="2673"/>
                    <a:pt x="503" y="2621"/>
                    <a:pt x="405" y="2566"/>
                  </a:cubicBezTo>
                  <a:cubicBezTo>
                    <a:pt x="309" y="2511"/>
                    <a:pt x="289" y="2474"/>
                    <a:pt x="312" y="2364"/>
                  </a:cubicBezTo>
                  <a:cubicBezTo>
                    <a:pt x="330" y="2285"/>
                    <a:pt x="353" y="2203"/>
                    <a:pt x="390" y="2132"/>
                  </a:cubicBezTo>
                  <a:cubicBezTo>
                    <a:pt x="675" y="1596"/>
                    <a:pt x="964" y="1063"/>
                    <a:pt x="1252" y="52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8"/>
            <p:cNvSpPr/>
            <p:nvPr/>
          </p:nvSpPr>
          <p:spPr>
            <a:xfrm>
              <a:off x="3797125" y="3911125"/>
              <a:ext cx="35725" cy="34500"/>
            </a:xfrm>
            <a:custGeom>
              <a:avLst/>
              <a:gdLst/>
              <a:ahLst/>
              <a:cxnLst/>
              <a:rect l="l" t="t" r="r" b="b"/>
              <a:pathLst>
                <a:path w="1429" h="1380" extrusionOk="0">
                  <a:moveTo>
                    <a:pt x="584" y="11"/>
                  </a:moveTo>
                  <a:cubicBezTo>
                    <a:pt x="505" y="66"/>
                    <a:pt x="406" y="111"/>
                    <a:pt x="358" y="187"/>
                  </a:cubicBezTo>
                  <a:cubicBezTo>
                    <a:pt x="240" y="369"/>
                    <a:pt x="143" y="564"/>
                    <a:pt x="46" y="759"/>
                  </a:cubicBezTo>
                  <a:cubicBezTo>
                    <a:pt x="0" y="851"/>
                    <a:pt x="25" y="932"/>
                    <a:pt x="102" y="1001"/>
                  </a:cubicBezTo>
                  <a:cubicBezTo>
                    <a:pt x="113" y="1010"/>
                    <a:pt x="124" y="1021"/>
                    <a:pt x="138" y="1028"/>
                  </a:cubicBezTo>
                  <a:cubicBezTo>
                    <a:pt x="341" y="1139"/>
                    <a:pt x="544" y="1251"/>
                    <a:pt x="750" y="1359"/>
                  </a:cubicBezTo>
                  <a:cubicBezTo>
                    <a:pt x="787" y="1378"/>
                    <a:pt x="836" y="1380"/>
                    <a:pt x="880" y="1380"/>
                  </a:cubicBezTo>
                  <a:cubicBezTo>
                    <a:pt x="929" y="1380"/>
                    <a:pt x="973" y="1351"/>
                    <a:pt x="979" y="1304"/>
                  </a:cubicBezTo>
                  <a:cubicBezTo>
                    <a:pt x="1001" y="1141"/>
                    <a:pt x="1110" y="1021"/>
                    <a:pt x="1185" y="885"/>
                  </a:cubicBezTo>
                  <a:cubicBezTo>
                    <a:pt x="1241" y="779"/>
                    <a:pt x="1302" y="676"/>
                    <a:pt x="1355" y="567"/>
                  </a:cubicBezTo>
                  <a:cubicBezTo>
                    <a:pt x="1429" y="415"/>
                    <a:pt x="1406" y="337"/>
                    <a:pt x="1273" y="240"/>
                  </a:cubicBezTo>
                  <a:cubicBezTo>
                    <a:pt x="1086" y="106"/>
                    <a:pt x="872" y="45"/>
                    <a:pt x="649" y="5"/>
                  </a:cubicBezTo>
                  <a:cubicBezTo>
                    <a:pt x="628" y="1"/>
                    <a:pt x="600" y="0"/>
                    <a:pt x="584" y="11"/>
                  </a:cubicBezTo>
                  <a:close/>
                  <a:moveTo>
                    <a:pt x="572" y="353"/>
                  </a:moveTo>
                  <a:cubicBezTo>
                    <a:pt x="602" y="304"/>
                    <a:pt x="657" y="297"/>
                    <a:pt x="711" y="298"/>
                  </a:cubicBezTo>
                  <a:cubicBezTo>
                    <a:pt x="860" y="299"/>
                    <a:pt x="985" y="359"/>
                    <a:pt x="1120" y="459"/>
                  </a:cubicBezTo>
                  <a:cubicBezTo>
                    <a:pt x="1018" y="674"/>
                    <a:pt x="931" y="876"/>
                    <a:pt x="795" y="1064"/>
                  </a:cubicBezTo>
                  <a:cubicBezTo>
                    <a:pt x="671" y="1024"/>
                    <a:pt x="572" y="956"/>
                    <a:pt x="468" y="902"/>
                  </a:cubicBezTo>
                  <a:cubicBezTo>
                    <a:pt x="423" y="879"/>
                    <a:pt x="382" y="847"/>
                    <a:pt x="328" y="813"/>
                  </a:cubicBezTo>
                  <a:cubicBezTo>
                    <a:pt x="398" y="644"/>
                    <a:pt x="483" y="497"/>
                    <a:pt x="572" y="35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8"/>
            <p:cNvSpPr/>
            <p:nvPr/>
          </p:nvSpPr>
          <p:spPr>
            <a:xfrm>
              <a:off x="3764175" y="3868175"/>
              <a:ext cx="61500" cy="38325"/>
            </a:xfrm>
            <a:custGeom>
              <a:avLst/>
              <a:gdLst/>
              <a:ahLst/>
              <a:cxnLst/>
              <a:rect l="l" t="t" r="r" b="b"/>
              <a:pathLst>
                <a:path w="2460" h="1533" extrusionOk="0">
                  <a:moveTo>
                    <a:pt x="24" y="216"/>
                  </a:moveTo>
                  <a:cubicBezTo>
                    <a:pt x="48" y="254"/>
                    <a:pt x="86" y="253"/>
                    <a:pt x="123" y="239"/>
                  </a:cubicBezTo>
                  <a:cubicBezTo>
                    <a:pt x="191" y="213"/>
                    <a:pt x="260" y="183"/>
                    <a:pt x="324" y="158"/>
                  </a:cubicBezTo>
                  <a:cubicBezTo>
                    <a:pt x="466" y="234"/>
                    <a:pt x="596" y="305"/>
                    <a:pt x="728" y="376"/>
                  </a:cubicBezTo>
                  <a:cubicBezTo>
                    <a:pt x="783" y="405"/>
                    <a:pt x="826" y="444"/>
                    <a:pt x="839" y="508"/>
                  </a:cubicBezTo>
                  <a:cubicBezTo>
                    <a:pt x="861" y="614"/>
                    <a:pt x="937" y="669"/>
                    <a:pt x="1028" y="715"/>
                  </a:cubicBezTo>
                  <a:cubicBezTo>
                    <a:pt x="1108" y="755"/>
                    <a:pt x="1187" y="799"/>
                    <a:pt x="1262" y="846"/>
                  </a:cubicBezTo>
                  <a:cubicBezTo>
                    <a:pt x="1359" y="906"/>
                    <a:pt x="1462" y="939"/>
                    <a:pt x="1573" y="967"/>
                  </a:cubicBezTo>
                  <a:cubicBezTo>
                    <a:pt x="1784" y="1021"/>
                    <a:pt x="1978" y="1118"/>
                    <a:pt x="2125" y="1286"/>
                  </a:cubicBezTo>
                  <a:cubicBezTo>
                    <a:pt x="2174" y="1343"/>
                    <a:pt x="2221" y="1402"/>
                    <a:pt x="2272" y="1454"/>
                  </a:cubicBezTo>
                  <a:cubicBezTo>
                    <a:pt x="2323" y="1506"/>
                    <a:pt x="2383" y="1532"/>
                    <a:pt x="2458" y="1478"/>
                  </a:cubicBezTo>
                  <a:cubicBezTo>
                    <a:pt x="2460" y="1389"/>
                    <a:pt x="2420" y="1312"/>
                    <a:pt x="2367" y="1240"/>
                  </a:cubicBezTo>
                  <a:cubicBezTo>
                    <a:pt x="2187" y="989"/>
                    <a:pt x="1926" y="853"/>
                    <a:pt x="1643" y="781"/>
                  </a:cubicBezTo>
                  <a:cubicBezTo>
                    <a:pt x="1450" y="732"/>
                    <a:pt x="1278" y="655"/>
                    <a:pt x="1108" y="562"/>
                  </a:cubicBezTo>
                  <a:cubicBezTo>
                    <a:pt x="1089" y="552"/>
                    <a:pt x="1075" y="533"/>
                    <a:pt x="1059" y="519"/>
                  </a:cubicBezTo>
                  <a:cubicBezTo>
                    <a:pt x="1059" y="464"/>
                    <a:pt x="1058" y="413"/>
                    <a:pt x="1058" y="344"/>
                  </a:cubicBezTo>
                  <a:cubicBezTo>
                    <a:pt x="849" y="231"/>
                    <a:pt x="652" y="123"/>
                    <a:pt x="454" y="20"/>
                  </a:cubicBezTo>
                  <a:cubicBezTo>
                    <a:pt x="424" y="5"/>
                    <a:pt x="379" y="0"/>
                    <a:pt x="346" y="10"/>
                  </a:cubicBezTo>
                  <a:cubicBezTo>
                    <a:pt x="254" y="38"/>
                    <a:pt x="165" y="74"/>
                    <a:pt x="77" y="111"/>
                  </a:cubicBezTo>
                  <a:cubicBezTo>
                    <a:pt x="23" y="134"/>
                    <a:pt x="1" y="182"/>
                    <a:pt x="24" y="2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8"/>
            <p:cNvSpPr/>
            <p:nvPr/>
          </p:nvSpPr>
          <p:spPr>
            <a:xfrm>
              <a:off x="3768925" y="3891925"/>
              <a:ext cx="36550" cy="21825"/>
            </a:xfrm>
            <a:custGeom>
              <a:avLst/>
              <a:gdLst/>
              <a:ahLst/>
              <a:cxnLst/>
              <a:rect l="l" t="t" r="r" b="b"/>
              <a:pathLst>
                <a:path w="1462" h="873" extrusionOk="0">
                  <a:moveTo>
                    <a:pt x="1341" y="575"/>
                  </a:moveTo>
                  <a:cubicBezTo>
                    <a:pt x="1241" y="508"/>
                    <a:pt x="1135" y="449"/>
                    <a:pt x="1014" y="431"/>
                  </a:cubicBezTo>
                  <a:cubicBezTo>
                    <a:pt x="886" y="411"/>
                    <a:pt x="773" y="356"/>
                    <a:pt x="662" y="292"/>
                  </a:cubicBezTo>
                  <a:cubicBezTo>
                    <a:pt x="513" y="207"/>
                    <a:pt x="357" y="130"/>
                    <a:pt x="203" y="53"/>
                  </a:cubicBezTo>
                  <a:cubicBezTo>
                    <a:pt x="151" y="27"/>
                    <a:pt x="91" y="0"/>
                    <a:pt x="36" y="50"/>
                  </a:cubicBezTo>
                  <a:cubicBezTo>
                    <a:pt x="0" y="82"/>
                    <a:pt x="33" y="156"/>
                    <a:pt x="120" y="209"/>
                  </a:cubicBezTo>
                  <a:cubicBezTo>
                    <a:pt x="241" y="283"/>
                    <a:pt x="367" y="350"/>
                    <a:pt x="492" y="419"/>
                  </a:cubicBezTo>
                  <a:cubicBezTo>
                    <a:pt x="642" y="504"/>
                    <a:pt x="797" y="576"/>
                    <a:pt x="968" y="613"/>
                  </a:cubicBezTo>
                  <a:cubicBezTo>
                    <a:pt x="1069" y="635"/>
                    <a:pt x="1164" y="683"/>
                    <a:pt x="1243" y="713"/>
                  </a:cubicBezTo>
                  <a:cubicBezTo>
                    <a:pt x="1260" y="740"/>
                    <a:pt x="1264" y="745"/>
                    <a:pt x="1267" y="752"/>
                  </a:cubicBezTo>
                  <a:cubicBezTo>
                    <a:pt x="1284" y="796"/>
                    <a:pt x="1257" y="873"/>
                    <a:pt x="1337" y="868"/>
                  </a:cubicBezTo>
                  <a:cubicBezTo>
                    <a:pt x="1403" y="865"/>
                    <a:pt x="1462" y="759"/>
                    <a:pt x="1434" y="694"/>
                  </a:cubicBezTo>
                  <a:cubicBezTo>
                    <a:pt x="1415" y="648"/>
                    <a:pt x="1381" y="601"/>
                    <a:pt x="1341" y="57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8"/>
            <p:cNvSpPr/>
            <p:nvPr/>
          </p:nvSpPr>
          <p:spPr>
            <a:xfrm>
              <a:off x="3764050" y="3903475"/>
              <a:ext cx="30975" cy="20650"/>
            </a:xfrm>
            <a:custGeom>
              <a:avLst/>
              <a:gdLst/>
              <a:ahLst/>
              <a:cxnLst/>
              <a:rect l="l" t="t" r="r" b="b"/>
              <a:pathLst>
                <a:path w="1239" h="826" extrusionOk="0">
                  <a:moveTo>
                    <a:pt x="1195" y="685"/>
                  </a:moveTo>
                  <a:cubicBezTo>
                    <a:pt x="1157" y="650"/>
                    <a:pt x="1108" y="625"/>
                    <a:pt x="1062" y="601"/>
                  </a:cubicBezTo>
                  <a:cubicBezTo>
                    <a:pt x="903" y="517"/>
                    <a:pt x="744" y="434"/>
                    <a:pt x="584" y="351"/>
                  </a:cubicBezTo>
                  <a:cubicBezTo>
                    <a:pt x="493" y="302"/>
                    <a:pt x="408" y="256"/>
                    <a:pt x="345" y="159"/>
                  </a:cubicBezTo>
                  <a:cubicBezTo>
                    <a:pt x="275" y="50"/>
                    <a:pt x="153" y="0"/>
                    <a:pt x="1" y="23"/>
                  </a:cubicBezTo>
                  <a:cubicBezTo>
                    <a:pt x="14" y="58"/>
                    <a:pt x="17" y="92"/>
                    <a:pt x="35" y="108"/>
                  </a:cubicBezTo>
                  <a:cubicBezTo>
                    <a:pt x="112" y="178"/>
                    <a:pt x="210" y="225"/>
                    <a:pt x="260" y="324"/>
                  </a:cubicBezTo>
                  <a:cubicBezTo>
                    <a:pt x="272" y="347"/>
                    <a:pt x="305" y="364"/>
                    <a:pt x="330" y="378"/>
                  </a:cubicBezTo>
                  <a:cubicBezTo>
                    <a:pt x="566" y="510"/>
                    <a:pt x="801" y="641"/>
                    <a:pt x="1037" y="771"/>
                  </a:cubicBezTo>
                  <a:cubicBezTo>
                    <a:pt x="1063" y="786"/>
                    <a:pt x="1092" y="797"/>
                    <a:pt x="1119" y="807"/>
                  </a:cubicBezTo>
                  <a:cubicBezTo>
                    <a:pt x="1170" y="825"/>
                    <a:pt x="1239" y="810"/>
                    <a:pt x="1236" y="781"/>
                  </a:cubicBezTo>
                  <a:cubicBezTo>
                    <a:pt x="1233" y="747"/>
                    <a:pt x="1218" y="707"/>
                    <a:pt x="1195" y="68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7" name="Google Shape;207;p8"/>
          <p:cNvSpPr/>
          <p:nvPr/>
        </p:nvSpPr>
        <p:spPr>
          <a:xfrm rot="10800000">
            <a:off x="959707" y="4200310"/>
            <a:ext cx="355855" cy="292963"/>
          </a:xfrm>
          <a:custGeom>
            <a:avLst/>
            <a:gdLst/>
            <a:ahLst/>
            <a:cxnLst/>
            <a:rect l="l" t="t" r="r" b="b"/>
            <a:pathLst>
              <a:path w="7131" h="5871" extrusionOk="0">
                <a:moveTo>
                  <a:pt x="263" y="3954"/>
                </a:moveTo>
                <a:cubicBezTo>
                  <a:pt x="352" y="4210"/>
                  <a:pt x="462" y="4450"/>
                  <a:pt x="633" y="4658"/>
                </a:cubicBezTo>
                <a:cubicBezTo>
                  <a:pt x="770" y="4823"/>
                  <a:pt x="911" y="4989"/>
                  <a:pt x="1072" y="5130"/>
                </a:cubicBezTo>
                <a:cubicBezTo>
                  <a:pt x="1659" y="5647"/>
                  <a:pt x="2341" y="5871"/>
                  <a:pt x="3123" y="5753"/>
                </a:cubicBezTo>
                <a:cubicBezTo>
                  <a:pt x="3242" y="5735"/>
                  <a:pt x="3363" y="5679"/>
                  <a:pt x="3478" y="5693"/>
                </a:cubicBezTo>
                <a:cubicBezTo>
                  <a:pt x="3668" y="5714"/>
                  <a:pt x="3806" y="5627"/>
                  <a:pt x="3954" y="5539"/>
                </a:cubicBezTo>
                <a:cubicBezTo>
                  <a:pt x="4035" y="5491"/>
                  <a:pt x="4123" y="5455"/>
                  <a:pt x="4207" y="5412"/>
                </a:cubicBezTo>
                <a:cubicBezTo>
                  <a:pt x="4535" y="5250"/>
                  <a:pt x="4829" y="5042"/>
                  <a:pt x="5067" y="4762"/>
                </a:cubicBezTo>
                <a:cubicBezTo>
                  <a:pt x="5200" y="4605"/>
                  <a:pt x="5331" y="4444"/>
                  <a:pt x="5456" y="4280"/>
                </a:cubicBezTo>
                <a:cubicBezTo>
                  <a:pt x="5645" y="4030"/>
                  <a:pt x="5778" y="3752"/>
                  <a:pt x="5840" y="3443"/>
                </a:cubicBezTo>
                <a:cubicBezTo>
                  <a:pt x="5851" y="3385"/>
                  <a:pt x="5871" y="3328"/>
                  <a:pt x="5889" y="3268"/>
                </a:cubicBezTo>
                <a:cubicBezTo>
                  <a:pt x="5939" y="3263"/>
                  <a:pt x="5981" y="3258"/>
                  <a:pt x="6023" y="3254"/>
                </a:cubicBezTo>
                <a:cubicBezTo>
                  <a:pt x="6297" y="3223"/>
                  <a:pt x="6567" y="3171"/>
                  <a:pt x="6830" y="3089"/>
                </a:cubicBezTo>
                <a:cubicBezTo>
                  <a:pt x="6906" y="3065"/>
                  <a:pt x="6974" y="3031"/>
                  <a:pt x="7018" y="2962"/>
                </a:cubicBezTo>
                <a:cubicBezTo>
                  <a:pt x="7074" y="2874"/>
                  <a:pt x="7123" y="2783"/>
                  <a:pt x="7124" y="2676"/>
                </a:cubicBezTo>
                <a:cubicBezTo>
                  <a:pt x="7127" y="2520"/>
                  <a:pt x="7131" y="2365"/>
                  <a:pt x="7123" y="2211"/>
                </a:cubicBezTo>
                <a:cubicBezTo>
                  <a:pt x="7116" y="2042"/>
                  <a:pt x="6989" y="1905"/>
                  <a:pt x="6818" y="1876"/>
                </a:cubicBezTo>
                <a:cubicBezTo>
                  <a:pt x="6759" y="1865"/>
                  <a:pt x="6698" y="1868"/>
                  <a:pt x="6638" y="1868"/>
                </a:cubicBezTo>
                <a:cubicBezTo>
                  <a:pt x="6363" y="1867"/>
                  <a:pt x="6088" y="1868"/>
                  <a:pt x="5788" y="1869"/>
                </a:cubicBezTo>
                <a:cubicBezTo>
                  <a:pt x="5752" y="1780"/>
                  <a:pt x="5718" y="1700"/>
                  <a:pt x="5684" y="1621"/>
                </a:cubicBezTo>
                <a:cubicBezTo>
                  <a:pt x="5583" y="1384"/>
                  <a:pt x="5480" y="1144"/>
                  <a:pt x="5310" y="948"/>
                </a:cubicBezTo>
                <a:cubicBezTo>
                  <a:pt x="4932" y="515"/>
                  <a:pt x="4471" y="213"/>
                  <a:pt x="3903" y="87"/>
                </a:cubicBezTo>
                <a:cubicBezTo>
                  <a:pt x="3591" y="18"/>
                  <a:pt x="3273" y="0"/>
                  <a:pt x="2954" y="9"/>
                </a:cubicBezTo>
                <a:cubicBezTo>
                  <a:pt x="2107" y="31"/>
                  <a:pt x="1357" y="316"/>
                  <a:pt x="689" y="830"/>
                </a:cubicBezTo>
                <a:cubicBezTo>
                  <a:pt x="428" y="1031"/>
                  <a:pt x="258" y="1297"/>
                  <a:pt x="127" y="1591"/>
                </a:cubicBezTo>
                <a:cubicBezTo>
                  <a:pt x="80" y="1698"/>
                  <a:pt x="50" y="1821"/>
                  <a:pt x="43" y="1940"/>
                </a:cubicBezTo>
                <a:cubicBezTo>
                  <a:pt x="1" y="2623"/>
                  <a:pt x="35" y="3298"/>
                  <a:pt x="263" y="3954"/>
                </a:cubicBezTo>
                <a:close/>
                <a:moveTo>
                  <a:pt x="6811" y="2185"/>
                </a:moveTo>
                <a:cubicBezTo>
                  <a:pt x="6875" y="2348"/>
                  <a:pt x="6853" y="2518"/>
                  <a:pt x="6831" y="2687"/>
                </a:cubicBezTo>
                <a:cubicBezTo>
                  <a:pt x="6821" y="2749"/>
                  <a:pt x="6779" y="2794"/>
                  <a:pt x="6717" y="2817"/>
                </a:cubicBezTo>
                <a:cubicBezTo>
                  <a:pt x="6685" y="2828"/>
                  <a:pt x="6652" y="2839"/>
                  <a:pt x="6618" y="2847"/>
                </a:cubicBezTo>
                <a:cubicBezTo>
                  <a:pt x="6419" y="2894"/>
                  <a:pt x="6219" y="2943"/>
                  <a:pt x="6018" y="2989"/>
                </a:cubicBezTo>
                <a:cubicBezTo>
                  <a:pt x="5996" y="2993"/>
                  <a:pt x="5969" y="2985"/>
                  <a:pt x="5931" y="2981"/>
                </a:cubicBezTo>
                <a:cubicBezTo>
                  <a:pt x="5900" y="2846"/>
                  <a:pt x="5931" y="2708"/>
                  <a:pt x="5918" y="2575"/>
                </a:cubicBezTo>
                <a:cubicBezTo>
                  <a:pt x="5904" y="2447"/>
                  <a:pt x="5888" y="2320"/>
                  <a:pt x="5875" y="2195"/>
                </a:cubicBezTo>
                <a:cubicBezTo>
                  <a:pt x="6065" y="2151"/>
                  <a:pt x="6576" y="2146"/>
                  <a:pt x="6811" y="2185"/>
                </a:cubicBezTo>
                <a:close/>
                <a:moveTo>
                  <a:pt x="5420" y="3715"/>
                </a:moveTo>
                <a:cubicBezTo>
                  <a:pt x="5422" y="3713"/>
                  <a:pt x="5424" y="3711"/>
                  <a:pt x="5426" y="3709"/>
                </a:cubicBezTo>
                <a:cubicBezTo>
                  <a:pt x="5420" y="3656"/>
                  <a:pt x="5409" y="3601"/>
                  <a:pt x="5462" y="3564"/>
                </a:cubicBezTo>
                <a:cubicBezTo>
                  <a:pt x="5462" y="3560"/>
                  <a:pt x="5462" y="3557"/>
                  <a:pt x="5461" y="3554"/>
                </a:cubicBezTo>
                <a:cubicBezTo>
                  <a:pt x="5463" y="3551"/>
                  <a:pt x="5465" y="3549"/>
                  <a:pt x="5467" y="3547"/>
                </a:cubicBezTo>
                <a:cubicBezTo>
                  <a:pt x="5465" y="3483"/>
                  <a:pt x="5457" y="3417"/>
                  <a:pt x="5524" y="3377"/>
                </a:cubicBezTo>
                <a:cubicBezTo>
                  <a:pt x="5524" y="3373"/>
                  <a:pt x="5524" y="3369"/>
                  <a:pt x="5524" y="3366"/>
                </a:cubicBezTo>
                <a:cubicBezTo>
                  <a:pt x="5526" y="3363"/>
                  <a:pt x="5527" y="3358"/>
                  <a:pt x="5530" y="3355"/>
                </a:cubicBezTo>
                <a:cubicBezTo>
                  <a:pt x="5528" y="3338"/>
                  <a:pt x="5527" y="3321"/>
                  <a:pt x="5528" y="3304"/>
                </a:cubicBezTo>
                <a:cubicBezTo>
                  <a:pt x="5530" y="3296"/>
                  <a:pt x="5544" y="3290"/>
                  <a:pt x="5554" y="3283"/>
                </a:cubicBezTo>
                <a:cubicBezTo>
                  <a:pt x="5554" y="3290"/>
                  <a:pt x="5558" y="3299"/>
                  <a:pt x="5555" y="3305"/>
                </a:cubicBezTo>
                <a:cubicBezTo>
                  <a:pt x="5547" y="3323"/>
                  <a:pt x="5538" y="3338"/>
                  <a:pt x="5530" y="3355"/>
                </a:cubicBezTo>
                <a:cubicBezTo>
                  <a:pt x="5531" y="3360"/>
                  <a:pt x="5531" y="3367"/>
                  <a:pt x="5531" y="3372"/>
                </a:cubicBezTo>
                <a:cubicBezTo>
                  <a:pt x="5528" y="3374"/>
                  <a:pt x="5526" y="3375"/>
                  <a:pt x="5524" y="3377"/>
                </a:cubicBezTo>
                <a:cubicBezTo>
                  <a:pt x="5522" y="3414"/>
                  <a:pt x="5523" y="3451"/>
                  <a:pt x="5514" y="3485"/>
                </a:cubicBezTo>
                <a:cubicBezTo>
                  <a:pt x="5506" y="3509"/>
                  <a:pt x="5484" y="3527"/>
                  <a:pt x="5467" y="3547"/>
                </a:cubicBezTo>
                <a:cubicBezTo>
                  <a:pt x="5467" y="3551"/>
                  <a:pt x="5467" y="3555"/>
                  <a:pt x="5467" y="3559"/>
                </a:cubicBezTo>
                <a:cubicBezTo>
                  <a:pt x="5465" y="3560"/>
                  <a:pt x="5464" y="3561"/>
                  <a:pt x="5462" y="3564"/>
                </a:cubicBezTo>
                <a:cubicBezTo>
                  <a:pt x="5470" y="3616"/>
                  <a:pt x="5464" y="3667"/>
                  <a:pt x="5426" y="3709"/>
                </a:cubicBezTo>
                <a:cubicBezTo>
                  <a:pt x="5426" y="3713"/>
                  <a:pt x="5427" y="3717"/>
                  <a:pt x="5427" y="3721"/>
                </a:cubicBezTo>
                <a:cubicBezTo>
                  <a:pt x="5417" y="3733"/>
                  <a:pt x="5408" y="3746"/>
                  <a:pt x="5397" y="3758"/>
                </a:cubicBezTo>
                <a:cubicBezTo>
                  <a:pt x="5405" y="3743"/>
                  <a:pt x="5413" y="3729"/>
                  <a:pt x="5420" y="3715"/>
                </a:cubicBezTo>
                <a:close/>
                <a:moveTo>
                  <a:pt x="326" y="2637"/>
                </a:moveTo>
                <a:cubicBezTo>
                  <a:pt x="332" y="2481"/>
                  <a:pt x="334" y="2326"/>
                  <a:pt x="329" y="2171"/>
                </a:cubicBezTo>
                <a:cubicBezTo>
                  <a:pt x="311" y="1698"/>
                  <a:pt x="542" y="1349"/>
                  <a:pt x="882" y="1056"/>
                </a:cubicBezTo>
                <a:cubicBezTo>
                  <a:pt x="979" y="972"/>
                  <a:pt x="1093" y="907"/>
                  <a:pt x="1197" y="830"/>
                </a:cubicBezTo>
                <a:cubicBezTo>
                  <a:pt x="1230" y="806"/>
                  <a:pt x="1258" y="773"/>
                  <a:pt x="1288" y="745"/>
                </a:cubicBezTo>
                <a:cubicBezTo>
                  <a:pt x="1288" y="745"/>
                  <a:pt x="1288" y="745"/>
                  <a:pt x="1288" y="745"/>
                </a:cubicBezTo>
                <a:cubicBezTo>
                  <a:pt x="1288" y="745"/>
                  <a:pt x="1288" y="745"/>
                  <a:pt x="1288" y="745"/>
                </a:cubicBezTo>
                <a:cubicBezTo>
                  <a:pt x="1336" y="741"/>
                  <a:pt x="1384" y="738"/>
                  <a:pt x="1432" y="733"/>
                </a:cubicBezTo>
                <a:cubicBezTo>
                  <a:pt x="1434" y="731"/>
                  <a:pt x="1436" y="730"/>
                  <a:pt x="1438" y="727"/>
                </a:cubicBezTo>
                <a:cubicBezTo>
                  <a:pt x="1442" y="726"/>
                  <a:pt x="1448" y="725"/>
                  <a:pt x="1452" y="724"/>
                </a:cubicBezTo>
                <a:cubicBezTo>
                  <a:pt x="1559" y="612"/>
                  <a:pt x="1709" y="587"/>
                  <a:pt x="1844" y="533"/>
                </a:cubicBezTo>
                <a:cubicBezTo>
                  <a:pt x="1858" y="526"/>
                  <a:pt x="1888" y="562"/>
                  <a:pt x="1939" y="599"/>
                </a:cubicBezTo>
                <a:cubicBezTo>
                  <a:pt x="1754" y="646"/>
                  <a:pt x="1602" y="685"/>
                  <a:pt x="1452" y="724"/>
                </a:cubicBezTo>
                <a:cubicBezTo>
                  <a:pt x="1449" y="727"/>
                  <a:pt x="1445" y="729"/>
                  <a:pt x="1443" y="732"/>
                </a:cubicBezTo>
                <a:cubicBezTo>
                  <a:pt x="1439" y="733"/>
                  <a:pt x="1436" y="733"/>
                  <a:pt x="1432" y="733"/>
                </a:cubicBezTo>
                <a:cubicBezTo>
                  <a:pt x="1390" y="783"/>
                  <a:pt x="1338" y="759"/>
                  <a:pt x="1289" y="745"/>
                </a:cubicBezTo>
                <a:lnTo>
                  <a:pt x="1288" y="745"/>
                </a:lnTo>
                <a:cubicBezTo>
                  <a:pt x="1288" y="745"/>
                  <a:pt x="1288" y="745"/>
                  <a:pt x="1288" y="745"/>
                </a:cubicBezTo>
                <a:cubicBezTo>
                  <a:pt x="1311" y="788"/>
                  <a:pt x="1301" y="822"/>
                  <a:pt x="1270" y="861"/>
                </a:cubicBezTo>
                <a:cubicBezTo>
                  <a:pt x="1176" y="972"/>
                  <a:pt x="1084" y="1086"/>
                  <a:pt x="997" y="1204"/>
                </a:cubicBezTo>
                <a:cubicBezTo>
                  <a:pt x="803" y="1469"/>
                  <a:pt x="719" y="1774"/>
                  <a:pt x="713" y="2098"/>
                </a:cubicBezTo>
                <a:cubicBezTo>
                  <a:pt x="708" y="2425"/>
                  <a:pt x="711" y="2752"/>
                  <a:pt x="726" y="3080"/>
                </a:cubicBezTo>
                <a:cubicBezTo>
                  <a:pt x="732" y="3215"/>
                  <a:pt x="762" y="3354"/>
                  <a:pt x="809" y="3481"/>
                </a:cubicBezTo>
                <a:cubicBezTo>
                  <a:pt x="904" y="3731"/>
                  <a:pt x="1018" y="3972"/>
                  <a:pt x="1125" y="4217"/>
                </a:cubicBezTo>
                <a:cubicBezTo>
                  <a:pt x="1215" y="4425"/>
                  <a:pt x="1382" y="4559"/>
                  <a:pt x="1571" y="4667"/>
                </a:cubicBezTo>
                <a:cubicBezTo>
                  <a:pt x="1620" y="4696"/>
                  <a:pt x="1684" y="4704"/>
                  <a:pt x="1742" y="4709"/>
                </a:cubicBezTo>
                <a:cubicBezTo>
                  <a:pt x="1809" y="4717"/>
                  <a:pt x="1879" y="4711"/>
                  <a:pt x="1958" y="4710"/>
                </a:cubicBezTo>
                <a:cubicBezTo>
                  <a:pt x="2020" y="4774"/>
                  <a:pt x="2084" y="4843"/>
                  <a:pt x="2150" y="4910"/>
                </a:cubicBezTo>
                <a:cubicBezTo>
                  <a:pt x="2301" y="5066"/>
                  <a:pt x="2484" y="5157"/>
                  <a:pt x="2701" y="5161"/>
                </a:cubicBezTo>
                <a:cubicBezTo>
                  <a:pt x="3011" y="5165"/>
                  <a:pt x="3321" y="5168"/>
                  <a:pt x="3631" y="5153"/>
                </a:cubicBezTo>
                <a:cubicBezTo>
                  <a:pt x="3775" y="5146"/>
                  <a:pt x="3917" y="5096"/>
                  <a:pt x="4059" y="5061"/>
                </a:cubicBezTo>
                <a:cubicBezTo>
                  <a:pt x="4083" y="5054"/>
                  <a:pt x="4102" y="5022"/>
                  <a:pt x="4156" y="4969"/>
                </a:cubicBezTo>
                <a:cubicBezTo>
                  <a:pt x="4063" y="4969"/>
                  <a:pt x="4012" y="4961"/>
                  <a:pt x="3967" y="4971"/>
                </a:cubicBezTo>
                <a:cubicBezTo>
                  <a:pt x="3721" y="5027"/>
                  <a:pt x="3471" y="5025"/>
                  <a:pt x="3221" y="5026"/>
                </a:cubicBezTo>
                <a:cubicBezTo>
                  <a:pt x="3032" y="5027"/>
                  <a:pt x="2842" y="5028"/>
                  <a:pt x="2652" y="5021"/>
                </a:cubicBezTo>
                <a:cubicBezTo>
                  <a:pt x="2491" y="5015"/>
                  <a:pt x="2483" y="5006"/>
                  <a:pt x="2331" y="4880"/>
                </a:cubicBezTo>
                <a:cubicBezTo>
                  <a:pt x="2469" y="4842"/>
                  <a:pt x="2586" y="4989"/>
                  <a:pt x="2717" y="4925"/>
                </a:cubicBezTo>
                <a:cubicBezTo>
                  <a:pt x="2715" y="4850"/>
                  <a:pt x="2663" y="4846"/>
                  <a:pt x="2628" y="4832"/>
                </a:cubicBezTo>
                <a:cubicBezTo>
                  <a:pt x="2500" y="4782"/>
                  <a:pt x="2368" y="4741"/>
                  <a:pt x="2241" y="4689"/>
                </a:cubicBezTo>
                <a:cubicBezTo>
                  <a:pt x="1817" y="4517"/>
                  <a:pt x="1503" y="4218"/>
                  <a:pt x="1270" y="3833"/>
                </a:cubicBezTo>
                <a:cubicBezTo>
                  <a:pt x="1212" y="3738"/>
                  <a:pt x="1163" y="3639"/>
                  <a:pt x="1152" y="3501"/>
                </a:cubicBezTo>
                <a:cubicBezTo>
                  <a:pt x="1248" y="3565"/>
                  <a:pt x="1289" y="3649"/>
                  <a:pt x="1340" y="3720"/>
                </a:cubicBezTo>
                <a:cubicBezTo>
                  <a:pt x="1444" y="3870"/>
                  <a:pt x="1558" y="4008"/>
                  <a:pt x="1697" y="4126"/>
                </a:cubicBezTo>
                <a:cubicBezTo>
                  <a:pt x="1911" y="4312"/>
                  <a:pt x="2156" y="4434"/>
                  <a:pt x="2430" y="4487"/>
                </a:cubicBezTo>
                <a:cubicBezTo>
                  <a:pt x="2831" y="4565"/>
                  <a:pt x="3237" y="4566"/>
                  <a:pt x="3641" y="4528"/>
                </a:cubicBezTo>
                <a:cubicBezTo>
                  <a:pt x="3982" y="4497"/>
                  <a:pt x="4290" y="4363"/>
                  <a:pt x="4556" y="4143"/>
                </a:cubicBezTo>
                <a:cubicBezTo>
                  <a:pt x="4658" y="4059"/>
                  <a:pt x="4739" y="3961"/>
                  <a:pt x="4793" y="3840"/>
                </a:cubicBezTo>
                <a:cubicBezTo>
                  <a:pt x="4811" y="3800"/>
                  <a:pt x="4788" y="3746"/>
                  <a:pt x="4749" y="3734"/>
                </a:cubicBezTo>
                <a:cubicBezTo>
                  <a:pt x="4705" y="3721"/>
                  <a:pt x="4652" y="3722"/>
                  <a:pt x="4637" y="3768"/>
                </a:cubicBezTo>
                <a:cubicBezTo>
                  <a:pt x="4560" y="3997"/>
                  <a:pt x="4356" y="4083"/>
                  <a:pt x="4169" y="4183"/>
                </a:cubicBezTo>
                <a:cubicBezTo>
                  <a:pt x="4008" y="4269"/>
                  <a:pt x="3829" y="4317"/>
                  <a:pt x="3649" y="4327"/>
                </a:cubicBezTo>
                <a:cubicBezTo>
                  <a:pt x="3254" y="4349"/>
                  <a:pt x="2857" y="4369"/>
                  <a:pt x="2464" y="4289"/>
                </a:cubicBezTo>
                <a:cubicBezTo>
                  <a:pt x="2110" y="4219"/>
                  <a:pt x="1832" y="4029"/>
                  <a:pt x="1607" y="3752"/>
                </a:cubicBezTo>
                <a:cubicBezTo>
                  <a:pt x="1595" y="3736"/>
                  <a:pt x="1597" y="3709"/>
                  <a:pt x="1586" y="3666"/>
                </a:cubicBezTo>
                <a:cubicBezTo>
                  <a:pt x="1705" y="3689"/>
                  <a:pt x="1782" y="3763"/>
                  <a:pt x="1875" y="3799"/>
                </a:cubicBezTo>
                <a:cubicBezTo>
                  <a:pt x="1962" y="3833"/>
                  <a:pt x="2047" y="3876"/>
                  <a:pt x="2137" y="3903"/>
                </a:cubicBezTo>
                <a:cubicBezTo>
                  <a:pt x="2236" y="3933"/>
                  <a:pt x="2338" y="3950"/>
                  <a:pt x="2452" y="3976"/>
                </a:cubicBezTo>
                <a:cubicBezTo>
                  <a:pt x="2464" y="4042"/>
                  <a:pt x="2476" y="4112"/>
                  <a:pt x="2490" y="4186"/>
                </a:cubicBezTo>
                <a:cubicBezTo>
                  <a:pt x="2610" y="4160"/>
                  <a:pt x="2592" y="4038"/>
                  <a:pt x="2683" y="3983"/>
                </a:cubicBezTo>
                <a:cubicBezTo>
                  <a:pt x="3032" y="3968"/>
                  <a:pt x="3403" y="3976"/>
                  <a:pt x="3779" y="3856"/>
                </a:cubicBezTo>
                <a:cubicBezTo>
                  <a:pt x="3759" y="4011"/>
                  <a:pt x="3604" y="4041"/>
                  <a:pt x="3580" y="4159"/>
                </a:cubicBezTo>
                <a:cubicBezTo>
                  <a:pt x="3596" y="4208"/>
                  <a:pt x="3633" y="4237"/>
                  <a:pt x="3675" y="4202"/>
                </a:cubicBezTo>
                <a:cubicBezTo>
                  <a:pt x="3754" y="4137"/>
                  <a:pt x="3825" y="4062"/>
                  <a:pt x="3895" y="3985"/>
                </a:cubicBezTo>
                <a:cubicBezTo>
                  <a:pt x="4042" y="3827"/>
                  <a:pt x="4194" y="3678"/>
                  <a:pt x="4390" y="3577"/>
                </a:cubicBezTo>
                <a:cubicBezTo>
                  <a:pt x="4503" y="3518"/>
                  <a:pt x="4610" y="3445"/>
                  <a:pt x="4696" y="3343"/>
                </a:cubicBezTo>
                <a:cubicBezTo>
                  <a:pt x="4667" y="3305"/>
                  <a:pt x="4642" y="3273"/>
                  <a:pt x="4616" y="3241"/>
                </a:cubicBezTo>
                <a:cubicBezTo>
                  <a:pt x="4731" y="3101"/>
                  <a:pt x="4848" y="2964"/>
                  <a:pt x="4958" y="2822"/>
                </a:cubicBezTo>
                <a:cubicBezTo>
                  <a:pt x="5022" y="2741"/>
                  <a:pt x="5081" y="2655"/>
                  <a:pt x="5131" y="2564"/>
                </a:cubicBezTo>
                <a:cubicBezTo>
                  <a:pt x="5177" y="2482"/>
                  <a:pt x="5211" y="2394"/>
                  <a:pt x="5243" y="2305"/>
                </a:cubicBezTo>
                <a:cubicBezTo>
                  <a:pt x="5265" y="2246"/>
                  <a:pt x="5265" y="2184"/>
                  <a:pt x="5212" y="2138"/>
                </a:cubicBezTo>
                <a:cubicBezTo>
                  <a:pt x="5160" y="2093"/>
                  <a:pt x="5095" y="2097"/>
                  <a:pt x="5042" y="2126"/>
                </a:cubicBezTo>
                <a:cubicBezTo>
                  <a:pt x="4931" y="2191"/>
                  <a:pt x="4824" y="2262"/>
                  <a:pt x="4717" y="2335"/>
                </a:cubicBezTo>
                <a:cubicBezTo>
                  <a:pt x="4704" y="2345"/>
                  <a:pt x="4695" y="2394"/>
                  <a:pt x="4705" y="2402"/>
                </a:cubicBezTo>
                <a:cubicBezTo>
                  <a:pt x="4726" y="2421"/>
                  <a:pt x="4763" y="2441"/>
                  <a:pt x="4788" y="2436"/>
                </a:cubicBezTo>
                <a:cubicBezTo>
                  <a:pt x="4837" y="2425"/>
                  <a:pt x="4883" y="2398"/>
                  <a:pt x="4928" y="2379"/>
                </a:cubicBezTo>
                <a:cubicBezTo>
                  <a:pt x="4965" y="2429"/>
                  <a:pt x="4935" y="2465"/>
                  <a:pt x="4912" y="2499"/>
                </a:cubicBezTo>
                <a:cubicBezTo>
                  <a:pt x="4825" y="2627"/>
                  <a:pt x="4739" y="2758"/>
                  <a:pt x="4648" y="2882"/>
                </a:cubicBezTo>
                <a:cubicBezTo>
                  <a:pt x="4514" y="3062"/>
                  <a:pt x="4373" y="3236"/>
                  <a:pt x="4238" y="3414"/>
                </a:cubicBezTo>
                <a:cubicBezTo>
                  <a:pt x="4189" y="3477"/>
                  <a:pt x="4137" y="3528"/>
                  <a:pt x="4061" y="3560"/>
                </a:cubicBezTo>
                <a:cubicBezTo>
                  <a:pt x="3700" y="3713"/>
                  <a:pt x="3325" y="3803"/>
                  <a:pt x="2931" y="3784"/>
                </a:cubicBezTo>
                <a:cubicBezTo>
                  <a:pt x="2914" y="3783"/>
                  <a:pt x="2899" y="3773"/>
                  <a:pt x="2865" y="3761"/>
                </a:cubicBezTo>
                <a:cubicBezTo>
                  <a:pt x="2896" y="3710"/>
                  <a:pt x="2921" y="3659"/>
                  <a:pt x="2955" y="3614"/>
                </a:cubicBezTo>
                <a:cubicBezTo>
                  <a:pt x="3361" y="3057"/>
                  <a:pt x="3769" y="2503"/>
                  <a:pt x="4173" y="1944"/>
                </a:cubicBezTo>
                <a:cubicBezTo>
                  <a:pt x="4218" y="1883"/>
                  <a:pt x="4250" y="1812"/>
                  <a:pt x="4275" y="1740"/>
                </a:cubicBezTo>
                <a:cubicBezTo>
                  <a:pt x="4293" y="1691"/>
                  <a:pt x="4279" y="1637"/>
                  <a:pt x="4227" y="1606"/>
                </a:cubicBezTo>
                <a:cubicBezTo>
                  <a:pt x="4178" y="1575"/>
                  <a:pt x="4123" y="1580"/>
                  <a:pt x="4081" y="1613"/>
                </a:cubicBezTo>
                <a:cubicBezTo>
                  <a:pt x="4032" y="1648"/>
                  <a:pt x="3990" y="1693"/>
                  <a:pt x="3952" y="1739"/>
                </a:cubicBezTo>
                <a:cubicBezTo>
                  <a:pt x="3755" y="1978"/>
                  <a:pt x="3551" y="2213"/>
                  <a:pt x="3364" y="2460"/>
                </a:cubicBezTo>
                <a:cubicBezTo>
                  <a:pt x="3099" y="2812"/>
                  <a:pt x="2818" y="3149"/>
                  <a:pt x="2477" y="3431"/>
                </a:cubicBezTo>
                <a:cubicBezTo>
                  <a:pt x="2427" y="3474"/>
                  <a:pt x="2372" y="3511"/>
                  <a:pt x="2314" y="3555"/>
                </a:cubicBezTo>
                <a:cubicBezTo>
                  <a:pt x="2281" y="3472"/>
                  <a:pt x="2329" y="3426"/>
                  <a:pt x="2360" y="3379"/>
                </a:cubicBezTo>
                <a:cubicBezTo>
                  <a:pt x="2577" y="3059"/>
                  <a:pt x="2797" y="2740"/>
                  <a:pt x="3017" y="2421"/>
                </a:cubicBezTo>
                <a:cubicBezTo>
                  <a:pt x="3252" y="2080"/>
                  <a:pt x="3492" y="1743"/>
                  <a:pt x="3723" y="1400"/>
                </a:cubicBezTo>
                <a:cubicBezTo>
                  <a:pt x="3795" y="1294"/>
                  <a:pt x="3848" y="1175"/>
                  <a:pt x="3908" y="1061"/>
                </a:cubicBezTo>
                <a:cubicBezTo>
                  <a:pt x="3928" y="1023"/>
                  <a:pt x="3945" y="983"/>
                  <a:pt x="3955" y="941"/>
                </a:cubicBezTo>
                <a:cubicBezTo>
                  <a:pt x="3978" y="830"/>
                  <a:pt x="3875" y="733"/>
                  <a:pt x="3765" y="767"/>
                </a:cubicBezTo>
                <a:cubicBezTo>
                  <a:pt x="3718" y="782"/>
                  <a:pt x="3671" y="810"/>
                  <a:pt x="3635" y="845"/>
                </a:cubicBezTo>
                <a:cubicBezTo>
                  <a:pt x="3486" y="988"/>
                  <a:pt x="3335" y="1130"/>
                  <a:pt x="3198" y="1285"/>
                </a:cubicBezTo>
                <a:cubicBezTo>
                  <a:pt x="2873" y="1654"/>
                  <a:pt x="2531" y="2005"/>
                  <a:pt x="2168" y="2337"/>
                </a:cubicBezTo>
                <a:cubicBezTo>
                  <a:pt x="2111" y="2388"/>
                  <a:pt x="2048" y="2434"/>
                  <a:pt x="1958" y="2505"/>
                </a:cubicBezTo>
                <a:cubicBezTo>
                  <a:pt x="1968" y="2434"/>
                  <a:pt x="1964" y="2392"/>
                  <a:pt x="1981" y="2362"/>
                </a:cubicBezTo>
                <a:cubicBezTo>
                  <a:pt x="2075" y="2198"/>
                  <a:pt x="2174" y="2037"/>
                  <a:pt x="2269" y="1873"/>
                </a:cubicBezTo>
                <a:cubicBezTo>
                  <a:pt x="2360" y="1716"/>
                  <a:pt x="2451" y="1560"/>
                  <a:pt x="2532" y="1399"/>
                </a:cubicBezTo>
                <a:cubicBezTo>
                  <a:pt x="2592" y="1278"/>
                  <a:pt x="2571" y="1192"/>
                  <a:pt x="2491" y="1149"/>
                </a:cubicBezTo>
                <a:cubicBezTo>
                  <a:pt x="2418" y="1110"/>
                  <a:pt x="2335" y="1125"/>
                  <a:pt x="2262" y="1209"/>
                </a:cubicBezTo>
                <a:cubicBezTo>
                  <a:pt x="2104" y="1391"/>
                  <a:pt x="1957" y="1582"/>
                  <a:pt x="1795" y="1761"/>
                </a:cubicBezTo>
                <a:cubicBezTo>
                  <a:pt x="1657" y="1914"/>
                  <a:pt x="1506" y="2056"/>
                  <a:pt x="1359" y="2200"/>
                </a:cubicBezTo>
                <a:cubicBezTo>
                  <a:pt x="1331" y="2227"/>
                  <a:pt x="1291" y="2241"/>
                  <a:pt x="1220" y="2282"/>
                </a:cubicBezTo>
                <a:cubicBezTo>
                  <a:pt x="1244" y="2214"/>
                  <a:pt x="1250" y="2181"/>
                  <a:pt x="1266" y="2156"/>
                </a:cubicBezTo>
                <a:cubicBezTo>
                  <a:pt x="1356" y="2020"/>
                  <a:pt x="1449" y="1885"/>
                  <a:pt x="1542" y="1751"/>
                </a:cubicBezTo>
                <a:cubicBezTo>
                  <a:pt x="1646" y="1602"/>
                  <a:pt x="1753" y="1456"/>
                  <a:pt x="1858" y="1309"/>
                </a:cubicBezTo>
                <a:cubicBezTo>
                  <a:pt x="1914" y="1232"/>
                  <a:pt x="1918" y="1150"/>
                  <a:pt x="1874" y="1066"/>
                </a:cubicBezTo>
                <a:cubicBezTo>
                  <a:pt x="1832" y="986"/>
                  <a:pt x="1738" y="969"/>
                  <a:pt x="1681" y="1034"/>
                </a:cubicBezTo>
                <a:cubicBezTo>
                  <a:pt x="1614" y="1112"/>
                  <a:pt x="1551" y="1194"/>
                  <a:pt x="1491" y="1278"/>
                </a:cubicBezTo>
                <a:cubicBezTo>
                  <a:pt x="1343" y="1480"/>
                  <a:pt x="1199" y="1685"/>
                  <a:pt x="1053" y="1887"/>
                </a:cubicBezTo>
                <a:cubicBezTo>
                  <a:pt x="1045" y="1898"/>
                  <a:pt x="1024" y="1901"/>
                  <a:pt x="1000" y="1912"/>
                </a:cubicBezTo>
                <a:cubicBezTo>
                  <a:pt x="1000" y="1884"/>
                  <a:pt x="994" y="1859"/>
                  <a:pt x="1001" y="1838"/>
                </a:cubicBezTo>
                <a:cubicBezTo>
                  <a:pt x="1044" y="1717"/>
                  <a:pt x="1081" y="1593"/>
                  <a:pt x="1136" y="1477"/>
                </a:cubicBezTo>
                <a:cubicBezTo>
                  <a:pt x="1236" y="1265"/>
                  <a:pt x="1382" y="1085"/>
                  <a:pt x="1560" y="929"/>
                </a:cubicBezTo>
                <a:cubicBezTo>
                  <a:pt x="1666" y="836"/>
                  <a:pt x="1783" y="770"/>
                  <a:pt x="1921" y="741"/>
                </a:cubicBezTo>
                <a:cubicBezTo>
                  <a:pt x="1988" y="726"/>
                  <a:pt x="2056" y="710"/>
                  <a:pt x="2121" y="688"/>
                </a:cubicBezTo>
                <a:cubicBezTo>
                  <a:pt x="2204" y="660"/>
                  <a:pt x="2182" y="601"/>
                  <a:pt x="2150" y="534"/>
                </a:cubicBezTo>
                <a:cubicBezTo>
                  <a:pt x="2474" y="366"/>
                  <a:pt x="2816" y="311"/>
                  <a:pt x="3172" y="380"/>
                </a:cubicBezTo>
                <a:cubicBezTo>
                  <a:pt x="3416" y="427"/>
                  <a:pt x="3657" y="499"/>
                  <a:pt x="3896" y="570"/>
                </a:cubicBezTo>
                <a:cubicBezTo>
                  <a:pt x="4398" y="721"/>
                  <a:pt x="4763" y="1053"/>
                  <a:pt x="5058" y="1471"/>
                </a:cubicBezTo>
                <a:cubicBezTo>
                  <a:pt x="5169" y="1627"/>
                  <a:pt x="5248" y="1800"/>
                  <a:pt x="5275" y="1992"/>
                </a:cubicBezTo>
                <a:cubicBezTo>
                  <a:pt x="5305" y="2204"/>
                  <a:pt x="5339" y="2418"/>
                  <a:pt x="5353" y="2632"/>
                </a:cubicBezTo>
                <a:cubicBezTo>
                  <a:pt x="5360" y="2759"/>
                  <a:pt x="5344" y="2890"/>
                  <a:pt x="5317" y="3015"/>
                </a:cubicBezTo>
                <a:cubicBezTo>
                  <a:pt x="5269" y="3242"/>
                  <a:pt x="5208" y="3467"/>
                  <a:pt x="5144" y="3690"/>
                </a:cubicBezTo>
                <a:cubicBezTo>
                  <a:pt x="5095" y="3865"/>
                  <a:pt x="5016" y="4025"/>
                  <a:pt x="4901" y="4171"/>
                </a:cubicBezTo>
                <a:cubicBezTo>
                  <a:pt x="4791" y="4312"/>
                  <a:pt x="4687" y="4459"/>
                  <a:pt x="4603" y="4619"/>
                </a:cubicBezTo>
                <a:cubicBezTo>
                  <a:pt x="4693" y="4660"/>
                  <a:pt x="4693" y="4660"/>
                  <a:pt x="4825" y="4575"/>
                </a:cubicBezTo>
                <a:cubicBezTo>
                  <a:pt x="4824" y="4590"/>
                  <a:pt x="4828" y="4611"/>
                  <a:pt x="4819" y="4621"/>
                </a:cubicBezTo>
                <a:cubicBezTo>
                  <a:pt x="4714" y="4736"/>
                  <a:pt x="4614" y="4855"/>
                  <a:pt x="4501" y="4960"/>
                </a:cubicBezTo>
                <a:cubicBezTo>
                  <a:pt x="4403" y="5050"/>
                  <a:pt x="4313" y="5167"/>
                  <a:pt x="4156" y="5157"/>
                </a:cubicBezTo>
                <a:cubicBezTo>
                  <a:pt x="4140" y="5156"/>
                  <a:pt x="4122" y="5169"/>
                  <a:pt x="4109" y="5180"/>
                </a:cubicBezTo>
                <a:cubicBezTo>
                  <a:pt x="3834" y="5401"/>
                  <a:pt x="3492" y="5425"/>
                  <a:pt x="3163" y="5491"/>
                </a:cubicBezTo>
                <a:cubicBezTo>
                  <a:pt x="2819" y="5560"/>
                  <a:pt x="2479" y="5545"/>
                  <a:pt x="2143" y="5438"/>
                </a:cubicBezTo>
                <a:cubicBezTo>
                  <a:pt x="1464" y="5226"/>
                  <a:pt x="986" y="4780"/>
                  <a:pt x="647" y="4167"/>
                </a:cubicBezTo>
                <a:cubicBezTo>
                  <a:pt x="630" y="4137"/>
                  <a:pt x="614" y="4106"/>
                  <a:pt x="604" y="4074"/>
                </a:cubicBezTo>
                <a:cubicBezTo>
                  <a:pt x="446" y="3607"/>
                  <a:pt x="308" y="3136"/>
                  <a:pt x="326" y="2637"/>
                </a:cubicBezTo>
                <a:close/>
                <a:moveTo>
                  <a:pt x="1537" y="2923"/>
                </a:moveTo>
                <a:cubicBezTo>
                  <a:pt x="1547" y="3057"/>
                  <a:pt x="1665" y="3116"/>
                  <a:pt x="1776" y="3041"/>
                </a:cubicBezTo>
                <a:cubicBezTo>
                  <a:pt x="1810" y="3016"/>
                  <a:pt x="1840" y="2985"/>
                  <a:pt x="1873" y="2956"/>
                </a:cubicBezTo>
                <a:cubicBezTo>
                  <a:pt x="2211" y="2651"/>
                  <a:pt x="2566" y="2365"/>
                  <a:pt x="2878" y="2032"/>
                </a:cubicBezTo>
                <a:cubicBezTo>
                  <a:pt x="2898" y="2011"/>
                  <a:pt x="2925" y="1997"/>
                  <a:pt x="2961" y="1991"/>
                </a:cubicBezTo>
                <a:cubicBezTo>
                  <a:pt x="2642" y="2539"/>
                  <a:pt x="2261" y="3046"/>
                  <a:pt x="1976" y="3650"/>
                </a:cubicBezTo>
                <a:cubicBezTo>
                  <a:pt x="1516" y="3480"/>
                  <a:pt x="1173" y="3226"/>
                  <a:pt x="1016" y="2750"/>
                </a:cubicBezTo>
                <a:cubicBezTo>
                  <a:pt x="1217" y="2612"/>
                  <a:pt x="1412" y="2478"/>
                  <a:pt x="1634" y="2325"/>
                </a:cubicBezTo>
                <a:cubicBezTo>
                  <a:pt x="1620" y="2401"/>
                  <a:pt x="1614" y="2447"/>
                  <a:pt x="1601" y="2491"/>
                </a:cubicBezTo>
                <a:cubicBezTo>
                  <a:pt x="1563" y="2632"/>
                  <a:pt x="1525" y="2774"/>
                  <a:pt x="1537" y="2923"/>
                </a:cubicBezTo>
                <a:close/>
                <a:moveTo>
                  <a:pt x="2339" y="3772"/>
                </a:moveTo>
                <a:cubicBezTo>
                  <a:pt x="2426" y="3616"/>
                  <a:pt x="2572" y="3551"/>
                  <a:pt x="2670" y="3440"/>
                </a:cubicBezTo>
                <a:cubicBezTo>
                  <a:pt x="2772" y="3325"/>
                  <a:pt x="2889" y="3223"/>
                  <a:pt x="2999" y="3114"/>
                </a:cubicBezTo>
                <a:cubicBezTo>
                  <a:pt x="2908" y="3369"/>
                  <a:pt x="2758" y="3574"/>
                  <a:pt x="2601" y="3772"/>
                </a:cubicBezTo>
                <a:cubicBezTo>
                  <a:pt x="2516" y="3772"/>
                  <a:pt x="2441" y="3772"/>
                  <a:pt x="2339" y="377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8" name="Google Shape;208;p8"/>
          <p:cNvGrpSpPr/>
          <p:nvPr/>
        </p:nvGrpSpPr>
        <p:grpSpPr>
          <a:xfrm rot="10800000">
            <a:off x="1535370" y="3762184"/>
            <a:ext cx="1087126" cy="722303"/>
            <a:chOff x="3141725" y="3473975"/>
            <a:chExt cx="544625" cy="361875"/>
          </a:xfrm>
        </p:grpSpPr>
        <p:sp>
          <p:nvSpPr>
            <p:cNvPr id="209" name="Google Shape;209;p8"/>
            <p:cNvSpPr/>
            <p:nvPr/>
          </p:nvSpPr>
          <p:spPr>
            <a:xfrm>
              <a:off x="3487300" y="3573325"/>
              <a:ext cx="78775" cy="262525"/>
            </a:xfrm>
            <a:custGeom>
              <a:avLst/>
              <a:gdLst/>
              <a:ahLst/>
              <a:cxnLst/>
              <a:rect l="l" t="t" r="r" b="b"/>
              <a:pathLst>
                <a:path w="3151" h="10501" extrusionOk="0">
                  <a:moveTo>
                    <a:pt x="2109" y="253"/>
                  </a:moveTo>
                  <a:cubicBezTo>
                    <a:pt x="2119" y="366"/>
                    <a:pt x="2023" y="479"/>
                    <a:pt x="2108" y="593"/>
                  </a:cubicBezTo>
                  <a:cubicBezTo>
                    <a:pt x="2120" y="608"/>
                    <a:pt x="2107" y="645"/>
                    <a:pt x="2101" y="669"/>
                  </a:cubicBezTo>
                  <a:cubicBezTo>
                    <a:pt x="2077" y="751"/>
                    <a:pt x="2050" y="832"/>
                    <a:pt x="2027" y="913"/>
                  </a:cubicBezTo>
                  <a:cubicBezTo>
                    <a:pt x="2013" y="963"/>
                    <a:pt x="1989" y="1018"/>
                    <a:pt x="1998" y="1064"/>
                  </a:cubicBezTo>
                  <a:cubicBezTo>
                    <a:pt x="2022" y="1187"/>
                    <a:pt x="1982" y="1298"/>
                    <a:pt x="1958" y="1413"/>
                  </a:cubicBezTo>
                  <a:cubicBezTo>
                    <a:pt x="1941" y="1496"/>
                    <a:pt x="1912" y="1576"/>
                    <a:pt x="1895" y="1659"/>
                  </a:cubicBezTo>
                  <a:cubicBezTo>
                    <a:pt x="1810" y="2076"/>
                    <a:pt x="1691" y="2485"/>
                    <a:pt x="1565" y="2891"/>
                  </a:cubicBezTo>
                  <a:cubicBezTo>
                    <a:pt x="1528" y="3010"/>
                    <a:pt x="1491" y="3128"/>
                    <a:pt x="1458" y="3247"/>
                  </a:cubicBezTo>
                  <a:cubicBezTo>
                    <a:pt x="1345" y="3650"/>
                    <a:pt x="1238" y="4055"/>
                    <a:pt x="1120" y="4457"/>
                  </a:cubicBezTo>
                  <a:cubicBezTo>
                    <a:pt x="978" y="4940"/>
                    <a:pt x="858" y="5429"/>
                    <a:pt x="742" y="5920"/>
                  </a:cubicBezTo>
                  <a:cubicBezTo>
                    <a:pt x="641" y="6346"/>
                    <a:pt x="538" y="6772"/>
                    <a:pt x="431" y="7197"/>
                  </a:cubicBezTo>
                  <a:cubicBezTo>
                    <a:pt x="372" y="7431"/>
                    <a:pt x="308" y="7665"/>
                    <a:pt x="241" y="7896"/>
                  </a:cubicBezTo>
                  <a:cubicBezTo>
                    <a:pt x="197" y="8041"/>
                    <a:pt x="164" y="8193"/>
                    <a:pt x="90" y="8321"/>
                  </a:cubicBezTo>
                  <a:cubicBezTo>
                    <a:pt x="11" y="8458"/>
                    <a:pt x="1" y="8588"/>
                    <a:pt x="27" y="8734"/>
                  </a:cubicBezTo>
                  <a:cubicBezTo>
                    <a:pt x="48" y="8850"/>
                    <a:pt x="69" y="8966"/>
                    <a:pt x="73" y="9083"/>
                  </a:cubicBezTo>
                  <a:cubicBezTo>
                    <a:pt x="90" y="9482"/>
                    <a:pt x="99" y="9881"/>
                    <a:pt x="111" y="10279"/>
                  </a:cubicBezTo>
                  <a:cubicBezTo>
                    <a:pt x="113" y="10331"/>
                    <a:pt x="121" y="10382"/>
                    <a:pt x="133" y="10433"/>
                  </a:cubicBezTo>
                  <a:cubicBezTo>
                    <a:pt x="146" y="10483"/>
                    <a:pt x="210" y="10500"/>
                    <a:pt x="241" y="10461"/>
                  </a:cubicBezTo>
                  <a:cubicBezTo>
                    <a:pt x="348" y="10322"/>
                    <a:pt x="468" y="10195"/>
                    <a:pt x="540" y="10028"/>
                  </a:cubicBezTo>
                  <a:cubicBezTo>
                    <a:pt x="653" y="9764"/>
                    <a:pt x="783" y="9508"/>
                    <a:pt x="944" y="9267"/>
                  </a:cubicBezTo>
                  <a:cubicBezTo>
                    <a:pt x="1044" y="9116"/>
                    <a:pt x="1124" y="8950"/>
                    <a:pt x="1201" y="8785"/>
                  </a:cubicBezTo>
                  <a:cubicBezTo>
                    <a:pt x="1416" y="8319"/>
                    <a:pt x="1523" y="7818"/>
                    <a:pt x="1657" y="7326"/>
                  </a:cubicBezTo>
                  <a:cubicBezTo>
                    <a:pt x="1769" y="6917"/>
                    <a:pt x="1849" y="6498"/>
                    <a:pt x="1944" y="6085"/>
                  </a:cubicBezTo>
                  <a:cubicBezTo>
                    <a:pt x="2089" y="5454"/>
                    <a:pt x="2237" y="4823"/>
                    <a:pt x="2379" y="4191"/>
                  </a:cubicBezTo>
                  <a:cubicBezTo>
                    <a:pt x="2448" y="3885"/>
                    <a:pt x="2509" y="3578"/>
                    <a:pt x="2532" y="3263"/>
                  </a:cubicBezTo>
                  <a:cubicBezTo>
                    <a:pt x="2539" y="3160"/>
                    <a:pt x="2560" y="3056"/>
                    <a:pt x="2587" y="2955"/>
                  </a:cubicBezTo>
                  <a:cubicBezTo>
                    <a:pt x="2678" y="2594"/>
                    <a:pt x="2776" y="2234"/>
                    <a:pt x="2868" y="1872"/>
                  </a:cubicBezTo>
                  <a:cubicBezTo>
                    <a:pt x="2894" y="1772"/>
                    <a:pt x="2907" y="1668"/>
                    <a:pt x="2929" y="1566"/>
                  </a:cubicBezTo>
                  <a:cubicBezTo>
                    <a:pt x="2937" y="1528"/>
                    <a:pt x="2951" y="1491"/>
                    <a:pt x="2968" y="1457"/>
                  </a:cubicBezTo>
                  <a:cubicBezTo>
                    <a:pt x="3024" y="1343"/>
                    <a:pt x="3051" y="1223"/>
                    <a:pt x="3046" y="1097"/>
                  </a:cubicBezTo>
                  <a:cubicBezTo>
                    <a:pt x="3043" y="991"/>
                    <a:pt x="3055" y="890"/>
                    <a:pt x="3096" y="790"/>
                  </a:cubicBezTo>
                  <a:cubicBezTo>
                    <a:pt x="3129" y="712"/>
                    <a:pt x="3151" y="620"/>
                    <a:pt x="3110" y="541"/>
                  </a:cubicBezTo>
                  <a:cubicBezTo>
                    <a:pt x="3059" y="444"/>
                    <a:pt x="3061" y="344"/>
                    <a:pt x="3079" y="241"/>
                  </a:cubicBezTo>
                  <a:cubicBezTo>
                    <a:pt x="2960" y="143"/>
                    <a:pt x="2826" y="89"/>
                    <a:pt x="2686" y="64"/>
                  </a:cubicBezTo>
                  <a:cubicBezTo>
                    <a:pt x="2616" y="51"/>
                    <a:pt x="2550" y="33"/>
                    <a:pt x="2487" y="1"/>
                  </a:cubicBezTo>
                  <a:cubicBezTo>
                    <a:pt x="2386" y="82"/>
                    <a:pt x="2296" y="169"/>
                    <a:pt x="2165" y="183"/>
                  </a:cubicBezTo>
                  <a:cubicBezTo>
                    <a:pt x="2144" y="185"/>
                    <a:pt x="2107" y="230"/>
                    <a:pt x="2109" y="253"/>
                  </a:cubicBezTo>
                  <a:close/>
                  <a:moveTo>
                    <a:pt x="921" y="8902"/>
                  </a:moveTo>
                  <a:cubicBezTo>
                    <a:pt x="829" y="9027"/>
                    <a:pt x="721" y="9144"/>
                    <a:pt x="668" y="9294"/>
                  </a:cubicBezTo>
                  <a:cubicBezTo>
                    <a:pt x="626" y="9408"/>
                    <a:pt x="519" y="9422"/>
                    <a:pt x="426" y="9455"/>
                  </a:cubicBezTo>
                  <a:cubicBezTo>
                    <a:pt x="383" y="9469"/>
                    <a:pt x="342" y="9436"/>
                    <a:pt x="329" y="9404"/>
                  </a:cubicBezTo>
                  <a:cubicBezTo>
                    <a:pt x="282" y="9288"/>
                    <a:pt x="193" y="9180"/>
                    <a:pt x="252" y="9039"/>
                  </a:cubicBezTo>
                  <a:cubicBezTo>
                    <a:pt x="267" y="9004"/>
                    <a:pt x="261" y="8961"/>
                    <a:pt x="264" y="8922"/>
                  </a:cubicBezTo>
                  <a:cubicBezTo>
                    <a:pt x="271" y="8833"/>
                    <a:pt x="269" y="8740"/>
                    <a:pt x="361" y="8682"/>
                  </a:cubicBezTo>
                  <a:cubicBezTo>
                    <a:pt x="376" y="8672"/>
                    <a:pt x="375" y="8635"/>
                    <a:pt x="386" y="8599"/>
                  </a:cubicBezTo>
                  <a:cubicBezTo>
                    <a:pt x="568" y="8602"/>
                    <a:pt x="730" y="8604"/>
                    <a:pt x="887" y="8608"/>
                  </a:cubicBezTo>
                  <a:cubicBezTo>
                    <a:pt x="925" y="8658"/>
                    <a:pt x="963" y="8708"/>
                    <a:pt x="1006" y="8762"/>
                  </a:cubicBezTo>
                  <a:cubicBezTo>
                    <a:pt x="1006" y="8820"/>
                    <a:pt x="955" y="8858"/>
                    <a:pt x="921" y="8902"/>
                  </a:cubicBezTo>
                  <a:close/>
                  <a:moveTo>
                    <a:pt x="1814" y="5376"/>
                  </a:moveTo>
                  <a:cubicBezTo>
                    <a:pt x="1817" y="5403"/>
                    <a:pt x="1820" y="5427"/>
                    <a:pt x="1822" y="5450"/>
                  </a:cubicBezTo>
                  <a:cubicBezTo>
                    <a:pt x="1821" y="5452"/>
                    <a:pt x="1819" y="5455"/>
                    <a:pt x="1818" y="5457"/>
                  </a:cubicBezTo>
                  <a:cubicBezTo>
                    <a:pt x="1818" y="5459"/>
                    <a:pt x="1818" y="5461"/>
                    <a:pt x="1817" y="5463"/>
                  </a:cubicBezTo>
                  <a:cubicBezTo>
                    <a:pt x="1814" y="5467"/>
                    <a:pt x="1810" y="5469"/>
                    <a:pt x="1806" y="5471"/>
                  </a:cubicBezTo>
                  <a:cubicBezTo>
                    <a:pt x="1810" y="5467"/>
                    <a:pt x="1814" y="5462"/>
                    <a:pt x="1818" y="5457"/>
                  </a:cubicBezTo>
                  <a:cubicBezTo>
                    <a:pt x="1819" y="5454"/>
                    <a:pt x="1820" y="5450"/>
                    <a:pt x="1820" y="5448"/>
                  </a:cubicBezTo>
                  <a:cubicBezTo>
                    <a:pt x="1779" y="5430"/>
                    <a:pt x="1781" y="5407"/>
                    <a:pt x="1814" y="5376"/>
                  </a:cubicBezTo>
                  <a:close/>
                  <a:moveTo>
                    <a:pt x="2728" y="1430"/>
                  </a:moveTo>
                  <a:cubicBezTo>
                    <a:pt x="2721" y="1596"/>
                    <a:pt x="2686" y="1746"/>
                    <a:pt x="2635" y="1896"/>
                  </a:cubicBezTo>
                  <a:cubicBezTo>
                    <a:pt x="2602" y="1995"/>
                    <a:pt x="2585" y="2098"/>
                    <a:pt x="2559" y="2201"/>
                  </a:cubicBezTo>
                  <a:cubicBezTo>
                    <a:pt x="2460" y="2593"/>
                    <a:pt x="2358" y="2985"/>
                    <a:pt x="2265" y="3380"/>
                  </a:cubicBezTo>
                  <a:cubicBezTo>
                    <a:pt x="2223" y="3551"/>
                    <a:pt x="2200" y="3727"/>
                    <a:pt x="2163" y="3900"/>
                  </a:cubicBezTo>
                  <a:cubicBezTo>
                    <a:pt x="2123" y="4085"/>
                    <a:pt x="2084" y="4270"/>
                    <a:pt x="2030" y="4452"/>
                  </a:cubicBezTo>
                  <a:cubicBezTo>
                    <a:pt x="1952" y="4721"/>
                    <a:pt x="1861" y="4988"/>
                    <a:pt x="1776" y="5256"/>
                  </a:cubicBezTo>
                  <a:cubicBezTo>
                    <a:pt x="1771" y="5268"/>
                    <a:pt x="1769" y="5287"/>
                    <a:pt x="1761" y="5290"/>
                  </a:cubicBezTo>
                  <a:cubicBezTo>
                    <a:pt x="1644" y="5342"/>
                    <a:pt x="1677" y="5456"/>
                    <a:pt x="1655" y="5545"/>
                  </a:cubicBezTo>
                  <a:cubicBezTo>
                    <a:pt x="1603" y="5755"/>
                    <a:pt x="1554" y="5965"/>
                    <a:pt x="1502" y="6174"/>
                  </a:cubicBezTo>
                  <a:cubicBezTo>
                    <a:pt x="1449" y="6391"/>
                    <a:pt x="1398" y="6607"/>
                    <a:pt x="1339" y="6821"/>
                  </a:cubicBezTo>
                  <a:cubicBezTo>
                    <a:pt x="1298" y="6973"/>
                    <a:pt x="1247" y="7121"/>
                    <a:pt x="1197" y="7270"/>
                  </a:cubicBezTo>
                  <a:cubicBezTo>
                    <a:pt x="1142" y="7430"/>
                    <a:pt x="1095" y="7592"/>
                    <a:pt x="1062" y="7753"/>
                  </a:cubicBezTo>
                  <a:cubicBezTo>
                    <a:pt x="1111" y="7790"/>
                    <a:pt x="1134" y="7766"/>
                    <a:pt x="1145" y="7736"/>
                  </a:cubicBezTo>
                  <a:cubicBezTo>
                    <a:pt x="1230" y="7531"/>
                    <a:pt x="1313" y="7325"/>
                    <a:pt x="1394" y="7118"/>
                  </a:cubicBezTo>
                  <a:cubicBezTo>
                    <a:pt x="1432" y="7021"/>
                    <a:pt x="1465" y="6921"/>
                    <a:pt x="1507" y="6803"/>
                  </a:cubicBezTo>
                  <a:cubicBezTo>
                    <a:pt x="1399" y="7343"/>
                    <a:pt x="1261" y="7855"/>
                    <a:pt x="1129" y="8372"/>
                  </a:cubicBezTo>
                  <a:cubicBezTo>
                    <a:pt x="1023" y="8379"/>
                    <a:pt x="948" y="8331"/>
                    <a:pt x="866" y="8323"/>
                  </a:cubicBezTo>
                  <a:cubicBezTo>
                    <a:pt x="774" y="8314"/>
                    <a:pt x="682" y="8307"/>
                    <a:pt x="592" y="8305"/>
                  </a:cubicBezTo>
                  <a:cubicBezTo>
                    <a:pt x="508" y="8303"/>
                    <a:pt x="425" y="8308"/>
                    <a:pt x="326" y="8311"/>
                  </a:cubicBezTo>
                  <a:cubicBezTo>
                    <a:pt x="342" y="8255"/>
                    <a:pt x="350" y="8213"/>
                    <a:pt x="366" y="8173"/>
                  </a:cubicBezTo>
                  <a:cubicBezTo>
                    <a:pt x="570" y="7661"/>
                    <a:pt x="695" y="7125"/>
                    <a:pt x="826" y="6592"/>
                  </a:cubicBezTo>
                  <a:cubicBezTo>
                    <a:pt x="930" y="6166"/>
                    <a:pt x="1033" y="5741"/>
                    <a:pt x="1146" y="5317"/>
                  </a:cubicBezTo>
                  <a:cubicBezTo>
                    <a:pt x="1258" y="4900"/>
                    <a:pt x="1383" y="4487"/>
                    <a:pt x="1502" y="4072"/>
                  </a:cubicBezTo>
                  <a:cubicBezTo>
                    <a:pt x="1664" y="3507"/>
                    <a:pt x="1832" y="2942"/>
                    <a:pt x="1986" y="2375"/>
                  </a:cubicBezTo>
                  <a:cubicBezTo>
                    <a:pt x="2087" y="2003"/>
                    <a:pt x="2169" y="1625"/>
                    <a:pt x="2258" y="1250"/>
                  </a:cubicBezTo>
                  <a:cubicBezTo>
                    <a:pt x="2265" y="1225"/>
                    <a:pt x="2271" y="1201"/>
                    <a:pt x="2281" y="1166"/>
                  </a:cubicBezTo>
                  <a:cubicBezTo>
                    <a:pt x="2379" y="1180"/>
                    <a:pt x="2473" y="1193"/>
                    <a:pt x="2574" y="1206"/>
                  </a:cubicBezTo>
                  <a:cubicBezTo>
                    <a:pt x="2581" y="1312"/>
                    <a:pt x="2645" y="1381"/>
                    <a:pt x="2728" y="1430"/>
                  </a:cubicBezTo>
                  <a:close/>
                  <a:moveTo>
                    <a:pt x="2509" y="344"/>
                  </a:moveTo>
                  <a:cubicBezTo>
                    <a:pt x="2551" y="251"/>
                    <a:pt x="2610" y="218"/>
                    <a:pt x="2710" y="238"/>
                  </a:cubicBezTo>
                  <a:cubicBezTo>
                    <a:pt x="2754" y="247"/>
                    <a:pt x="2797" y="263"/>
                    <a:pt x="2839" y="278"/>
                  </a:cubicBezTo>
                  <a:cubicBezTo>
                    <a:pt x="2930" y="313"/>
                    <a:pt x="2949" y="384"/>
                    <a:pt x="2889" y="461"/>
                  </a:cubicBezTo>
                  <a:cubicBezTo>
                    <a:pt x="2873" y="481"/>
                    <a:pt x="2853" y="498"/>
                    <a:pt x="2832" y="515"/>
                  </a:cubicBezTo>
                  <a:cubicBezTo>
                    <a:pt x="2813" y="531"/>
                    <a:pt x="2791" y="545"/>
                    <a:pt x="2760" y="566"/>
                  </a:cubicBezTo>
                  <a:cubicBezTo>
                    <a:pt x="2788" y="676"/>
                    <a:pt x="2748" y="756"/>
                    <a:pt x="2701" y="841"/>
                  </a:cubicBezTo>
                  <a:cubicBezTo>
                    <a:pt x="2568" y="833"/>
                    <a:pt x="2460" y="749"/>
                    <a:pt x="2330" y="743"/>
                  </a:cubicBezTo>
                  <a:cubicBezTo>
                    <a:pt x="2394" y="600"/>
                    <a:pt x="2452" y="472"/>
                    <a:pt x="2509" y="34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8"/>
            <p:cNvSpPr/>
            <p:nvPr/>
          </p:nvSpPr>
          <p:spPr>
            <a:xfrm>
              <a:off x="3407425" y="3514850"/>
              <a:ext cx="55250" cy="96800"/>
            </a:xfrm>
            <a:custGeom>
              <a:avLst/>
              <a:gdLst/>
              <a:ahLst/>
              <a:cxnLst/>
              <a:rect l="l" t="t" r="r" b="b"/>
              <a:pathLst>
                <a:path w="2210" h="3872" extrusionOk="0">
                  <a:moveTo>
                    <a:pt x="4" y="2036"/>
                  </a:moveTo>
                  <a:cubicBezTo>
                    <a:pt x="4" y="2152"/>
                    <a:pt x="16" y="2260"/>
                    <a:pt x="113" y="2342"/>
                  </a:cubicBezTo>
                  <a:cubicBezTo>
                    <a:pt x="68" y="2584"/>
                    <a:pt x="64" y="2797"/>
                    <a:pt x="139" y="3009"/>
                  </a:cubicBezTo>
                  <a:cubicBezTo>
                    <a:pt x="155" y="3050"/>
                    <a:pt x="164" y="3095"/>
                    <a:pt x="169" y="3139"/>
                  </a:cubicBezTo>
                  <a:cubicBezTo>
                    <a:pt x="194" y="3377"/>
                    <a:pt x="326" y="3555"/>
                    <a:pt x="497" y="3706"/>
                  </a:cubicBezTo>
                  <a:cubicBezTo>
                    <a:pt x="613" y="3809"/>
                    <a:pt x="753" y="3859"/>
                    <a:pt x="909" y="3861"/>
                  </a:cubicBezTo>
                  <a:cubicBezTo>
                    <a:pt x="1005" y="3862"/>
                    <a:pt x="1103" y="3854"/>
                    <a:pt x="1200" y="3861"/>
                  </a:cubicBezTo>
                  <a:cubicBezTo>
                    <a:pt x="1336" y="3871"/>
                    <a:pt x="1449" y="3829"/>
                    <a:pt x="1550" y="3741"/>
                  </a:cubicBezTo>
                  <a:cubicBezTo>
                    <a:pt x="1596" y="3702"/>
                    <a:pt x="1647" y="3669"/>
                    <a:pt x="1687" y="3625"/>
                  </a:cubicBezTo>
                  <a:cubicBezTo>
                    <a:pt x="1726" y="3582"/>
                    <a:pt x="1763" y="3532"/>
                    <a:pt x="1782" y="3478"/>
                  </a:cubicBezTo>
                  <a:cubicBezTo>
                    <a:pt x="1848" y="3296"/>
                    <a:pt x="1903" y="3110"/>
                    <a:pt x="1970" y="2928"/>
                  </a:cubicBezTo>
                  <a:cubicBezTo>
                    <a:pt x="2010" y="2820"/>
                    <a:pt x="2036" y="2713"/>
                    <a:pt x="2021" y="2599"/>
                  </a:cubicBezTo>
                  <a:cubicBezTo>
                    <a:pt x="2008" y="2517"/>
                    <a:pt x="2032" y="2448"/>
                    <a:pt x="2095" y="2400"/>
                  </a:cubicBezTo>
                  <a:cubicBezTo>
                    <a:pt x="2182" y="2332"/>
                    <a:pt x="2202" y="2243"/>
                    <a:pt x="2203" y="2142"/>
                  </a:cubicBezTo>
                  <a:cubicBezTo>
                    <a:pt x="2206" y="1566"/>
                    <a:pt x="2210" y="990"/>
                    <a:pt x="2210" y="413"/>
                  </a:cubicBezTo>
                  <a:cubicBezTo>
                    <a:pt x="2210" y="210"/>
                    <a:pt x="2112" y="112"/>
                    <a:pt x="1908" y="107"/>
                  </a:cubicBezTo>
                  <a:cubicBezTo>
                    <a:pt x="1744" y="103"/>
                    <a:pt x="1579" y="107"/>
                    <a:pt x="1415" y="106"/>
                  </a:cubicBezTo>
                  <a:cubicBezTo>
                    <a:pt x="1355" y="105"/>
                    <a:pt x="1291" y="110"/>
                    <a:pt x="1237" y="91"/>
                  </a:cubicBezTo>
                  <a:cubicBezTo>
                    <a:pt x="1020" y="20"/>
                    <a:pt x="801" y="1"/>
                    <a:pt x="575" y="28"/>
                  </a:cubicBezTo>
                  <a:cubicBezTo>
                    <a:pt x="494" y="38"/>
                    <a:pt x="411" y="29"/>
                    <a:pt x="329" y="30"/>
                  </a:cubicBezTo>
                  <a:cubicBezTo>
                    <a:pt x="204" y="30"/>
                    <a:pt x="114" y="86"/>
                    <a:pt x="71" y="207"/>
                  </a:cubicBezTo>
                  <a:cubicBezTo>
                    <a:pt x="51" y="263"/>
                    <a:pt x="28" y="319"/>
                    <a:pt x="18" y="376"/>
                  </a:cubicBezTo>
                  <a:cubicBezTo>
                    <a:pt x="6" y="457"/>
                    <a:pt x="1" y="540"/>
                    <a:pt x="1" y="622"/>
                  </a:cubicBezTo>
                  <a:cubicBezTo>
                    <a:pt x="1" y="1093"/>
                    <a:pt x="5" y="1564"/>
                    <a:pt x="4" y="2036"/>
                  </a:cubicBezTo>
                  <a:close/>
                  <a:moveTo>
                    <a:pt x="1540" y="1669"/>
                  </a:moveTo>
                  <a:cubicBezTo>
                    <a:pt x="1538" y="1460"/>
                    <a:pt x="1544" y="1250"/>
                    <a:pt x="1544" y="1040"/>
                  </a:cubicBezTo>
                  <a:cubicBezTo>
                    <a:pt x="1545" y="832"/>
                    <a:pt x="1544" y="623"/>
                    <a:pt x="1544" y="411"/>
                  </a:cubicBezTo>
                  <a:cubicBezTo>
                    <a:pt x="1672" y="359"/>
                    <a:pt x="1788" y="381"/>
                    <a:pt x="1918" y="389"/>
                  </a:cubicBezTo>
                  <a:cubicBezTo>
                    <a:pt x="1927" y="452"/>
                    <a:pt x="1940" y="509"/>
                    <a:pt x="1940" y="566"/>
                  </a:cubicBezTo>
                  <a:cubicBezTo>
                    <a:pt x="1948" y="1053"/>
                    <a:pt x="1953" y="1539"/>
                    <a:pt x="1960" y="2026"/>
                  </a:cubicBezTo>
                  <a:cubicBezTo>
                    <a:pt x="1961" y="2121"/>
                    <a:pt x="1960" y="2217"/>
                    <a:pt x="1960" y="2322"/>
                  </a:cubicBezTo>
                  <a:cubicBezTo>
                    <a:pt x="1820" y="2315"/>
                    <a:pt x="1687" y="2310"/>
                    <a:pt x="1546" y="2304"/>
                  </a:cubicBezTo>
                  <a:cubicBezTo>
                    <a:pt x="1510" y="2085"/>
                    <a:pt x="1541" y="1877"/>
                    <a:pt x="1540" y="1669"/>
                  </a:cubicBezTo>
                  <a:close/>
                  <a:moveTo>
                    <a:pt x="922" y="2174"/>
                  </a:moveTo>
                  <a:cubicBezTo>
                    <a:pt x="1022" y="2116"/>
                    <a:pt x="1024" y="2043"/>
                    <a:pt x="988" y="1947"/>
                  </a:cubicBezTo>
                  <a:cubicBezTo>
                    <a:pt x="973" y="1906"/>
                    <a:pt x="975" y="1859"/>
                    <a:pt x="976" y="1815"/>
                  </a:cubicBezTo>
                  <a:cubicBezTo>
                    <a:pt x="978" y="1388"/>
                    <a:pt x="982" y="961"/>
                    <a:pt x="986" y="535"/>
                  </a:cubicBezTo>
                  <a:cubicBezTo>
                    <a:pt x="987" y="469"/>
                    <a:pt x="992" y="403"/>
                    <a:pt x="995" y="341"/>
                  </a:cubicBezTo>
                  <a:cubicBezTo>
                    <a:pt x="1014" y="335"/>
                    <a:pt x="1021" y="330"/>
                    <a:pt x="1028" y="332"/>
                  </a:cubicBezTo>
                  <a:cubicBezTo>
                    <a:pt x="1114" y="351"/>
                    <a:pt x="1199" y="372"/>
                    <a:pt x="1298" y="395"/>
                  </a:cubicBezTo>
                  <a:cubicBezTo>
                    <a:pt x="1336" y="712"/>
                    <a:pt x="1306" y="1025"/>
                    <a:pt x="1318" y="1336"/>
                  </a:cubicBezTo>
                  <a:cubicBezTo>
                    <a:pt x="1329" y="1648"/>
                    <a:pt x="1321" y="1961"/>
                    <a:pt x="1321" y="2274"/>
                  </a:cubicBezTo>
                  <a:cubicBezTo>
                    <a:pt x="1193" y="2307"/>
                    <a:pt x="1040" y="2315"/>
                    <a:pt x="951" y="2294"/>
                  </a:cubicBezTo>
                  <a:cubicBezTo>
                    <a:pt x="895" y="2282"/>
                    <a:pt x="872" y="2205"/>
                    <a:pt x="922" y="2174"/>
                  </a:cubicBezTo>
                  <a:close/>
                  <a:moveTo>
                    <a:pt x="351" y="1512"/>
                  </a:moveTo>
                  <a:cubicBezTo>
                    <a:pt x="352" y="1504"/>
                    <a:pt x="352" y="1494"/>
                    <a:pt x="356" y="1491"/>
                  </a:cubicBezTo>
                  <a:cubicBezTo>
                    <a:pt x="482" y="1398"/>
                    <a:pt x="422" y="1282"/>
                    <a:pt x="400" y="1169"/>
                  </a:cubicBezTo>
                  <a:cubicBezTo>
                    <a:pt x="390" y="1111"/>
                    <a:pt x="400" y="1049"/>
                    <a:pt x="395" y="989"/>
                  </a:cubicBezTo>
                  <a:cubicBezTo>
                    <a:pt x="387" y="870"/>
                    <a:pt x="373" y="752"/>
                    <a:pt x="365" y="633"/>
                  </a:cubicBezTo>
                  <a:cubicBezTo>
                    <a:pt x="358" y="537"/>
                    <a:pt x="356" y="441"/>
                    <a:pt x="352" y="350"/>
                  </a:cubicBezTo>
                  <a:cubicBezTo>
                    <a:pt x="512" y="295"/>
                    <a:pt x="515" y="295"/>
                    <a:pt x="712" y="330"/>
                  </a:cubicBezTo>
                  <a:cubicBezTo>
                    <a:pt x="750" y="400"/>
                    <a:pt x="736" y="475"/>
                    <a:pt x="738" y="549"/>
                  </a:cubicBezTo>
                  <a:cubicBezTo>
                    <a:pt x="749" y="1020"/>
                    <a:pt x="756" y="1493"/>
                    <a:pt x="766" y="1964"/>
                  </a:cubicBezTo>
                  <a:cubicBezTo>
                    <a:pt x="768" y="2057"/>
                    <a:pt x="755" y="2143"/>
                    <a:pt x="688" y="2212"/>
                  </a:cubicBezTo>
                  <a:cubicBezTo>
                    <a:pt x="563" y="2235"/>
                    <a:pt x="481" y="2133"/>
                    <a:pt x="359" y="2121"/>
                  </a:cubicBezTo>
                  <a:cubicBezTo>
                    <a:pt x="336" y="1914"/>
                    <a:pt x="346" y="1713"/>
                    <a:pt x="351" y="1512"/>
                  </a:cubicBezTo>
                  <a:close/>
                  <a:moveTo>
                    <a:pt x="556" y="2500"/>
                  </a:moveTo>
                  <a:cubicBezTo>
                    <a:pt x="560" y="2551"/>
                    <a:pt x="562" y="2603"/>
                    <a:pt x="570" y="2653"/>
                  </a:cubicBezTo>
                  <a:cubicBezTo>
                    <a:pt x="580" y="2732"/>
                    <a:pt x="554" y="2783"/>
                    <a:pt x="473" y="2804"/>
                  </a:cubicBezTo>
                  <a:cubicBezTo>
                    <a:pt x="459" y="2808"/>
                    <a:pt x="451" y="2835"/>
                    <a:pt x="434" y="2861"/>
                  </a:cubicBezTo>
                  <a:cubicBezTo>
                    <a:pt x="513" y="2908"/>
                    <a:pt x="613" y="2889"/>
                    <a:pt x="670" y="2973"/>
                  </a:cubicBezTo>
                  <a:cubicBezTo>
                    <a:pt x="698" y="3015"/>
                    <a:pt x="775" y="2967"/>
                    <a:pt x="775" y="2907"/>
                  </a:cubicBezTo>
                  <a:cubicBezTo>
                    <a:pt x="774" y="2809"/>
                    <a:pt x="742" y="2718"/>
                    <a:pt x="704" y="2629"/>
                  </a:cubicBezTo>
                  <a:cubicBezTo>
                    <a:pt x="694" y="2603"/>
                    <a:pt x="687" y="2573"/>
                    <a:pt x="682" y="2545"/>
                  </a:cubicBezTo>
                  <a:cubicBezTo>
                    <a:pt x="680" y="2532"/>
                    <a:pt x="692" y="2518"/>
                    <a:pt x="698" y="2506"/>
                  </a:cubicBezTo>
                  <a:cubicBezTo>
                    <a:pt x="712" y="2502"/>
                    <a:pt x="729" y="2491"/>
                    <a:pt x="739" y="2496"/>
                  </a:cubicBezTo>
                  <a:cubicBezTo>
                    <a:pt x="871" y="2560"/>
                    <a:pt x="1008" y="2571"/>
                    <a:pt x="1153" y="2568"/>
                  </a:cubicBezTo>
                  <a:cubicBezTo>
                    <a:pt x="1361" y="2563"/>
                    <a:pt x="1570" y="2566"/>
                    <a:pt x="1792" y="2566"/>
                  </a:cubicBezTo>
                  <a:cubicBezTo>
                    <a:pt x="1825" y="2656"/>
                    <a:pt x="1812" y="2729"/>
                    <a:pt x="1786" y="2799"/>
                  </a:cubicBezTo>
                  <a:cubicBezTo>
                    <a:pt x="1711" y="2995"/>
                    <a:pt x="1646" y="3194"/>
                    <a:pt x="1559" y="3383"/>
                  </a:cubicBezTo>
                  <a:cubicBezTo>
                    <a:pt x="1502" y="3507"/>
                    <a:pt x="1389" y="3591"/>
                    <a:pt x="1247" y="3606"/>
                  </a:cubicBezTo>
                  <a:cubicBezTo>
                    <a:pt x="1159" y="3617"/>
                    <a:pt x="1067" y="3602"/>
                    <a:pt x="979" y="3611"/>
                  </a:cubicBezTo>
                  <a:cubicBezTo>
                    <a:pt x="821" y="3624"/>
                    <a:pt x="700" y="3557"/>
                    <a:pt x="603" y="3446"/>
                  </a:cubicBezTo>
                  <a:cubicBezTo>
                    <a:pt x="516" y="3344"/>
                    <a:pt x="441" y="3233"/>
                    <a:pt x="431" y="3090"/>
                  </a:cubicBezTo>
                  <a:cubicBezTo>
                    <a:pt x="427" y="3023"/>
                    <a:pt x="415" y="2955"/>
                    <a:pt x="390" y="2893"/>
                  </a:cubicBezTo>
                  <a:cubicBezTo>
                    <a:pt x="330" y="2740"/>
                    <a:pt x="365" y="2586"/>
                    <a:pt x="341" y="2407"/>
                  </a:cubicBezTo>
                  <a:cubicBezTo>
                    <a:pt x="431" y="2445"/>
                    <a:pt x="490" y="2471"/>
                    <a:pt x="556" y="250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8"/>
            <p:cNvSpPr/>
            <p:nvPr/>
          </p:nvSpPr>
          <p:spPr>
            <a:xfrm>
              <a:off x="3591050" y="3473975"/>
              <a:ext cx="30600" cy="70225"/>
            </a:xfrm>
            <a:custGeom>
              <a:avLst/>
              <a:gdLst/>
              <a:ahLst/>
              <a:cxnLst/>
              <a:rect l="l" t="t" r="r" b="b"/>
              <a:pathLst>
                <a:path w="1224" h="2809" extrusionOk="0">
                  <a:moveTo>
                    <a:pt x="551" y="2613"/>
                  </a:moveTo>
                  <a:cubicBezTo>
                    <a:pt x="652" y="2613"/>
                    <a:pt x="743" y="2615"/>
                    <a:pt x="833" y="2613"/>
                  </a:cubicBezTo>
                  <a:cubicBezTo>
                    <a:pt x="907" y="2611"/>
                    <a:pt x="964" y="2561"/>
                    <a:pt x="959" y="2482"/>
                  </a:cubicBezTo>
                  <a:cubicBezTo>
                    <a:pt x="951" y="2373"/>
                    <a:pt x="966" y="2263"/>
                    <a:pt x="921" y="2158"/>
                  </a:cubicBezTo>
                  <a:cubicBezTo>
                    <a:pt x="908" y="2129"/>
                    <a:pt x="906" y="2096"/>
                    <a:pt x="904" y="2064"/>
                  </a:cubicBezTo>
                  <a:cubicBezTo>
                    <a:pt x="897" y="1917"/>
                    <a:pt x="859" y="1777"/>
                    <a:pt x="811" y="1639"/>
                  </a:cubicBezTo>
                  <a:cubicBezTo>
                    <a:pt x="772" y="1522"/>
                    <a:pt x="728" y="1407"/>
                    <a:pt x="690" y="1290"/>
                  </a:cubicBezTo>
                  <a:cubicBezTo>
                    <a:pt x="647" y="1156"/>
                    <a:pt x="571" y="1056"/>
                    <a:pt x="432" y="1014"/>
                  </a:cubicBezTo>
                  <a:cubicBezTo>
                    <a:pt x="427" y="999"/>
                    <a:pt x="418" y="987"/>
                    <a:pt x="419" y="974"/>
                  </a:cubicBezTo>
                  <a:cubicBezTo>
                    <a:pt x="421" y="858"/>
                    <a:pt x="488" y="816"/>
                    <a:pt x="588" y="867"/>
                  </a:cubicBezTo>
                  <a:cubicBezTo>
                    <a:pt x="703" y="924"/>
                    <a:pt x="795" y="1013"/>
                    <a:pt x="834" y="1130"/>
                  </a:cubicBezTo>
                  <a:cubicBezTo>
                    <a:pt x="914" y="1368"/>
                    <a:pt x="1018" y="1597"/>
                    <a:pt x="1068" y="1843"/>
                  </a:cubicBezTo>
                  <a:cubicBezTo>
                    <a:pt x="1077" y="1888"/>
                    <a:pt x="1086" y="1934"/>
                    <a:pt x="1090" y="1978"/>
                  </a:cubicBezTo>
                  <a:cubicBezTo>
                    <a:pt x="1095" y="2047"/>
                    <a:pt x="1106" y="2112"/>
                    <a:pt x="1127" y="2179"/>
                  </a:cubicBezTo>
                  <a:cubicBezTo>
                    <a:pt x="1144" y="2229"/>
                    <a:pt x="1144" y="2286"/>
                    <a:pt x="1147" y="2341"/>
                  </a:cubicBezTo>
                  <a:cubicBezTo>
                    <a:pt x="1149" y="2409"/>
                    <a:pt x="1146" y="2478"/>
                    <a:pt x="1147" y="2546"/>
                  </a:cubicBezTo>
                  <a:cubicBezTo>
                    <a:pt x="1149" y="2610"/>
                    <a:pt x="1123" y="2662"/>
                    <a:pt x="1077" y="2703"/>
                  </a:cubicBezTo>
                  <a:cubicBezTo>
                    <a:pt x="1011" y="2763"/>
                    <a:pt x="939" y="2807"/>
                    <a:pt x="846" y="2807"/>
                  </a:cubicBezTo>
                  <a:cubicBezTo>
                    <a:pt x="754" y="2807"/>
                    <a:pt x="664" y="2809"/>
                    <a:pt x="572" y="2808"/>
                  </a:cubicBezTo>
                  <a:cubicBezTo>
                    <a:pt x="464" y="2808"/>
                    <a:pt x="391" y="2755"/>
                    <a:pt x="357" y="2652"/>
                  </a:cubicBezTo>
                  <a:cubicBezTo>
                    <a:pt x="310" y="2514"/>
                    <a:pt x="263" y="2377"/>
                    <a:pt x="265" y="2227"/>
                  </a:cubicBezTo>
                  <a:cubicBezTo>
                    <a:pt x="266" y="2196"/>
                    <a:pt x="263" y="2164"/>
                    <a:pt x="258" y="2132"/>
                  </a:cubicBezTo>
                  <a:cubicBezTo>
                    <a:pt x="225" y="1930"/>
                    <a:pt x="196" y="1727"/>
                    <a:pt x="157" y="1526"/>
                  </a:cubicBezTo>
                  <a:cubicBezTo>
                    <a:pt x="132" y="1392"/>
                    <a:pt x="102" y="1258"/>
                    <a:pt x="62" y="1128"/>
                  </a:cubicBezTo>
                  <a:cubicBezTo>
                    <a:pt x="0" y="922"/>
                    <a:pt x="14" y="712"/>
                    <a:pt x="22" y="503"/>
                  </a:cubicBezTo>
                  <a:cubicBezTo>
                    <a:pt x="25" y="413"/>
                    <a:pt x="48" y="321"/>
                    <a:pt x="84" y="239"/>
                  </a:cubicBezTo>
                  <a:cubicBezTo>
                    <a:pt x="142" y="105"/>
                    <a:pt x="253" y="23"/>
                    <a:pt x="401" y="10"/>
                  </a:cubicBezTo>
                  <a:cubicBezTo>
                    <a:pt x="500" y="1"/>
                    <a:pt x="602" y="1"/>
                    <a:pt x="701" y="10"/>
                  </a:cubicBezTo>
                  <a:cubicBezTo>
                    <a:pt x="820" y="23"/>
                    <a:pt x="905" y="100"/>
                    <a:pt x="947" y="204"/>
                  </a:cubicBezTo>
                  <a:cubicBezTo>
                    <a:pt x="1008" y="356"/>
                    <a:pt x="1063" y="511"/>
                    <a:pt x="1083" y="675"/>
                  </a:cubicBezTo>
                  <a:cubicBezTo>
                    <a:pt x="1090" y="738"/>
                    <a:pt x="1107" y="801"/>
                    <a:pt x="1122" y="862"/>
                  </a:cubicBezTo>
                  <a:cubicBezTo>
                    <a:pt x="1149" y="972"/>
                    <a:pt x="1177" y="1082"/>
                    <a:pt x="1207" y="1192"/>
                  </a:cubicBezTo>
                  <a:cubicBezTo>
                    <a:pt x="1224" y="1257"/>
                    <a:pt x="1211" y="1319"/>
                    <a:pt x="1191" y="1380"/>
                  </a:cubicBezTo>
                  <a:cubicBezTo>
                    <a:pt x="1187" y="1394"/>
                    <a:pt x="1166" y="1410"/>
                    <a:pt x="1151" y="1410"/>
                  </a:cubicBezTo>
                  <a:cubicBezTo>
                    <a:pt x="1138" y="1410"/>
                    <a:pt x="1115" y="1394"/>
                    <a:pt x="1112" y="1381"/>
                  </a:cubicBezTo>
                  <a:cubicBezTo>
                    <a:pt x="1084" y="1284"/>
                    <a:pt x="1059" y="1188"/>
                    <a:pt x="1034" y="1091"/>
                  </a:cubicBezTo>
                  <a:cubicBezTo>
                    <a:pt x="1032" y="1082"/>
                    <a:pt x="1033" y="1072"/>
                    <a:pt x="1030" y="1064"/>
                  </a:cubicBezTo>
                  <a:cubicBezTo>
                    <a:pt x="935" y="822"/>
                    <a:pt x="900" y="562"/>
                    <a:pt x="806" y="320"/>
                  </a:cubicBezTo>
                  <a:cubicBezTo>
                    <a:pt x="771" y="229"/>
                    <a:pt x="718" y="192"/>
                    <a:pt x="620" y="192"/>
                  </a:cubicBezTo>
                  <a:cubicBezTo>
                    <a:pt x="561" y="192"/>
                    <a:pt x="501" y="190"/>
                    <a:pt x="442" y="196"/>
                  </a:cubicBezTo>
                  <a:cubicBezTo>
                    <a:pt x="335" y="204"/>
                    <a:pt x="283" y="255"/>
                    <a:pt x="252" y="360"/>
                  </a:cubicBezTo>
                  <a:cubicBezTo>
                    <a:pt x="185" y="585"/>
                    <a:pt x="197" y="810"/>
                    <a:pt x="239" y="1035"/>
                  </a:cubicBezTo>
                  <a:cubicBezTo>
                    <a:pt x="250" y="1098"/>
                    <a:pt x="269" y="1159"/>
                    <a:pt x="285" y="1221"/>
                  </a:cubicBezTo>
                  <a:cubicBezTo>
                    <a:pt x="317" y="1350"/>
                    <a:pt x="347" y="1477"/>
                    <a:pt x="365" y="1609"/>
                  </a:cubicBezTo>
                  <a:cubicBezTo>
                    <a:pt x="387" y="1766"/>
                    <a:pt x="419" y="1923"/>
                    <a:pt x="445" y="2080"/>
                  </a:cubicBezTo>
                  <a:cubicBezTo>
                    <a:pt x="452" y="2125"/>
                    <a:pt x="457" y="2170"/>
                    <a:pt x="458" y="2216"/>
                  </a:cubicBezTo>
                  <a:cubicBezTo>
                    <a:pt x="459" y="2350"/>
                    <a:pt x="502" y="2475"/>
                    <a:pt x="551" y="261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8"/>
            <p:cNvSpPr/>
            <p:nvPr/>
          </p:nvSpPr>
          <p:spPr>
            <a:xfrm>
              <a:off x="3648350" y="3559700"/>
              <a:ext cx="38000" cy="60775"/>
            </a:xfrm>
            <a:custGeom>
              <a:avLst/>
              <a:gdLst/>
              <a:ahLst/>
              <a:cxnLst/>
              <a:rect l="l" t="t" r="r" b="b"/>
              <a:pathLst>
                <a:path w="1520" h="2431" extrusionOk="0">
                  <a:moveTo>
                    <a:pt x="1333" y="309"/>
                  </a:moveTo>
                  <a:cubicBezTo>
                    <a:pt x="1267" y="256"/>
                    <a:pt x="1207" y="229"/>
                    <a:pt x="1135" y="232"/>
                  </a:cubicBezTo>
                  <a:cubicBezTo>
                    <a:pt x="1109" y="234"/>
                    <a:pt x="1079" y="225"/>
                    <a:pt x="1057" y="211"/>
                  </a:cubicBezTo>
                  <a:cubicBezTo>
                    <a:pt x="1002" y="177"/>
                    <a:pt x="944" y="182"/>
                    <a:pt x="885" y="190"/>
                  </a:cubicBezTo>
                  <a:cubicBezTo>
                    <a:pt x="723" y="336"/>
                    <a:pt x="642" y="531"/>
                    <a:pt x="573" y="729"/>
                  </a:cubicBezTo>
                  <a:cubicBezTo>
                    <a:pt x="516" y="888"/>
                    <a:pt x="444" y="1039"/>
                    <a:pt x="381" y="1195"/>
                  </a:cubicBezTo>
                  <a:cubicBezTo>
                    <a:pt x="360" y="1245"/>
                    <a:pt x="342" y="1297"/>
                    <a:pt x="329" y="1349"/>
                  </a:cubicBezTo>
                  <a:cubicBezTo>
                    <a:pt x="309" y="1419"/>
                    <a:pt x="300" y="1492"/>
                    <a:pt x="275" y="1560"/>
                  </a:cubicBezTo>
                  <a:cubicBezTo>
                    <a:pt x="242" y="1648"/>
                    <a:pt x="232" y="1737"/>
                    <a:pt x="235" y="1828"/>
                  </a:cubicBezTo>
                  <a:cubicBezTo>
                    <a:pt x="238" y="1924"/>
                    <a:pt x="242" y="2021"/>
                    <a:pt x="194" y="2109"/>
                  </a:cubicBezTo>
                  <a:cubicBezTo>
                    <a:pt x="190" y="2116"/>
                    <a:pt x="189" y="2126"/>
                    <a:pt x="187" y="2134"/>
                  </a:cubicBezTo>
                  <a:cubicBezTo>
                    <a:pt x="175" y="2199"/>
                    <a:pt x="198" y="2229"/>
                    <a:pt x="264" y="2232"/>
                  </a:cubicBezTo>
                  <a:cubicBezTo>
                    <a:pt x="286" y="2233"/>
                    <a:pt x="309" y="2233"/>
                    <a:pt x="332" y="2232"/>
                  </a:cubicBezTo>
                  <a:cubicBezTo>
                    <a:pt x="350" y="2231"/>
                    <a:pt x="368" y="2229"/>
                    <a:pt x="390" y="2227"/>
                  </a:cubicBezTo>
                  <a:cubicBezTo>
                    <a:pt x="403" y="2211"/>
                    <a:pt x="423" y="2196"/>
                    <a:pt x="431" y="2176"/>
                  </a:cubicBezTo>
                  <a:cubicBezTo>
                    <a:pt x="488" y="2028"/>
                    <a:pt x="584" y="1895"/>
                    <a:pt x="605" y="1733"/>
                  </a:cubicBezTo>
                  <a:cubicBezTo>
                    <a:pt x="607" y="1729"/>
                    <a:pt x="608" y="1725"/>
                    <a:pt x="610" y="1721"/>
                  </a:cubicBezTo>
                  <a:cubicBezTo>
                    <a:pt x="676" y="1580"/>
                    <a:pt x="696" y="1424"/>
                    <a:pt x="752" y="1280"/>
                  </a:cubicBezTo>
                  <a:cubicBezTo>
                    <a:pt x="776" y="1216"/>
                    <a:pt x="797" y="1152"/>
                    <a:pt x="790" y="1081"/>
                  </a:cubicBezTo>
                  <a:cubicBezTo>
                    <a:pt x="787" y="1059"/>
                    <a:pt x="792" y="1035"/>
                    <a:pt x="798" y="1013"/>
                  </a:cubicBezTo>
                  <a:cubicBezTo>
                    <a:pt x="810" y="971"/>
                    <a:pt x="852" y="943"/>
                    <a:pt x="891" y="949"/>
                  </a:cubicBezTo>
                  <a:cubicBezTo>
                    <a:pt x="925" y="952"/>
                    <a:pt x="962" y="979"/>
                    <a:pt x="967" y="1016"/>
                  </a:cubicBezTo>
                  <a:cubicBezTo>
                    <a:pt x="978" y="1093"/>
                    <a:pt x="986" y="1171"/>
                    <a:pt x="955" y="1245"/>
                  </a:cubicBezTo>
                  <a:cubicBezTo>
                    <a:pt x="919" y="1328"/>
                    <a:pt x="884" y="1414"/>
                    <a:pt x="842" y="1494"/>
                  </a:cubicBezTo>
                  <a:cubicBezTo>
                    <a:pt x="811" y="1557"/>
                    <a:pt x="791" y="1620"/>
                    <a:pt x="785" y="1689"/>
                  </a:cubicBezTo>
                  <a:cubicBezTo>
                    <a:pt x="776" y="1827"/>
                    <a:pt x="741" y="1959"/>
                    <a:pt x="675" y="2081"/>
                  </a:cubicBezTo>
                  <a:cubicBezTo>
                    <a:pt x="653" y="2121"/>
                    <a:pt x="638" y="2164"/>
                    <a:pt x="622" y="2206"/>
                  </a:cubicBezTo>
                  <a:cubicBezTo>
                    <a:pt x="599" y="2267"/>
                    <a:pt x="570" y="2323"/>
                    <a:pt x="517" y="2364"/>
                  </a:cubicBezTo>
                  <a:cubicBezTo>
                    <a:pt x="447" y="2419"/>
                    <a:pt x="186" y="2431"/>
                    <a:pt x="109" y="2381"/>
                  </a:cubicBezTo>
                  <a:cubicBezTo>
                    <a:pt x="49" y="2343"/>
                    <a:pt x="7" y="2289"/>
                    <a:pt x="4" y="2215"/>
                  </a:cubicBezTo>
                  <a:cubicBezTo>
                    <a:pt x="3" y="2166"/>
                    <a:pt x="1" y="2111"/>
                    <a:pt x="18" y="2067"/>
                  </a:cubicBezTo>
                  <a:cubicBezTo>
                    <a:pt x="51" y="1983"/>
                    <a:pt x="52" y="1898"/>
                    <a:pt x="50" y="1812"/>
                  </a:cubicBezTo>
                  <a:cubicBezTo>
                    <a:pt x="48" y="1720"/>
                    <a:pt x="57" y="1632"/>
                    <a:pt x="90" y="1544"/>
                  </a:cubicBezTo>
                  <a:cubicBezTo>
                    <a:pt x="120" y="1459"/>
                    <a:pt x="133" y="1367"/>
                    <a:pt x="155" y="1279"/>
                  </a:cubicBezTo>
                  <a:cubicBezTo>
                    <a:pt x="166" y="1240"/>
                    <a:pt x="178" y="1201"/>
                    <a:pt x="194" y="1163"/>
                  </a:cubicBezTo>
                  <a:cubicBezTo>
                    <a:pt x="214" y="1113"/>
                    <a:pt x="238" y="1063"/>
                    <a:pt x="261" y="1014"/>
                  </a:cubicBezTo>
                  <a:cubicBezTo>
                    <a:pt x="372" y="784"/>
                    <a:pt x="437" y="535"/>
                    <a:pt x="561" y="311"/>
                  </a:cubicBezTo>
                  <a:cubicBezTo>
                    <a:pt x="614" y="218"/>
                    <a:pt x="685" y="143"/>
                    <a:pt x="754" y="65"/>
                  </a:cubicBezTo>
                  <a:cubicBezTo>
                    <a:pt x="772" y="46"/>
                    <a:pt x="799" y="27"/>
                    <a:pt x="823" y="24"/>
                  </a:cubicBezTo>
                  <a:cubicBezTo>
                    <a:pt x="918" y="13"/>
                    <a:pt x="1013" y="1"/>
                    <a:pt x="1106" y="36"/>
                  </a:cubicBezTo>
                  <a:cubicBezTo>
                    <a:pt x="1136" y="47"/>
                    <a:pt x="1166" y="62"/>
                    <a:pt x="1197" y="62"/>
                  </a:cubicBezTo>
                  <a:cubicBezTo>
                    <a:pt x="1284" y="64"/>
                    <a:pt x="1352" y="110"/>
                    <a:pt x="1421" y="154"/>
                  </a:cubicBezTo>
                  <a:cubicBezTo>
                    <a:pt x="1492" y="201"/>
                    <a:pt x="1520" y="271"/>
                    <a:pt x="1508" y="355"/>
                  </a:cubicBezTo>
                  <a:cubicBezTo>
                    <a:pt x="1504" y="391"/>
                    <a:pt x="1494" y="427"/>
                    <a:pt x="1486" y="461"/>
                  </a:cubicBezTo>
                  <a:cubicBezTo>
                    <a:pt x="1481" y="484"/>
                    <a:pt x="1469" y="505"/>
                    <a:pt x="1467" y="528"/>
                  </a:cubicBezTo>
                  <a:cubicBezTo>
                    <a:pt x="1440" y="813"/>
                    <a:pt x="1328" y="1073"/>
                    <a:pt x="1230" y="1337"/>
                  </a:cubicBezTo>
                  <a:cubicBezTo>
                    <a:pt x="1207" y="1401"/>
                    <a:pt x="1189" y="1467"/>
                    <a:pt x="1174" y="1532"/>
                  </a:cubicBezTo>
                  <a:cubicBezTo>
                    <a:pt x="1149" y="1630"/>
                    <a:pt x="1133" y="1729"/>
                    <a:pt x="1109" y="1827"/>
                  </a:cubicBezTo>
                  <a:cubicBezTo>
                    <a:pt x="1103" y="1858"/>
                    <a:pt x="1092" y="1888"/>
                    <a:pt x="1077" y="1915"/>
                  </a:cubicBezTo>
                  <a:cubicBezTo>
                    <a:pt x="1066" y="1935"/>
                    <a:pt x="1048" y="1962"/>
                    <a:pt x="1032" y="1964"/>
                  </a:cubicBezTo>
                  <a:cubicBezTo>
                    <a:pt x="958" y="1970"/>
                    <a:pt x="912" y="2023"/>
                    <a:pt x="856" y="2059"/>
                  </a:cubicBezTo>
                  <a:cubicBezTo>
                    <a:pt x="846" y="2064"/>
                    <a:pt x="825" y="2062"/>
                    <a:pt x="818" y="2054"/>
                  </a:cubicBezTo>
                  <a:cubicBezTo>
                    <a:pt x="807" y="2043"/>
                    <a:pt x="794" y="2022"/>
                    <a:pt x="798" y="2009"/>
                  </a:cubicBezTo>
                  <a:cubicBezTo>
                    <a:pt x="806" y="1979"/>
                    <a:pt x="826" y="1952"/>
                    <a:pt x="839" y="1923"/>
                  </a:cubicBezTo>
                  <a:cubicBezTo>
                    <a:pt x="867" y="1851"/>
                    <a:pt x="896" y="1780"/>
                    <a:pt x="922" y="1707"/>
                  </a:cubicBezTo>
                  <a:cubicBezTo>
                    <a:pt x="946" y="1639"/>
                    <a:pt x="963" y="1567"/>
                    <a:pt x="995" y="1502"/>
                  </a:cubicBezTo>
                  <a:cubicBezTo>
                    <a:pt x="1104" y="1269"/>
                    <a:pt x="1174" y="1024"/>
                    <a:pt x="1245" y="779"/>
                  </a:cubicBezTo>
                  <a:cubicBezTo>
                    <a:pt x="1270" y="693"/>
                    <a:pt x="1279" y="601"/>
                    <a:pt x="1297" y="512"/>
                  </a:cubicBezTo>
                  <a:cubicBezTo>
                    <a:pt x="1306" y="468"/>
                    <a:pt x="1319" y="425"/>
                    <a:pt x="1328" y="379"/>
                  </a:cubicBezTo>
                  <a:cubicBezTo>
                    <a:pt x="1332" y="358"/>
                    <a:pt x="1331" y="335"/>
                    <a:pt x="1333" y="3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8"/>
            <p:cNvSpPr/>
            <p:nvPr/>
          </p:nvSpPr>
          <p:spPr>
            <a:xfrm>
              <a:off x="3141725" y="3535100"/>
              <a:ext cx="238250" cy="222975"/>
            </a:xfrm>
            <a:custGeom>
              <a:avLst/>
              <a:gdLst/>
              <a:ahLst/>
              <a:cxnLst/>
              <a:rect l="l" t="t" r="r" b="b"/>
              <a:pathLst>
                <a:path w="9530" h="8919" extrusionOk="0">
                  <a:moveTo>
                    <a:pt x="3774" y="211"/>
                  </a:moveTo>
                  <a:cubicBezTo>
                    <a:pt x="3802" y="215"/>
                    <a:pt x="3835" y="207"/>
                    <a:pt x="3855" y="222"/>
                  </a:cubicBezTo>
                  <a:cubicBezTo>
                    <a:pt x="4032" y="347"/>
                    <a:pt x="4207" y="477"/>
                    <a:pt x="4382" y="605"/>
                  </a:cubicBezTo>
                  <a:cubicBezTo>
                    <a:pt x="4484" y="680"/>
                    <a:pt x="4585" y="756"/>
                    <a:pt x="4692" y="827"/>
                  </a:cubicBezTo>
                  <a:cubicBezTo>
                    <a:pt x="5243" y="1189"/>
                    <a:pt x="5770" y="1585"/>
                    <a:pt x="6270" y="2015"/>
                  </a:cubicBezTo>
                  <a:cubicBezTo>
                    <a:pt x="6589" y="2288"/>
                    <a:pt x="6893" y="2577"/>
                    <a:pt x="7210" y="2851"/>
                  </a:cubicBezTo>
                  <a:cubicBezTo>
                    <a:pt x="7465" y="3072"/>
                    <a:pt x="7730" y="3280"/>
                    <a:pt x="7991" y="3494"/>
                  </a:cubicBezTo>
                  <a:cubicBezTo>
                    <a:pt x="8338" y="3778"/>
                    <a:pt x="8701" y="4044"/>
                    <a:pt x="9012" y="4372"/>
                  </a:cubicBezTo>
                  <a:cubicBezTo>
                    <a:pt x="9057" y="4420"/>
                    <a:pt x="9115" y="4465"/>
                    <a:pt x="9176" y="4487"/>
                  </a:cubicBezTo>
                  <a:cubicBezTo>
                    <a:pt x="9287" y="4526"/>
                    <a:pt x="9342" y="4606"/>
                    <a:pt x="9386" y="4705"/>
                  </a:cubicBezTo>
                  <a:cubicBezTo>
                    <a:pt x="9426" y="4793"/>
                    <a:pt x="9473" y="4878"/>
                    <a:pt x="9529" y="4988"/>
                  </a:cubicBezTo>
                  <a:cubicBezTo>
                    <a:pt x="9526" y="5029"/>
                    <a:pt x="9509" y="5096"/>
                    <a:pt x="9517" y="5161"/>
                  </a:cubicBezTo>
                  <a:cubicBezTo>
                    <a:pt x="9529" y="5291"/>
                    <a:pt x="9478" y="5362"/>
                    <a:pt x="9348" y="5372"/>
                  </a:cubicBezTo>
                  <a:cubicBezTo>
                    <a:pt x="9303" y="5472"/>
                    <a:pt x="9312" y="5571"/>
                    <a:pt x="9310" y="5666"/>
                  </a:cubicBezTo>
                  <a:cubicBezTo>
                    <a:pt x="9307" y="5781"/>
                    <a:pt x="9276" y="5884"/>
                    <a:pt x="9226" y="5988"/>
                  </a:cubicBezTo>
                  <a:cubicBezTo>
                    <a:pt x="9044" y="6377"/>
                    <a:pt x="8810" y="6731"/>
                    <a:pt x="8557" y="7076"/>
                  </a:cubicBezTo>
                  <a:cubicBezTo>
                    <a:pt x="8399" y="7294"/>
                    <a:pt x="8240" y="7512"/>
                    <a:pt x="8063" y="7714"/>
                  </a:cubicBezTo>
                  <a:cubicBezTo>
                    <a:pt x="7823" y="7985"/>
                    <a:pt x="7545" y="8213"/>
                    <a:pt x="7279" y="8456"/>
                  </a:cubicBezTo>
                  <a:cubicBezTo>
                    <a:pt x="7185" y="8542"/>
                    <a:pt x="7087" y="8623"/>
                    <a:pt x="6993" y="8709"/>
                  </a:cubicBezTo>
                  <a:cubicBezTo>
                    <a:pt x="6902" y="8793"/>
                    <a:pt x="6794" y="8826"/>
                    <a:pt x="6674" y="8855"/>
                  </a:cubicBezTo>
                  <a:cubicBezTo>
                    <a:pt x="6410" y="8918"/>
                    <a:pt x="6190" y="8848"/>
                    <a:pt x="5976" y="8698"/>
                  </a:cubicBezTo>
                  <a:cubicBezTo>
                    <a:pt x="5774" y="8557"/>
                    <a:pt x="5562" y="8431"/>
                    <a:pt x="5358" y="8292"/>
                  </a:cubicBezTo>
                  <a:cubicBezTo>
                    <a:pt x="5284" y="8242"/>
                    <a:pt x="5215" y="8183"/>
                    <a:pt x="5156" y="8117"/>
                  </a:cubicBezTo>
                  <a:cubicBezTo>
                    <a:pt x="5075" y="8026"/>
                    <a:pt x="4982" y="7954"/>
                    <a:pt x="4881" y="7887"/>
                  </a:cubicBezTo>
                  <a:cubicBezTo>
                    <a:pt x="4398" y="7571"/>
                    <a:pt x="3947" y="7213"/>
                    <a:pt x="3512" y="6833"/>
                  </a:cubicBezTo>
                  <a:cubicBezTo>
                    <a:pt x="3248" y="6601"/>
                    <a:pt x="2980" y="6372"/>
                    <a:pt x="2705" y="6152"/>
                  </a:cubicBezTo>
                  <a:cubicBezTo>
                    <a:pt x="2577" y="6050"/>
                    <a:pt x="2429" y="5976"/>
                    <a:pt x="2294" y="5880"/>
                  </a:cubicBezTo>
                  <a:cubicBezTo>
                    <a:pt x="2008" y="5676"/>
                    <a:pt x="1725" y="5466"/>
                    <a:pt x="1440" y="5260"/>
                  </a:cubicBezTo>
                  <a:cubicBezTo>
                    <a:pt x="1404" y="5234"/>
                    <a:pt x="1367" y="5207"/>
                    <a:pt x="1327" y="5187"/>
                  </a:cubicBezTo>
                  <a:cubicBezTo>
                    <a:pt x="1043" y="5039"/>
                    <a:pt x="819" y="4821"/>
                    <a:pt x="609" y="4586"/>
                  </a:cubicBezTo>
                  <a:cubicBezTo>
                    <a:pt x="553" y="4525"/>
                    <a:pt x="500" y="4465"/>
                    <a:pt x="418" y="4432"/>
                  </a:cubicBezTo>
                  <a:cubicBezTo>
                    <a:pt x="375" y="4414"/>
                    <a:pt x="325" y="4369"/>
                    <a:pt x="311" y="4326"/>
                  </a:cubicBezTo>
                  <a:cubicBezTo>
                    <a:pt x="279" y="4218"/>
                    <a:pt x="202" y="4150"/>
                    <a:pt x="127" y="4077"/>
                  </a:cubicBezTo>
                  <a:cubicBezTo>
                    <a:pt x="101" y="4051"/>
                    <a:pt x="74" y="4024"/>
                    <a:pt x="51" y="3995"/>
                  </a:cubicBezTo>
                  <a:cubicBezTo>
                    <a:pt x="15" y="3953"/>
                    <a:pt x="1" y="3903"/>
                    <a:pt x="21" y="3848"/>
                  </a:cubicBezTo>
                  <a:cubicBezTo>
                    <a:pt x="41" y="3793"/>
                    <a:pt x="50" y="3726"/>
                    <a:pt x="87" y="3683"/>
                  </a:cubicBezTo>
                  <a:cubicBezTo>
                    <a:pt x="191" y="3557"/>
                    <a:pt x="239" y="3392"/>
                    <a:pt x="370" y="3286"/>
                  </a:cubicBezTo>
                  <a:cubicBezTo>
                    <a:pt x="439" y="3227"/>
                    <a:pt x="482" y="3148"/>
                    <a:pt x="537" y="3077"/>
                  </a:cubicBezTo>
                  <a:cubicBezTo>
                    <a:pt x="672" y="2908"/>
                    <a:pt x="761" y="2705"/>
                    <a:pt x="929" y="2560"/>
                  </a:cubicBezTo>
                  <a:cubicBezTo>
                    <a:pt x="956" y="2536"/>
                    <a:pt x="982" y="2504"/>
                    <a:pt x="993" y="2470"/>
                  </a:cubicBezTo>
                  <a:cubicBezTo>
                    <a:pt x="1036" y="2332"/>
                    <a:pt x="1143" y="2250"/>
                    <a:pt x="1246" y="2163"/>
                  </a:cubicBezTo>
                  <a:cubicBezTo>
                    <a:pt x="1360" y="2067"/>
                    <a:pt x="1465" y="1964"/>
                    <a:pt x="1538" y="1791"/>
                  </a:cubicBezTo>
                  <a:cubicBezTo>
                    <a:pt x="1486" y="1819"/>
                    <a:pt x="1458" y="1826"/>
                    <a:pt x="1442" y="1844"/>
                  </a:cubicBezTo>
                  <a:cubicBezTo>
                    <a:pt x="1356" y="1938"/>
                    <a:pt x="1269" y="2031"/>
                    <a:pt x="1189" y="2129"/>
                  </a:cubicBezTo>
                  <a:cubicBezTo>
                    <a:pt x="1119" y="2217"/>
                    <a:pt x="1052" y="2305"/>
                    <a:pt x="944" y="2367"/>
                  </a:cubicBezTo>
                  <a:cubicBezTo>
                    <a:pt x="926" y="2283"/>
                    <a:pt x="971" y="2236"/>
                    <a:pt x="1014" y="2186"/>
                  </a:cubicBezTo>
                  <a:cubicBezTo>
                    <a:pt x="1161" y="2017"/>
                    <a:pt x="1310" y="1849"/>
                    <a:pt x="1452" y="1675"/>
                  </a:cubicBezTo>
                  <a:cubicBezTo>
                    <a:pt x="1637" y="1448"/>
                    <a:pt x="1815" y="1217"/>
                    <a:pt x="1993" y="986"/>
                  </a:cubicBezTo>
                  <a:cubicBezTo>
                    <a:pt x="2230" y="676"/>
                    <a:pt x="2473" y="376"/>
                    <a:pt x="2783" y="134"/>
                  </a:cubicBezTo>
                  <a:cubicBezTo>
                    <a:pt x="2892" y="49"/>
                    <a:pt x="2993" y="1"/>
                    <a:pt x="3132" y="24"/>
                  </a:cubicBezTo>
                  <a:cubicBezTo>
                    <a:pt x="3201" y="36"/>
                    <a:pt x="3275" y="17"/>
                    <a:pt x="3374" y="9"/>
                  </a:cubicBezTo>
                  <a:cubicBezTo>
                    <a:pt x="3497" y="117"/>
                    <a:pt x="3660" y="213"/>
                    <a:pt x="3843" y="282"/>
                  </a:cubicBezTo>
                  <a:cubicBezTo>
                    <a:pt x="3820" y="257"/>
                    <a:pt x="3796" y="230"/>
                    <a:pt x="3774" y="205"/>
                  </a:cubicBezTo>
                  <a:close/>
                  <a:moveTo>
                    <a:pt x="7266" y="8111"/>
                  </a:moveTo>
                  <a:cubicBezTo>
                    <a:pt x="7268" y="8112"/>
                    <a:pt x="7269" y="8115"/>
                    <a:pt x="7271" y="8117"/>
                  </a:cubicBezTo>
                  <a:cubicBezTo>
                    <a:pt x="7478" y="7909"/>
                    <a:pt x="7693" y="7712"/>
                    <a:pt x="7887" y="7494"/>
                  </a:cubicBezTo>
                  <a:cubicBezTo>
                    <a:pt x="8055" y="7303"/>
                    <a:pt x="8201" y="7094"/>
                    <a:pt x="8352" y="6889"/>
                  </a:cubicBezTo>
                  <a:cubicBezTo>
                    <a:pt x="8587" y="6569"/>
                    <a:pt x="8812" y="6244"/>
                    <a:pt x="8977" y="5880"/>
                  </a:cubicBezTo>
                  <a:cubicBezTo>
                    <a:pt x="9015" y="5797"/>
                    <a:pt x="9047" y="5717"/>
                    <a:pt x="9047" y="5624"/>
                  </a:cubicBezTo>
                  <a:cubicBezTo>
                    <a:pt x="9048" y="5489"/>
                    <a:pt x="9063" y="5355"/>
                    <a:pt x="9119" y="5230"/>
                  </a:cubicBezTo>
                  <a:cubicBezTo>
                    <a:pt x="9169" y="5114"/>
                    <a:pt x="9146" y="5016"/>
                    <a:pt x="9065" y="4918"/>
                  </a:cubicBezTo>
                  <a:cubicBezTo>
                    <a:pt x="8672" y="4443"/>
                    <a:pt x="8233" y="4018"/>
                    <a:pt x="7719" y="3672"/>
                  </a:cubicBezTo>
                  <a:cubicBezTo>
                    <a:pt x="7527" y="3542"/>
                    <a:pt x="7340" y="3405"/>
                    <a:pt x="7175" y="3240"/>
                  </a:cubicBezTo>
                  <a:cubicBezTo>
                    <a:pt x="6915" y="2980"/>
                    <a:pt x="6647" y="2731"/>
                    <a:pt x="6385" y="2474"/>
                  </a:cubicBezTo>
                  <a:cubicBezTo>
                    <a:pt x="5814" y="1916"/>
                    <a:pt x="5173" y="1452"/>
                    <a:pt x="4494" y="1036"/>
                  </a:cubicBezTo>
                  <a:cubicBezTo>
                    <a:pt x="4194" y="853"/>
                    <a:pt x="3882" y="691"/>
                    <a:pt x="3576" y="519"/>
                  </a:cubicBezTo>
                  <a:cubicBezTo>
                    <a:pt x="3505" y="478"/>
                    <a:pt x="3432" y="480"/>
                    <a:pt x="3359" y="502"/>
                  </a:cubicBezTo>
                  <a:cubicBezTo>
                    <a:pt x="3216" y="544"/>
                    <a:pt x="3073" y="583"/>
                    <a:pt x="2934" y="635"/>
                  </a:cubicBezTo>
                  <a:cubicBezTo>
                    <a:pt x="2873" y="659"/>
                    <a:pt x="2822" y="707"/>
                    <a:pt x="2770" y="749"/>
                  </a:cubicBezTo>
                  <a:cubicBezTo>
                    <a:pt x="2630" y="862"/>
                    <a:pt x="2498" y="986"/>
                    <a:pt x="2350" y="1086"/>
                  </a:cubicBezTo>
                  <a:cubicBezTo>
                    <a:pt x="2272" y="1139"/>
                    <a:pt x="2208" y="1195"/>
                    <a:pt x="2176" y="1281"/>
                  </a:cubicBezTo>
                  <a:cubicBezTo>
                    <a:pt x="2103" y="1480"/>
                    <a:pt x="1989" y="1656"/>
                    <a:pt x="1866" y="1825"/>
                  </a:cubicBezTo>
                  <a:cubicBezTo>
                    <a:pt x="1744" y="1995"/>
                    <a:pt x="1649" y="2185"/>
                    <a:pt x="1484" y="2322"/>
                  </a:cubicBezTo>
                  <a:cubicBezTo>
                    <a:pt x="1375" y="2413"/>
                    <a:pt x="1268" y="2507"/>
                    <a:pt x="1216" y="2648"/>
                  </a:cubicBezTo>
                  <a:cubicBezTo>
                    <a:pt x="1201" y="2687"/>
                    <a:pt x="1159" y="2716"/>
                    <a:pt x="1131" y="2751"/>
                  </a:cubicBezTo>
                  <a:cubicBezTo>
                    <a:pt x="1074" y="2819"/>
                    <a:pt x="1019" y="2890"/>
                    <a:pt x="962" y="2958"/>
                  </a:cubicBezTo>
                  <a:cubicBezTo>
                    <a:pt x="815" y="3137"/>
                    <a:pt x="717" y="3351"/>
                    <a:pt x="545" y="3513"/>
                  </a:cubicBezTo>
                  <a:cubicBezTo>
                    <a:pt x="478" y="3576"/>
                    <a:pt x="428" y="3673"/>
                    <a:pt x="405" y="3763"/>
                  </a:cubicBezTo>
                  <a:cubicBezTo>
                    <a:pt x="377" y="3875"/>
                    <a:pt x="376" y="3986"/>
                    <a:pt x="455" y="4103"/>
                  </a:cubicBezTo>
                  <a:cubicBezTo>
                    <a:pt x="550" y="4242"/>
                    <a:pt x="670" y="4349"/>
                    <a:pt x="777" y="4472"/>
                  </a:cubicBezTo>
                  <a:cubicBezTo>
                    <a:pt x="859" y="4567"/>
                    <a:pt x="948" y="4636"/>
                    <a:pt x="1076" y="4652"/>
                  </a:cubicBezTo>
                  <a:cubicBezTo>
                    <a:pt x="1112" y="4656"/>
                    <a:pt x="1149" y="4670"/>
                    <a:pt x="1181" y="4689"/>
                  </a:cubicBezTo>
                  <a:cubicBezTo>
                    <a:pt x="1398" y="4821"/>
                    <a:pt x="1623" y="4940"/>
                    <a:pt x="1809" y="5118"/>
                  </a:cubicBezTo>
                  <a:cubicBezTo>
                    <a:pt x="1998" y="5300"/>
                    <a:pt x="2199" y="5468"/>
                    <a:pt x="2414" y="5619"/>
                  </a:cubicBezTo>
                  <a:cubicBezTo>
                    <a:pt x="2579" y="5736"/>
                    <a:pt x="2737" y="5862"/>
                    <a:pt x="2892" y="5993"/>
                  </a:cubicBezTo>
                  <a:cubicBezTo>
                    <a:pt x="3182" y="6240"/>
                    <a:pt x="3467" y="6494"/>
                    <a:pt x="3758" y="6743"/>
                  </a:cubicBezTo>
                  <a:cubicBezTo>
                    <a:pt x="4360" y="7259"/>
                    <a:pt x="5009" y="7714"/>
                    <a:pt x="5655" y="8173"/>
                  </a:cubicBezTo>
                  <a:cubicBezTo>
                    <a:pt x="5795" y="8273"/>
                    <a:pt x="5943" y="8363"/>
                    <a:pt x="6088" y="8455"/>
                  </a:cubicBezTo>
                  <a:cubicBezTo>
                    <a:pt x="6151" y="8495"/>
                    <a:pt x="6218" y="8530"/>
                    <a:pt x="6282" y="8568"/>
                  </a:cubicBezTo>
                  <a:cubicBezTo>
                    <a:pt x="6350" y="8608"/>
                    <a:pt x="6420" y="8624"/>
                    <a:pt x="6498" y="8607"/>
                  </a:cubicBezTo>
                  <a:cubicBezTo>
                    <a:pt x="6541" y="8597"/>
                    <a:pt x="6587" y="8588"/>
                    <a:pt x="6631" y="8587"/>
                  </a:cubicBezTo>
                  <a:cubicBezTo>
                    <a:pt x="6718" y="8584"/>
                    <a:pt x="6786" y="8546"/>
                    <a:pt x="6850" y="8487"/>
                  </a:cubicBezTo>
                  <a:cubicBezTo>
                    <a:pt x="6986" y="8360"/>
                    <a:pt x="7126" y="8237"/>
                    <a:pt x="7266" y="8111"/>
                  </a:cubicBezTo>
                  <a:close/>
                  <a:moveTo>
                    <a:pt x="9148" y="4876"/>
                  </a:moveTo>
                  <a:cubicBezTo>
                    <a:pt x="9150" y="4833"/>
                    <a:pt x="9161" y="4803"/>
                    <a:pt x="9151" y="4782"/>
                  </a:cubicBezTo>
                  <a:cubicBezTo>
                    <a:pt x="9115" y="4697"/>
                    <a:pt x="9055" y="4655"/>
                    <a:pt x="8874" y="4580"/>
                  </a:cubicBezTo>
                  <a:cubicBezTo>
                    <a:pt x="8952" y="4697"/>
                    <a:pt x="9028" y="4791"/>
                    <a:pt x="9148" y="487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8"/>
            <p:cNvSpPr/>
            <p:nvPr/>
          </p:nvSpPr>
          <p:spPr>
            <a:xfrm>
              <a:off x="3231675" y="3536950"/>
              <a:ext cx="4425" cy="3450"/>
            </a:xfrm>
            <a:custGeom>
              <a:avLst/>
              <a:gdLst/>
              <a:ahLst/>
              <a:cxnLst/>
              <a:rect l="l" t="t" r="r" b="b"/>
              <a:pathLst>
                <a:path w="177" h="138" extrusionOk="0">
                  <a:moveTo>
                    <a:pt x="176" y="131"/>
                  </a:moveTo>
                  <a:cubicBezTo>
                    <a:pt x="117" y="91"/>
                    <a:pt x="60" y="51"/>
                    <a:pt x="1" y="11"/>
                  </a:cubicBezTo>
                  <a:lnTo>
                    <a:pt x="3" y="10"/>
                  </a:lnTo>
                  <a:cubicBezTo>
                    <a:pt x="97" y="1"/>
                    <a:pt x="136" y="69"/>
                    <a:pt x="176" y="136"/>
                  </a:cubicBezTo>
                  <a:cubicBezTo>
                    <a:pt x="176" y="137"/>
                    <a:pt x="176" y="131"/>
                    <a:pt x="176" y="13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8"/>
            <p:cNvSpPr/>
            <p:nvPr/>
          </p:nvSpPr>
          <p:spPr>
            <a:xfrm>
              <a:off x="3229700" y="3535175"/>
              <a:ext cx="2050" cy="2075"/>
            </a:xfrm>
            <a:custGeom>
              <a:avLst/>
              <a:gdLst/>
              <a:ahLst/>
              <a:cxnLst/>
              <a:rect l="l" t="t" r="r" b="b"/>
              <a:pathLst>
                <a:path w="82" h="83" extrusionOk="0">
                  <a:moveTo>
                    <a:pt x="80" y="82"/>
                  </a:moveTo>
                  <a:cubicBezTo>
                    <a:pt x="53" y="58"/>
                    <a:pt x="27" y="33"/>
                    <a:pt x="1" y="9"/>
                  </a:cubicBezTo>
                  <a:cubicBezTo>
                    <a:pt x="3" y="5"/>
                    <a:pt x="6" y="2"/>
                    <a:pt x="8" y="0"/>
                  </a:cubicBezTo>
                  <a:cubicBezTo>
                    <a:pt x="32" y="26"/>
                    <a:pt x="58" y="54"/>
                    <a:pt x="82" y="81"/>
                  </a:cubicBezTo>
                  <a:cubicBezTo>
                    <a:pt x="82" y="81"/>
                    <a:pt x="80" y="82"/>
                    <a:pt x="80" y="8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8"/>
            <p:cNvSpPr/>
            <p:nvPr/>
          </p:nvSpPr>
          <p:spPr>
            <a:xfrm>
              <a:off x="3187500" y="3580125"/>
              <a:ext cx="163950" cy="146825"/>
            </a:xfrm>
            <a:custGeom>
              <a:avLst/>
              <a:gdLst/>
              <a:ahLst/>
              <a:cxnLst/>
              <a:rect l="l" t="t" r="r" b="b"/>
              <a:pathLst>
                <a:path w="6558" h="5873" extrusionOk="0">
                  <a:moveTo>
                    <a:pt x="6039" y="2724"/>
                  </a:moveTo>
                  <a:cubicBezTo>
                    <a:pt x="6139" y="2835"/>
                    <a:pt x="6235" y="2951"/>
                    <a:pt x="6341" y="3056"/>
                  </a:cubicBezTo>
                  <a:cubicBezTo>
                    <a:pt x="6429" y="3143"/>
                    <a:pt x="6476" y="3253"/>
                    <a:pt x="6534" y="3356"/>
                  </a:cubicBezTo>
                  <a:cubicBezTo>
                    <a:pt x="6558" y="3396"/>
                    <a:pt x="6556" y="3458"/>
                    <a:pt x="6547" y="3507"/>
                  </a:cubicBezTo>
                  <a:cubicBezTo>
                    <a:pt x="6538" y="3564"/>
                    <a:pt x="6512" y="3620"/>
                    <a:pt x="6486" y="3675"/>
                  </a:cubicBezTo>
                  <a:cubicBezTo>
                    <a:pt x="6416" y="3823"/>
                    <a:pt x="6354" y="3977"/>
                    <a:pt x="6267" y="4116"/>
                  </a:cubicBezTo>
                  <a:cubicBezTo>
                    <a:pt x="6086" y="4407"/>
                    <a:pt x="5905" y="4702"/>
                    <a:pt x="5646" y="4934"/>
                  </a:cubicBezTo>
                  <a:cubicBezTo>
                    <a:pt x="5567" y="5005"/>
                    <a:pt x="5497" y="5081"/>
                    <a:pt x="5446" y="5174"/>
                  </a:cubicBezTo>
                  <a:cubicBezTo>
                    <a:pt x="5414" y="5232"/>
                    <a:pt x="5371" y="5287"/>
                    <a:pt x="5323" y="5331"/>
                  </a:cubicBezTo>
                  <a:cubicBezTo>
                    <a:pt x="5164" y="5480"/>
                    <a:pt x="5001" y="5623"/>
                    <a:pt x="4840" y="5770"/>
                  </a:cubicBezTo>
                  <a:cubicBezTo>
                    <a:pt x="4777" y="5829"/>
                    <a:pt x="4708" y="5863"/>
                    <a:pt x="4618" y="5855"/>
                  </a:cubicBezTo>
                  <a:cubicBezTo>
                    <a:pt x="4567" y="5851"/>
                    <a:pt x="4515" y="5863"/>
                    <a:pt x="4463" y="5866"/>
                  </a:cubicBezTo>
                  <a:cubicBezTo>
                    <a:pt x="4370" y="5873"/>
                    <a:pt x="4275" y="5857"/>
                    <a:pt x="4210" y="5798"/>
                  </a:cubicBezTo>
                  <a:cubicBezTo>
                    <a:pt x="4120" y="5716"/>
                    <a:pt x="4020" y="5660"/>
                    <a:pt x="3915" y="5605"/>
                  </a:cubicBezTo>
                  <a:cubicBezTo>
                    <a:pt x="3809" y="5551"/>
                    <a:pt x="3714" y="5475"/>
                    <a:pt x="3615" y="5409"/>
                  </a:cubicBezTo>
                  <a:cubicBezTo>
                    <a:pt x="3273" y="5179"/>
                    <a:pt x="2922" y="4964"/>
                    <a:pt x="2594" y="4716"/>
                  </a:cubicBezTo>
                  <a:cubicBezTo>
                    <a:pt x="2306" y="4501"/>
                    <a:pt x="1992" y="4321"/>
                    <a:pt x="1731" y="4071"/>
                  </a:cubicBezTo>
                  <a:cubicBezTo>
                    <a:pt x="1689" y="4031"/>
                    <a:pt x="1636" y="3996"/>
                    <a:pt x="1581" y="3974"/>
                  </a:cubicBezTo>
                  <a:cubicBezTo>
                    <a:pt x="1386" y="3893"/>
                    <a:pt x="1216" y="3771"/>
                    <a:pt x="1050" y="3644"/>
                  </a:cubicBezTo>
                  <a:cubicBezTo>
                    <a:pt x="1026" y="3627"/>
                    <a:pt x="999" y="3596"/>
                    <a:pt x="975" y="3599"/>
                  </a:cubicBezTo>
                  <a:cubicBezTo>
                    <a:pt x="872" y="3613"/>
                    <a:pt x="831" y="3535"/>
                    <a:pt x="778" y="3476"/>
                  </a:cubicBezTo>
                  <a:cubicBezTo>
                    <a:pt x="722" y="3416"/>
                    <a:pt x="674" y="3349"/>
                    <a:pt x="615" y="3291"/>
                  </a:cubicBezTo>
                  <a:cubicBezTo>
                    <a:pt x="567" y="3245"/>
                    <a:pt x="514" y="3203"/>
                    <a:pt x="457" y="3171"/>
                  </a:cubicBezTo>
                  <a:cubicBezTo>
                    <a:pt x="273" y="3069"/>
                    <a:pt x="163" y="2897"/>
                    <a:pt x="44" y="2735"/>
                  </a:cubicBezTo>
                  <a:cubicBezTo>
                    <a:pt x="0" y="2675"/>
                    <a:pt x="12" y="2602"/>
                    <a:pt x="57" y="2546"/>
                  </a:cubicBezTo>
                  <a:cubicBezTo>
                    <a:pt x="240" y="2320"/>
                    <a:pt x="369" y="2054"/>
                    <a:pt x="573" y="1841"/>
                  </a:cubicBezTo>
                  <a:cubicBezTo>
                    <a:pt x="634" y="1778"/>
                    <a:pt x="681" y="1698"/>
                    <a:pt x="723" y="1620"/>
                  </a:cubicBezTo>
                  <a:cubicBezTo>
                    <a:pt x="822" y="1441"/>
                    <a:pt x="939" y="1279"/>
                    <a:pt x="1095" y="1146"/>
                  </a:cubicBezTo>
                  <a:cubicBezTo>
                    <a:pt x="1147" y="1103"/>
                    <a:pt x="1202" y="1057"/>
                    <a:pt x="1236" y="1002"/>
                  </a:cubicBezTo>
                  <a:cubicBezTo>
                    <a:pt x="1387" y="763"/>
                    <a:pt x="1595" y="582"/>
                    <a:pt x="1803" y="398"/>
                  </a:cubicBezTo>
                  <a:cubicBezTo>
                    <a:pt x="1910" y="304"/>
                    <a:pt x="2015" y="208"/>
                    <a:pt x="2120" y="112"/>
                  </a:cubicBezTo>
                  <a:cubicBezTo>
                    <a:pt x="2217" y="23"/>
                    <a:pt x="2331" y="0"/>
                    <a:pt x="2454" y="32"/>
                  </a:cubicBezTo>
                  <a:cubicBezTo>
                    <a:pt x="2555" y="58"/>
                    <a:pt x="2652" y="92"/>
                    <a:pt x="2742" y="153"/>
                  </a:cubicBezTo>
                  <a:cubicBezTo>
                    <a:pt x="3044" y="361"/>
                    <a:pt x="3327" y="593"/>
                    <a:pt x="3587" y="852"/>
                  </a:cubicBezTo>
                  <a:cubicBezTo>
                    <a:pt x="3732" y="996"/>
                    <a:pt x="3902" y="1104"/>
                    <a:pt x="4074" y="1211"/>
                  </a:cubicBezTo>
                  <a:cubicBezTo>
                    <a:pt x="4511" y="1483"/>
                    <a:pt x="4940" y="1772"/>
                    <a:pt x="5356" y="2077"/>
                  </a:cubicBezTo>
                  <a:cubicBezTo>
                    <a:pt x="5614" y="2266"/>
                    <a:pt x="5827" y="2492"/>
                    <a:pt x="6039" y="2724"/>
                  </a:cubicBezTo>
                  <a:close/>
                  <a:moveTo>
                    <a:pt x="5459" y="4655"/>
                  </a:moveTo>
                  <a:cubicBezTo>
                    <a:pt x="5433" y="4592"/>
                    <a:pt x="5418" y="4561"/>
                    <a:pt x="5407" y="4527"/>
                  </a:cubicBezTo>
                  <a:cubicBezTo>
                    <a:pt x="5369" y="4406"/>
                    <a:pt x="5344" y="4279"/>
                    <a:pt x="5292" y="4163"/>
                  </a:cubicBezTo>
                  <a:cubicBezTo>
                    <a:pt x="5134" y="3805"/>
                    <a:pt x="5041" y="3427"/>
                    <a:pt x="4928" y="3054"/>
                  </a:cubicBezTo>
                  <a:cubicBezTo>
                    <a:pt x="4889" y="2926"/>
                    <a:pt x="4835" y="2802"/>
                    <a:pt x="4785" y="2678"/>
                  </a:cubicBezTo>
                  <a:cubicBezTo>
                    <a:pt x="4713" y="2497"/>
                    <a:pt x="4643" y="2316"/>
                    <a:pt x="4562" y="2138"/>
                  </a:cubicBezTo>
                  <a:cubicBezTo>
                    <a:pt x="4526" y="2060"/>
                    <a:pt x="4566" y="2001"/>
                    <a:pt x="4595" y="1932"/>
                  </a:cubicBezTo>
                  <a:cubicBezTo>
                    <a:pt x="4361" y="1757"/>
                    <a:pt x="4150" y="1569"/>
                    <a:pt x="3904" y="1420"/>
                  </a:cubicBezTo>
                  <a:cubicBezTo>
                    <a:pt x="3699" y="1297"/>
                    <a:pt x="3499" y="1166"/>
                    <a:pt x="3343" y="976"/>
                  </a:cubicBezTo>
                  <a:cubicBezTo>
                    <a:pt x="3282" y="903"/>
                    <a:pt x="3198" y="846"/>
                    <a:pt x="3125" y="783"/>
                  </a:cubicBezTo>
                  <a:cubicBezTo>
                    <a:pt x="3040" y="710"/>
                    <a:pt x="2956" y="634"/>
                    <a:pt x="2868" y="567"/>
                  </a:cubicBezTo>
                  <a:cubicBezTo>
                    <a:pt x="2738" y="468"/>
                    <a:pt x="2607" y="367"/>
                    <a:pt x="2448" y="313"/>
                  </a:cubicBezTo>
                  <a:cubicBezTo>
                    <a:pt x="2378" y="288"/>
                    <a:pt x="2320" y="298"/>
                    <a:pt x="2263" y="350"/>
                  </a:cubicBezTo>
                  <a:cubicBezTo>
                    <a:pt x="2132" y="472"/>
                    <a:pt x="1996" y="590"/>
                    <a:pt x="1861" y="709"/>
                  </a:cubicBezTo>
                  <a:cubicBezTo>
                    <a:pt x="1731" y="824"/>
                    <a:pt x="1612" y="947"/>
                    <a:pt x="1506" y="1084"/>
                  </a:cubicBezTo>
                  <a:cubicBezTo>
                    <a:pt x="1424" y="1190"/>
                    <a:pt x="1333" y="1291"/>
                    <a:pt x="1235" y="1382"/>
                  </a:cubicBezTo>
                  <a:cubicBezTo>
                    <a:pt x="1142" y="1472"/>
                    <a:pt x="1058" y="1567"/>
                    <a:pt x="1001" y="1681"/>
                  </a:cubicBezTo>
                  <a:cubicBezTo>
                    <a:pt x="919" y="1843"/>
                    <a:pt x="808" y="1983"/>
                    <a:pt x="685" y="2116"/>
                  </a:cubicBezTo>
                  <a:cubicBezTo>
                    <a:pt x="647" y="2158"/>
                    <a:pt x="621" y="2212"/>
                    <a:pt x="588" y="2261"/>
                  </a:cubicBezTo>
                  <a:cubicBezTo>
                    <a:pt x="703" y="2404"/>
                    <a:pt x="766" y="2556"/>
                    <a:pt x="790" y="2720"/>
                  </a:cubicBezTo>
                  <a:cubicBezTo>
                    <a:pt x="806" y="2822"/>
                    <a:pt x="856" y="2900"/>
                    <a:pt x="923" y="2973"/>
                  </a:cubicBezTo>
                  <a:cubicBezTo>
                    <a:pt x="1084" y="3151"/>
                    <a:pt x="1243" y="3331"/>
                    <a:pt x="1400" y="3512"/>
                  </a:cubicBezTo>
                  <a:cubicBezTo>
                    <a:pt x="1460" y="3581"/>
                    <a:pt x="1530" y="3634"/>
                    <a:pt x="1612" y="3675"/>
                  </a:cubicBezTo>
                  <a:cubicBezTo>
                    <a:pt x="1705" y="3722"/>
                    <a:pt x="1804" y="3766"/>
                    <a:pt x="1880" y="3837"/>
                  </a:cubicBezTo>
                  <a:cubicBezTo>
                    <a:pt x="2052" y="3996"/>
                    <a:pt x="2251" y="4116"/>
                    <a:pt x="2434" y="4257"/>
                  </a:cubicBezTo>
                  <a:cubicBezTo>
                    <a:pt x="2809" y="4544"/>
                    <a:pt x="3207" y="4796"/>
                    <a:pt x="3596" y="5065"/>
                  </a:cubicBezTo>
                  <a:cubicBezTo>
                    <a:pt x="3655" y="5105"/>
                    <a:pt x="3718" y="5138"/>
                    <a:pt x="3801" y="5189"/>
                  </a:cubicBezTo>
                  <a:cubicBezTo>
                    <a:pt x="3791" y="5058"/>
                    <a:pt x="3738" y="4969"/>
                    <a:pt x="3715" y="4873"/>
                  </a:cubicBezTo>
                  <a:cubicBezTo>
                    <a:pt x="3571" y="4891"/>
                    <a:pt x="3567" y="4891"/>
                    <a:pt x="3533" y="4800"/>
                  </a:cubicBezTo>
                  <a:cubicBezTo>
                    <a:pt x="3509" y="4738"/>
                    <a:pt x="3488" y="4672"/>
                    <a:pt x="3472" y="4607"/>
                  </a:cubicBezTo>
                  <a:cubicBezTo>
                    <a:pt x="3293" y="3833"/>
                    <a:pt x="3071" y="3071"/>
                    <a:pt x="2834" y="2313"/>
                  </a:cubicBezTo>
                  <a:cubicBezTo>
                    <a:pt x="2761" y="2078"/>
                    <a:pt x="2683" y="1844"/>
                    <a:pt x="2609" y="1616"/>
                  </a:cubicBezTo>
                  <a:cubicBezTo>
                    <a:pt x="2560" y="1606"/>
                    <a:pt x="2524" y="1599"/>
                    <a:pt x="2485" y="1591"/>
                  </a:cubicBezTo>
                  <a:cubicBezTo>
                    <a:pt x="2414" y="1399"/>
                    <a:pt x="2393" y="1198"/>
                    <a:pt x="2355" y="1001"/>
                  </a:cubicBezTo>
                  <a:cubicBezTo>
                    <a:pt x="2338" y="916"/>
                    <a:pt x="2322" y="839"/>
                    <a:pt x="2414" y="782"/>
                  </a:cubicBezTo>
                  <a:cubicBezTo>
                    <a:pt x="2428" y="773"/>
                    <a:pt x="2423" y="730"/>
                    <a:pt x="2426" y="702"/>
                  </a:cubicBezTo>
                  <a:cubicBezTo>
                    <a:pt x="2429" y="674"/>
                    <a:pt x="2430" y="648"/>
                    <a:pt x="2434" y="608"/>
                  </a:cubicBezTo>
                  <a:cubicBezTo>
                    <a:pt x="2556" y="633"/>
                    <a:pt x="2608" y="717"/>
                    <a:pt x="2644" y="805"/>
                  </a:cubicBezTo>
                  <a:cubicBezTo>
                    <a:pt x="2692" y="922"/>
                    <a:pt x="2728" y="1045"/>
                    <a:pt x="2766" y="1166"/>
                  </a:cubicBezTo>
                  <a:cubicBezTo>
                    <a:pt x="2807" y="1294"/>
                    <a:pt x="2842" y="1425"/>
                    <a:pt x="2882" y="1553"/>
                  </a:cubicBezTo>
                  <a:cubicBezTo>
                    <a:pt x="3027" y="2018"/>
                    <a:pt x="3181" y="2480"/>
                    <a:pt x="3318" y="2947"/>
                  </a:cubicBezTo>
                  <a:cubicBezTo>
                    <a:pt x="3478" y="3486"/>
                    <a:pt x="3633" y="4025"/>
                    <a:pt x="3834" y="4550"/>
                  </a:cubicBezTo>
                  <a:cubicBezTo>
                    <a:pt x="3852" y="4600"/>
                    <a:pt x="3867" y="4650"/>
                    <a:pt x="3881" y="4701"/>
                  </a:cubicBezTo>
                  <a:cubicBezTo>
                    <a:pt x="3944" y="4923"/>
                    <a:pt x="4006" y="5145"/>
                    <a:pt x="4066" y="5356"/>
                  </a:cubicBezTo>
                  <a:cubicBezTo>
                    <a:pt x="4137" y="5398"/>
                    <a:pt x="4210" y="5419"/>
                    <a:pt x="4249" y="5469"/>
                  </a:cubicBezTo>
                  <a:cubicBezTo>
                    <a:pt x="4336" y="5577"/>
                    <a:pt x="4441" y="5589"/>
                    <a:pt x="4567" y="5581"/>
                  </a:cubicBezTo>
                  <a:cubicBezTo>
                    <a:pt x="4651" y="5576"/>
                    <a:pt x="4711" y="5553"/>
                    <a:pt x="4752" y="5472"/>
                  </a:cubicBezTo>
                  <a:cubicBezTo>
                    <a:pt x="4731" y="5384"/>
                    <a:pt x="4732" y="5285"/>
                    <a:pt x="4668" y="5206"/>
                  </a:cubicBezTo>
                  <a:cubicBezTo>
                    <a:pt x="4507" y="5176"/>
                    <a:pt x="4502" y="5174"/>
                    <a:pt x="4463" y="5043"/>
                  </a:cubicBezTo>
                  <a:cubicBezTo>
                    <a:pt x="4446" y="4985"/>
                    <a:pt x="4433" y="4926"/>
                    <a:pt x="4424" y="4867"/>
                  </a:cubicBezTo>
                  <a:cubicBezTo>
                    <a:pt x="4367" y="4502"/>
                    <a:pt x="4255" y="4155"/>
                    <a:pt x="4116" y="3813"/>
                  </a:cubicBezTo>
                  <a:cubicBezTo>
                    <a:pt x="3974" y="3467"/>
                    <a:pt x="3826" y="3123"/>
                    <a:pt x="3735" y="2758"/>
                  </a:cubicBezTo>
                  <a:cubicBezTo>
                    <a:pt x="3717" y="2685"/>
                    <a:pt x="3689" y="2614"/>
                    <a:pt x="3657" y="2547"/>
                  </a:cubicBezTo>
                  <a:cubicBezTo>
                    <a:pt x="3523" y="2262"/>
                    <a:pt x="3409" y="1968"/>
                    <a:pt x="3304" y="1673"/>
                  </a:cubicBezTo>
                  <a:cubicBezTo>
                    <a:pt x="3282" y="1610"/>
                    <a:pt x="3246" y="1561"/>
                    <a:pt x="3193" y="1512"/>
                  </a:cubicBezTo>
                  <a:cubicBezTo>
                    <a:pt x="3059" y="1388"/>
                    <a:pt x="3019" y="1222"/>
                    <a:pt x="3049" y="1041"/>
                  </a:cubicBezTo>
                  <a:cubicBezTo>
                    <a:pt x="3062" y="964"/>
                    <a:pt x="3136" y="934"/>
                    <a:pt x="3204" y="977"/>
                  </a:cubicBezTo>
                  <a:cubicBezTo>
                    <a:pt x="3222" y="989"/>
                    <a:pt x="3244" y="1001"/>
                    <a:pt x="3256" y="1017"/>
                  </a:cubicBezTo>
                  <a:cubicBezTo>
                    <a:pt x="3393" y="1205"/>
                    <a:pt x="3544" y="1384"/>
                    <a:pt x="3625" y="1604"/>
                  </a:cubicBezTo>
                  <a:cubicBezTo>
                    <a:pt x="3749" y="1941"/>
                    <a:pt x="3872" y="2279"/>
                    <a:pt x="3991" y="2619"/>
                  </a:cubicBezTo>
                  <a:cubicBezTo>
                    <a:pt x="4162" y="3106"/>
                    <a:pt x="4354" y="3586"/>
                    <a:pt x="4486" y="4086"/>
                  </a:cubicBezTo>
                  <a:cubicBezTo>
                    <a:pt x="4505" y="4158"/>
                    <a:pt x="4534" y="4228"/>
                    <a:pt x="4560" y="4298"/>
                  </a:cubicBezTo>
                  <a:cubicBezTo>
                    <a:pt x="4685" y="4628"/>
                    <a:pt x="4784" y="4966"/>
                    <a:pt x="4845" y="5314"/>
                  </a:cubicBezTo>
                  <a:cubicBezTo>
                    <a:pt x="4847" y="5331"/>
                    <a:pt x="4868" y="5346"/>
                    <a:pt x="4887" y="5369"/>
                  </a:cubicBezTo>
                  <a:cubicBezTo>
                    <a:pt x="5026" y="5247"/>
                    <a:pt x="5174" y="5145"/>
                    <a:pt x="5256" y="4975"/>
                  </a:cubicBezTo>
                  <a:cubicBezTo>
                    <a:pt x="5282" y="4924"/>
                    <a:pt x="5327" y="4879"/>
                    <a:pt x="5372" y="4840"/>
                  </a:cubicBezTo>
                  <a:cubicBezTo>
                    <a:pt x="5521" y="4712"/>
                    <a:pt x="5653" y="4571"/>
                    <a:pt x="5753" y="4401"/>
                  </a:cubicBezTo>
                  <a:cubicBezTo>
                    <a:pt x="5791" y="4337"/>
                    <a:pt x="5842" y="4280"/>
                    <a:pt x="5888" y="4221"/>
                  </a:cubicBezTo>
                  <a:cubicBezTo>
                    <a:pt x="5990" y="4091"/>
                    <a:pt x="6242" y="3614"/>
                    <a:pt x="6306" y="3429"/>
                  </a:cubicBezTo>
                  <a:cubicBezTo>
                    <a:pt x="6118" y="3219"/>
                    <a:pt x="5930" y="3008"/>
                    <a:pt x="5738" y="2799"/>
                  </a:cubicBezTo>
                  <a:cubicBezTo>
                    <a:pt x="5662" y="2717"/>
                    <a:pt x="5659" y="2719"/>
                    <a:pt x="5509" y="2671"/>
                  </a:cubicBezTo>
                  <a:cubicBezTo>
                    <a:pt x="5564" y="2910"/>
                    <a:pt x="5614" y="3144"/>
                    <a:pt x="5703" y="3366"/>
                  </a:cubicBezTo>
                  <a:cubicBezTo>
                    <a:pt x="5804" y="3614"/>
                    <a:pt x="5809" y="3877"/>
                    <a:pt x="5824" y="4138"/>
                  </a:cubicBezTo>
                  <a:cubicBezTo>
                    <a:pt x="5827" y="4170"/>
                    <a:pt x="5807" y="4204"/>
                    <a:pt x="5793" y="4249"/>
                  </a:cubicBezTo>
                  <a:cubicBezTo>
                    <a:pt x="5690" y="4197"/>
                    <a:pt x="5660" y="4113"/>
                    <a:pt x="5629" y="4031"/>
                  </a:cubicBezTo>
                  <a:cubicBezTo>
                    <a:pt x="5611" y="3983"/>
                    <a:pt x="5614" y="3923"/>
                    <a:pt x="5556" y="3898"/>
                  </a:cubicBezTo>
                  <a:cubicBezTo>
                    <a:pt x="5453" y="3852"/>
                    <a:pt x="5430" y="3755"/>
                    <a:pt x="5414" y="3658"/>
                  </a:cubicBezTo>
                  <a:cubicBezTo>
                    <a:pt x="5385" y="3481"/>
                    <a:pt x="5352" y="3304"/>
                    <a:pt x="5336" y="3125"/>
                  </a:cubicBezTo>
                  <a:cubicBezTo>
                    <a:pt x="5323" y="2982"/>
                    <a:pt x="5297" y="2844"/>
                    <a:pt x="5247" y="2709"/>
                  </a:cubicBezTo>
                  <a:cubicBezTo>
                    <a:pt x="5213" y="2619"/>
                    <a:pt x="5171" y="2530"/>
                    <a:pt x="5141" y="2439"/>
                  </a:cubicBezTo>
                  <a:cubicBezTo>
                    <a:pt x="5124" y="2388"/>
                    <a:pt x="5116" y="2339"/>
                    <a:pt x="5067" y="2306"/>
                  </a:cubicBezTo>
                  <a:cubicBezTo>
                    <a:pt x="5024" y="2277"/>
                    <a:pt x="4987" y="2239"/>
                    <a:pt x="4944" y="2209"/>
                  </a:cubicBezTo>
                  <a:cubicBezTo>
                    <a:pt x="4906" y="2182"/>
                    <a:pt x="4869" y="2148"/>
                    <a:pt x="4793" y="2147"/>
                  </a:cubicBezTo>
                  <a:cubicBezTo>
                    <a:pt x="4843" y="2262"/>
                    <a:pt x="4879" y="2360"/>
                    <a:pt x="4927" y="2452"/>
                  </a:cubicBezTo>
                  <a:cubicBezTo>
                    <a:pt x="5045" y="2680"/>
                    <a:pt x="5127" y="2919"/>
                    <a:pt x="5191" y="3167"/>
                  </a:cubicBezTo>
                  <a:cubicBezTo>
                    <a:pt x="5271" y="3471"/>
                    <a:pt x="5366" y="3771"/>
                    <a:pt x="5452" y="4073"/>
                  </a:cubicBezTo>
                  <a:cubicBezTo>
                    <a:pt x="5484" y="4181"/>
                    <a:pt x="5510" y="4290"/>
                    <a:pt x="5536" y="4399"/>
                  </a:cubicBezTo>
                  <a:cubicBezTo>
                    <a:pt x="5556" y="4481"/>
                    <a:pt x="5549" y="4560"/>
                    <a:pt x="5459" y="4655"/>
                  </a:cubicBezTo>
                  <a:close/>
                  <a:moveTo>
                    <a:pt x="395" y="2627"/>
                  </a:moveTo>
                  <a:cubicBezTo>
                    <a:pt x="413" y="2617"/>
                    <a:pt x="432" y="2611"/>
                    <a:pt x="443" y="2598"/>
                  </a:cubicBezTo>
                  <a:cubicBezTo>
                    <a:pt x="448" y="2592"/>
                    <a:pt x="436" y="2572"/>
                    <a:pt x="432" y="2559"/>
                  </a:cubicBezTo>
                  <a:cubicBezTo>
                    <a:pt x="415" y="2567"/>
                    <a:pt x="397" y="2572"/>
                    <a:pt x="383" y="2584"/>
                  </a:cubicBezTo>
                  <a:cubicBezTo>
                    <a:pt x="379" y="2587"/>
                    <a:pt x="389" y="2607"/>
                    <a:pt x="395" y="262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8"/>
            <p:cNvSpPr/>
            <p:nvPr/>
          </p:nvSpPr>
          <p:spPr>
            <a:xfrm>
              <a:off x="3182775" y="3588375"/>
              <a:ext cx="28850" cy="28675"/>
            </a:xfrm>
            <a:custGeom>
              <a:avLst/>
              <a:gdLst/>
              <a:ahLst/>
              <a:cxnLst/>
              <a:rect l="l" t="t" r="r" b="b"/>
              <a:pathLst>
                <a:path w="1154" h="1147" extrusionOk="0">
                  <a:moveTo>
                    <a:pt x="187" y="886"/>
                  </a:moveTo>
                  <a:cubicBezTo>
                    <a:pt x="172" y="869"/>
                    <a:pt x="158" y="854"/>
                    <a:pt x="143" y="837"/>
                  </a:cubicBezTo>
                  <a:cubicBezTo>
                    <a:pt x="13" y="690"/>
                    <a:pt x="1" y="601"/>
                    <a:pt x="98" y="432"/>
                  </a:cubicBezTo>
                  <a:cubicBezTo>
                    <a:pt x="181" y="286"/>
                    <a:pt x="304" y="171"/>
                    <a:pt x="446" y="90"/>
                  </a:cubicBezTo>
                  <a:cubicBezTo>
                    <a:pt x="605" y="0"/>
                    <a:pt x="783" y="15"/>
                    <a:pt x="941" y="99"/>
                  </a:cubicBezTo>
                  <a:cubicBezTo>
                    <a:pt x="1088" y="176"/>
                    <a:pt x="1154" y="398"/>
                    <a:pt x="1086" y="554"/>
                  </a:cubicBezTo>
                  <a:cubicBezTo>
                    <a:pt x="1006" y="740"/>
                    <a:pt x="876" y="897"/>
                    <a:pt x="752" y="1055"/>
                  </a:cubicBezTo>
                  <a:cubicBezTo>
                    <a:pt x="691" y="1132"/>
                    <a:pt x="605" y="1146"/>
                    <a:pt x="508" y="1121"/>
                  </a:cubicBezTo>
                  <a:cubicBezTo>
                    <a:pt x="368" y="1085"/>
                    <a:pt x="278" y="987"/>
                    <a:pt x="187" y="886"/>
                  </a:cubicBezTo>
                  <a:close/>
                  <a:moveTo>
                    <a:pt x="250" y="646"/>
                  </a:moveTo>
                  <a:cubicBezTo>
                    <a:pt x="306" y="713"/>
                    <a:pt x="354" y="778"/>
                    <a:pt x="412" y="835"/>
                  </a:cubicBezTo>
                  <a:cubicBezTo>
                    <a:pt x="448" y="870"/>
                    <a:pt x="494" y="900"/>
                    <a:pt x="542" y="917"/>
                  </a:cubicBezTo>
                  <a:cubicBezTo>
                    <a:pt x="570" y="927"/>
                    <a:pt x="624" y="921"/>
                    <a:pt x="642" y="901"/>
                  </a:cubicBezTo>
                  <a:cubicBezTo>
                    <a:pt x="716" y="820"/>
                    <a:pt x="792" y="737"/>
                    <a:pt x="848" y="643"/>
                  </a:cubicBezTo>
                  <a:cubicBezTo>
                    <a:pt x="893" y="567"/>
                    <a:pt x="904" y="474"/>
                    <a:pt x="875" y="383"/>
                  </a:cubicBezTo>
                  <a:cubicBezTo>
                    <a:pt x="858" y="330"/>
                    <a:pt x="827" y="293"/>
                    <a:pt x="768" y="282"/>
                  </a:cubicBezTo>
                  <a:cubicBezTo>
                    <a:pt x="694" y="270"/>
                    <a:pt x="612" y="254"/>
                    <a:pt x="551" y="299"/>
                  </a:cubicBezTo>
                  <a:cubicBezTo>
                    <a:pt x="434" y="387"/>
                    <a:pt x="296" y="459"/>
                    <a:pt x="250" y="64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8"/>
            <p:cNvSpPr/>
            <p:nvPr/>
          </p:nvSpPr>
          <p:spPr>
            <a:xfrm>
              <a:off x="3224050" y="3557950"/>
              <a:ext cx="17900" cy="11400"/>
            </a:xfrm>
            <a:custGeom>
              <a:avLst/>
              <a:gdLst/>
              <a:ahLst/>
              <a:cxnLst/>
              <a:rect l="l" t="t" r="r" b="b"/>
              <a:pathLst>
                <a:path w="716" h="456" extrusionOk="0">
                  <a:moveTo>
                    <a:pt x="654" y="456"/>
                  </a:moveTo>
                  <a:cubicBezTo>
                    <a:pt x="421" y="394"/>
                    <a:pt x="228" y="241"/>
                    <a:pt x="26" y="124"/>
                  </a:cubicBezTo>
                  <a:cubicBezTo>
                    <a:pt x="1" y="60"/>
                    <a:pt x="29" y="22"/>
                    <a:pt x="73" y="10"/>
                  </a:cubicBezTo>
                  <a:cubicBezTo>
                    <a:pt x="103" y="0"/>
                    <a:pt x="148" y="12"/>
                    <a:pt x="175" y="31"/>
                  </a:cubicBezTo>
                  <a:cubicBezTo>
                    <a:pt x="241" y="76"/>
                    <a:pt x="301" y="131"/>
                    <a:pt x="376" y="192"/>
                  </a:cubicBezTo>
                  <a:cubicBezTo>
                    <a:pt x="408" y="153"/>
                    <a:pt x="425" y="120"/>
                    <a:pt x="451" y="101"/>
                  </a:cubicBezTo>
                  <a:cubicBezTo>
                    <a:pt x="471" y="86"/>
                    <a:pt x="512" y="74"/>
                    <a:pt x="529" y="84"/>
                  </a:cubicBezTo>
                  <a:cubicBezTo>
                    <a:pt x="612" y="137"/>
                    <a:pt x="680" y="206"/>
                    <a:pt x="704" y="306"/>
                  </a:cubicBezTo>
                  <a:cubicBezTo>
                    <a:pt x="716" y="357"/>
                    <a:pt x="716" y="410"/>
                    <a:pt x="654" y="45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8"/>
            <p:cNvSpPr/>
            <p:nvPr/>
          </p:nvSpPr>
          <p:spPr>
            <a:xfrm>
              <a:off x="3212300" y="3562750"/>
              <a:ext cx="5725" cy="6800"/>
            </a:xfrm>
            <a:custGeom>
              <a:avLst/>
              <a:gdLst/>
              <a:ahLst/>
              <a:cxnLst/>
              <a:rect l="l" t="t" r="r" b="b"/>
              <a:pathLst>
                <a:path w="229" h="272" extrusionOk="0">
                  <a:moveTo>
                    <a:pt x="50" y="7"/>
                  </a:moveTo>
                  <a:cubicBezTo>
                    <a:pt x="84" y="8"/>
                    <a:pt x="115" y="1"/>
                    <a:pt x="138" y="10"/>
                  </a:cubicBezTo>
                  <a:cubicBezTo>
                    <a:pt x="201" y="38"/>
                    <a:pt x="229" y="123"/>
                    <a:pt x="190" y="179"/>
                  </a:cubicBezTo>
                  <a:cubicBezTo>
                    <a:pt x="165" y="212"/>
                    <a:pt x="128" y="240"/>
                    <a:pt x="91" y="262"/>
                  </a:cubicBezTo>
                  <a:cubicBezTo>
                    <a:pt x="76" y="271"/>
                    <a:pt x="44" y="269"/>
                    <a:pt x="29" y="260"/>
                  </a:cubicBezTo>
                  <a:cubicBezTo>
                    <a:pt x="14" y="250"/>
                    <a:pt x="0" y="222"/>
                    <a:pt x="3" y="205"/>
                  </a:cubicBezTo>
                  <a:cubicBezTo>
                    <a:pt x="14" y="142"/>
                    <a:pt x="33" y="79"/>
                    <a:pt x="50" y="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8"/>
            <p:cNvSpPr/>
            <p:nvPr/>
          </p:nvSpPr>
          <p:spPr>
            <a:xfrm>
              <a:off x="3159950" y="3632350"/>
              <a:ext cx="4725" cy="6775"/>
            </a:xfrm>
            <a:custGeom>
              <a:avLst/>
              <a:gdLst/>
              <a:ahLst/>
              <a:cxnLst/>
              <a:rect l="l" t="t" r="r" b="b"/>
              <a:pathLst>
                <a:path w="189" h="271" extrusionOk="0">
                  <a:moveTo>
                    <a:pt x="182" y="248"/>
                  </a:moveTo>
                  <a:cubicBezTo>
                    <a:pt x="107" y="271"/>
                    <a:pt x="59" y="247"/>
                    <a:pt x="29" y="191"/>
                  </a:cubicBezTo>
                  <a:cubicBezTo>
                    <a:pt x="1" y="137"/>
                    <a:pt x="17" y="48"/>
                    <a:pt x="65" y="12"/>
                  </a:cubicBezTo>
                  <a:cubicBezTo>
                    <a:pt x="81" y="0"/>
                    <a:pt x="133" y="6"/>
                    <a:pt x="138" y="17"/>
                  </a:cubicBezTo>
                  <a:cubicBezTo>
                    <a:pt x="175" y="89"/>
                    <a:pt x="189" y="166"/>
                    <a:pt x="182" y="24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8"/>
            <p:cNvSpPr/>
            <p:nvPr/>
          </p:nvSpPr>
          <p:spPr>
            <a:xfrm>
              <a:off x="3219575" y="3567175"/>
              <a:ext cx="2600" cy="2275"/>
            </a:xfrm>
            <a:custGeom>
              <a:avLst/>
              <a:gdLst/>
              <a:ahLst/>
              <a:cxnLst/>
              <a:rect l="l" t="t" r="r" b="b"/>
              <a:pathLst>
                <a:path w="104" h="91" extrusionOk="0">
                  <a:moveTo>
                    <a:pt x="1" y="0"/>
                  </a:moveTo>
                  <a:cubicBezTo>
                    <a:pt x="45" y="9"/>
                    <a:pt x="68" y="6"/>
                    <a:pt x="79" y="16"/>
                  </a:cubicBezTo>
                  <a:cubicBezTo>
                    <a:pt x="92" y="29"/>
                    <a:pt x="95" y="52"/>
                    <a:pt x="104" y="71"/>
                  </a:cubicBezTo>
                  <a:cubicBezTo>
                    <a:pt x="85" y="76"/>
                    <a:pt x="59" y="91"/>
                    <a:pt x="50" y="85"/>
                  </a:cubicBezTo>
                  <a:cubicBezTo>
                    <a:pt x="32" y="70"/>
                    <a:pt x="25" y="44"/>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8"/>
            <p:cNvSpPr/>
            <p:nvPr/>
          </p:nvSpPr>
          <p:spPr>
            <a:xfrm>
              <a:off x="3212425" y="3603775"/>
              <a:ext cx="46650" cy="81700"/>
            </a:xfrm>
            <a:custGeom>
              <a:avLst/>
              <a:gdLst/>
              <a:ahLst/>
              <a:cxnLst/>
              <a:rect l="l" t="t" r="r" b="b"/>
              <a:pathLst>
                <a:path w="1866" h="3268" extrusionOk="0">
                  <a:moveTo>
                    <a:pt x="306" y="1199"/>
                  </a:moveTo>
                  <a:cubicBezTo>
                    <a:pt x="338" y="1190"/>
                    <a:pt x="353" y="1168"/>
                    <a:pt x="350" y="1133"/>
                  </a:cubicBezTo>
                  <a:cubicBezTo>
                    <a:pt x="338" y="1029"/>
                    <a:pt x="324" y="925"/>
                    <a:pt x="316" y="820"/>
                  </a:cubicBezTo>
                  <a:cubicBezTo>
                    <a:pt x="308" y="709"/>
                    <a:pt x="336" y="655"/>
                    <a:pt x="401" y="635"/>
                  </a:cubicBezTo>
                  <a:cubicBezTo>
                    <a:pt x="482" y="611"/>
                    <a:pt x="528" y="663"/>
                    <a:pt x="573" y="713"/>
                  </a:cubicBezTo>
                  <a:cubicBezTo>
                    <a:pt x="672" y="822"/>
                    <a:pt x="729" y="952"/>
                    <a:pt x="765" y="1090"/>
                  </a:cubicBezTo>
                  <a:cubicBezTo>
                    <a:pt x="823" y="1307"/>
                    <a:pt x="874" y="1526"/>
                    <a:pt x="927" y="1744"/>
                  </a:cubicBezTo>
                  <a:cubicBezTo>
                    <a:pt x="947" y="1824"/>
                    <a:pt x="968" y="1903"/>
                    <a:pt x="993" y="1982"/>
                  </a:cubicBezTo>
                  <a:cubicBezTo>
                    <a:pt x="998" y="2002"/>
                    <a:pt x="1015" y="2019"/>
                    <a:pt x="1026" y="2035"/>
                  </a:cubicBezTo>
                  <a:cubicBezTo>
                    <a:pt x="1077" y="2040"/>
                    <a:pt x="1069" y="2000"/>
                    <a:pt x="1075" y="1976"/>
                  </a:cubicBezTo>
                  <a:cubicBezTo>
                    <a:pt x="1119" y="1797"/>
                    <a:pt x="1105" y="1621"/>
                    <a:pt x="1047" y="1445"/>
                  </a:cubicBezTo>
                  <a:cubicBezTo>
                    <a:pt x="957" y="1176"/>
                    <a:pt x="853" y="911"/>
                    <a:pt x="805" y="629"/>
                  </a:cubicBezTo>
                  <a:cubicBezTo>
                    <a:pt x="799" y="594"/>
                    <a:pt x="782" y="548"/>
                    <a:pt x="756" y="534"/>
                  </a:cubicBezTo>
                  <a:cubicBezTo>
                    <a:pt x="607" y="455"/>
                    <a:pt x="672" y="331"/>
                    <a:pt x="684" y="220"/>
                  </a:cubicBezTo>
                  <a:cubicBezTo>
                    <a:pt x="686" y="202"/>
                    <a:pt x="730" y="179"/>
                    <a:pt x="754" y="177"/>
                  </a:cubicBezTo>
                  <a:cubicBezTo>
                    <a:pt x="787" y="175"/>
                    <a:pt x="822" y="191"/>
                    <a:pt x="856" y="200"/>
                  </a:cubicBezTo>
                  <a:cubicBezTo>
                    <a:pt x="874" y="148"/>
                    <a:pt x="885" y="97"/>
                    <a:pt x="910" y="52"/>
                  </a:cubicBezTo>
                  <a:cubicBezTo>
                    <a:pt x="936" y="5"/>
                    <a:pt x="1009" y="1"/>
                    <a:pt x="1046" y="40"/>
                  </a:cubicBezTo>
                  <a:cubicBezTo>
                    <a:pt x="1136" y="136"/>
                    <a:pt x="1182" y="252"/>
                    <a:pt x="1210" y="379"/>
                  </a:cubicBezTo>
                  <a:cubicBezTo>
                    <a:pt x="1317" y="862"/>
                    <a:pt x="1425" y="1343"/>
                    <a:pt x="1534" y="1825"/>
                  </a:cubicBezTo>
                  <a:cubicBezTo>
                    <a:pt x="1580" y="2029"/>
                    <a:pt x="1629" y="2233"/>
                    <a:pt x="1682" y="2436"/>
                  </a:cubicBezTo>
                  <a:cubicBezTo>
                    <a:pt x="1691" y="2476"/>
                    <a:pt x="1716" y="2529"/>
                    <a:pt x="1749" y="2543"/>
                  </a:cubicBezTo>
                  <a:cubicBezTo>
                    <a:pt x="1866" y="2593"/>
                    <a:pt x="1839" y="2687"/>
                    <a:pt x="1827" y="2772"/>
                  </a:cubicBezTo>
                  <a:cubicBezTo>
                    <a:pt x="1816" y="2848"/>
                    <a:pt x="1736" y="2839"/>
                    <a:pt x="1687" y="2864"/>
                  </a:cubicBezTo>
                  <a:cubicBezTo>
                    <a:pt x="1645" y="2994"/>
                    <a:pt x="1777" y="3129"/>
                    <a:pt x="1691" y="3268"/>
                  </a:cubicBezTo>
                  <a:cubicBezTo>
                    <a:pt x="1575" y="3217"/>
                    <a:pt x="1549" y="3130"/>
                    <a:pt x="1524" y="3045"/>
                  </a:cubicBezTo>
                  <a:cubicBezTo>
                    <a:pt x="1465" y="2844"/>
                    <a:pt x="1407" y="2642"/>
                    <a:pt x="1355" y="2439"/>
                  </a:cubicBezTo>
                  <a:cubicBezTo>
                    <a:pt x="1315" y="2288"/>
                    <a:pt x="1278" y="2138"/>
                    <a:pt x="1228" y="1990"/>
                  </a:cubicBezTo>
                  <a:cubicBezTo>
                    <a:pt x="1163" y="2001"/>
                    <a:pt x="1168" y="2046"/>
                    <a:pt x="1166" y="2078"/>
                  </a:cubicBezTo>
                  <a:cubicBezTo>
                    <a:pt x="1159" y="2190"/>
                    <a:pt x="1158" y="2302"/>
                    <a:pt x="1153" y="2414"/>
                  </a:cubicBezTo>
                  <a:cubicBezTo>
                    <a:pt x="1149" y="2495"/>
                    <a:pt x="1160" y="2579"/>
                    <a:pt x="1074" y="2634"/>
                  </a:cubicBezTo>
                  <a:cubicBezTo>
                    <a:pt x="1048" y="2651"/>
                    <a:pt x="1049" y="2703"/>
                    <a:pt x="1032" y="2735"/>
                  </a:cubicBezTo>
                  <a:cubicBezTo>
                    <a:pt x="1015" y="2766"/>
                    <a:pt x="989" y="2792"/>
                    <a:pt x="963" y="2826"/>
                  </a:cubicBezTo>
                  <a:cubicBezTo>
                    <a:pt x="843" y="2756"/>
                    <a:pt x="834" y="2640"/>
                    <a:pt x="806" y="2534"/>
                  </a:cubicBezTo>
                  <a:cubicBezTo>
                    <a:pt x="778" y="2426"/>
                    <a:pt x="754" y="2318"/>
                    <a:pt x="724" y="2194"/>
                  </a:cubicBezTo>
                  <a:cubicBezTo>
                    <a:pt x="665" y="2247"/>
                    <a:pt x="690" y="2312"/>
                    <a:pt x="673" y="2365"/>
                  </a:cubicBezTo>
                  <a:cubicBezTo>
                    <a:pt x="649" y="2441"/>
                    <a:pt x="582" y="2468"/>
                    <a:pt x="516" y="2424"/>
                  </a:cubicBezTo>
                  <a:cubicBezTo>
                    <a:pt x="439" y="2373"/>
                    <a:pt x="374" y="2313"/>
                    <a:pt x="349" y="2221"/>
                  </a:cubicBezTo>
                  <a:cubicBezTo>
                    <a:pt x="332" y="2163"/>
                    <a:pt x="310" y="2106"/>
                    <a:pt x="304" y="2047"/>
                  </a:cubicBezTo>
                  <a:cubicBezTo>
                    <a:pt x="287" y="1864"/>
                    <a:pt x="213" y="1702"/>
                    <a:pt x="143" y="1536"/>
                  </a:cubicBezTo>
                  <a:cubicBezTo>
                    <a:pt x="91" y="1413"/>
                    <a:pt x="53" y="1283"/>
                    <a:pt x="14" y="1155"/>
                  </a:cubicBezTo>
                  <a:cubicBezTo>
                    <a:pt x="1" y="1110"/>
                    <a:pt x="17" y="1066"/>
                    <a:pt x="55" y="1034"/>
                  </a:cubicBezTo>
                  <a:cubicBezTo>
                    <a:pt x="94" y="1003"/>
                    <a:pt x="155" y="1005"/>
                    <a:pt x="201" y="1036"/>
                  </a:cubicBezTo>
                  <a:cubicBezTo>
                    <a:pt x="260" y="1076"/>
                    <a:pt x="294" y="1132"/>
                    <a:pt x="316" y="1198"/>
                  </a:cubicBezTo>
                  <a:cubicBezTo>
                    <a:pt x="331" y="1270"/>
                    <a:pt x="320" y="1353"/>
                    <a:pt x="405" y="1392"/>
                  </a:cubicBezTo>
                  <a:cubicBezTo>
                    <a:pt x="395" y="1400"/>
                    <a:pt x="386" y="1410"/>
                    <a:pt x="376" y="1418"/>
                  </a:cubicBezTo>
                  <a:cubicBezTo>
                    <a:pt x="383" y="1423"/>
                    <a:pt x="392" y="1428"/>
                    <a:pt x="400" y="1433"/>
                  </a:cubicBezTo>
                  <a:cubicBezTo>
                    <a:pt x="399" y="1419"/>
                    <a:pt x="398" y="1405"/>
                    <a:pt x="396" y="1391"/>
                  </a:cubicBezTo>
                  <a:cubicBezTo>
                    <a:pt x="390" y="1349"/>
                    <a:pt x="387" y="1307"/>
                    <a:pt x="377" y="1266"/>
                  </a:cubicBezTo>
                  <a:cubicBezTo>
                    <a:pt x="369" y="1230"/>
                    <a:pt x="348" y="1201"/>
                    <a:pt x="306" y="119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8"/>
            <p:cNvSpPr/>
            <p:nvPr/>
          </p:nvSpPr>
          <p:spPr>
            <a:xfrm>
              <a:off x="3290875" y="3629250"/>
              <a:ext cx="24400" cy="68975"/>
            </a:xfrm>
            <a:custGeom>
              <a:avLst/>
              <a:gdLst/>
              <a:ahLst/>
              <a:cxnLst/>
              <a:rect l="l" t="t" r="r" b="b"/>
              <a:pathLst>
                <a:path w="976" h="2759" extrusionOk="0">
                  <a:moveTo>
                    <a:pt x="1" y="98"/>
                  </a:moveTo>
                  <a:cubicBezTo>
                    <a:pt x="25" y="28"/>
                    <a:pt x="68" y="2"/>
                    <a:pt x="125" y="1"/>
                  </a:cubicBezTo>
                  <a:cubicBezTo>
                    <a:pt x="183" y="0"/>
                    <a:pt x="223" y="35"/>
                    <a:pt x="250" y="82"/>
                  </a:cubicBezTo>
                  <a:cubicBezTo>
                    <a:pt x="266" y="109"/>
                    <a:pt x="277" y="136"/>
                    <a:pt x="287" y="164"/>
                  </a:cubicBezTo>
                  <a:cubicBezTo>
                    <a:pt x="425" y="543"/>
                    <a:pt x="596" y="909"/>
                    <a:pt x="696" y="1304"/>
                  </a:cubicBezTo>
                  <a:cubicBezTo>
                    <a:pt x="734" y="1454"/>
                    <a:pt x="803" y="1598"/>
                    <a:pt x="855" y="1746"/>
                  </a:cubicBezTo>
                  <a:cubicBezTo>
                    <a:pt x="869" y="1785"/>
                    <a:pt x="878" y="1826"/>
                    <a:pt x="895" y="1885"/>
                  </a:cubicBezTo>
                  <a:cubicBezTo>
                    <a:pt x="848" y="1874"/>
                    <a:pt x="821" y="1868"/>
                    <a:pt x="793" y="1860"/>
                  </a:cubicBezTo>
                  <a:cubicBezTo>
                    <a:pt x="788" y="1873"/>
                    <a:pt x="776" y="1887"/>
                    <a:pt x="778" y="1896"/>
                  </a:cubicBezTo>
                  <a:cubicBezTo>
                    <a:pt x="814" y="2018"/>
                    <a:pt x="853" y="2138"/>
                    <a:pt x="889" y="2260"/>
                  </a:cubicBezTo>
                  <a:cubicBezTo>
                    <a:pt x="914" y="2346"/>
                    <a:pt x="938" y="2433"/>
                    <a:pt x="959" y="2520"/>
                  </a:cubicBezTo>
                  <a:cubicBezTo>
                    <a:pt x="975" y="2588"/>
                    <a:pt x="964" y="2653"/>
                    <a:pt x="925" y="2714"/>
                  </a:cubicBezTo>
                  <a:cubicBezTo>
                    <a:pt x="898" y="2755"/>
                    <a:pt x="841" y="2759"/>
                    <a:pt x="815" y="2716"/>
                  </a:cubicBezTo>
                  <a:cubicBezTo>
                    <a:pt x="795" y="2685"/>
                    <a:pt x="776" y="2652"/>
                    <a:pt x="765" y="2617"/>
                  </a:cubicBezTo>
                  <a:cubicBezTo>
                    <a:pt x="635" y="2203"/>
                    <a:pt x="505" y="1789"/>
                    <a:pt x="379" y="1374"/>
                  </a:cubicBezTo>
                  <a:cubicBezTo>
                    <a:pt x="326" y="1203"/>
                    <a:pt x="279" y="1029"/>
                    <a:pt x="238" y="855"/>
                  </a:cubicBezTo>
                  <a:cubicBezTo>
                    <a:pt x="176" y="594"/>
                    <a:pt x="111" y="333"/>
                    <a:pt x="1" y="9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42698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4"/>
        <p:cNvGrpSpPr/>
        <p:nvPr/>
      </p:nvGrpSpPr>
      <p:grpSpPr>
        <a:xfrm>
          <a:off x="0" y="0"/>
          <a:ext cx="0" cy="0"/>
          <a:chOff x="0" y="0"/>
          <a:chExt cx="0" cy="0"/>
        </a:xfrm>
      </p:grpSpPr>
      <p:pic>
        <p:nvPicPr>
          <p:cNvPr id="225" name="Google Shape;225;p9"/>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226" name="Google Shape;226;p9"/>
          <p:cNvSpPr txBox="1">
            <a:spLocks noGrp="1"/>
          </p:cNvSpPr>
          <p:nvPr>
            <p:ph type="title"/>
          </p:nvPr>
        </p:nvSpPr>
        <p:spPr>
          <a:xfrm>
            <a:off x="1951350" y="1532425"/>
            <a:ext cx="5241300" cy="69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7" name="Google Shape;227;p9"/>
          <p:cNvSpPr txBox="1">
            <a:spLocks noGrp="1"/>
          </p:cNvSpPr>
          <p:nvPr>
            <p:ph type="subTitle" idx="1"/>
          </p:nvPr>
        </p:nvSpPr>
        <p:spPr>
          <a:xfrm>
            <a:off x="1951350" y="2152825"/>
            <a:ext cx="5241300" cy="103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28" name="Google Shape;228;p9"/>
          <p:cNvGrpSpPr/>
          <p:nvPr/>
        </p:nvGrpSpPr>
        <p:grpSpPr>
          <a:xfrm rot="417233">
            <a:off x="4843933" y="3593566"/>
            <a:ext cx="3603228" cy="4711084"/>
            <a:chOff x="3307975" y="369600"/>
            <a:chExt cx="1201775" cy="1571275"/>
          </a:xfrm>
        </p:grpSpPr>
        <p:sp>
          <p:nvSpPr>
            <p:cNvPr id="229" name="Google Shape;229;p9"/>
            <p:cNvSpPr/>
            <p:nvPr/>
          </p:nvSpPr>
          <p:spPr>
            <a:xfrm>
              <a:off x="3307975" y="371600"/>
              <a:ext cx="1201775" cy="1568325"/>
            </a:xfrm>
            <a:custGeom>
              <a:avLst/>
              <a:gdLst/>
              <a:ahLst/>
              <a:cxnLst/>
              <a:rect l="l" t="t" r="r" b="b"/>
              <a:pathLst>
                <a:path w="48071" h="62733" extrusionOk="0">
                  <a:moveTo>
                    <a:pt x="2008" y="1401"/>
                  </a:moveTo>
                  <a:cubicBezTo>
                    <a:pt x="2498" y="1401"/>
                    <a:pt x="2895" y="1798"/>
                    <a:pt x="2895" y="2287"/>
                  </a:cubicBezTo>
                  <a:cubicBezTo>
                    <a:pt x="2896" y="2778"/>
                    <a:pt x="2498" y="3175"/>
                    <a:pt x="2008" y="3175"/>
                  </a:cubicBezTo>
                  <a:cubicBezTo>
                    <a:pt x="1518" y="3175"/>
                    <a:pt x="1121" y="2778"/>
                    <a:pt x="1121" y="2287"/>
                  </a:cubicBezTo>
                  <a:cubicBezTo>
                    <a:pt x="1121" y="1798"/>
                    <a:pt x="1518" y="1401"/>
                    <a:pt x="2008" y="1401"/>
                  </a:cubicBezTo>
                  <a:close/>
                  <a:moveTo>
                    <a:pt x="2008" y="4171"/>
                  </a:moveTo>
                  <a:cubicBezTo>
                    <a:pt x="2498" y="4171"/>
                    <a:pt x="2895" y="4567"/>
                    <a:pt x="2895" y="5058"/>
                  </a:cubicBezTo>
                  <a:cubicBezTo>
                    <a:pt x="2896" y="5548"/>
                    <a:pt x="2498" y="5944"/>
                    <a:pt x="2008" y="5944"/>
                  </a:cubicBezTo>
                  <a:cubicBezTo>
                    <a:pt x="1518" y="5944"/>
                    <a:pt x="1121" y="5548"/>
                    <a:pt x="1121" y="5058"/>
                  </a:cubicBezTo>
                  <a:cubicBezTo>
                    <a:pt x="1121" y="4567"/>
                    <a:pt x="1518" y="4171"/>
                    <a:pt x="2008" y="4171"/>
                  </a:cubicBezTo>
                  <a:close/>
                  <a:moveTo>
                    <a:pt x="2008" y="6940"/>
                  </a:moveTo>
                  <a:cubicBezTo>
                    <a:pt x="2498" y="6940"/>
                    <a:pt x="2895" y="7336"/>
                    <a:pt x="2895" y="7827"/>
                  </a:cubicBezTo>
                  <a:cubicBezTo>
                    <a:pt x="2895" y="8317"/>
                    <a:pt x="2498" y="8715"/>
                    <a:pt x="2008" y="8715"/>
                  </a:cubicBezTo>
                  <a:cubicBezTo>
                    <a:pt x="1518" y="8715"/>
                    <a:pt x="1121" y="8317"/>
                    <a:pt x="1121" y="7827"/>
                  </a:cubicBezTo>
                  <a:cubicBezTo>
                    <a:pt x="1121" y="7336"/>
                    <a:pt x="1518" y="6940"/>
                    <a:pt x="2008" y="6940"/>
                  </a:cubicBezTo>
                  <a:close/>
                  <a:moveTo>
                    <a:pt x="2008" y="9710"/>
                  </a:moveTo>
                  <a:cubicBezTo>
                    <a:pt x="2498" y="9710"/>
                    <a:pt x="2895" y="10106"/>
                    <a:pt x="2895" y="10596"/>
                  </a:cubicBezTo>
                  <a:cubicBezTo>
                    <a:pt x="2896" y="11086"/>
                    <a:pt x="2498" y="11484"/>
                    <a:pt x="2008" y="11484"/>
                  </a:cubicBezTo>
                  <a:cubicBezTo>
                    <a:pt x="1518" y="11484"/>
                    <a:pt x="1121" y="11086"/>
                    <a:pt x="1121" y="10596"/>
                  </a:cubicBezTo>
                  <a:cubicBezTo>
                    <a:pt x="1121" y="10106"/>
                    <a:pt x="1518" y="9710"/>
                    <a:pt x="2008" y="9710"/>
                  </a:cubicBezTo>
                  <a:close/>
                  <a:moveTo>
                    <a:pt x="2008" y="12479"/>
                  </a:moveTo>
                  <a:cubicBezTo>
                    <a:pt x="2498" y="12479"/>
                    <a:pt x="2895" y="12875"/>
                    <a:pt x="2895" y="13366"/>
                  </a:cubicBezTo>
                  <a:cubicBezTo>
                    <a:pt x="2896" y="13856"/>
                    <a:pt x="2498" y="14253"/>
                    <a:pt x="2008" y="14253"/>
                  </a:cubicBezTo>
                  <a:cubicBezTo>
                    <a:pt x="1518" y="14253"/>
                    <a:pt x="1121" y="13856"/>
                    <a:pt x="1121" y="13366"/>
                  </a:cubicBezTo>
                  <a:cubicBezTo>
                    <a:pt x="1121" y="12875"/>
                    <a:pt x="1518" y="12479"/>
                    <a:pt x="2008" y="12479"/>
                  </a:cubicBezTo>
                  <a:close/>
                  <a:moveTo>
                    <a:pt x="2008" y="15248"/>
                  </a:moveTo>
                  <a:cubicBezTo>
                    <a:pt x="2498" y="15248"/>
                    <a:pt x="2895" y="15645"/>
                    <a:pt x="2895" y="16135"/>
                  </a:cubicBezTo>
                  <a:cubicBezTo>
                    <a:pt x="2896" y="16625"/>
                    <a:pt x="2498" y="17022"/>
                    <a:pt x="2008" y="17022"/>
                  </a:cubicBezTo>
                  <a:cubicBezTo>
                    <a:pt x="1518" y="17022"/>
                    <a:pt x="1121" y="16625"/>
                    <a:pt x="1121" y="16135"/>
                  </a:cubicBezTo>
                  <a:cubicBezTo>
                    <a:pt x="1121" y="15645"/>
                    <a:pt x="1518" y="15248"/>
                    <a:pt x="2008" y="15248"/>
                  </a:cubicBezTo>
                  <a:close/>
                  <a:moveTo>
                    <a:pt x="2008" y="18017"/>
                  </a:moveTo>
                  <a:cubicBezTo>
                    <a:pt x="2498" y="18017"/>
                    <a:pt x="2895" y="18415"/>
                    <a:pt x="2895" y="18904"/>
                  </a:cubicBezTo>
                  <a:cubicBezTo>
                    <a:pt x="2896" y="19394"/>
                    <a:pt x="2498" y="19791"/>
                    <a:pt x="2008" y="19791"/>
                  </a:cubicBezTo>
                  <a:cubicBezTo>
                    <a:pt x="1518" y="19791"/>
                    <a:pt x="1121" y="19394"/>
                    <a:pt x="1121" y="18904"/>
                  </a:cubicBezTo>
                  <a:cubicBezTo>
                    <a:pt x="1121" y="18415"/>
                    <a:pt x="1518" y="18017"/>
                    <a:pt x="2008" y="18017"/>
                  </a:cubicBezTo>
                  <a:close/>
                  <a:moveTo>
                    <a:pt x="2008" y="20786"/>
                  </a:moveTo>
                  <a:cubicBezTo>
                    <a:pt x="2498" y="20786"/>
                    <a:pt x="2895" y="21184"/>
                    <a:pt x="2895" y="21673"/>
                  </a:cubicBezTo>
                  <a:cubicBezTo>
                    <a:pt x="2896" y="22163"/>
                    <a:pt x="2498" y="22561"/>
                    <a:pt x="2008" y="22561"/>
                  </a:cubicBezTo>
                  <a:cubicBezTo>
                    <a:pt x="1518" y="22561"/>
                    <a:pt x="1121" y="22163"/>
                    <a:pt x="1121" y="21673"/>
                  </a:cubicBezTo>
                  <a:cubicBezTo>
                    <a:pt x="1121" y="21184"/>
                    <a:pt x="1518" y="20786"/>
                    <a:pt x="2008" y="20786"/>
                  </a:cubicBezTo>
                  <a:close/>
                  <a:moveTo>
                    <a:pt x="2008" y="23555"/>
                  </a:moveTo>
                  <a:cubicBezTo>
                    <a:pt x="2498" y="23555"/>
                    <a:pt x="2895" y="23953"/>
                    <a:pt x="2895" y="24443"/>
                  </a:cubicBezTo>
                  <a:cubicBezTo>
                    <a:pt x="2896" y="24932"/>
                    <a:pt x="2498" y="25330"/>
                    <a:pt x="2008" y="25330"/>
                  </a:cubicBezTo>
                  <a:cubicBezTo>
                    <a:pt x="1518" y="25330"/>
                    <a:pt x="1121" y="24932"/>
                    <a:pt x="1121" y="24443"/>
                  </a:cubicBezTo>
                  <a:cubicBezTo>
                    <a:pt x="1121" y="23953"/>
                    <a:pt x="1518" y="23555"/>
                    <a:pt x="2008" y="23555"/>
                  </a:cubicBezTo>
                  <a:close/>
                  <a:moveTo>
                    <a:pt x="2008" y="26325"/>
                  </a:moveTo>
                  <a:cubicBezTo>
                    <a:pt x="2498" y="26325"/>
                    <a:pt x="2895" y="26723"/>
                    <a:pt x="2895" y="27212"/>
                  </a:cubicBezTo>
                  <a:cubicBezTo>
                    <a:pt x="2896" y="27702"/>
                    <a:pt x="2498" y="28100"/>
                    <a:pt x="2008" y="28100"/>
                  </a:cubicBezTo>
                  <a:cubicBezTo>
                    <a:pt x="1518" y="28100"/>
                    <a:pt x="1121" y="27702"/>
                    <a:pt x="1121" y="27212"/>
                  </a:cubicBezTo>
                  <a:cubicBezTo>
                    <a:pt x="1121" y="26723"/>
                    <a:pt x="1518" y="26325"/>
                    <a:pt x="2008" y="26325"/>
                  </a:cubicBezTo>
                  <a:close/>
                  <a:moveTo>
                    <a:pt x="2008" y="29094"/>
                  </a:moveTo>
                  <a:cubicBezTo>
                    <a:pt x="2498" y="29094"/>
                    <a:pt x="2895" y="29492"/>
                    <a:pt x="2895" y="29981"/>
                  </a:cubicBezTo>
                  <a:cubicBezTo>
                    <a:pt x="2896" y="30471"/>
                    <a:pt x="2498" y="30869"/>
                    <a:pt x="2008" y="30869"/>
                  </a:cubicBezTo>
                  <a:cubicBezTo>
                    <a:pt x="1518" y="30869"/>
                    <a:pt x="1121" y="30471"/>
                    <a:pt x="1121" y="29981"/>
                  </a:cubicBezTo>
                  <a:cubicBezTo>
                    <a:pt x="1121" y="29492"/>
                    <a:pt x="1518" y="29094"/>
                    <a:pt x="2008" y="29094"/>
                  </a:cubicBezTo>
                  <a:close/>
                  <a:moveTo>
                    <a:pt x="2008" y="31864"/>
                  </a:moveTo>
                  <a:cubicBezTo>
                    <a:pt x="2498" y="31864"/>
                    <a:pt x="2895" y="32261"/>
                    <a:pt x="2895" y="32751"/>
                  </a:cubicBezTo>
                  <a:cubicBezTo>
                    <a:pt x="2896" y="33241"/>
                    <a:pt x="2498" y="33638"/>
                    <a:pt x="2008" y="33638"/>
                  </a:cubicBezTo>
                  <a:cubicBezTo>
                    <a:pt x="1518" y="33638"/>
                    <a:pt x="1121" y="33241"/>
                    <a:pt x="1121" y="32751"/>
                  </a:cubicBezTo>
                  <a:cubicBezTo>
                    <a:pt x="1121" y="32261"/>
                    <a:pt x="1518" y="31864"/>
                    <a:pt x="2008" y="31864"/>
                  </a:cubicBezTo>
                  <a:close/>
                  <a:moveTo>
                    <a:pt x="2008" y="34633"/>
                  </a:moveTo>
                  <a:cubicBezTo>
                    <a:pt x="2498" y="34633"/>
                    <a:pt x="2895" y="35030"/>
                    <a:pt x="2895" y="35520"/>
                  </a:cubicBezTo>
                  <a:cubicBezTo>
                    <a:pt x="2896" y="36010"/>
                    <a:pt x="2498" y="36407"/>
                    <a:pt x="2008" y="36407"/>
                  </a:cubicBezTo>
                  <a:cubicBezTo>
                    <a:pt x="1518" y="36407"/>
                    <a:pt x="1121" y="36010"/>
                    <a:pt x="1121" y="35520"/>
                  </a:cubicBezTo>
                  <a:cubicBezTo>
                    <a:pt x="1121" y="35030"/>
                    <a:pt x="1518" y="34633"/>
                    <a:pt x="2008" y="34633"/>
                  </a:cubicBezTo>
                  <a:close/>
                  <a:moveTo>
                    <a:pt x="2008" y="37402"/>
                  </a:moveTo>
                  <a:cubicBezTo>
                    <a:pt x="2498" y="37402"/>
                    <a:pt x="2895" y="37799"/>
                    <a:pt x="2895" y="38289"/>
                  </a:cubicBezTo>
                  <a:cubicBezTo>
                    <a:pt x="2896" y="38780"/>
                    <a:pt x="2498" y="39177"/>
                    <a:pt x="2008" y="39177"/>
                  </a:cubicBezTo>
                  <a:cubicBezTo>
                    <a:pt x="1518" y="39177"/>
                    <a:pt x="1121" y="38780"/>
                    <a:pt x="1121" y="38289"/>
                  </a:cubicBezTo>
                  <a:cubicBezTo>
                    <a:pt x="1121" y="37799"/>
                    <a:pt x="1518" y="37402"/>
                    <a:pt x="2008" y="37402"/>
                  </a:cubicBezTo>
                  <a:close/>
                  <a:moveTo>
                    <a:pt x="2008" y="40171"/>
                  </a:moveTo>
                  <a:cubicBezTo>
                    <a:pt x="2498" y="40171"/>
                    <a:pt x="2895" y="40569"/>
                    <a:pt x="2895" y="41059"/>
                  </a:cubicBezTo>
                  <a:cubicBezTo>
                    <a:pt x="2896" y="41550"/>
                    <a:pt x="2498" y="41946"/>
                    <a:pt x="2008" y="41946"/>
                  </a:cubicBezTo>
                  <a:cubicBezTo>
                    <a:pt x="1518" y="41946"/>
                    <a:pt x="1121" y="41550"/>
                    <a:pt x="1121" y="41059"/>
                  </a:cubicBezTo>
                  <a:cubicBezTo>
                    <a:pt x="1121" y="40569"/>
                    <a:pt x="1518" y="40171"/>
                    <a:pt x="2008" y="40171"/>
                  </a:cubicBezTo>
                  <a:close/>
                  <a:moveTo>
                    <a:pt x="2008" y="42941"/>
                  </a:moveTo>
                  <a:cubicBezTo>
                    <a:pt x="2498" y="42941"/>
                    <a:pt x="2895" y="43338"/>
                    <a:pt x="2895" y="43828"/>
                  </a:cubicBezTo>
                  <a:cubicBezTo>
                    <a:pt x="2896" y="44319"/>
                    <a:pt x="2498" y="44715"/>
                    <a:pt x="2008" y="44715"/>
                  </a:cubicBezTo>
                  <a:cubicBezTo>
                    <a:pt x="1518" y="44715"/>
                    <a:pt x="1121" y="44319"/>
                    <a:pt x="1121" y="43828"/>
                  </a:cubicBezTo>
                  <a:cubicBezTo>
                    <a:pt x="1121" y="43338"/>
                    <a:pt x="1518" y="42941"/>
                    <a:pt x="2008" y="42941"/>
                  </a:cubicBezTo>
                  <a:close/>
                  <a:moveTo>
                    <a:pt x="2008" y="45711"/>
                  </a:moveTo>
                  <a:cubicBezTo>
                    <a:pt x="2498" y="45711"/>
                    <a:pt x="2895" y="46108"/>
                    <a:pt x="2895" y="46597"/>
                  </a:cubicBezTo>
                  <a:cubicBezTo>
                    <a:pt x="2896" y="47088"/>
                    <a:pt x="2498" y="47485"/>
                    <a:pt x="2008" y="47485"/>
                  </a:cubicBezTo>
                  <a:cubicBezTo>
                    <a:pt x="1518" y="47485"/>
                    <a:pt x="1121" y="47088"/>
                    <a:pt x="1121" y="46597"/>
                  </a:cubicBezTo>
                  <a:cubicBezTo>
                    <a:pt x="1121" y="46108"/>
                    <a:pt x="1518" y="45711"/>
                    <a:pt x="2008" y="45711"/>
                  </a:cubicBezTo>
                  <a:close/>
                  <a:moveTo>
                    <a:pt x="2008" y="48480"/>
                  </a:moveTo>
                  <a:cubicBezTo>
                    <a:pt x="2498" y="48480"/>
                    <a:pt x="2895" y="48877"/>
                    <a:pt x="2895" y="49368"/>
                  </a:cubicBezTo>
                  <a:cubicBezTo>
                    <a:pt x="2896" y="49857"/>
                    <a:pt x="2498" y="50254"/>
                    <a:pt x="2008" y="50254"/>
                  </a:cubicBezTo>
                  <a:cubicBezTo>
                    <a:pt x="1518" y="50254"/>
                    <a:pt x="1121" y="49857"/>
                    <a:pt x="1121" y="49368"/>
                  </a:cubicBezTo>
                  <a:cubicBezTo>
                    <a:pt x="1121" y="48877"/>
                    <a:pt x="1518" y="48480"/>
                    <a:pt x="2008" y="48480"/>
                  </a:cubicBezTo>
                  <a:close/>
                  <a:moveTo>
                    <a:pt x="2008" y="51250"/>
                  </a:moveTo>
                  <a:cubicBezTo>
                    <a:pt x="2498" y="51250"/>
                    <a:pt x="2895" y="51646"/>
                    <a:pt x="2895" y="52137"/>
                  </a:cubicBezTo>
                  <a:cubicBezTo>
                    <a:pt x="2896" y="52627"/>
                    <a:pt x="2498" y="53023"/>
                    <a:pt x="2008" y="53023"/>
                  </a:cubicBezTo>
                  <a:cubicBezTo>
                    <a:pt x="1518" y="53023"/>
                    <a:pt x="1121" y="52627"/>
                    <a:pt x="1121" y="52137"/>
                  </a:cubicBezTo>
                  <a:cubicBezTo>
                    <a:pt x="1121" y="51646"/>
                    <a:pt x="1518" y="51250"/>
                    <a:pt x="2008" y="51250"/>
                  </a:cubicBezTo>
                  <a:close/>
                  <a:moveTo>
                    <a:pt x="2008" y="54019"/>
                  </a:moveTo>
                  <a:cubicBezTo>
                    <a:pt x="2498" y="54019"/>
                    <a:pt x="2895" y="54415"/>
                    <a:pt x="2895" y="54906"/>
                  </a:cubicBezTo>
                  <a:cubicBezTo>
                    <a:pt x="2896" y="55396"/>
                    <a:pt x="2498" y="55794"/>
                    <a:pt x="2008" y="55794"/>
                  </a:cubicBezTo>
                  <a:cubicBezTo>
                    <a:pt x="1518" y="55794"/>
                    <a:pt x="1121" y="55396"/>
                    <a:pt x="1121" y="54906"/>
                  </a:cubicBezTo>
                  <a:cubicBezTo>
                    <a:pt x="1121" y="54415"/>
                    <a:pt x="1518" y="54019"/>
                    <a:pt x="2008" y="54019"/>
                  </a:cubicBezTo>
                  <a:close/>
                  <a:moveTo>
                    <a:pt x="2008" y="56788"/>
                  </a:moveTo>
                  <a:cubicBezTo>
                    <a:pt x="2498" y="56788"/>
                    <a:pt x="2895" y="57185"/>
                    <a:pt x="2895" y="57676"/>
                  </a:cubicBezTo>
                  <a:cubicBezTo>
                    <a:pt x="2896" y="58165"/>
                    <a:pt x="2498" y="58563"/>
                    <a:pt x="2008" y="58563"/>
                  </a:cubicBezTo>
                  <a:cubicBezTo>
                    <a:pt x="1518" y="58563"/>
                    <a:pt x="1121" y="58165"/>
                    <a:pt x="1121" y="57676"/>
                  </a:cubicBezTo>
                  <a:cubicBezTo>
                    <a:pt x="1121" y="57185"/>
                    <a:pt x="1518" y="56788"/>
                    <a:pt x="2008" y="56788"/>
                  </a:cubicBezTo>
                  <a:close/>
                  <a:moveTo>
                    <a:pt x="2008" y="59558"/>
                  </a:moveTo>
                  <a:cubicBezTo>
                    <a:pt x="2498" y="59558"/>
                    <a:pt x="2895" y="59954"/>
                    <a:pt x="2895" y="60445"/>
                  </a:cubicBezTo>
                  <a:cubicBezTo>
                    <a:pt x="2896" y="60935"/>
                    <a:pt x="2498" y="61332"/>
                    <a:pt x="2008" y="61332"/>
                  </a:cubicBezTo>
                  <a:cubicBezTo>
                    <a:pt x="1518" y="61332"/>
                    <a:pt x="1121" y="60935"/>
                    <a:pt x="1121" y="60445"/>
                  </a:cubicBezTo>
                  <a:cubicBezTo>
                    <a:pt x="1121" y="59954"/>
                    <a:pt x="1518" y="59558"/>
                    <a:pt x="2008" y="59558"/>
                  </a:cubicBezTo>
                  <a:close/>
                  <a:moveTo>
                    <a:pt x="1" y="0"/>
                  </a:moveTo>
                  <a:lnTo>
                    <a:pt x="1" y="62733"/>
                  </a:lnTo>
                  <a:lnTo>
                    <a:pt x="48071" y="62733"/>
                  </a:lnTo>
                  <a:lnTo>
                    <a:pt x="48071" y="0"/>
                  </a:lnTo>
                  <a:close/>
                </a:path>
              </a:pathLst>
            </a:custGeom>
            <a:solidFill>
              <a:srgbClr val="F2F2F2"/>
            </a:solidFill>
            <a:ln>
              <a:noFill/>
            </a:ln>
            <a:effectLst>
              <a:outerShdw blurRad="57150" dist="47625" dir="4560000" algn="bl" rotWithShape="0">
                <a:srgbClr val="000000">
                  <a:alpha val="13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9"/>
            <p:cNvSpPr/>
            <p:nvPr/>
          </p:nvSpPr>
          <p:spPr>
            <a:xfrm>
              <a:off x="3457350" y="511650"/>
              <a:ext cx="958500" cy="4025"/>
            </a:xfrm>
            <a:custGeom>
              <a:avLst/>
              <a:gdLst/>
              <a:ahLst/>
              <a:cxnLst/>
              <a:rect l="l" t="t" r="r" b="b"/>
              <a:pathLst>
                <a:path w="38340" h="161"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9"/>
            <p:cNvSpPr/>
            <p:nvPr/>
          </p:nvSpPr>
          <p:spPr>
            <a:xfrm>
              <a:off x="3457350" y="620300"/>
              <a:ext cx="958500" cy="4000"/>
            </a:xfrm>
            <a:custGeom>
              <a:avLst/>
              <a:gdLst/>
              <a:ahLst/>
              <a:cxnLst/>
              <a:rect l="l" t="t" r="r" b="b"/>
              <a:pathLst>
                <a:path w="38340" h="160" extrusionOk="0">
                  <a:moveTo>
                    <a:pt x="0" y="1"/>
                  </a:moveTo>
                  <a:lnTo>
                    <a:pt x="0" y="159"/>
                  </a:lnTo>
                  <a:lnTo>
                    <a:pt x="38340" y="159"/>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9"/>
            <p:cNvSpPr/>
            <p:nvPr/>
          </p:nvSpPr>
          <p:spPr>
            <a:xfrm>
              <a:off x="3457350" y="72895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9"/>
            <p:cNvSpPr/>
            <p:nvPr/>
          </p:nvSpPr>
          <p:spPr>
            <a:xfrm>
              <a:off x="3457350" y="837575"/>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9"/>
            <p:cNvSpPr/>
            <p:nvPr/>
          </p:nvSpPr>
          <p:spPr>
            <a:xfrm>
              <a:off x="3457350" y="946225"/>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9"/>
            <p:cNvSpPr/>
            <p:nvPr/>
          </p:nvSpPr>
          <p:spPr>
            <a:xfrm>
              <a:off x="3457350" y="1054850"/>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9"/>
            <p:cNvSpPr/>
            <p:nvPr/>
          </p:nvSpPr>
          <p:spPr>
            <a:xfrm>
              <a:off x="3457350" y="116350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9"/>
            <p:cNvSpPr/>
            <p:nvPr/>
          </p:nvSpPr>
          <p:spPr>
            <a:xfrm>
              <a:off x="3457350" y="1272150"/>
              <a:ext cx="958500" cy="4000"/>
            </a:xfrm>
            <a:custGeom>
              <a:avLst/>
              <a:gdLst/>
              <a:ahLst/>
              <a:cxnLst/>
              <a:rect l="l" t="t" r="r" b="b"/>
              <a:pathLst>
                <a:path w="38340" h="160"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9"/>
            <p:cNvSpPr/>
            <p:nvPr/>
          </p:nvSpPr>
          <p:spPr>
            <a:xfrm>
              <a:off x="3457350" y="1380800"/>
              <a:ext cx="958500" cy="3975"/>
            </a:xfrm>
            <a:custGeom>
              <a:avLst/>
              <a:gdLst/>
              <a:ahLst/>
              <a:cxnLst/>
              <a:rect l="l" t="t" r="r" b="b"/>
              <a:pathLst>
                <a:path w="38340" h="159"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9"/>
            <p:cNvSpPr/>
            <p:nvPr/>
          </p:nvSpPr>
          <p:spPr>
            <a:xfrm>
              <a:off x="3457350" y="1489450"/>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9"/>
            <p:cNvSpPr/>
            <p:nvPr/>
          </p:nvSpPr>
          <p:spPr>
            <a:xfrm>
              <a:off x="3457350" y="1598075"/>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9"/>
            <p:cNvSpPr/>
            <p:nvPr/>
          </p:nvSpPr>
          <p:spPr>
            <a:xfrm>
              <a:off x="3457350" y="1706725"/>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9"/>
            <p:cNvSpPr/>
            <p:nvPr/>
          </p:nvSpPr>
          <p:spPr>
            <a:xfrm>
              <a:off x="3457350" y="1815350"/>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9"/>
            <p:cNvSpPr/>
            <p:nvPr/>
          </p:nvSpPr>
          <p:spPr>
            <a:xfrm>
              <a:off x="3527850" y="369600"/>
              <a:ext cx="5925" cy="1571275"/>
            </a:xfrm>
            <a:custGeom>
              <a:avLst/>
              <a:gdLst/>
              <a:ahLst/>
              <a:cxnLst/>
              <a:rect l="l" t="t" r="r" b="b"/>
              <a:pathLst>
                <a:path w="237" h="62851" extrusionOk="0">
                  <a:moveTo>
                    <a:pt x="1" y="0"/>
                  </a:moveTo>
                  <a:lnTo>
                    <a:pt x="1" y="62851"/>
                  </a:lnTo>
                  <a:lnTo>
                    <a:pt x="237" y="62851"/>
                  </a:lnTo>
                  <a:lnTo>
                    <a:pt x="237" y="0"/>
                  </a:lnTo>
                  <a:close/>
                </a:path>
              </a:pathLst>
            </a:custGeom>
            <a:solidFill>
              <a:srgbClr val="D2B4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4" name="Google Shape;244;p9"/>
          <p:cNvGrpSpPr/>
          <p:nvPr/>
        </p:nvGrpSpPr>
        <p:grpSpPr>
          <a:xfrm rot="-1813207">
            <a:off x="-401479" y="-3071761"/>
            <a:ext cx="3603247" cy="4711108"/>
            <a:chOff x="3307975" y="369600"/>
            <a:chExt cx="1201775" cy="1571275"/>
          </a:xfrm>
        </p:grpSpPr>
        <p:sp>
          <p:nvSpPr>
            <p:cNvPr id="245" name="Google Shape;245;p9"/>
            <p:cNvSpPr/>
            <p:nvPr/>
          </p:nvSpPr>
          <p:spPr>
            <a:xfrm>
              <a:off x="3307975" y="371600"/>
              <a:ext cx="1201775" cy="1568325"/>
            </a:xfrm>
            <a:custGeom>
              <a:avLst/>
              <a:gdLst/>
              <a:ahLst/>
              <a:cxnLst/>
              <a:rect l="l" t="t" r="r" b="b"/>
              <a:pathLst>
                <a:path w="48071" h="62733" extrusionOk="0">
                  <a:moveTo>
                    <a:pt x="2008" y="1401"/>
                  </a:moveTo>
                  <a:cubicBezTo>
                    <a:pt x="2498" y="1401"/>
                    <a:pt x="2895" y="1798"/>
                    <a:pt x="2895" y="2287"/>
                  </a:cubicBezTo>
                  <a:cubicBezTo>
                    <a:pt x="2896" y="2778"/>
                    <a:pt x="2498" y="3175"/>
                    <a:pt x="2008" y="3175"/>
                  </a:cubicBezTo>
                  <a:cubicBezTo>
                    <a:pt x="1518" y="3175"/>
                    <a:pt x="1121" y="2778"/>
                    <a:pt x="1121" y="2287"/>
                  </a:cubicBezTo>
                  <a:cubicBezTo>
                    <a:pt x="1121" y="1798"/>
                    <a:pt x="1518" y="1401"/>
                    <a:pt x="2008" y="1401"/>
                  </a:cubicBezTo>
                  <a:close/>
                  <a:moveTo>
                    <a:pt x="2008" y="4171"/>
                  </a:moveTo>
                  <a:cubicBezTo>
                    <a:pt x="2498" y="4171"/>
                    <a:pt x="2895" y="4567"/>
                    <a:pt x="2895" y="5058"/>
                  </a:cubicBezTo>
                  <a:cubicBezTo>
                    <a:pt x="2896" y="5548"/>
                    <a:pt x="2498" y="5944"/>
                    <a:pt x="2008" y="5944"/>
                  </a:cubicBezTo>
                  <a:cubicBezTo>
                    <a:pt x="1518" y="5944"/>
                    <a:pt x="1121" y="5548"/>
                    <a:pt x="1121" y="5058"/>
                  </a:cubicBezTo>
                  <a:cubicBezTo>
                    <a:pt x="1121" y="4567"/>
                    <a:pt x="1518" y="4171"/>
                    <a:pt x="2008" y="4171"/>
                  </a:cubicBezTo>
                  <a:close/>
                  <a:moveTo>
                    <a:pt x="2008" y="6940"/>
                  </a:moveTo>
                  <a:cubicBezTo>
                    <a:pt x="2498" y="6940"/>
                    <a:pt x="2895" y="7336"/>
                    <a:pt x="2895" y="7827"/>
                  </a:cubicBezTo>
                  <a:cubicBezTo>
                    <a:pt x="2895" y="8317"/>
                    <a:pt x="2498" y="8715"/>
                    <a:pt x="2008" y="8715"/>
                  </a:cubicBezTo>
                  <a:cubicBezTo>
                    <a:pt x="1518" y="8715"/>
                    <a:pt x="1121" y="8317"/>
                    <a:pt x="1121" y="7827"/>
                  </a:cubicBezTo>
                  <a:cubicBezTo>
                    <a:pt x="1121" y="7336"/>
                    <a:pt x="1518" y="6940"/>
                    <a:pt x="2008" y="6940"/>
                  </a:cubicBezTo>
                  <a:close/>
                  <a:moveTo>
                    <a:pt x="2008" y="9710"/>
                  </a:moveTo>
                  <a:cubicBezTo>
                    <a:pt x="2498" y="9710"/>
                    <a:pt x="2895" y="10106"/>
                    <a:pt x="2895" y="10596"/>
                  </a:cubicBezTo>
                  <a:cubicBezTo>
                    <a:pt x="2896" y="11086"/>
                    <a:pt x="2498" y="11484"/>
                    <a:pt x="2008" y="11484"/>
                  </a:cubicBezTo>
                  <a:cubicBezTo>
                    <a:pt x="1518" y="11484"/>
                    <a:pt x="1121" y="11086"/>
                    <a:pt x="1121" y="10596"/>
                  </a:cubicBezTo>
                  <a:cubicBezTo>
                    <a:pt x="1121" y="10106"/>
                    <a:pt x="1518" y="9710"/>
                    <a:pt x="2008" y="9710"/>
                  </a:cubicBezTo>
                  <a:close/>
                  <a:moveTo>
                    <a:pt x="2008" y="12479"/>
                  </a:moveTo>
                  <a:cubicBezTo>
                    <a:pt x="2498" y="12479"/>
                    <a:pt x="2895" y="12875"/>
                    <a:pt x="2895" y="13366"/>
                  </a:cubicBezTo>
                  <a:cubicBezTo>
                    <a:pt x="2896" y="13856"/>
                    <a:pt x="2498" y="14253"/>
                    <a:pt x="2008" y="14253"/>
                  </a:cubicBezTo>
                  <a:cubicBezTo>
                    <a:pt x="1518" y="14253"/>
                    <a:pt x="1121" y="13856"/>
                    <a:pt x="1121" y="13366"/>
                  </a:cubicBezTo>
                  <a:cubicBezTo>
                    <a:pt x="1121" y="12875"/>
                    <a:pt x="1518" y="12479"/>
                    <a:pt x="2008" y="12479"/>
                  </a:cubicBezTo>
                  <a:close/>
                  <a:moveTo>
                    <a:pt x="2008" y="15248"/>
                  </a:moveTo>
                  <a:cubicBezTo>
                    <a:pt x="2498" y="15248"/>
                    <a:pt x="2895" y="15645"/>
                    <a:pt x="2895" y="16135"/>
                  </a:cubicBezTo>
                  <a:cubicBezTo>
                    <a:pt x="2896" y="16625"/>
                    <a:pt x="2498" y="17022"/>
                    <a:pt x="2008" y="17022"/>
                  </a:cubicBezTo>
                  <a:cubicBezTo>
                    <a:pt x="1518" y="17022"/>
                    <a:pt x="1121" y="16625"/>
                    <a:pt x="1121" y="16135"/>
                  </a:cubicBezTo>
                  <a:cubicBezTo>
                    <a:pt x="1121" y="15645"/>
                    <a:pt x="1518" y="15248"/>
                    <a:pt x="2008" y="15248"/>
                  </a:cubicBezTo>
                  <a:close/>
                  <a:moveTo>
                    <a:pt x="2008" y="18017"/>
                  </a:moveTo>
                  <a:cubicBezTo>
                    <a:pt x="2498" y="18017"/>
                    <a:pt x="2895" y="18415"/>
                    <a:pt x="2895" y="18904"/>
                  </a:cubicBezTo>
                  <a:cubicBezTo>
                    <a:pt x="2896" y="19394"/>
                    <a:pt x="2498" y="19791"/>
                    <a:pt x="2008" y="19791"/>
                  </a:cubicBezTo>
                  <a:cubicBezTo>
                    <a:pt x="1518" y="19791"/>
                    <a:pt x="1121" y="19394"/>
                    <a:pt x="1121" y="18904"/>
                  </a:cubicBezTo>
                  <a:cubicBezTo>
                    <a:pt x="1121" y="18415"/>
                    <a:pt x="1518" y="18017"/>
                    <a:pt x="2008" y="18017"/>
                  </a:cubicBezTo>
                  <a:close/>
                  <a:moveTo>
                    <a:pt x="2008" y="20786"/>
                  </a:moveTo>
                  <a:cubicBezTo>
                    <a:pt x="2498" y="20786"/>
                    <a:pt x="2895" y="21184"/>
                    <a:pt x="2895" y="21673"/>
                  </a:cubicBezTo>
                  <a:cubicBezTo>
                    <a:pt x="2896" y="22163"/>
                    <a:pt x="2498" y="22561"/>
                    <a:pt x="2008" y="22561"/>
                  </a:cubicBezTo>
                  <a:cubicBezTo>
                    <a:pt x="1518" y="22561"/>
                    <a:pt x="1121" y="22163"/>
                    <a:pt x="1121" y="21673"/>
                  </a:cubicBezTo>
                  <a:cubicBezTo>
                    <a:pt x="1121" y="21184"/>
                    <a:pt x="1518" y="20786"/>
                    <a:pt x="2008" y="20786"/>
                  </a:cubicBezTo>
                  <a:close/>
                  <a:moveTo>
                    <a:pt x="2008" y="23555"/>
                  </a:moveTo>
                  <a:cubicBezTo>
                    <a:pt x="2498" y="23555"/>
                    <a:pt x="2895" y="23953"/>
                    <a:pt x="2895" y="24443"/>
                  </a:cubicBezTo>
                  <a:cubicBezTo>
                    <a:pt x="2896" y="24932"/>
                    <a:pt x="2498" y="25330"/>
                    <a:pt x="2008" y="25330"/>
                  </a:cubicBezTo>
                  <a:cubicBezTo>
                    <a:pt x="1518" y="25330"/>
                    <a:pt x="1121" y="24932"/>
                    <a:pt x="1121" y="24443"/>
                  </a:cubicBezTo>
                  <a:cubicBezTo>
                    <a:pt x="1121" y="23953"/>
                    <a:pt x="1518" y="23555"/>
                    <a:pt x="2008" y="23555"/>
                  </a:cubicBezTo>
                  <a:close/>
                  <a:moveTo>
                    <a:pt x="2008" y="26325"/>
                  </a:moveTo>
                  <a:cubicBezTo>
                    <a:pt x="2498" y="26325"/>
                    <a:pt x="2895" y="26723"/>
                    <a:pt x="2895" y="27212"/>
                  </a:cubicBezTo>
                  <a:cubicBezTo>
                    <a:pt x="2896" y="27702"/>
                    <a:pt x="2498" y="28100"/>
                    <a:pt x="2008" y="28100"/>
                  </a:cubicBezTo>
                  <a:cubicBezTo>
                    <a:pt x="1518" y="28100"/>
                    <a:pt x="1121" y="27702"/>
                    <a:pt x="1121" y="27212"/>
                  </a:cubicBezTo>
                  <a:cubicBezTo>
                    <a:pt x="1121" y="26723"/>
                    <a:pt x="1518" y="26325"/>
                    <a:pt x="2008" y="26325"/>
                  </a:cubicBezTo>
                  <a:close/>
                  <a:moveTo>
                    <a:pt x="2008" y="29094"/>
                  </a:moveTo>
                  <a:cubicBezTo>
                    <a:pt x="2498" y="29094"/>
                    <a:pt x="2895" y="29492"/>
                    <a:pt x="2895" y="29981"/>
                  </a:cubicBezTo>
                  <a:cubicBezTo>
                    <a:pt x="2896" y="30471"/>
                    <a:pt x="2498" y="30869"/>
                    <a:pt x="2008" y="30869"/>
                  </a:cubicBezTo>
                  <a:cubicBezTo>
                    <a:pt x="1518" y="30869"/>
                    <a:pt x="1121" y="30471"/>
                    <a:pt x="1121" y="29981"/>
                  </a:cubicBezTo>
                  <a:cubicBezTo>
                    <a:pt x="1121" y="29492"/>
                    <a:pt x="1518" y="29094"/>
                    <a:pt x="2008" y="29094"/>
                  </a:cubicBezTo>
                  <a:close/>
                  <a:moveTo>
                    <a:pt x="2008" y="31864"/>
                  </a:moveTo>
                  <a:cubicBezTo>
                    <a:pt x="2498" y="31864"/>
                    <a:pt x="2895" y="32261"/>
                    <a:pt x="2895" y="32751"/>
                  </a:cubicBezTo>
                  <a:cubicBezTo>
                    <a:pt x="2896" y="33241"/>
                    <a:pt x="2498" y="33638"/>
                    <a:pt x="2008" y="33638"/>
                  </a:cubicBezTo>
                  <a:cubicBezTo>
                    <a:pt x="1518" y="33638"/>
                    <a:pt x="1121" y="33241"/>
                    <a:pt x="1121" y="32751"/>
                  </a:cubicBezTo>
                  <a:cubicBezTo>
                    <a:pt x="1121" y="32261"/>
                    <a:pt x="1518" y="31864"/>
                    <a:pt x="2008" y="31864"/>
                  </a:cubicBezTo>
                  <a:close/>
                  <a:moveTo>
                    <a:pt x="2008" y="34633"/>
                  </a:moveTo>
                  <a:cubicBezTo>
                    <a:pt x="2498" y="34633"/>
                    <a:pt x="2895" y="35030"/>
                    <a:pt x="2895" y="35520"/>
                  </a:cubicBezTo>
                  <a:cubicBezTo>
                    <a:pt x="2896" y="36010"/>
                    <a:pt x="2498" y="36407"/>
                    <a:pt x="2008" y="36407"/>
                  </a:cubicBezTo>
                  <a:cubicBezTo>
                    <a:pt x="1518" y="36407"/>
                    <a:pt x="1121" y="36010"/>
                    <a:pt x="1121" y="35520"/>
                  </a:cubicBezTo>
                  <a:cubicBezTo>
                    <a:pt x="1121" y="35030"/>
                    <a:pt x="1518" y="34633"/>
                    <a:pt x="2008" y="34633"/>
                  </a:cubicBezTo>
                  <a:close/>
                  <a:moveTo>
                    <a:pt x="2008" y="37402"/>
                  </a:moveTo>
                  <a:cubicBezTo>
                    <a:pt x="2498" y="37402"/>
                    <a:pt x="2895" y="37799"/>
                    <a:pt x="2895" y="38289"/>
                  </a:cubicBezTo>
                  <a:cubicBezTo>
                    <a:pt x="2896" y="38780"/>
                    <a:pt x="2498" y="39177"/>
                    <a:pt x="2008" y="39177"/>
                  </a:cubicBezTo>
                  <a:cubicBezTo>
                    <a:pt x="1518" y="39177"/>
                    <a:pt x="1121" y="38780"/>
                    <a:pt x="1121" y="38289"/>
                  </a:cubicBezTo>
                  <a:cubicBezTo>
                    <a:pt x="1121" y="37799"/>
                    <a:pt x="1518" y="37402"/>
                    <a:pt x="2008" y="37402"/>
                  </a:cubicBezTo>
                  <a:close/>
                  <a:moveTo>
                    <a:pt x="2008" y="40171"/>
                  </a:moveTo>
                  <a:cubicBezTo>
                    <a:pt x="2498" y="40171"/>
                    <a:pt x="2895" y="40569"/>
                    <a:pt x="2895" y="41059"/>
                  </a:cubicBezTo>
                  <a:cubicBezTo>
                    <a:pt x="2896" y="41550"/>
                    <a:pt x="2498" y="41946"/>
                    <a:pt x="2008" y="41946"/>
                  </a:cubicBezTo>
                  <a:cubicBezTo>
                    <a:pt x="1518" y="41946"/>
                    <a:pt x="1121" y="41550"/>
                    <a:pt x="1121" y="41059"/>
                  </a:cubicBezTo>
                  <a:cubicBezTo>
                    <a:pt x="1121" y="40569"/>
                    <a:pt x="1518" y="40171"/>
                    <a:pt x="2008" y="40171"/>
                  </a:cubicBezTo>
                  <a:close/>
                  <a:moveTo>
                    <a:pt x="2008" y="42941"/>
                  </a:moveTo>
                  <a:cubicBezTo>
                    <a:pt x="2498" y="42941"/>
                    <a:pt x="2895" y="43338"/>
                    <a:pt x="2895" y="43828"/>
                  </a:cubicBezTo>
                  <a:cubicBezTo>
                    <a:pt x="2896" y="44319"/>
                    <a:pt x="2498" y="44715"/>
                    <a:pt x="2008" y="44715"/>
                  </a:cubicBezTo>
                  <a:cubicBezTo>
                    <a:pt x="1518" y="44715"/>
                    <a:pt x="1121" y="44319"/>
                    <a:pt x="1121" y="43828"/>
                  </a:cubicBezTo>
                  <a:cubicBezTo>
                    <a:pt x="1121" y="43338"/>
                    <a:pt x="1518" y="42941"/>
                    <a:pt x="2008" y="42941"/>
                  </a:cubicBezTo>
                  <a:close/>
                  <a:moveTo>
                    <a:pt x="2008" y="45711"/>
                  </a:moveTo>
                  <a:cubicBezTo>
                    <a:pt x="2498" y="45711"/>
                    <a:pt x="2895" y="46108"/>
                    <a:pt x="2895" y="46597"/>
                  </a:cubicBezTo>
                  <a:cubicBezTo>
                    <a:pt x="2896" y="47088"/>
                    <a:pt x="2498" y="47485"/>
                    <a:pt x="2008" y="47485"/>
                  </a:cubicBezTo>
                  <a:cubicBezTo>
                    <a:pt x="1518" y="47485"/>
                    <a:pt x="1121" y="47088"/>
                    <a:pt x="1121" y="46597"/>
                  </a:cubicBezTo>
                  <a:cubicBezTo>
                    <a:pt x="1121" y="46108"/>
                    <a:pt x="1518" y="45711"/>
                    <a:pt x="2008" y="45711"/>
                  </a:cubicBezTo>
                  <a:close/>
                  <a:moveTo>
                    <a:pt x="2008" y="48480"/>
                  </a:moveTo>
                  <a:cubicBezTo>
                    <a:pt x="2498" y="48480"/>
                    <a:pt x="2895" y="48877"/>
                    <a:pt x="2895" y="49368"/>
                  </a:cubicBezTo>
                  <a:cubicBezTo>
                    <a:pt x="2896" y="49857"/>
                    <a:pt x="2498" y="50254"/>
                    <a:pt x="2008" y="50254"/>
                  </a:cubicBezTo>
                  <a:cubicBezTo>
                    <a:pt x="1518" y="50254"/>
                    <a:pt x="1121" y="49857"/>
                    <a:pt x="1121" y="49368"/>
                  </a:cubicBezTo>
                  <a:cubicBezTo>
                    <a:pt x="1121" y="48877"/>
                    <a:pt x="1518" y="48480"/>
                    <a:pt x="2008" y="48480"/>
                  </a:cubicBezTo>
                  <a:close/>
                  <a:moveTo>
                    <a:pt x="2008" y="51250"/>
                  </a:moveTo>
                  <a:cubicBezTo>
                    <a:pt x="2498" y="51250"/>
                    <a:pt x="2895" y="51646"/>
                    <a:pt x="2895" y="52137"/>
                  </a:cubicBezTo>
                  <a:cubicBezTo>
                    <a:pt x="2896" y="52627"/>
                    <a:pt x="2498" y="53023"/>
                    <a:pt x="2008" y="53023"/>
                  </a:cubicBezTo>
                  <a:cubicBezTo>
                    <a:pt x="1518" y="53023"/>
                    <a:pt x="1121" y="52627"/>
                    <a:pt x="1121" y="52137"/>
                  </a:cubicBezTo>
                  <a:cubicBezTo>
                    <a:pt x="1121" y="51646"/>
                    <a:pt x="1518" y="51250"/>
                    <a:pt x="2008" y="51250"/>
                  </a:cubicBezTo>
                  <a:close/>
                  <a:moveTo>
                    <a:pt x="2008" y="54019"/>
                  </a:moveTo>
                  <a:cubicBezTo>
                    <a:pt x="2498" y="54019"/>
                    <a:pt x="2895" y="54415"/>
                    <a:pt x="2895" y="54906"/>
                  </a:cubicBezTo>
                  <a:cubicBezTo>
                    <a:pt x="2896" y="55396"/>
                    <a:pt x="2498" y="55794"/>
                    <a:pt x="2008" y="55794"/>
                  </a:cubicBezTo>
                  <a:cubicBezTo>
                    <a:pt x="1518" y="55794"/>
                    <a:pt x="1121" y="55396"/>
                    <a:pt x="1121" y="54906"/>
                  </a:cubicBezTo>
                  <a:cubicBezTo>
                    <a:pt x="1121" y="54415"/>
                    <a:pt x="1518" y="54019"/>
                    <a:pt x="2008" y="54019"/>
                  </a:cubicBezTo>
                  <a:close/>
                  <a:moveTo>
                    <a:pt x="2008" y="56788"/>
                  </a:moveTo>
                  <a:cubicBezTo>
                    <a:pt x="2498" y="56788"/>
                    <a:pt x="2895" y="57185"/>
                    <a:pt x="2895" y="57676"/>
                  </a:cubicBezTo>
                  <a:cubicBezTo>
                    <a:pt x="2896" y="58165"/>
                    <a:pt x="2498" y="58563"/>
                    <a:pt x="2008" y="58563"/>
                  </a:cubicBezTo>
                  <a:cubicBezTo>
                    <a:pt x="1518" y="58563"/>
                    <a:pt x="1121" y="58165"/>
                    <a:pt x="1121" y="57676"/>
                  </a:cubicBezTo>
                  <a:cubicBezTo>
                    <a:pt x="1121" y="57185"/>
                    <a:pt x="1518" y="56788"/>
                    <a:pt x="2008" y="56788"/>
                  </a:cubicBezTo>
                  <a:close/>
                  <a:moveTo>
                    <a:pt x="2008" y="59558"/>
                  </a:moveTo>
                  <a:cubicBezTo>
                    <a:pt x="2498" y="59558"/>
                    <a:pt x="2895" y="59954"/>
                    <a:pt x="2895" y="60445"/>
                  </a:cubicBezTo>
                  <a:cubicBezTo>
                    <a:pt x="2896" y="60935"/>
                    <a:pt x="2498" y="61332"/>
                    <a:pt x="2008" y="61332"/>
                  </a:cubicBezTo>
                  <a:cubicBezTo>
                    <a:pt x="1518" y="61332"/>
                    <a:pt x="1121" y="60935"/>
                    <a:pt x="1121" y="60445"/>
                  </a:cubicBezTo>
                  <a:cubicBezTo>
                    <a:pt x="1121" y="59954"/>
                    <a:pt x="1518" y="59558"/>
                    <a:pt x="2008" y="59558"/>
                  </a:cubicBezTo>
                  <a:close/>
                  <a:moveTo>
                    <a:pt x="1" y="0"/>
                  </a:moveTo>
                  <a:lnTo>
                    <a:pt x="1" y="62733"/>
                  </a:lnTo>
                  <a:lnTo>
                    <a:pt x="48071" y="62733"/>
                  </a:lnTo>
                  <a:lnTo>
                    <a:pt x="48071" y="0"/>
                  </a:lnTo>
                  <a:close/>
                </a:path>
              </a:pathLst>
            </a:custGeom>
            <a:solidFill>
              <a:srgbClr val="F2F2F2"/>
            </a:solidFill>
            <a:ln>
              <a:noFill/>
            </a:ln>
            <a:effectLst>
              <a:outerShdw blurRad="57150" dist="47625" dir="4560000" algn="bl" rotWithShape="0">
                <a:srgbClr val="000000">
                  <a:alpha val="13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9"/>
            <p:cNvSpPr/>
            <p:nvPr/>
          </p:nvSpPr>
          <p:spPr>
            <a:xfrm>
              <a:off x="3457350" y="511650"/>
              <a:ext cx="958500" cy="4025"/>
            </a:xfrm>
            <a:custGeom>
              <a:avLst/>
              <a:gdLst/>
              <a:ahLst/>
              <a:cxnLst/>
              <a:rect l="l" t="t" r="r" b="b"/>
              <a:pathLst>
                <a:path w="38340" h="161"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9"/>
            <p:cNvSpPr/>
            <p:nvPr/>
          </p:nvSpPr>
          <p:spPr>
            <a:xfrm>
              <a:off x="3457350" y="620300"/>
              <a:ext cx="958500" cy="4000"/>
            </a:xfrm>
            <a:custGeom>
              <a:avLst/>
              <a:gdLst/>
              <a:ahLst/>
              <a:cxnLst/>
              <a:rect l="l" t="t" r="r" b="b"/>
              <a:pathLst>
                <a:path w="38340" h="160" extrusionOk="0">
                  <a:moveTo>
                    <a:pt x="0" y="1"/>
                  </a:moveTo>
                  <a:lnTo>
                    <a:pt x="0" y="159"/>
                  </a:lnTo>
                  <a:lnTo>
                    <a:pt x="38340" y="159"/>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9"/>
            <p:cNvSpPr/>
            <p:nvPr/>
          </p:nvSpPr>
          <p:spPr>
            <a:xfrm>
              <a:off x="3457350" y="72895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9"/>
            <p:cNvSpPr/>
            <p:nvPr/>
          </p:nvSpPr>
          <p:spPr>
            <a:xfrm>
              <a:off x="3457350" y="837575"/>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9"/>
            <p:cNvSpPr/>
            <p:nvPr/>
          </p:nvSpPr>
          <p:spPr>
            <a:xfrm>
              <a:off x="3457350" y="946225"/>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9"/>
            <p:cNvSpPr/>
            <p:nvPr/>
          </p:nvSpPr>
          <p:spPr>
            <a:xfrm>
              <a:off x="3457350" y="1054850"/>
              <a:ext cx="958500" cy="4025"/>
            </a:xfrm>
            <a:custGeom>
              <a:avLst/>
              <a:gdLst/>
              <a:ahLst/>
              <a:cxnLst/>
              <a:rect l="l" t="t" r="r" b="b"/>
              <a:pathLst>
                <a:path w="38340" h="161" extrusionOk="0">
                  <a:moveTo>
                    <a:pt x="0" y="1"/>
                  </a:moveTo>
                  <a:lnTo>
                    <a:pt x="0" y="161"/>
                  </a:lnTo>
                  <a:lnTo>
                    <a:pt x="38340" y="161"/>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9"/>
            <p:cNvSpPr/>
            <p:nvPr/>
          </p:nvSpPr>
          <p:spPr>
            <a:xfrm>
              <a:off x="3457350" y="1163500"/>
              <a:ext cx="958500" cy="4000"/>
            </a:xfrm>
            <a:custGeom>
              <a:avLst/>
              <a:gdLst/>
              <a:ahLst/>
              <a:cxnLst/>
              <a:rect l="l" t="t" r="r" b="b"/>
              <a:pathLst>
                <a:path w="38340" h="160" extrusionOk="0">
                  <a:moveTo>
                    <a:pt x="0" y="1"/>
                  </a:moveTo>
                  <a:lnTo>
                    <a:pt x="0" y="160"/>
                  </a:lnTo>
                  <a:lnTo>
                    <a:pt x="38340" y="160"/>
                  </a:lnTo>
                  <a:lnTo>
                    <a:pt x="38340" y="1"/>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9"/>
            <p:cNvSpPr/>
            <p:nvPr/>
          </p:nvSpPr>
          <p:spPr>
            <a:xfrm>
              <a:off x="3457350" y="1272150"/>
              <a:ext cx="958500" cy="4000"/>
            </a:xfrm>
            <a:custGeom>
              <a:avLst/>
              <a:gdLst/>
              <a:ahLst/>
              <a:cxnLst/>
              <a:rect l="l" t="t" r="r" b="b"/>
              <a:pathLst>
                <a:path w="38340" h="160"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9"/>
            <p:cNvSpPr/>
            <p:nvPr/>
          </p:nvSpPr>
          <p:spPr>
            <a:xfrm>
              <a:off x="3457350" y="1380800"/>
              <a:ext cx="958500" cy="3975"/>
            </a:xfrm>
            <a:custGeom>
              <a:avLst/>
              <a:gdLst/>
              <a:ahLst/>
              <a:cxnLst/>
              <a:rect l="l" t="t" r="r" b="b"/>
              <a:pathLst>
                <a:path w="38340" h="159"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9"/>
            <p:cNvSpPr/>
            <p:nvPr/>
          </p:nvSpPr>
          <p:spPr>
            <a:xfrm>
              <a:off x="3457350" y="1489450"/>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9"/>
            <p:cNvSpPr/>
            <p:nvPr/>
          </p:nvSpPr>
          <p:spPr>
            <a:xfrm>
              <a:off x="3457350" y="1598075"/>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9"/>
            <p:cNvSpPr/>
            <p:nvPr/>
          </p:nvSpPr>
          <p:spPr>
            <a:xfrm>
              <a:off x="3457350" y="1706725"/>
              <a:ext cx="958500" cy="4000"/>
            </a:xfrm>
            <a:custGeom>
              <a:avLst/>
              <a:gdLst/>
              <a:ahLst/>
              <a:cxnLst/>
              <a:rect l="l" t="t" r="r" b="b"/>
              <a:pathLst>
                <a:path w="38340" h="160" extrusionOk="0">
                  <a:moveTo>
                    <a:pt x="0" y="0"/>
                  </a:moveTo>
                  <a:lnTo>
                    <a:pt x="0" y="159"/>
                  </a:lnTo>
                  <a:lnTo>
                    <a:pt x="38340" y="159"/>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9"/>
            <p:cNvSpPr/>
            <p:nvPr/>
          </p:nvSpPr>
          <p:spPr>
            <a:xfrm>
              <a:off x="3457350" y="1815350"/>
              <a:ext cx="958500" cy="4025"/>
            </a:xfrm>
            <a:custGeom>
              <a:avLst/>
              <a:gdLst/>
              <a:ahLst/>
              <a:cxnLst/>
              <a:rect l="l" t="t" r="r" b="b"/>
              <a:pathLst>
                <a:path w="38340" h="161" extrusionOk="0">
                  <a:moveTo>
                    <a:pt x="0" y="0"/>
                  </a:moveTo>
                  <a:lnTo>
                    <a:pt x="0" y="160"/>
                  </a:lnTo>
                  <a:lnTo>
                    <a:pt x="38340" y="160"/>
                  </a:lnTo>
                  <a:lnTo>
                    <a:pt x="38340" y="0"/>
                  </a:lnTo>
                  <a:close/>
                </a:path>
              </a:pathLst>
            </a:custGeom>
            <a:solidFill>
              <a:srgbClr val="8D9FA3">
                <a:alpha val="26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9"/>
            <p:cNvSpPr/>
            <p:nvPr/>
          </p:nvSpPr>
          <p:spPr>
            <a:xfrm>
              <a:off x="3527850" y="369600"/>
              <a:ext cx="5925" cy="1571275"/>
            </a:xfrm>
            <a:custGeom>
              <a:avLst/>
              <a:gdLst/>
              <a:ahLst/>
              <a:cxnLst/>
              <a:rect l="l" t="t" r="r" b="b"/>
              <a:pathLst>
                <a:path w="237" h="62851" extrusionOk="0">
                  <a:moveTo>
                    <a:pt x="1" y="0"/>
                  </a:moveTo>
                  <a:lnTo>
                    <a:pt x="1" y="62851"/>
                  </a:lnTo>
                  <a:lnTo>
                    <a:pt x="237" y="62851"/>
                  </a:lnTo>
                  <a:lnTo>
                    <a:pt x="237" y="0"/>
                  </a:lnTo>
                  <a:close/>
                </a:path>
              </a:pathLst>
            </a:custGeom>
            <a:solidFill>
              <a:srgbClr val="D2B48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0" name="Google Shape;260;p9"/>
          <p:cNvSpPr/>
          <p:nvPr/>
        </p:nvSpPr>
        <p:spPr>
          <a:xfrm rot="1772070">
            <a:off x="8195658" y="3715648"/>
            <a:ext cx="281781" cy="760857"/>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dk2"/>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9"/>
          <p:cNvSpPr/>
          <p:nvPr/>
        </p:nvSpPr>
        <p:spPr>
          <a:xfrm rot="1085673">
            <a:off x="4522229" y="3571920"/>
            <a:ext cx="899818" cy="370220"/>
          </a:xfrm>
          <a:custGeom>
            <a:avLst/>
            <a:gdLst/>
            <a:ahLst/>
            <a:cxnLst/>
            <a:rect l="l" t="t" r="r" b="b"/>
            <a:pathLst>
              <a:path w="10123" h="4165" extrusionOk="0">
                <a:moveTo>
                  <a:pt x="278" y="0"/>
                </a:moveTo>
                <a:cubicBezTo>
                  <a:pt x="278" y="0"/>
                  <a:pt x="608" y="283"/>
                  <a:pt x="585" y="546"/>
                </a:cubicBezTo>
                <a:cubicBezTo>
                  <a:pt x="562" y="809"/>
                  <a:pt x="256" y="970"/>
                  <a:pt x="256" y="970"/>
                </a:cubicBezTo>
                <a:cubicBezTo>
                  <a:pt x="256" y="970"/>
                  <a:pt x="576" y="1249"/>
                  <a:pt x="552" y="1530"/>
                </a:cubicBezTo>
                <a:cubicBezTo>
                  <a:pt x="528" y="1810"/>
                  <a:pt x="94" y="2117"/>
                  <a:pt x="94" y="2117"/>
                </a:cubicBezTo>
                <a:cubicBezTo>
                  <a:pt x="94" y="2117"/>
                  <a:pt x="408" y="2459"/>
                  <a:pt x="392" y="2645"/>
                </a:cubicBezTo>
                <a:cubicBezTo>
                  <a:pt x="375" y="2832"/>
                  <a:pt x="1" y="3177"/>
                  <a:pt x="1" y="3177"/>
                </a:cubicBezTo>
                <a:lnTo>
                  <a:pt x="9753" y="4164"/>
                </a:lnTo>
                <a:cubicBezTo>
                  <a:pt x="9235" y="3617"/>
                  <a:pt x="9845" y="3105"/>
                  <a:pt x="9845" y="3105"/>
                </a:cubicBezTo>
                <a:cubicBezTo>
                  <a:pt x="9845" y="3105"/>
                  <a:pt x="9664" y="2791"/>
                  <a:pt x="9639" y="2554"/>
                </a:cubicBezTo>
                <a:cubicBezTo>
                  <a:pt x="9613" y="2317"/>
                  <a:pt x="10033" y="2023"/>
                  <a:pt x="10033" y="2023"/>
                </a:cubicBezTo>
                <a:cubicBezTo>
                  <a:pt x="10033" y="2023"/>
                  <a:pt x="9684" y="1711"/>
                  <a:pt x="9704" y="1477"/>
                </a:cubicBezTo>
                <a:cubicBezTo>
                  <a:pt x="9724" y="1244"/>
                  <a:pt x="10123" y="997"/>
                  <a:pt x="10123" y="997"/>
                </a:cubicBezTo>
                <a:lnTo>
                  <a:pt x="278" y="0"/>
                </a:lnTo>
                <a:close/>
              </a:path>
            </a:pathLst>
          </a:custGeom>
          <a:solidFill>
            <a:srgbClr val="D2B489">
              <a:alpha val="553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9"/>
          <p:cNvSpPr/>
          <p:nvPr/>
        </p:nvSpPr>
        <p:spPr>
          <a:xfrm rot="-219918">
            <a:off x="4677652" y="4183676"/>
            <a:ext cx="899827" cy="370224"/>
          </a:xfrm>
          <a:custGeom>
            <a:avLst/>
            <a:gdLst/>
            <a:ahLst/>
            <a:cxnLst/>
            <a:rect l="l" t="t" r="r" b="b"/>
            <a:pathLst>
              <a:path w="10123" h="4165" extrusionOk="0">
                <a:moveTo>
                  <a:pt x="278" y="0"/>
                </a:moveTo>
                <a:cubicBezTo>
                  <a:pt x="278" y="0"/>
                  <a:pt x="608" y="283"/>
                  <a:pt x="585" y="546"/>
                </a:cubicBezTo>
                <a:cubicBezTo>
                  <a:pt x="562" y="809"/>
                  <a:pt x="256" y="970"/>
                  <a:pt x="256" y="970"/>
                </a:cubicBezTo>
                <a:cubicBezTo>
                  <a:pt x="256" y="970"/>
                  <a:pt x="576" y="1249"/>
                  <a:pt x="552" y="1530"/>
                </a:cubicBezTo>
                <a:cubicBezTo>
                  <a:pt x="528" y="1810"/>
                  <a:pt x="94" y="2117"/>
                  <a:pt x="94" y="2117"/>
                </a:cubicBezTo>
                <a:cubicBezTo>
                  <a:pt x="94" y="2117"/>
                  <a:pt x="408" y="2459"/>
                  <a:pt x="392" y="2645"/>
                </a:cubicBezTo>
                <a:cubicBezTo>
                  <a:pt x="375" y="2832"/>
                  <a:pt x="1" y="3177"/>
                  <a:pt x="1" y="3177"/>
                </a:cubicBezTo>
                <a:lnTo>
                  <a:pt x="9753" y="4164"/>
                </a:lnTo>
                <a:cubicBezTo>
                  <a:pt x="9235" y="3617"/>
                  <a:pt x="9845" y="3105"/>
                  <a:pt x="9845" y="3105"/>
                </a:cubicBezTo>
                <a:cubicBezTo>
                  <a:pt x="9845" y="3105"/>
                  <a:pt x="9664" y="2791"/>
                  <a:pt x="9639" y="2554"/>
                </a:cubicBezTo>
                <a:cubicBezTo>
                  <a:pt x="9613" y="2317"/>
                  <a:pt x="10033" y="2023"/>
                  <a:pt x="10033" y="2023"/>
                </a:cubicBezTo>
                <a:cubicBezTo>
                  <a:pt x="10033" y="2023"/>
                  <a:pt x="9684" y="1711"/>
                  <a:pt x="9704" y="1477"/>
                </a:cubicBezTo>
                <a:cubicBezTo>
                  <a:pt x="9724" y="1244"/>
                  <a:pt x="10123" y="997"/>
                  <a:pt x="10123" y="997"/>
                </a:cubicBezTo>
                <a:lnTo>
                  <a:pt x="278" y="0"/>
                </a:lnTo>
                <a:close/>
              </a:path>
            </a:pathLst>
          </a:custGeom>
          <a:solidFill>
            <a:srgbClr val="D2B489">
              <a:alpha val="553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 name="Google Shape;263;p9"/>
          <p:cNvGrpSpPr/>
          <p:nvPr/>
        </p:nvGrpSpPr>
        <p:grpSpPr>
          <a:xfrm rot="1319243">
            <a:off x="433414" y="1196333"/>
            <a:ext cx="1000561" cy="3297108"/>
            <a:chOff x="5093225" y="4083425"/>
            <a:chExt cx="374500" cy="1234075"/>
          </a:xfrm>
        </p:grpSpPr>
        <p:sp>
          <p:nvSpPr>
            <p:cNvPr id="264" name="Google Shape;264;p9"/>
            <p:cNvSpPr/>
            <p:nvPr/>
          </p:nvSpPr>
          <p:spPr>
            <a:xfrm>
              <a:off x="5114150" y="5254175"/>
              <a:ext cx="33975" cy="63325"/>
            </a:xfrm>
            <a:custGeom>
              <a:avLst/>
              <a:gdLst/>
              <a:ahLst/>
              <a:cxnLst/>
              <a:rect l="l" t="t" r="r" b="b"/>
              <a:pathLst>
                <a:path w="1359" h="2533" extrusionOk="0">
                  <a:moveTo>
                    <a:pt x="933" y="0"/>
                  </a:moveTo>
                  <a:cubicBezTo>
                    <a:pt x="658" y="0"/>
                    <a:pt x="323" y="525"/>
                    <a:pt x="165" y="1223"/>
                  </a:cubicBezTo>
                  <a:cubicBezTo>
                    <a:pt x="0" y="1958"/>
                    <a:pt x="171" y="2463"/>
                    <a:pt x="454" y="2526"/>
                  </a:cubicBezTo>
                  <a:cubicBezTo>
                    <a:pt x="474" y="2531"/>
                    <a:pt x="493" y="2533"/>
                    <a:pt x="513" y="2533"/>
                  </a:cubicBezTo>
                  <a:cubicBezTo>
                    <a:pt x="778" y="2533"/>
                    <a:pt x="1039" y="2138"/>
                    <a:pt x="1193" y="1454"/>
                  </a:cubicBezTo>
                  <a:cubicBezTo>
                    <a:pt x="1359" y="718"/>
                    <a:pt x="1263" y="70"/>
                    <a:pt x="979" y="5"/>
                  </a:cubicBezTo>
                  <a:cubicBezTo>
                    <a:pt x="964" y="2"/>
                    <a:pt x="949" y="0"/>
                    <a:pt x="933" y="0"/>
                  </a:cubicBezTo>
                  <a:close/>
                </a:path>
              </a:pathLst>
            </a:custGeom>
            <a:solidFill>
              <a:srgbClr val="2A3E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9"/>
            <p:cNvSpPr/>
            <p:nvPr/>
          </p:nvSpPr>
          <p:spPr>
            <a:xfrm>
              <a:off x="5093225" y="4487025"/>
              <a:ext cx="271825" cy="814950"/>
            </a:xfrm>
            <a:custGeom>
              <a:avLst/>
              <a:gdLst/>
              <a:ahLst/>
              <a:cxnLst/>
              <a:rect l="l" t="t" r="r" b="b"/>
              <a:pathLst>
                <a:path w="10873" h="32598" extrusionOk="0">
                  <a:moveTo>
                    <a:pt x="6330" y="0"/>
                  </a:moveTo>
                  <a:lnTo>
                    <a:pt x="1" y="28110"/>
                  </a:lnTo>
                  <a:lnTo>
                    <a:pt x="817" y="32006"/>
                  </a:lnTo>
                  <a:cubicBezTo>
                    <a:pt x="896" y="32382"/>
                    <a:pt x="1220" y="32597"/>
                    <a:pt x="1549" y="32597"/>
                  </a:cubicBezTo>
                  <a:cubicBezTo>
                    <a:pt x="1765" y="32597"/>
                    <a:pt x="1984" y="32504"/>
                    <a:pt x="2137" y="32303"/>
                  </a:cubicBezTo>
                  <a:lnTo>
                    <a:pt x="4544" y="29132"/>
                  </a:lnTo>
                  <a:lnTo>
                    <a:pt x="10873" y="1023"/>
                  </a:lnTo>
                  <a:lnTo>
                    <a:pt x="6330" y="0"/>
                  </a:ln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9"/>
            <p:cNvSpPr/>
            <p:nvPr/>
          </p:nvSpPr>
          <p:spPr>
            <a:xfrm>
              <a:off x="5161575" y="4506550"/>
              <a:ext cx="203450" cy="768400"/>
            </a:xfrm>
            <a:custGeom>
              <a:avLst/>
              <a:gdLst/>
              <a:ahLst/>
              <a:cxnLst/>
              <a:rect l="l" t="t" r="r" b="b"/>
              <a:pathLst>
                <a:path w="8138" h="30736" extrusionOk="0">
                  <a:moveTo>
                    <a:pt x="7067" y="0"/>
                  </a:moveTo>
                  <a:lnTo>
                    <a:pt x="0" y="30735"/>
                  </a:lnTo>
                  <a:lnTo>
                    <a:pt x="1810" y="28351"/>
                  </a:lnTo>
                  <a:lnTo>
                    <a:pt x="8138" y="242"/>
                  </a:lnTo>
                  <a:lnTo>
                    <a:pt x="7067" y="0"/>
                  </a:lnTo>
                  <a:close/>
                </a:path>
              </a:pathLst>
            </a:custGeom>
            <a:solidFill>
              <a:srgbClr val="2A3E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9"/>
            <p:cNvSpPr/>
            <p:nvPr/>
          </p:nvSpPr>
          <p:spPr>
            <a:xfrm>
              <a:off x="5218350" y="4104050"/>
              <a:ext cx="249375" cy="481875"/>
            </a:xfrm>
            <a:custGeom>
              <a:avLst/>
              <a:gdLst/>
              <a:ahLst/>
              <a:cxnLst/>
              <a:rect l="l" t="t" r="r" b="b"/>
              <a:pathLst>
                <a:path w="9975" h="19275" extrusionOk="0">
                  <a:moveTo>
                    <a:pt x="4779" y="0"/>
                  </a:moveTo>
                  <a:cubicBezTo>
                    <a:pt x="4505" y="0"/>
                    <a:pt x="4256" y="11"/>
                    <a:pt x="4033" y="27"/>
                  </a:cubicBezTo>
                  <a:lnTo>
                    <a:pt x="1" y="17936"/>
                  </a:lnTo>
                  <a:lnTo>
                    <a:pt x="5942" y="19274"/>
                  </a:lnTo>
                  <a:lnTo>
                    <a:pt x="9974" y="1365"/>
                  </a:lnTo>
                  <a:cubicBezTo>
                    <a:pt x="9325" y="999"/>
                    <a:pt x="8393" y="563"/>
                    <a:pt x="7210" y="283"/>
                  </a:cubicBezTo>
                  <a:cubicBezTo>
                    <a:pt x="6291" y="66"/>
                    <a:pt x="5461" y="0"/>
                    <a:pt x="4779" y="0"/>
                  </a:cubicBezTo>
                  <a:close/>
                </a:path>
              </a:pathLst>
            </a:custGeom>
            <a:solidFill>
              <a:srgbClr val="8D9FA3"/>
            </a:solidFill>
            <a:ln>
              <a:noFill/>
            </a:ln>
            <a:effectLst>
              <a:outerShdw blurRad="57150" dist="47625"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9"/>
            <p:cNvSpPr/>
            <p:nvPr/>
          </p:nvSpPr>
          <p:spPr>
            <a:xfrm>
              <a:off x="5298475" y="4094200"/>
              <a:ext cx="132675" cy="381375"/>
            </a:xfrm>
            <a:custGeom>
              <a:avLst/>
              <a:gdLst/>
              <a:ahLst/>
              <a:cxnLst/>
              <a:rect l="l" t="t" r="r" b="b"/>
              <a:pathLst>
                <a:path w="5307" h="15255" extrusionOk="0">
                  <a:moveTo>
                    <a:pt x="4128" y="1"/>
                  </a:moveTo>
                  <a:cubicBezTo>
                    <a:pt x="3636" y="1"/>
                    <a:pt x="3193" y="340"/>
                    <a:pt x="3081" y="839"/>
                  </a:cubicBezTo>
                  <a:lnTo>
                    <a:pt x="130" y="13944"/>
                  </a:lnTo>
                  <a:cubicBezTo>
                    <a:pt x="0" y="14523"/>
                    <a:pt x="363" y="15098"/>
                    <a:pt x="943" y="15228"/>
                  </a:cubicBezTo>
                  <a:cubicBezTo>
                    <a:pt x="1022" y="15246"/>
                    <a:pt x="1102" y="15255"/>
                    <a:pt x="1180" y="15255"/>
                  </a:cubicBezTo>
                  <a:cubicBezTo>
                    <a:pt x="1671" y="15255"/>
                    <a:pt x="2114" y="14915"/>
                    <a:pt x="2226" y="14416"/>
                  </a:cubicBezTo>
                  <a:lnTo>
                    <a:pt x="5177" y="1312"/>
                  </a:lnTo>
                  <a:cubicBezTo>
                    <a:pt x="5307" y="733"/>
                    <a:pt x="4944" y="158"/>
                    <a:pt x="4365" y="27"/>
                  </a:cubicBezTo>
                  <a:cubicBezTo>
                    <a:pt x="4286" y="9"/>
                    <a:pt x="4206" y="1"/>
                    <a:pt x="4128" y="1"/>
                  </a:cubicBezTo>
                  <a:close/>
                </a:path>
              </a:pathLst>
            </a:custGeom>
            <a:solidFill>
              <a:srgbClr val="2A3E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9"/>
            <p:cNvSpPr/>
            <p:nvPr/>
          </p:nvSpPr>
          <p:spPr>
            <a:xfrm>
              <a:off x="5291700" y="4083425"/>
              <a:ext cx="132725" cy="381375"/>
            </a:xfrm>
            <a:custGeom>
              <a:avLst/>
              <a:gdLst/>
              <a:ahLst/>
              <a:cxnLst/>
              <a:rect l="l" t="t" r="r" b="b"/>
              <a:pathLst>
                <a:path w="5309" h="15255" extrusionOk="0">
                  <a:moveTo>
                    <a:pt x="4129" y="0"/>
                  </a:moveTo>
                  <a:cubicBezTo>
                    <a:pt x="3637" y="0"/>
                    <a:pt x="3194" y="340"/>
                    <a:pt x="3081" y="839"/>
                  </a:cubicBezTo>
                  <a:lnTo>
                    <a:pt x="131" y="13944"/>
                  </a:lnTo>
                  <a:cubicBezTo>
                    <a:pt x="1" y="14522"/>
                    <a:pt x="364" y="15098"/>
                    <a:pt x="943" y="15228"/>
                  </a:cubicBezTo>
                  <a:cubicBezTo>
                    <a:pt x="1023" y="15246"/>
                    <a:pt x="1102" y="15255"/>
                    <a:pt x="1180" y="15255"/>
                  </a:cubicBezTo>
                  <a:cubicBezTo>
                    <a:pt x="1672" y="15255"/>
                    <a:pt x="2115" y="14915"/>
                    <a:pt x="2228" y="14416"/>
                  </a:cubicBezTo>
                  <a:lnTo>
                    <a:pt x="5178" y="1311"/>
                  </a:lnTo>
                  <a:cubicBezTo>
                    <a:pt x="5308" y="733"/>
                    <a:pt x="4944" y="157"/>
                    <a:pt x="4366" y="27"/>
                  </a:cubicBezTo>
                  <a:cubicBezTo>
                    <a:pt x="4286" y="9"/>
                    <a:pt x="4207" y="0"/>
                    <a:pt x="4129" y="0"/>
                  </a:cubicBezTo>
                  <a:close/>
                </a:path>
              </a:pathLst>
            </a:custGeom>
            <a:solidFill>
              <a:srgbClr val="2A3E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9"/>
            <p:cNvSpPr/>
            <p:nvPr/>
          </p:nvSpPr>
          <p:spPr>
            <a:xfrm>
              <a:off x="5232100" y="4556075"/>
              <a:ext cx="117200" cy="41600"/>
            </a:xfrm>
            <a:custGeom>
              <a:avLst/>
              <a:gdLst/>
              <a:ahLst/>
              <a:cxnLst/>
              <a:rect l="l" t="t" r="r" b="b"/>
              <a:pathLst>
                <a:path w="4688" h="1664" extrusionOk="0">
                  <a:moveTo>
                    <a:pt x="145" y="0"/>
                  </a:moveTo>
                  <a:lnTo>
                    <a:pt x="1" y="641"/>
                  </a:lnTo>
                  <a:lnTo>
                    <a:pt x="4544" y="1663"/>
                  </a:lnTo>
                  <a:lnTo>
                    <a:pt x="4688" y="1023"/>
                  </a:lnTo>
                  <a:lnTo>
                    <a:pt x="145" y="0"/>
                  </a:lnTo>
                  <a:close/>
                </a:path>
              </a:pathLst>
            </a:custGeom>
            <a:solidFill>
              <a:srgbClr val="2A3E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9"/>
            <p:cNvSpPr/>
            <p:nvPr/>
          </p:nvSpPr>
          <p:spPr>
            <a:xfrm>
              <a:off x="5337525" y="4125425"/>
              <a:ext cx="130175" cy="460500"/>
            </a:xfrm>
            <a:custGeom>
              <a:avLst/>
              <a:gdLst/>
              <a:ahLst/>
              <a:cxnLst/>
              <a:rect l="l" t="t" r="r" b="b"/>
              <a:pathLst>
                <a:path w="5207" h="18420" extrusionOk="0">
                  <a:moveTo>
                    <a:pt x="4175" y="1"/>
                  </a:moveTo>
                  <a:lnTo>
                    <a:pt x="0" y="18155"/>
                  </a:lnTo>
                  <a:lnTo>
                    <a:pt x="1175" y="18419"/>
                  </a:lnTo>
                  <a:lnTo>
                    <a:pt x="5206" y="510"/>
                  </a:lnTo>
                  <a:cubicBezTo>
                    <a:pt x="4919" y="347"/>
                    <a:pt x="4572" y="171"/>
                    <a:pt x="4175" y="1"/>
                  </a:cubicBezTo>
                  <a:close/>
                </a:path>
              </a:pathLst>
            </a:custGeom>
            <a:solidFill>
              <a:srgbClr val="2A3E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2" name="Google Shape;272;p9"/>
          <p:cNvSpPr/>
          <p:nvPr/>
        </p:nvSpPr>
        <p:spPr>
          <a:xfrm rot="7367563">
            <a:off x="3561133" y="34843"/>
            <a:ext cx="281774" cy="760840"/>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6"/>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15393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5"/>
        <p:cNvGrpSpPr/>
        <p:nvPr/>
      </p:nvGrpSpPr>
      <p:grpSpPr>
        <a:xfrm>
          <a:off x="0" y="0"/>
          <a:ext cx="0" cy="0"/>
          <a:chOff x="0" y="0"/>
          <a:chExt cx="0" cy="0"/>
        </a:xfrm>
      </p:grpSpPr>
    </p:spTree>
    <p:extLst>
      <p:ext uri="{BB962C8B-B14F-4D97-AF65-F5344CB8AC3E}">
        <p14:creationId xmlns:p14="http://schemas.microsoft.com/office/powerpoint/2010/main" val="1582158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6"/>
        <p:cNvGrpSpPr/>
        <p:nvPr/>
      </p:nvGrpSpPr>
      <p:grpSpPr>
        <a:xfrm>
          <a:off x="0" y="0"/>
          <a:ext cx="0" cy="0"/>
          <a:chOff x="0" y="0"/>
          <a:chExt cx="0" cy="0"/>
        </a:xfrm>
      </p:grpSpPr>
      <p:pic>
        <p:nvPicPr>
          <p:cNvPr id="337" name="Google Shape;337;p13"/>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338" name="Google Shape;338;p13"/>
          <p:cNvSpPr txBox="1">
            <a:spLocks noGrp="1"/>
          </p:cNvSpPr>
          <p:nvPr>
            <p:ph type="title"/>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339" name="Google Shape;339;p13"/>
          <p:cNvSpPr txBox="1">
            <a:spLocks noGrp="1"/>
          </p:cNvSpPr>
          <p:nvPr>
            <p:ph type="title" idx="2"/>
          </p:nvPr>
        </p:nvSpPr>
        <p:spPr>
          <a:xfrm>
            <a:off x="1952323" y="1386100"/>
            <a:ext cx="17943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0" name="Google Shape;340;p13"/>
          <p:cNvSpPr txBox="1">
            <a:spLocks noGrp="1"/>
          </p:cNvSpPr>
          <p:nvPr>
            <p:ph type="subTitle" idx="1"/>
          </p:nvPr>
        </p:nvSpPr>
        <p:spPr>
          <a:xfrm>
            <a:off x="1952175" y="1689078"/>
            <a:ext cx="2336400" cy="50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1" name="Google Shape;341;p13"/>
          <p:cNvSpPr txBox="1">
            <a:spLocks noGrp="1"/>
          </p:cNvSpPr>
          <p:nvPr>
            <p:ph type="title" idx="3" hasCustomPrompt="1"/>
          </p:nvPr>
        </p:nvSpPr>
        <p:spPr>
          <a:xfrm rot="3124">
            <a:off x="1266505" y="1587158"/>
            <a:ext cx="660300" cy="379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2" name="Google Shape;342;p13"/>
          <p:cNvSpPr txBox="1">
            <a:spLocks noGrp="1"/>
          </p:cNvSpPr>
          <p:nvPr>
            <p:ph type="title" idx="4" hasCustomPrompt="1"/>
          </p:nvPr>
        </p:nvSpPr>
        <p:spPr>
          <a:xfrm>
            <a:off x="1267645" y="2611512"/>
            <a:ext cx="6579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3" name="Google Shape;343;p13"/>
          <p:cNvSpPr txBox="1">
            <a:spLocks noGrp="1"/>
          </p:cNvSpPr>
          <p:nvPr>
            <p:ph type="title" idx="5" hasCustomPrompt="1"/>
          </p:nvPr>
        </p:nvSpPr>
        <p:spPr>
          <a:xfrm>
            <a:off x="4939495" y="1589247"/>
            <a:ext cx="6579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44" name="Google Shape;344;p13"/>
          <p:cNvSpPr txBox="1">
            <a:spLocks noGrp="1"/>
          </p:cNvSpPr>
          <p:nvPr>
            <p:ph type="title" idx="6"/>
          </p:nvPr>
        </p:nvSpPr>
        <p:spPr>
          <a:xfrm>
            <a:off x="1952331" y="2403202"/>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5" name="Google Shape;345;p13"/>
          <p:cNvSpPr txBox="1">
            <a:spLocks noGrp="1"/>
          </p:cNvSpPr>
          <p:nvPr>
            <p:ph type="subTitle" idx="7"/>
          </p:nvPr>
        </p:nvSpPr>
        <p:spPr>
          <a:xfrm>
            <a:off x="1952175" y="2683925"/>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6" name="Google Shape;346;p13"/>
          <p:cNvSpPr txBox="1">
            <a:spLocks noGrp="1"/>
          </p:cNvSpPr>
          <p:nvPr>
            <p:ph type="title" idx="8"/>
          </p:nvPr>
        </p:nvSpPr>
        <p:spPr>
          <a:xfrm>
            <a:off x="2011000" y="3398927"/>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47" name="Google Shape;347;p13"/>
          <p:cNvSpPr txBox="1">
            <a:spLocks noGrp="1"/>
          </p:cNvSpPr>
          <p:nvPr>
            <p:ph type="subTitle" idx="9"/>
          </p:nvPr>
        </p:nvSpPr>
        <p:spPr>
          <a:xfrm>
            <a:off x="2010850" y="3681600"/>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348" name="Google Shape;348;p13"/>
          <p:cNvSpPr txBox="1">
            <a:spLocks noGrp="1"/>
          </p:cNvSpPr>
          <p:nvPr>
            <p:ph type="title" idx="13"/>
          </p:nvPr>
        </p:nvSpPr>
        <p:spPr>
          <a:xfrm>
            <a:off x="5631200" y="3398927"/>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9" name="Google Shape;349;p13"/>
          <p:cNvSpPr txBox="1">
            <a:spLocks noGrp="1"/>
          </p:cNvSpPr>
          <p:nvPr>
            <p:ph type="subTitle" idx="14"/>
          </p:nvPr>
        </p:nvSpPr>
        <p:spPr>
          <a:xfrm>
            <a:off x="5631050" y="3681600"/>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0" name="Google Shape;350;p13"/>
          <p:cNvSpPr txBox="1">
            <a:spLocks noGrp="1"/>
          </p:cNvSpPr>
          <p:nvPr>
            <p:ph type="title" idx="15"/>
          </p:nvPr>
        </p:nvSpPr>
        <p:spPr>
          <a:xfrm>
            <a:off x="5631200" y="2403202"/>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1" name="Google Shape;351;p13"/>
          <p:cNvSpPr txBox="1">
            <a:spLocks noGrp="1"/>
          </p:cNvSpPr>
          <p:nvPr>
            <p:ph type="subTitle" idx="16"/>
          </p:nvPr>
        </p:nvSpPr>
        <p:spPr>
          <a:xfrm>
            <a:off x="5631050" y="2683925"/>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2" name="Google Shape;352;p13"/>
          <p:cNvSpPr txBox="1">
            <a:spLocks noGrp="1"/>
          </p:cNvSpPr>
          <p:nvPr>
            <p:ph type="title" idx="17"/>
          </p:nvPr>
        </p:nvSpPr>
        <p:spPr>
          <a:xfrm>
            <a:off x="5631200" y="1386100"/>
            <a:ext cx="1792200" cy="4206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3" name="Google Shape;353;p13"/>
          <p:cNvSpPr txBox="1">
            <a:spLocks noGrp="1"/>
          </p:cNvSpPr>
          <p:nvPr>
            <p:ph type="subTitle" idx="18"/>
          </p:nvPr>
        </p:nvSpPr>
        <p:spPr>
          <a:xfrm>
            <a:off x="5631050" y="1687578"/>
            <a:ext cx="2336400" cy="5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54" name="Google Shape;354;p13"/>
          <p:cNvSpPr txBox="1">
            <a:spLocks noGrp="1"/>
          </p:cNvSpPr>
          <p:nvPr>
            <p:ph type="title" idx="19" hasCustomPrompt="1"/>
          </p:nvPr>
        </p:nvSpPr>
        <p:spPr>
          <a:xfrm rot="3134">
            <a:off x="4939358" y="3625667"/>
            <a:ext cx="6582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5" name="Google Shape;355;p13"/>
          <p:cNvSpPr txBox="1">
            <a:spLocks noGrp="1"/>
          </p:cNvSpPr>
          <p:nvPr>
            <p:ph type="title" idx="20" hasCustomPrompt="1"/>
          </p:nvPr>
        </p:nvSpPr>
        <p:spPr>
          <a:xfrm rot="1568">
            <a:off x="1267697" y="3631508"/>
            <a:ext cx="6579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56" name="Google Shape;356;p13"/>
          <p:cNvSpPr txBox="1">
            <a:spLocks noGrp="1"/>
          </p:cNvSpPr>
          <p:nvPr>
            <p:ph type="title" idx="21" hasCustomPrompt="1"/>
          </p:nvPr>
        </p:nvSpPr>
        <p:spPr>
          <a:xfrm rot="1567">
            <a:off x="4939340" y="2611500"/>
            <a:ext cx="658200" cy="375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grpSp>
        <p:nvGrpSpPr>
          <p:cNvPr id="357" name="Google Shape;357;p13"/>
          <p:cNvGrpSpPr/>
          <p:nvPr/>
        </p:nvGrpSpPr>
        <p:grpSpPr>
          <a:xfrm rot="638768">
            <a:off x="7931428" y="2333743"/>
            <a:ext cx="399809" cy="378560"/>
            <a:chOff x="2586400" y="2252375"/>
            <a:chExt cx="219500" cy="207825"/>
          </a:xfrm>
        </p:grpSpPr>
        <p:sp>
          <p:nvSpPr>
            <p:cNvPr id="358" name="Google Shape;358;p13"/>
            <p:cNvSpPr/>
            <p:nvPr/>
          </p:nvSpPr>
          <p:spPr>
            <a:xfrm>
              <a:off x="2636950" y="2252375"/>
              <a:ext cx="129750" cy="159800"/>
            </a:xfrm>
            <a:custGeom>
              <a:avLst/>
              <a:gdLst/>
              <a:ahLst/>
              <a:cxnLst/>
              <a:rect l="l" t="t" r="r" b="b"/>
              <a:pathLst>
                <a:path w="5190" h="6392" extrusionOk="0">
                  <a:moveTo>
                    <a:pt x="2754" y="1"/>
                  </a:moveTo>
                  <a:cubicBezTo>
                    <a:pt x="2241" y="1"/>
                    <a:pt x="1723" y="159"/>
                    <a:pt x="1296" y="450"/>
                  </a:cubicBezTo>
                  <a:cubicBezTo>
                    <a:pt x="406" y="1057"/>
                    <a:pt x="0" y="2174"/>
                    <a:pt x="81" y="3223"/>
                  </a:cubicBezTo>
                  <a:cubicBezTo>
                    <a:pt x="179" y="4482"/>
                    <a:pt x="941" y="5582"/>
                    <a:pt x="1907" y="6352"/>
                  </a:cubicBezTo>
                  <a:cubicBezTo>
                    <a:pt x="1941" y="6380"/>
                    <a:pt x="1979" y="6391"/>
                    <a:pt x="2016" y="6391"/>
                  </a:cubicBezTo>
                  <a:cubicBezTo>
                    <a:pt x="2156" y="6391"/>
                    <a:pt x="2279" y="6221"/>
                    <a:pt x="2144" y="6114"/>
                  </a:cubicBezTo>
                  <a:cubicBezTo>
                    <a:pt x="1365" y="5492"/>
                    <a:pt x="720" y="4668"/>
                    <a:pt x="490" y="3683"/>
                  </a:cubicBezTo>
                  <a:cubicBezTo>
                    <a:pt x="274" y="2761"/>
                    <a:pt x="474" y="1695"/>
                    <a:pt x="1151" y="1006"/>
                  </a:cubicBezTo>
                  <a:cubicBezTo>
                    <a:pt x="1564" y="586"/>
                    <a:pt x="2168" y="332"/>
                    <a:pt x="2764" y="332"/>
                  </a:cubicBezTo>
                  <a:cubicBezTo>
                    <a:pt x="3080" y="332"/>
                    <a:pt x="3394" y="403"/>
                    <a:pt x="3675" y="559"/>
                  </a:cubicBezTo>
                  <a:cubicBezTo>
                    <a:pt x="4456" y="992"/>
                    <a:pt x="4788" y="1929"/>
                    <a:pt x="4758" y="2781"/>
                  </a:cubicBezTo>
                  <a:cubicBezTo>
                    <a:pt x="4716" y="3972"/>
                    <a:pt x="3973" y="5019"/>
                    <a:pt x="3242" y="5905"/>
                  </a:cubicBezTo>
                  <a:cubicBezTo>
                    <a:pt x="3138" y="6030"/>
                    <a:pt x="3250" y="6199"/>
                    <a:pt x="3370" y="6199"/>
                  </a:cubicBezTo>
                  <a:cubicBezTo>
                    <a:pt x="3408" y="6199"/>
                    <a:pt x="3446" y="6183"/>
                    <a:pt x="3479" y="6143"/>
                  </a:cubicBezTo>
                  <a:cubicBezTo>
                    <a:pt x="4216" y="5250"/>
                    <a:pt x="4924" y="4245"/>
                    <a:pt x="5071" y="3067"/>
                  </a:cubicBezTo>
                  <a:cubicBezTo>
                    <a:pt x="5189" y="2122"/>
                    <a:pt x="4892" y="1056"/>
                    <a:pt x="4119" y="452"/>
                  </a:cubicBezTo>
                  <a:cubicBezTo>
                    <a:pt x="3723" y="144"/>
                    <a:pt x="3241" y="1"/>
                    <a:pt x="275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3"/>
            <p:cNvSpPr/>
            <p:nvPr/>
          </p:nvSpPr>
          <p:spPr>
            <a:xfrm>
              <a:off x="2678250" y="2402775"/>
              <a:ext cx="48825" cy="35525"/>
            </a:xfrm>
            <a:custGeom>
              <a:avLst/>
              <a:gdLst/>
              <a:ahLst/>
              <a:cxnLst/>
              <a:rect l="l" t="t" r="r" b="b"/>
              <a:pathLst>
                <a:path w="1953" h="1421" extrusionOk="0">
                  <a:moveTo>
                    <a:pt x="1669" y="0"/>
                  </a:moveTo>
                  <a:cubicBezTo>
                    <a:pt x="1639" y="0"/>
                    <a:pt x="1610" y="8"/>
                    <a:pt x="1584" y="22"/>
                  </a:cubicBezTo>
                  <a:cubicBezTo>
                    <a:pt x="1502" y="70"/>
                    <a:pt x="1482" y="171"/>
                    <a:pt x="1523" y="252"/>
                  </a:cubicBezTo>
                  <a:cubicBezTo>
                    <a:pt x="1589" y="379"/>
                    <a:pt x="1598" y="531"/>
                    <a:pt x="1560" y="672"/>
                  </a:cubicBezTo>
                  <a:cubicBezTo>
                    <a:pt x="1519" y="818"/>
                    <a:pt x="1431" y="940"/>
                    <a:pt x="1294" y="1013"/>
                  </a:cubicBezTo>
                  <a:cubicBezTo>
                    <a:pt x="1206" y="1062"/>
                    <a:pt x="1110" y="1085"/>
                    <a:pt x="1014" y="1085"/>
                  </a:cubicBezTo>
                  <a:cubicBezTo>
                    <a:pt x="819" y="1085"/>
                    <a:pt x="629" y="988"/>
                    <a:pt x="525" y="809"/>
                  </a:cubicBezTo>
                  <a:cubicBezTo>
                    <a:pt x="437" y="656"/>
                    <a:pt x="419" y="486"/>
                    <a:pt x="472" y="320"/>
                  </a:cubicBezTo>
                  <a:cubicBezTo>
                    <a:pt x="513" y="196"/>
                    <a:pt x="411" y="115"/>
                    <a:pt x="309" y="115"/>
                  </a:cubicBezTo>
                  <a:cubicBezTo>
                    <a:pt x="242" y="115"/>
                    <a:pt x="175" y="150"/>
                    <a:pt x="148" y="232"/>
                  </a:cubicBezTo>
                  <a:cubicBezTo>
                    <a:pt x="0" y="688"/>
                    <a:pt x="253" y="1204"/>
                    <a:pt x="701" y="1368"/>
                  </a:cubicBezTo>
                  <a:cubicBezTo>
                    <a:pt x="797" y="1403"/>
                    <a:pt x="900" y="1420"/>
                    <a:pt x="1003" y="1420"/>
                  </a:cubicBezTo>
                  <a:cubicBezTo>
                    <a:pt x="1133" y="1420"/>
                    <a:pt x="1264" y="1393"/>
                    <a:pt x="1382" y="1343"/>
                  </a:cubicBezTo>
                  <a:cubicBezTo>
                    <a:pt x="1605" y="1248"/>
                    <a:pt x="1770" y="1067"/>
                    <a:pt x="1857" y="842"/>
                  </a:cubicBezTo>
                  <a:cubicBezTo>
                    <a:pt x="1953" y="596"/>
                    <a:pt x="1934" y="316"/>
                    <a:pt x="1814" y="82"/>
                  </a:cubicBezTo>
                  <a:cubicBezTo>
                    <a:pt x="1787" y="29"/>
                    <a:pt x="1727" y="0"/>
                    <a:pt x="16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3"/>
            <p:cNvSpPr/>
            <p:nvPr/>
          </p:nvSpPr>
          <p:spPr>
            <a:xfrm>
              <a:off x="2679075" y="2322375"/>
              <a:ext cx="17100" cy="61700"/>
            </a:xfrm>
            <a:custGeom>
              <a:avLst/>
              <a:gdLst/>
              <a:ahLst/>
              <a:cxnLst/>
              <a:rect l="l" t="t" r="r" b="b"/>
              <a:pathLst>
                <a:path w="684" h="2468" extrusionOk="0">
                  <a:moveTo>
                    <a:pt x="205" y="1"/>
                  </a:moveTo>
                  <a:cubicBezTo>
                    <a:pt x="104" y="1"/>
                    <a:pt x="1" y="82"/>
                    <a:pt x="39" y="207"/>
                  </a:cubicBezTo>
                  <a:cubicBezTo>
                    <a:pt x="247" y="889"/>
                    <a:pt x="347" y="1593"/>
                    <a:pt x="334" y="2305"/>
                  </a:cubicBezTo>
                  <a:cubicBezTo>
                    <a:pt x="333" y="2413"/>
                    <a:pt x="416" y="2467"/>
                    <a:pt x="500" y="2467"/>
                  </a:cubicBezTo>
                  <a:cubicBezTo>
                    <a:pt x="585" y="2467"/>
                    <a:pt x="669" y="2413"/>
                    <a:pt x="671" y="2305"/>
                  </a:cubicBezTo>
                  <a:cubicBezTo>
                    <a:pt x="683" y="1566"/>
                    <a:pt x="579" y="826"/>
                    <a:pt x="363" y="118"/>
                  </a:cubicBezTo>
                  <a:cubicBezTo>
                    <a:pt x="338" y="36"/>
                    <a:pt x="272"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3"/>
            <p:cNvSpPr/>
            <p:nvPr/>
          </p:nvSpPr>
          <p:spPr>
            <a:xfrm>
              <a:off x="2658575" y="2323500"/>
              <a:ext cx="71425" cy="22100"/>
            </a:xfrm>
            <a:custGeom>
              <a:avLst/>
              <a:gdLst/>
              <a:ahLst/>
              <a:cxnLst/>
              <a:rect l="l" t="t" r="r" b="b"/>
              <a:pathLst>
                <a:path w="2857" h="884" extrusionOk="0">
                  <a:moveTo>
                    <a:pt x="2674" y="0"/>
                  </a:moveTo>
                  <a:cubicBezTo>
                    <a:pt x="2629" y="0"/>
                    <a:pt x="2584" y="18"/>
                    <a:pt x="2547" y="48"/>
                  </a:cubicBezTo>
                  <a:cubicBezTo>
                    <a:pt x="2135" y="378"/>
                    <a:pt x="1615" y="546"/>
                    <a:pt x="1094" y="546"/>
                  </a:cubicBezTo>
                  <a:cubicBezTo>
                    <a:pt x="815" y="546"/>
                    <a:pt x="535" y="497"/>
                    <a:pt x="272" y="400"/>
                  </a:cubicBezTo>
                  <a:cubicBezTo>
                    <a:pt x="251" y="393"/>
                    <a:pt x="231" y="389"/>
                    <a:pt x="213" y="389"/>
                  </a:cubicBezTo>
                  <a:cubicBezTo>
                    <a:pt x="53" y="389"/>
                    <a:pt x="1" y="658"/>
                    <a:pt x="182" y="725"/>
                  </a:cubicBezTo>
                  <a:cubicBezTo>
                    <a:pt x="472" y="832"/>
                    <a:pt x="776" y="884"/>
                    <a:pt x="1079" y="884"/>
                  </a:cubicBezTo>
                  <a:cubicBezTo>
                    <a:pt x="1691" y="884"/>
                    <a:pt x="2300" y="674"/>
                    <a:pt x="2785" y="285"/>
                  </a:cubicBezTo>
                  <a:cubicBezTo>
                    <a:pt x="2856" y="229"/>
                    <a:pt x="2843" y="108"/>
                    <a:pt x="2785" y="48"/>
                  </a:cubicBezTo>
                  <a:cubicBezTo>
                    <a:pt x="2752" y="15"/>
                    <a:pt x="2713" y="0"/>
                    <a:pt x="267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3"/>
            <p:cNvSpPr/>
            <p:nvPr/>
          </p:nvSpPr>
          <p:spPr>
            <a:xfrm>
              <a:off x="2703750" y="2318650"/>
              <a:ext cx="9775" cy="65425"/>
            </a:xfrm>
            <a:custGeom>
              <a:avLst/>
              <a:gdLst/>
              <a:ahLst/>
              <a:cxnLst/>
              <a:rect l="l" t="t" r="r" b="b"/>
              <a:pathLst>
                <a:path w="391" h="2617" extrusionOk="0">
                  <a:moveTo>
                    <a:pt x="224" y="0"/>
                  </a:moveTo>
                  <a:cubicBezTo>
                    <a:pt x="140" y="0"/>
                    <a:pt x="55" y="54"/>
                    <a:pt x="52" y="163"/>
                  </a:cubicBezTo>
                  <a:cubicBezTo>
                    <a:pt x="36" y="927"/>
                    <a:pt x="19" y="1690"/>
                    <a:pt x="3" y="2454"/>
                  </a:cubicBezTo>
                  <a:cubicBezTo>
                    <a:pt x="1" y="2563"/>
                    <a:pt x="83" y="2617"/>
                    <a:pt x="167" y="2617"/>
                  </a:cubicBezTo>
                  <a:cubicBezTo>
                    <a:pt x="251" y="2617"/>
                    <a:pt x="337" y="2563"/>
                    <a:pt x="339" y="2454"/>
                  </a:cubicBezTo>
                  <a:cubicBezTo>
                    <a:pt x="355" y="1690"/>
                    <a:pt x="372" y="927"/>
                    <a:pt x="389" y="163"/>
                  </a:cubicBezTo>
                  <a:cubicBezTo>
                    <a:pt x="391" y="54"/>
                    <a:pt x="308" y="0"/>
                    <a:pt x="2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3"/>
            <p:cNvSpPr/>
            <p:nvPr/>
          </p:nvSpPr>
          <p:spPr>
            <a:xfrm>
              <a:off x="2676225" y="2418125"/>
              <a:ext cx="48200" cy="8450"/>
            </a:xfrm>
            <a:custGeom>
              <a:avLst/>
              <a:gdLst/>
              <a:ahLst/>
              <a:cxnLst/>
              <a:rect l="l" t="t" r="r" b="b"/>
              <a:pathLst>
                <a:path w="1928" h="338" extrusionOk="0">
                  <a:moveTo>
                    <a:pt x="217" y="1"/>
                  </a:moveTo>
                  <a:cubicBezTo>
                    <a:pt x="0" y="1"/>
                    <a:pt x="0" y="337"/>
                    <a:pt x="217" y="337"/>
                  </a:cubicBezTo>
                  <a:lnTo>
                    <a:pt x="1711" y="337"/>
                  </a:lnTo>
                  <a:cubicBezTo>
                    <a:pt x="1927" y="337"/>
                    <a:pt x="1927" y="1"/>
                    <a:pt x="17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3"/>
            <p:cNvSpPr/>
            <p:nvPr/>
          </p:nvSpPr>
          <p:spPr>
            <a:xfrm>
              <a:off x="2675050" y="2415550"/>
              <a:ext cx="58300" cy="28300"/>
            </a:xfrm>
            <a:custGeom>
              <a:avLst/>
              <a:gdLst/>
              <a:ahLst/>
              <a:cxnLst/>
              <a:rect l="l" t="t" r="r" b="b"/>
              <a:pathLst>
                <a:path w="2332" h="1132" extrusionOk="0">
                  <a:moveTo>
                    <a:pt x="1960" y="1"/>
                  </a:moveTo>
                  <a:cubicBezTo>
                    <a:pt x="1805" y="1"/>
                    <a:pt x="1703" y="227"/>
                    <a:pt x="1869" y="311"/>
                  </a:cubicBezTo>
                  <a:cubicBezTo>
                    <a:pt x="1920" y="336"/>
                    <a:pt x="1940" y="370"/>
                    <a:pt x="1945" y="407"/>
                  </a:cubicBezTo>
                  <a:cubicBezTo>
                    <a:pt x="1957" y="474"/>
                    <a:pt x="1941" y="539"/>
                    <a:pt x="1910" y="596"/>
                  </a:cubicBezTo>
                  <a:cubicBezTo>
                    <a:pt x="1825" y="752"/>
                    <a:pt x="1605" y="784"/>
                    <a:pt x="1438" y="793"/>
                  </a:cubicBezTo>
                  <a:cubicBezTo>
                    <a:pt x="1362" y="796"/>
                    <a:pt x="1271" y="801"/>
                    <a:pt x="1174" y="801"/>
                  </a:cubicBezTo>
                  <a:cubicBezTo>
                    <a:pt x="835" y="801"/>
                    <a:pt x="424" y="746"/>
                    <a:pt x="351" y="400"/>
                  </a:cubicBezTo>
                  <a:cubicBezTo>
                    <a:pt x="333" y="316"/>
                    <a:pt x="271" y="280"/>
                    <a:pt x="206" y="280"/>
                  </a:cubicBezTo>
                  <a:cubicBezTo>
                    <a:pt x="107" y="280"/>
                    <a:pt x="0" y="363"/>
                    <a:pt x="27" y="490"/>
                  </a:cubicBezTo>
                  <a:cubicBezTo>
                    <a:pt x="90" y="791"/>
                    <a:pt x="358" y="995"/>
                    <a:pt x="642" y="1073"/>
                  </a:cubicBezTo>
                  <a:cubicBezTo>
                    <a:pt x="798" y="1115"/>
                    <a:pt x="961" y="1125"/>
                    <a:pt x="1121" y="1128"/>
                  </a:cubicBezTo>
                  <a:cubicBezTo>
                    <a:pt x="1182" y="1130"/>
                    <a:pt x="1243" y="1132"/>
                    <a:pt x="1304" y="1132"/>
                  </a:cubicBezTo>
                  <a:cubicBezTo>
                    <a:pt x="1395" y="1132"/>
                    <a:pt x="1486" y="1128"/>
                    <a:pt x="1577" y="1117"/>
                  </a:cubicBezTo>
                  <a:cubicBezTo>
                    <a:pt x="1864" y="1081"/>
                    <a:pt x="2136" y="955"/>
                    <a:pt x="2244" y="670"/>
                  </a:cubicBezTo>
                  <a:cubicBezTo>
                    <a:pt x="2331" y="438"/>
                    <a:pt x="2275" y="138"/>
                    <a:pt x="2039" y="21"/>
                  </a:cubicBezTo>
                  <a:cubicBezTo>
                    <a:pt x="2011" y="7"/>
                    <a:pt x="1985" y="1"/>
                    <a:pt x="19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3"/>
            <p:cNvSpPr/>
            <p:nvPr/>
          </p:nvSpPr>
          <p:spPr>
            <a:xfrm>
              <a:off x="2695800" y="2422850"/>
              <a:ext cx="17525" cy="12175"/>
            </a:xfrm>
            <a:custGeom>
              <a:avLst/>
              <a:gdLst/>
              <a:ahLst/>
              <a:cxnLst/>
              <a:rect l="l" t="t" r="r" b="b"/>
              <a:pathLst>
                <a:path w="701" h="487" extrusionOk="0">
                  <a:moveTo>
                    <a:pt x="521" y="0"/>
                  </a:moveTo>
                  <a:cubicBezTo>
                    <a:pt x="507" y="0"/>
                    <a:pt x="493" y="2"/>
                    <a:pt x="481" y="7"/>
                  </a:cubicBezTo>
                  <a:cubicBezTo>
                    <a:pt x="365" y="57"/>
                    <a:pt x="248" y="105"/>
                    <a:pt x="131" y="155"/>
                  </a:cubicBezTo>
                  <a:cubicBezTo>
                    <a:pt x="109" y="160"/>
                    <a:pt x="90" y="169"/>
                    <a:pt x="74" y="184"/>
                  </a:cubicBezTo>
                  <a:cubicBezTo>
                    <a:pt x="56" y="197"/>
                    <a:pt x="41" y="213"/>
                    <a:pt x="30" y="231"/>
                  </a:cubicBezTo>
                  <a:cubicBezTo>
                    <a:pt x="9" y="268"/>
                    <a:pt x="1" y="321"/>
                    <a:pt x="13" y="362"/>
                  </a:cubicBezTo>
                  <a:cubicBezTo>
                    <a:pt x="27" y="402"/>
                    <a:pt x="52" y="441"/>
                    <a:pt x="91" y="462"/>
                  </a:cubicBezTo>
                  <a:cubicBezTo>
                    <a:pt x="117" y="476"/>
                    <a:pt x="149" y="486"/>
                    <a:pt x="180" y="486"/>
                  </a:cubicBezTo>
                  <a:cubicBezTo>
                    <a:pt x="194" y="486"/>
                    <a:pt x="208" y="484"/>
                    <a:pt x="221" y="479"/>
                  </a:cubicBezTo>
                  <a:cubicBezTo>
                    <a:pt x="337" y="430"/>
                    <a:pt x="454" y="381"/>
                    <a:pt x="570" y="331"/>
                  </a:cubicBezTo>
                  <a:cubicBezTo>
                    <a:pt x="592" y="326"/>
                    <a:pt x="611" y="317"/>
                    <a:pt x="628" y="302"/>
                  </a:cubicBezTo>
                  <a:cubicBezTo>
                    <a:pt x="646" y="290"/>
                    <a:pt x="660" y="274"/>
                    <a:pt x="671" y="255"/>
                  </a:cubicBezTo>
                  <a:cubicBezTo>
                    <a:pt x="692" y="219"/>
                    <a:pt x="700" y="165"/>
                    <a:pt x="688" y="125"/>
                  </a:cubicBezTo>
                  <a:cubicBezTo>
                    <a:pt x="675" y="84"/>
                    <a:pt x="650" y="45"/>
                    <a:pt x="611" y="24"/>
                  </a:cubicBezTo>
                  <a:cubicBezTo>
                    <a:pt x="585" y="11"/>
                    <a:pt x="552" y="0"/>
                    <a:pt x="5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3"/>
            <p:cNvSpPr/>
            <p:nvPr/>
          </p:nvSpPr>
          <p:spPr>
            <a:xfrm>
              <a:off x="2694550" y="2436475"/>
              <a:ext cx="24050" cy="23725"/>
            </a:xfrm>
            <a:custGeom>
              <a:avLst/>
              <a:gdLst/>
              <a:ahLst/>
              <a:cxnLst/>
              <a:rect l="l" t="t" r="r" b="b"/>
              <a:pathLst>
                <a:path w="962" h="949" extrusionOk="0">
                  <a:moveTo>
                    <a:pt x="355" y="354"/>
                  </a:moveTo>
                  <a:cubicBezTo>
                    <a:pt x="353" y="357"/>
                    <a:pt x="352" y="360"/>
                    <a:pt x="351" y="363"/>
                  </a:cubicBezTo>
                  <a:cubicBezTo>
                    <a:pt x="352" y="360"/>
                    <a:pt x="353" y="357"/>
                    <a:pt x="355" y="354"/>
                  </a:cubicBezTo>
                  <a:close/>
                  <a:moveTo>
                    <a:pt x="539" y="415"/>
                  </a:moveTo>
                  <a:lnTo>
                    <a:pt x="539" y="415"/>
                  </a:lnTo>
                  <a:cubicBezTo>
                    <a:pt x="544" y="417"/>
                    <a:pt x="549" y="419"/>
                    <a:pt x="554" y="421"/>
                  </a:cubicBezTo>
                  <a:lnTo>
                    <a:pt x="554" y="421"/>
                  </a:lnTo>
                  <a:cubicBezTo>
                    <a:pt x="549" y="419"/>
                    <a:pt x="544" y="417"/>
                    <a:pt x="539" y="415"/>
                  </a:cubicBezTo>
                  <a:close/>
                  <a:moveTo>
                    <a:pt x="338" y="431"/>
                  </a:moveTo>
                  <a:cubicBezTo>
                    <a:pt x="338" y="433"/>
                    <a:pt x="337" y="435"/>
                    <a:pt x="337" y="437"/>
                  </a:cubicBezTo>
                  <a:cubicBezTo>
                    <a:pt x="337" y="435"/>
                    <a:pt x="337" y="433"/>
                    <a:pt x="338" y="431"/>
                  </a:cubicBezTo>
                  <a:close/>
                  <a:moveTo>
                    <a:pt x="587" y="442"/>
                  </a:moveTo>
                  <a:cubicBezTo>
                    <a:pt x="588" y="442"/>
                    <a:pt x="588" y="443"/>
                    <a:pt x="588" y="443"/>
                  </a:cubicBezTo>
                  <a:cubicBezTo>
                    <a:pt x="588" y="443"/>
                    <a:pt x="588" y="442"/>
                    <a:pt x="587" y="442"/>
                  </a:cubicBezTo>
                  <a:close/>
                  <a:moveTo>
                    <a:pt x="606" y="483"/>
                  </a:moveTo>
                  <a:cubicBezTo>
                    <a:pt x="606" y="484"/>
                    <a:pt x="606" y="485"/>
                    <a:pt x="607" y="486"/>
                  </a:cubicBezTo>
                  <a:lnTo>
                    <a:pt x="607" y="486"/>
                  </a:lnTo>
                  <a:cubicBezTo>
                    <a:pt x="607" y="486"/>
                    <a:pt x="607" y="486"/>
                    <a:pt x="607" y="486"/>
                  </a:cubicBezTo>
                  <a:lnTo>
                    <a:pt x="607" y="486"/>
                  </a:lnTo>
                  <a:cubicBezTo>
                    <a:pt x="606" y="485"/>
                    <a:pt x="606" y="484"/>
                    <a:pt x="606" y="483"/>
                  </a:cubicBezTo>
                  <a:close/>
                  <a:moveTo>
                    <a:pt x="607" y="486"/>
                  </a:moveTo>
                  <a:cubicBezTo>
                    <a:pt x="607" y="486"/>
                    <a:pt x="607" y="487"/>
                    <a:pt x="607" y="487"/>
                  </a:cubicBezTo>
                  <a:cubicBezTo>
                    <a:pt x="607" y="487"/>
                    <a:pt x="607" y="486"/>
                    <a:pt x="607" y="486"/>
                  </a:cubicBezTo>
                  <a:lnTo>
                    <a:pt x="607" y="486"/>
                  </a:lnTo>
                  <a:cubicBezTo>
                    <a:pt x="607" y="486"/>
                    <a:pt x="607" y="486"/>
                    <a:pt x="607" y="486"/>
                  </a:cubicBezTo>
                  <a:close/>
                  <a:moveTo>
                    <a:pt x="346" y="506"/>
                  </a:moveTo>
                  <a:cubicBezTo>
                    <a:pt x="349" y="510"/>
                    <a:pt x="350" y="514"/>
                    <a:pt x="352" y="519"/>
                  </a:cubicBezTo>
                  <a:lnTo>
                    <a:pt x="352" y="519"/>
                  </a:lnTo>
                  <a:cubicBezTo>
                    <a:pt x="350" y="515"/>
                    <a:pt x="348" y="510"/>
                    <a:pt x="346" y="506"/>
                  </a:cubicBezTo>
                  <a:close/>
                  <a:moveTo>
                    <a:pt x="360" y="537"/>
                  </a:moveTo>
                  <a:cubicBezTo>
                    <a:pt x="360" y="539"/>
                    <a:pt x="361" y="540"/>
                    <a:pt x="362" y="541"/>
                  </a:cubicBezTo>
                  <a:lnTo>
                    <a:pt x="362" y="541"/>
                  </a:lnTo>
                  <a:cubicBezTo>
                    <a:pt x="361" y="541"/>
                    <a:pt x="361" y="541"/>
                    <a:pt x="361" y="541"/>
                  </a:cubicBezTo>
                  <a:lnTo>
                    <a:pt x="361" y="541"/>
                  </a:lnTo>
                  <a:cubicBezTo>
                    <a:pt x="361" y="541"/>
                    <a:pt x="361" y="541"/>
                    <a:pt x="361" y="541"/>
                  </a:cubicBezTo>
                  <a:lnTo>
                    <a:pt x="361" y="541"/>
                  </a:lnTo>
                  <a:cubicBezTo>
                    <a:pt x="361" y="541"/>
                    <a:pt x="361" y="540"/>
                    <a:pt x="360" y="540"/>
                  </a:cubicBezTo>
                  <a:lnTo>
                    <a:pt x="360" y="540"/>
                  </a:lnTo>
                  <a:cubicBezTo>
                    <a:pt x="361" y="540"/>
                    <a:pt x="361" y="541"/>
                    <a:pt x="361" y="541"/>
                  </a:cubicBezTo>
                  <a:lnTo>
                    <a:pt x="361" y="541"/>
                  </a:lnTo>
                  <a:cubicBezTo>
                    <a:pt x="361" y="540"/>
                    <a:pt x="360" y="539"/>
                    <a:pt x="360" y="537"/>
                  </a:cubicBezTo>
                  <a:close/>
                  <a:moveTo>
                    <a:pt x="361" y="541"/>
                  </a:moveTo>
                  <a:lnTo>
                    <a:pt x="361" y="541"/>
                  </a:lnTo>
                  <a:cubicBezTo>
                    <a:pt x="361" y="541"/>
                    <a:pt x="362" y="541"/>
                    <a:pt x="362" y="541"/>
                  </a:cubicBezTo>
                  <a:lnTo>
                    <a:pt x="362" y="541"/>
                  </a:lnTo>
                  <a:cubicBezTo>
                    <a:pt x="362" y="541"/>
                    <a:pt x="362" y="541"/>
                    <a:pt x="362" y="541"/>
                  </a:cubicBezTo>
                  <a:lnTo>
                    <a:pt x="362" y="541"/>
                  </a:lnTo>
                  <a:cubicBezTo>
                    <a:pt x="362" y="543"/>
                    <a:pt x="363" y="544"/>
                    <a:pt x="364" y="545"/>
                  </a:cubicBezTo>
                  <a:lnTo>
                    <a:pt x="364" y="545"/>
                  </a:lnTo>
                  <a:cubicBezTo>
                    <a:pt x="363" y="544"/>
                    <a:pt x="362" y="543"/>
                    <a:pt x="362" y="541"/>
                  </a:cubicBezTo>
                  <a:lnTo>
                    <a:pt x="362" y="541"/>
                  </a:lnTo>
                  <a:cubicBezTo>
                    <a:pt x="362" y="543"/>
                    <a:pt x="363" y="545"/>
                    <a:pt x="363" y="546"/>
                  </a:cubicBezTo>
                  <a:cubicBezTo>
                    <a:pt x="363" y="544"/>
                    <a:pt x="362" y="543"/>
                    <a:pt x="361" y="541"/>
                  </a:cubicBezTo>
                  <a:close/>
                  <a:moveTo>
                    <a:pt x="584" y="591"/>
                  </a:moveTo>
                  <a:lnTo>
                    <a:pt x="584" y="591"/>
                  </a:lnTo>
                  <a:cubicBezTo>
                    <a:pt x="584" y="591"/>
                    <a:pt x="583" y="591"/>
                    <a:pt x="583" y="591"/>
                  </a:cubicBezTo>
                  <a:cubicBezTo>
                    <a:pt x="583" y="591"/>
                    <a:pt x="584" y="591"/>
                    <a:pt x="584" y="591"/>
                  </a:cubicBezTo>
                  <a:close/>
                  <a:moveTo>
                    <a:pt x="412" y="591"/>
                  </a:moveTo>
                  <a:cubicBezTo>
                    <a:pt x="414" y="592"/>
                    <a:pt x="416" y="593"/>
                    <a:pt x="418" y="594"/>
                  </a:cubicBezTo>
                  <a:lnTo>
                    <a:pt x="418" y="594"/>
                  </a:lnTo>
                  <a:cubicBezTo>
                    <a:pt x="416" y="593"/>
                    <a:pt x="414" y="592"/>
                    <a:pt x="412" y="591"/>
                  </a:cubicBezTo>
                  <a:close/>
                  <a:moveTo>
                    <a:pt x="578" y="594"/>
                  </a:moveTo>
                  <a:cubicBezTo>
                    <a:pt x="577" y="595"/>
                    <a:pt x="577" y="595"/>
                    <a:pt x="576" y="595"/>
                  </a:cubicBezTo>
                  <a:lnTo>
                    <a:pt x="576" y="595"/>
                  </a:lnTo>
                  <a:cubicBezTo>
                    <a:pt x="577" y="595"/>
                    <a:pt x="577" y="595"/>
                    <a:pt x="578" y="594"/>
                  </a:cubicBezTo>
                  <a:close/>
                  <a:moveTo>
                    <a:pt x="565" y="602"/>
                  </a:moveTo>
                  <a:cubicBezTo>
                    <a:pt x="565" y="602"/>
                    <a:pt x="565" y="603"/>
                    <a:pt x="564" y="603"/>
                  </a:cubicBezTo>
                  <a:cubicBezTo>
                    <a:pt x="565" y="603"/>
                    <a:pt x="565" y="602"/>
                    <a:pt x="565" y="602"/>
                  </a:cubicBezTo>
                  <a:close/>
                  <a:moveTo>
                    <a:pt x="418" y="257"/>
                  </a:moveTo>
                  <a:cubicBezTo>
                    <a:pt x="419" y="330"/>
                    <a:pt x="463" y="405"/>
                    <a:pt x="540" y="421"/>
                  </a:cubicBezTo>
                  <a:cubicBezTo>
                    <a:pt x="548" y="422"/>
                    <a:pt x="555" y="424"/>
                    <a:pt x="563" y="426"/>
                  </a:cubicBezTo>
                  <a:lnTo>
                    <a:pt x="563" y="426"/>
                  </a:lnTo>
                  <a:cubicBezTo>
                    <a:pt x="565" y="428"/>
                    <a:pt x="568" y="429"/>
                    <a:pt x="570" y="431"/>
                  </a:cubicBezTo>
                  <a:lnTo>
                    <a:pt x="570" y="431"/>
                  </a:lnTo>
                  <a:cubicBezTo>
                    <a:pt x="575" y="435"/>
                    <a:pt x="580" y="440"/>
                    <a:pt x="584" y="445"/>
                  </a:cubicBezTo>
                  <a:lnTo>
                    <a:pt x="584" y="445"/>
                  </a:lnTo>
                  <a:cubicBezTo>
                    <a:pt x="589" y="452"/>
                    <a:pt x="594" y="460"/>
                    <a:pt x="598" y="468"/>
                  </a:cubicBezTo>
                  <a:lnTo>
                    <a:pt x="598" y="468"/>
                  </a:lnTo>
                  <a:cubicBezTo>
                    <a:pt x="602" y="479"/>
                    <a:pt x="605" y="491"/>
                    <a:pt x="608" y="502"/>
                  </a:cubicBezTo>
                  <a:lnTo>
                    <a:pt x="608" y="502"/>
                  </a:lnTo>
                  <a:cubicBezTo>
                    <a:pt x="609" y="515"/>
                    <a:pt x="609" y="527"/>
                    <a:pt x="608" y="539"/>
                  </a:cubicBezTo>
                  <a:lnTo>
                    <a:pt x="608" y="539"/>
                  </a:lnTo>
                  <a:cubicBezTo>
                    <a:pt x="607" y="547"/>
                    <a:pt x="605" y="554"/>
                    <a:pt x="602" y="561"/>
                  </a:cubicBezTo>
                  <a:lnTo>
                    <a:pt x="602" y="561"/>
                  </a:lnTo>
                  <a:cubicBezTo>
                    <a:pt x="600" y="566"/>
                    <a:pt x="597" y="571"/>
                    <a:pt x="594" y="575"/>
                  </a:cubicBezTo>
                  <a:lnTo>
                    <a:pt x="594" y="575"/>
                  </a:lnTo>
                  <a:cubicBezTo>
                    <a:pt x="590" y="579"/>
                    <a:pt x="586" y="584"/>
                    <a:pt x="582" y="588"/>
                  </a:cubicBezTo>
                  <a:lnTo>
                    <a:pt x="582" y="588"/>
                  </a:lnTo>
                  <a:cubicBezTo>
                    <a:pt x="574" y="593"/>
                    <a:pt x="566" y="597"/>
                    <a:pt x="557" y="602"/>
                  </a:cubicBezTo>
                  <a:lnTo>
                    <a:pt x="557" y="602"/>
                  </a:lnTo>
                  <a:cubicBezTo>
                    <a:pt x="546" y="605"/>
                    <a:pt x="535" y="608"/>
                    <a:pt x="523" y="611"/>
                  </a:cubicBezTo>
                  <a:lnTo>
                    <a:pt x="523" y="611"/>
                  </a:lnTo>
                  <a:cubicBezTo>
                    <a:pt x="515" y="611"/>
                    <a:pt x="507" y="611"/>
                    <a:pt x="498" y="611"/>
                  </a:cubicBezTo>
                  <a:cubicBezTo>
                    <a:pt x="490" y="611"/>
                    <a:pt x="481" y="611"/>
                    <a:pt x="473" y="611"/>
                  </a:cubicBezTo>
                  <a:lnTo>
                    <a:pt x="473" y="611"/>
                  </a:lnTo>
                  <a:cubicBezTo>
                    <a:pt x="459" y="608"/>
                    <a:pt x="446" y="604"/>
                    <a:pt x="432" y="599"/>
                  </a:cubicBezTo>
                  <a:lnTo>
                    <a:pt x="432" y="599"/>
                  </a:lnTo>
                  <a:cubicBezTo>
                    <a:pt x="420" y="593"/>
                    <a:pt x="407" y="586"/>
                    <a:pt x="395" y="578"/>
                  </a:cubicBezTo>
                  <a:lnTo>
                    <a:pt x="395" y="578"/>
                  </a:lnTo>
                  <a:cubicBezTo>
                    <a:pt x="388" y="571"/>
                    <a:pt x="381" y="564"/>
                    <a:pt x="374" y="556"/>
                  </a:cubicBezTo>
                  <a:lnTo>
                    <a:pt x="374" y="556"/>
                  </a:lnTo>
                  <a:cubicBezTo>
                    <a:pt x="367" y="546"/>
                    <a:pt x="361" y="536"/>
                    <a:pt x="356" y="525"/>
                  </a:cubicBezTo>
                  <a:lnTo>
                    <a:pt x="356" y="525"/>
                  </a:lnTo>
                  <a:cubicBezTo>
                    <a:pt x="350" y="507"/>
                    <a:pt x="345" y="490"/>
                    <a:pt x="341" y="471"/>
                  </a:cubicBezTo>
                  <a:lnTo>
                    <a:pt x="341" y="471"/>
                  </a:lnTo>
                  <a:cubicBezTo>
                    <a:pt x="340" y="451"/>
                    <a:pt x="340" y="431"/>
                    <a:pt x="341" y="410"/>
                  </a:cubicBezTo>
                  <a:lnTo>
                    <a:pt x="341" y="410"/>
                  </a:lnTo>
                  <a:cubicBezTo>
                    <a:pt x="346" y="387"/>
                    <a:pt x="352" y="365"/>
                    <a:pt x="361" y="342"/>
                  </a:cubicBezTo>
                  <a:lnTo>
                    <a:pt x="361" y="342"/>
                  </a:lnTo>
                  <a:cubicBezTo>
                    <a:pt x="369" y="326"/>
                    <a:pt x="378" y="311"/>
                    <a:pt x="388" y="296"/>
                  </a:cubicBezTo>
                  <a:lnTo>
                    <a:pt x="388" y="296"/>
                  </a:lnTo>
                  <a:cubicBezTo>
                    <a:pt x="390" y="293"/>
                    <a:pt x="393" y="290"/>
                    <a:pt x="396" y="287"/>
                  </a:cubicBezTo>
                  <a:cubicBezTo>
                    <a:pt x="404" y="278"/>
                    <a:pt x="412" y="268"/>
                    <a:pt x="418" y="257"/>
                  </a:cubicBezTo>
                  <a:close/>
                  <a:moveTo>
                    <a:pt x="497" y="615"/>
                  </a:moveTo>
                  <a:lnTo>
                    <a:pt x="497" y="615"/>
                  </a:lnTo>
                  <a:cubicBezTo>
                    <a:pt x="498" y="615"/>
                    <a:pt x="499" y="615"/>
                    <a:pt x="500" y="615"/>
                  </a:cubicBezTo>
                  <a:cubicBezTo>
                    <a:pt x="499" y="615"/>
                    <a:pt x="498" y="615"/>
                    <a:pt x="497" y="615"/>
                  </a:cubicBezTo>
                  <a:close/>
                  <a:moveTo>
                    <a:pt x="271" y="1"/>
                  </a:moveTo>
                  <a:cubicBezTo>
                    <a:pt x="229" y="1"/>
                    <a:pt x="188" y="16"/>
                    <a:pt x="158" y="49"/>
                  </a:cubicBezTo>
                  <a:cubicBezTo>
                    <a:pt x="98" y="116"/>
                    <a:pt x="55" y="190"/>
                    <a:pt x="29" y="276"/>
                  </a:cubicBezTo>
                  <a:cubicBezTo>
                    <a:pt x="2" y="362"/>
                    <a:pt x="0" y="450"/>
                    <a:pt x="13" y="539"/>
                  </a:cubicBezTo>
                  <a:cubicBezTo>
                    <a:pt x="35" y="691"/>
                    <a:pt x="139" y="836"/>
                    <a:pt x="282" y="898"/>
                  </a:cubicBezTo>
                  <a:cubicBezTo>
                    <a:pt x="350" y="929"/>
                    <a:pt x="422" y="949"/>
                    <a:pt x="496" y="949"/>
                  </a:cubicBezTo>
                  <a:cubicBezTo>
                    <a:pt x="504" y="949"/>
                    <a:pt x="513" y="948"/>
                    <a:pt x="521" y="948"/>
                  </a:cubicBezTo>
                  <a:cubicBezTo>
                    <a:pt x="602" y="943"/>
                    <a:pt x="684" y="923"/>
                    <a:pt x="753" y="878"/>
                  </a:cubicBezTo>
                  <a:cubicBezTo>
                    <a:pt x="884" y="791"/>
                    <a:pt x="962" y="640"/>
                    <a:pt x="943" y="482"/>
                  </a:cubicBezTo>
                  <a:cubicBezTo>
                    <a:pt x="938" y="439"/>
                    <a:pt x="931" y="399"/>
                    <a:pt x="915" y="358"/>
                  </a:cubicBezTo>
                  <a:cubicBezTo>
                    <a:pt x="892" y="305"/>
                    <a:pt x="870" y="266"/>
                    <a:pt x="835" y="221"/>
                  </a:cubicBezTo>
                  <a:cubicBezTo>
                    <a:pt x="784" y="160"/>
                    <a:pt x="707" y="112"/>
                    <a:pt x="629" y="96"/>
                  </a:cubicBezTo>
                  <a:cubicBezTo>
                    <a:pt x="614" y="93"/>
                    <a:pt x="599" y="91"/>
                    <a:pt x="584" y="91"/>
                  </a:cubicBezTo>
                  <a:cubicBezTo>
                    <a:pt x="555" y="91"/>
                    <a:pt x="526" y="97"/>
                    <a:pt x="500" y="113"/>
                  </a:cubicBezTo>
                  <a:cubicBezTo>
                    <a:pt x="479" y="125"/>
                    <a:pt x="459" y="144"/>
                    <a:pt x="444" y="166"/>
                  </a:cubicBezTo>
                  <a:lnTo>
                    <a:pt x="444" y="166"/>
                  </a:lnTo>
                  <a:cubicBezTo>
                    <a:pt x="445" y="123"/>
                    <a:pt x="430" y="81"/>
                    <a:pt x="396" y="49"/>
                  </a:cubicBezTo>
                  <a:cubicBezTo>
                    <a:pt x="362" y="19"/>
                    <a:pt x="316" y="1"/>
                    <a:pt x="2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3"/>
            <p:cNvSpPr/>
            <p:nvPr/>
          </p:nvSpPr>
          <p:spPr>
            <a:xfrm>
              <a:off x="2665925" y="2287225"/>
              <a:ext cx="12425" cy="14700"/>
            </a:xfrm>
            <a:custGeom>
              <a:avLst/>
              <a:gdLst/>
              <a:ahLst/>
              <a:cxnLst/>
              <a:rect l="l" t="t" r="r" b="b"/>
              <a:pathLst>
                <a:path w="497" h="588" extrusionOk="0">
                  <a:moveTo>
                    <a:pt x="319" y="1"/>
                  </a:moveTo>
                  <a:cubicBezTo>
                    <a:pt x="306" y="1"/>
                    <a:pt x="292" y="3"/>
                    <a:pt x="278" y="7"/>
                  </a:cubicBezTo>
                  <a:cubicBezTo>
                    <a:pt x="236" y="21"/>
                    <a:pt x="201" y="46"/>
                    <a:pt x="177" y="85"/>
                  </a:cubicBezTo>
                  <a:cubicBezTo>
                    <a:pt x="128" y="168"/>
                    <a:pt x="79" y="251"/>
                    <a:pt x="29" y="334"/>
                  </a:cubicBezTo>
                  <a:cubicBezTo>
                    <a:pt x="7" y="372"/>
                    <a:pt x="1" y="422"/>
                    <a:pt x="12" y="463"/>
                  </a:cubicBezTo>
                  <a:cubicBezTo>
                    <a:pt x="23" y="502"/>
                    <a:pt x="52" y="546"/>
                    <a:pt x="89" y="564"/>
                  </a:cubicBezTo>
                  <a:cubicBezTo>
                    <a:pt x="116" y="578"/>
                    <a:pt x="147" y="587"/>
                    <a:pt x="177" y="587"/>
                  </a:cubicBezTo>
                  <a:cubicBezTo>
                    <a:pt x="191" y="587"/>
                    <a:pt x="205" y="586"/>
                    <a:pt x="218" y="581"/>
                  </a:cubicBezTo>
                  <a:cubicBezTo>
                    <a:pt x="261" y="568"/>
                    <a:pt x="296" y="542"/>
                    <a:pt x="319" y="503"/>
                  </a:cubicBezTo>
                  <a:cubicBezTo>
                    <a:pt x="369" y="420"/>
                    <a:pt x="418" y="337"/>
                    <a:pt x="468" y="254"/>
                  </a:cubicBezTo>
                  <a:cubicBezTo>
                    <a:pt x="490" y="217"/>
                    <a:pt x="496" y="167"/>
                    <a:pt x="485" y="125"/>
                  </a:cubicBezTo>
                  <a:cubicBezTo>
                    <a:pt x="474" y="86"/>
                    <a:pt x="444" y="44"/>
                    <a:pt x="408" y="25"/>
                  </a:cubicBezTo>
                  <a:cubicBezTo>
                    <a:pt x="381" y="10"/>
                    <a:pt x="350"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3"/>
            <p:cNvSpPr/>
            <p:nvPr/>
          </p:nvSpPr>
          <p:spPr>
            <a:xfrm>
              <a:off x="2699550" y="2437800"/>
              <a:ext cx="15225" cy="19825"/>
            </a:xfrm>
            <a:custGeom>
              <a:avLst/>
              <a:gdLst/>
              <a:ahLst/>
              <a:cxnLst/>
              <a:rect l="l" t="t" r="r" b="b"/>
              <a:pathLst>
                <a:path w="609" h="793" extrusionOk="0">
                  <a:moveTo>
                    <a:pt x="141" y="337"/>
                  </a:moveTo>
                  <a:cubicBezTo>
                    <a:pt x="144" y="339"/>
                    <a:pt x="147" y="341"/>
                    <a:pt x="150" y="344"/>
                  </a:cubicBezTo>
                  <a:cubicBezTo>
                    <a:pt x="147" y="341"/>
                    <a:pt x="144" y="339"/>
                    <a:pt x="141" y="337"/>
                  </a:cubicBezTo>
                  <a:close/>
                  <a:moveTo>
                    <a:pt x="157" y="350"/>
                  </a:moveTo>
                  <a:cubicBezTo>
                    <a:pt x="160" y="353"/>
                    <a:pt x="162" y="357"/>
                    <a:pt x="165" y="360"/>
                  </a:cubicBezTo>
                  <a:lnTo>
                    <a:pt x="165" y="360"/>
                  </a:lnTo>
                  <a:cubicBezTo>
                    <a:pt x="162" y="357"/>
                    <a:pt x="160" y="353"/>
                    <a:pt x="157" y="350"/>
                  </a:cubicBezTo>
                  <a:close/>
                  <a:moveTo>
                    <a:pt x="179" y="379"/>
                  </a:moveTo>
                  <a:cubicBezTo>
                    <a:pt x="180" y="381"/>
                    <a:pt x="182" y="383"/>
                    <a:pt x="183" y="385"/>
                  </a:cubicBezTo>
                  <a:cubicBezTo>
                    <a:pt x="182" y="383"/>
                    <a:pt x="180" y="381"/>
                    <a:pt x="179" y="379"/>
                  </a:cubicBezTo>
                  <a:close/>
                  <a:moveTo>
                    <a:pt x="195" y="404"/>
                  </a:moveTo>
                  <a:cubicBezTo>
                    <a:pt x="196" y="406"/>
                    <a:pt x="197" y="409"/>
                    <a:pt x="198" y="411"/>
                  </a:cubicBezTo>
                  <a:lnTo>
                    <a:pt x="198" y="411"/>
                  </a:lnTo>
                  <a:cubicBezTo>
                    <a:pt x="197" y="409"/>
                    <a:pt x="196" y="406"/>
                    <a:pt x="195" y="404"/>
                  </a:cubicBezTo>
                  <a:close/>
                  <a:moveTo>
                    <a:pt x="208" y="436"/>
                  </a:moveTo>
                  <a:cubicBezTo>
                    <a:pt x="209" y="438"/>
                    <a:pt x="211" y="441"/>
                    <a:pt x="212" y="444"/>
                  </a:cubicBezTo>
                  <a:cubicBezTo>
                    <a:pt x="210" y="441"/>
                    <a:pt x="209" y="438"/>
                    <a:pt x="208" y="436"/>
                  </a:cubicBezTo>
                  <a:close/>
                  <a:moveTo>
                    <a:pt x="224" y="526"/>
                  </a:moveTo>
                  <a:cubicBezTo>
                    <a:pt x="224" y="531"/>
                    <a:pt x="223" y="535"/>
                    <a:pt x="222" y="540"/>
                  </a:cubicBezTo>
                  <a:lnTo>
                    <a:pt x="222" y="540"/>
                  </a:lnTo>
                  <a:cubicBezTo>
                    <a:pt x="223" y="535"/>
                    <a:pt x="224" y="530"/>
                    <a:pt x="224" y="526"/>
                  </a:cubicBezTo>
                  <a:close/>
                  <a:moveTo>
                    <a:pt x="221" y="549"/>
                  </a:moveTo>
                  <a:cubicBezTo>
                    <a:pt x="221" y="556"/>
                    <a:pt x="220" y="563"/>
                    <a:pt x="219" y="570"/>
                  </a:cubicBezTo>
                  <a:cubicBezTo>
                    <a:pt x="220" y="563"/>
                    <a:pt x="220" y="556"/>
                    <a:pt x="221" y="549"/>
                  </a:cubicBezTo>
                  <a:close/>
                  <a:moveTo>
                    <a:pt x="187" y="1"/>
                  </a:moveTo>
                  <a:cubicBezTo>
                    <a:pt x="128" y="1"/>
                    <a:pt x="70" y="28"/>
                    <a:pt x="41" y="83"/>
                  </a:cubicBezTo>
                  <a:cubicBezTo>
                    <a:pt x="0" y="162"/>
                    <a:pt x="20" y="267"/>
                    <a:pt x="102" y="312"/>
                  </a:cubicBezTo>
                  <a:cubicBezTo>
                    <a:pt x="112" y="318"/>
                    <a:pt x="122" y="324"/>
                    <a:pt x="132" y="330"/>
                  </a:cubicBezTo>
                  <a:lnTo>
                    <a:pt x="132" y="330"/>
                  </a:lnTo>
                  <a:cubicBezTo>
                    <a:pt x="146" y="343"/>
                    <a:pt x="159" y="356"/>
                    <a:pt x="172" y="371"/>
                  </a:cubicBezTo>
                  <a:lnTo>
                    <a:pt x="172" y="371"/>
                  </a:lnTo>
                  <a:cubicBezTo>
                    <a:pt x="184" y="388"/>
                    <a:pt x="194" y="407"/>
                    <a:pt x="203" y="426"/>
                  </a:cubicBezTo>
                  <a:lnTo>
                    <a:pt x="203" y="426"/>
                  </a:lnTo>
                  <a:cubicBezTo>
                    <a:pt x="211" y="448"/>
                    <a:pt x="217" y="471"/>
                    <a:pt x="221" y="495"/>
                  </a:cubicBezTo>
                  <a:lnTo>
                    <a:pt x="221" y="495"/>
                  </a:lnTo>
                  <a:cubicBezTo>
                    <a:pt x="222" y="512"/>
                    <a:pt x="222" y="528"/>
                    <a:pt x="221" y="545"/>
                  </a:cubicBezTo>
                  <a:lnTo>
                    <a:pt x="221" y="545"/>
                  </a:lnTo>
                  <a:cubicBezTo>
                    <a:pt x="219" y="557"/>
                    <a:pt x="216" y="569"/>
                    <a:pt x="213" y="581"/>
                  </a:cubicBezTo>
                  <a:cubicBezTo>
                    <a:pt x="187" y="666"/>
                    <a:pt x="242" y="768"/>
                    <a:pt x="330" y="788"/>
                  </a:cubicBezTo>
                  <a:cubicBezTo>
                    <a:pt x="344" y="791"/>
                    <a:pt x="358" y="793"/>
                    <a:pt x="372" y="793"/>
                  </a:cubicBezTo>
                  <a:cubicBezTo>
                    <a:pt x="447" y="793"/>
                    <a:pt x="515" y="747"/>
                    <a:pt x="537" y="671"/>
                  </a:cubicBezTo>
                  <a:cubicBezTo>
                    <a:pt x="608" y="427"/>
                    <a:pt x="494" y="145"/>
                    <a:pt x="272" y="22"/>
                  </a:cubicBezTo>
                  <a:cubicBezTo>
                    <a:pt x="246" y="8"/>
                    <a:pt x="216" y="1"/>
                    <a:pt x="1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3"/>
            <p:cNvSpPr/>
            <p:nvPr/>
          </p:nvSpPr>
          <p:spPr>
            <a:xfrm>
              <a:off x="2701075" y="2443025"/>
              <a:ext cx="8450" cy="10925"/>
            </a:xfrm>
            <a:custGeom>
              <a:avLst/>
              <a:gdLst/>
              <a:ahLst/>
              <a:cxnLst/>
              <a:rect l="l" t="t" r="r" b="b"/>
              <a:pathLst>
                <a:path w="338" h="437" extrusionOk="0">
                  <a:moveTo>
                    <a:pt x="175" y="1"/>
                  </a:moveTo>
                  <a:cubicBezTo>
                    <a:pt x="173" y="1"/>
                    <a:pt x="172" y="1"/>
                    <a:pt x="170" y="1"/>
                  </a:cubicBezTo>
                  <a:cubicBezTo>
                    <a:pt x="154" y="3"/>
                    <a:pt x="139" y="5"/>
                    <a:pt x="124" y="7"/>
                  </a:cubicBezTo>
                  <a:cubicBezTo>
                    <a:pt x="96" y="15"/>
                    <a:pt x="71" y="29"/>
                    <a:pt x="51" y="50"/>
                  </a:cubicBezTo>
                  <a:cubicBezTo>
                    <a:pt x="41" y="62"/>
                    <a:pt x="33" y="73"/>
                    <a:pt x="24" y="84"/>
                  </a:cubicBezTo>
                  <a:cubicBezTo>
                    <a:pt x="9" y="110"/>
                    <a:pt x="1" y="139"/>
                    <a:pt x="1" y="169"/>
                  </a:cubicBezTo>
                  <a:lnTo>
                    <a:pt x="1" y="269"/>
                  </a:lnTo>
                  <a:cubicBezTo>
                    <a:pt x="0" y="292"/>
                    <a:pt x="4" y="313"/>
                    <a:pt x="15" y="333"/>
                  </a:cubicBezTo>
                  <a:cubicBezTo>
                    <a:pt x="22" y="355"/>
                    <a:pt x="34" y="372"/>
                    <a:pt x="50" y="388"/>
                  </a:cubicBezTo>
                  <a:cubicBezTo>
                    <a:pt x="65" y="404"/>
                    <a:pt x="83" y="416"/>
                    <a:pt x="104" y="423"/>
                  </a:cubicBezTo>
                  <a:cubicBezTo>
                    <a:pt x="122" y="432"/>
                    <a:pt x="141" y="437"/>
                    <a:pt x="162" y="437"/>
                  </a:cubicBezTo>
                  <a:cubicBezTo>
                    <a:pt x="164" y="437"/>
                    <a:pt x="166" y="437"/>
                    <a:pt x="169" y="437"/>
                  </a:cubicBezTo>
                  <a:cubicBezTo>
                    <a:pt x="184" y="434"/>
                    <a:pt x="199" y="433"/>
                    <a:pt x="214" y="431"/>
                  </a:cubicBezTo>
                  <a:cubicBezTo>
                    <a:pt x="242" y="423"/>
                    <a:pt x="267" y="408"/>
                    <a:pt x="287" y="387"/>
                  </a:cubicBezTo>
                  <a:cubicBezTo>
                    <a:pt x="297" y="377"/>
                    <a:pt x="305" y="365"/>
                    <a:pt x="314" y="353"/>
                  </a:cubicBezTo>
                  <a:cubicBezTo>
                    <a:pt x="330" y="327"/>
                    <a:pt x="337" y="299"/>
                    <a:pt x="337" y="268"/>
                  </a:cubicBezTo>
                  <a:lnTo>
                    <a:pt x="337" y="169"/>
                  </a:lnTo>
                  <a:cubicBezTo>
                    <a:pt x="338" y="146"/>
                    <a:pt x="334" y="124"/>
                    <a:pt x="323" y="104"/>
                  </a:cubicBezTo>
                  <a:cubicBezTo>
                    <a:pt x="316" y="83"/>
                    <a:pt x="304" y="65"/>
                    <a:pt x="288" y="50"/>
                  </a:cubicBezTo>
                  <a:cubicBezTo>
                    <a:pt x="273" y="34"/>
                    <a:pt x="255" y="22"/>
                    <a:pt x="234" y="16"/>
                  </a:cubicBezTo>
                  <a:cubicBezTo>
                    <a:pt x="215" y="6"/>
                    <a:pt x="196" y="1"/>
                    <a:pt x="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3"/>
            <p:cNvSpPr/>
            <p:nvPr/>
          </p:nvSpPr>
          <p:spPr>
            <a:xfrm>
              <a:off x="2605950" y="2272450"/>
              <a:ext cx="20600" cy="14575"/>
            </a:xfrm>
            <a:custGeom>
              <a:avLst/>
              <a:gdLst/>
              <a:ahLst/>
              <a:cxnLst/>
              <a:rect l="l" t="t" r="r" b="b"/>
              <a:pathLst>
                <a:path w="824" h="583" extrusionOk="0">
                  <a:moveTo>
                    <a:pt x="188" y="0"/>
                  </a:moveTo>
                  <a:cubicBezTo>
                    <a:pt x="129" y="0"/>
                    <a:pt x="71" y="28"/>
                    <a:pt x="42" y="82"/>
                  </a:cubicBezTo>
                  <a:cubicBezTo>
                    <a:pt x="1" y="161"/>
                    <a:pt x="21" y="266"/>
                    <a:pt x="103" y="312"/>
                  </a:cubicBezTo>
                  <a:cubicBezTo>
                    <a:pt x="252" y="395"/>
                    <a:pt x="402" y="478"/>
                    <a:pt x="551" y="561"/>
                  </a:cubicBezTo>
                  <a:cubicBezTo>
                    <a:pt x="577" y="576"/>
                    <a:pt x="607" y="583"/>
                    <a:pt x="636" y="583"/>
                  </a:cubicBezTo>
                  <a:cubicBezTo>
                    <a:pt x="695" y="583"/>
                    <a:pt x="753" y="555"/>
                    <a:pt x="782" y="501"/>
                  </a:cubicBezTo>
                  <a:cubicBezTo>
                    <a:pt x="824" y="421"/>
                    <a:pt x="803" y="316"/>
                    <a:pt x="721" y="271"/>
                  </a:cubicBezTo>
                  <a:cubicBezTo>
                    <a:pt x="571" y="188"/>
                    <a:pt x="422" y="104"/>
                    <a:pt x="272" y="21"/>
                  </a:cubicBezTo>
                  <a:cubicBezTo>
                    <a:pt x="247" y="7"/>
                    <a:pt x="217" y="0"/>
                    <a:pt x="18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3"/>
            <p:cNvSpPr/>
            <p:nvPr/>
          </p:nvSpPr>
          <p:spPr>
            <a:xfrm>
              <a:off x="2586400" y="2301075"/>
              <a:ext cx="28550" cy="10975"/>
            </a:xfrm>
            <a:custGeom>
              <a:avLst/>
              <a:gdLst/>
              <a:ahLst/>
              <a:cxnLst/>
              <a:rect l="l" t="t" r="r" b="b"/>
              <a:pathLst>
                <a:path w="1142" h="439" extrusionOk="0">
                  <a:moveTo>
                    <a:pt x="159" y="0"/>
                  </a:moveTo>
                  <a:cubicBezTo>
                    <a:pt x="76" y="0"/>
                    <a:pt x="0" y="90"/>
                    <a:pt x="4" y="169"/>
                  </a:cubicBezTo>
                  <a:cubicBezTo>
                    <a:pt x="9" y="270"/>
                    <a:pt x="78" y="326"/>
                    <a:pt x="173" y="338"/>
                  </a:cubicBezTo>
                  <a:cubicBezTo>
                    <a:pt x="438" y="371"/>
                    <a:pt x="704" y="405"/>
                    <a:pt x="969" y="438"/>
                  </a:cubicBezTo>
                  <a:cubicBezTo>
                    <a:pt x="974" y="438"/>
                    <a:pt x="979" y="439"/>
                    <a:pt x="984" y="439"/>
                  </a:cubicBezTo>
                  <a:cubicBezTo>
                    <a:pt x="1067" y="439"/>
                    <a:pt x="1141" y="348"/>
                    <a:pt x="1138" y="269"/>
                  </a:cubicBezTo>
                  <a:cubicBezTo>
                    <a:pt x="1133" y="169"/>
                    <a:pt x="1064" y="114"/>
                    <a:pt x="969" y="102"/>
                  </a:cubicBezTo>
                  <a:cubicBezTo>
                    <a:pt x="704" y="68"/>
                    <a:pt x="438" y="35"/>
                    <a:pt x="173" y="1"/>
                  </a:cubicBezTo>
                  <a:cubicBezTo>
                    <a:pt x="168" y="0"/>
                    <a:pt x="164" y="0"/>
                    <a:pt x="15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3"/>
            <p:cNvSpPr/>
            <p:nvPr/>
          </p:nvSpPr>
          <p:spPr>
            <a:xfrm>
              <a:off x="2779025" y="2279875"/>
              <a:ext cx="19475" cy="10900"/>
            </a:xfrm>
            <a:custGeom>
              <a:avLst/>
              <a:gdLst/>
              <a:ahLst/>
              <a:cxnLst/>
              <a:rect l="l" t="t" r="r" b="b"/>
              <a:pathLst>
                <a:path w="779" h="436" extrusionOk="0">
                  <a:moveTo>
                    <a:pt x="587" y="1"/>
                  </a:moveTo>
                  <a:cubicBezTo>
                    <a:pt x="573" y="1"/>
                    <a:pt x="558" y="3"/>
                    <a:pt x="543" y="6"/>
                  </a:cubicBezTo>
                  <a:cubicBezTo>
                    <a:pt x="411" y="40"/>
                    <a:pt x="278" y="73"/>
                    <a:pt x="145" y="106"/>
                  </a:cubicBezTo>
                  <a:cubicBezTo>
                    <a:pt x="59" y="127"/>
                    <a:pt x="1" y="228"/>
                    <a:pt x="28" y="314"/>
                  </a:cubicBezTo>
                  <a:cubicBezTo>
                    <a:pt x="52" y="388"/>
                    <a:pt x="116" y="436"/>
                    <a:pt x="190" y="436"/>
                  </a:cubicBezTo>
                  <a:cubicBezTo>
                    <a:pt x="205" y="436"/>
                    <a:pt x="219" y="434"/>
                    <a:pt x="234" y="430"/>
                  </a:cubicBezTo>
                  <a:cubicBezTo>
                    <a:pt x="368" y="398"/>
                    <a:pt x="500" y="364"/>
                    <a:pt x="633" y="330"/>
                  </a:cubicBezTo>
                  <a:cubicBezTo>
                    <a:pt x="718" y="309"/>
                    <a:pt x="778" y="209"/>
                    <a:pt x="751" y="124"/>
                  </a:cubicBezTo>
                  <a:cubicBezTo>
                    <a:pt x="727" y="50"/>
                    <a:pt x="661" y="1"/>
                    <a:pt x="5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3"/>
            <p:cNvSpPr/>
            <p:nvPr/>
          </p:nvSpPr>
          <p:spPr>
            <a:xfrm>
              <a:off x="2775725" y="2313500"/>
              <a:ext cx="24825" cy="8450"/>
            </a:xfrm>
            <a:custGeom>
              <a:avLst/>
              <a:gdLst/>
              <a:ahLst/>
              <a:cxnLst/>
              <a:rect l="l" t="t" r="r" b="b"/>
              <a:pathLst>
                <a:path w="993" h="338" extrusionOk="0">
                  <a:moveTo>
                    <a:pt x="173" y="1"/>
                  </a:moveTo>
                  <a:cubicBezTo>
                    <a:pt x="84" y="1"/>
                    <a:pt x="0" y="78"/>
                    <a:pt x="4" y="169"/>
                  </a:cubicBezTo>
                  <a:cubicBezTo>
                    <a:pt x="8" y="260"/>
                    <a:pt x="78" y="337"/>
                    <a:pt x="173" y="337"/>
                  </a:cubicBezTo>
                  <a:lnTo>
                    <a:pt x="820" y="337"/>
                  </a:lnTo>
                  <a:cubicBezTo>
                    <a:pt x="908" y="337"/>
                    <a:pt x="992" y="259"/>
                    <a:pt x="988" y="169"/>
                  </a:cubicBezTo>
                  <a:cubicBezTo>
                    <a:pt x="984" y="77"/>
                    <a:pt x="914" y="1"/>
                    <a:pt x="8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3"/>
            <p:cNvSpPr/>
            <p:nvPr/>
          </p:nvSpPr>
          <p:spPr>
            <a:xfrm>
              <a:off x="2779075" y="2347125"/>
              <a:ext cx="26825" cy="18350"/>
            </a:xfrm>
            <a:custGeom>
              <a:avLst/>
              <a:gdLst/>
              <a:ahLst/>
              <a:cxnLst/>
              <a:rect l="l" t="t" r="r" b="b"/>
              <a:pathLst>
                <a:path w="1073" h="734" extrusionOk="0">
                  <a:moveTo>
                    <a:pt x="189" y="1"/>
                  </a:moveTo>
                  <a:cubicBezTo>
                    <a:pt x="130" y="1"/>
                    <a:pt x="72" y="29"/>
                    <a:pt x="44" y="83"/>
                  </a:cubicBezTo>
                  <a:cubicBezTo>
                    <a:pt x="1" y="163"/>
                    <a:pt x="22" y="266"/>
                    <a:pt x="104" y="313"/>
                  </a:cubicBezTo>
                  <a:cubicBezTo>
                    <a:pt x="336" y="446"/>
                    <a:pt x="569" y="579"/>
                    <a:pt x="801" y="711"/>
                  </a:cubicBezTo>
                  <a:cubicBezTo>
                    <a:pt x="827" y="726"/>
                    <a:pt x="856" y="733"/>
                    <a:pt x="886" y="733"/>
                  </a:cubicBezTo>
                  <a:cubicBezTo>
                    <a:pt x="944" y="733"/>
                    <a:pt x="1003" y="705"/>
                    <a:pt x="1031" y="651"/>
                  </a:cubicBezTo>
                  <a:cubicBezTo>
                    <a:pt x="1073" y="571"/>
                    <a:pt x="1052" y="468"/>
                    <a:pt x="971" y="421"/>
                  </a:cubicBezTo>
                  <a:cubicBezTo>
                    <a:pt x="738" y="288"/>
                    <a:pt x="506" y="156"/>
                    <a:pt x="273" y="22"/>
                  </a:cubicBezTo>
                  <a:cubicBezTo>
                    <a:pt x="248" y="8"/>
                    <a:pt x="218" y="1"/>
                    <a:pt x="18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3"/>
            <p:cNvSpPr/>
            <p:nvPr/>
          </p:nvSpPr>
          <p:spPr>
            <a:xfrm>
              <a:off x="2592075" y="2329700"/>
              <a:ext cx="24700" cy="17125"/>
            </a:xfrm>
            <a:custGeom>
              <a:avLst/>
              <a:gdLst/>
              <a:ahLst/>
              <a:cxnLst/>
              <a:rect l="l" t="t" r="r" b="b"/>
              <a:pathLst>
                <a:path w="988" h="685" extrusionOk="0">
                  <a:moveTo>
                    <a:pt x="791" y="1"/>
                  </a:moveTo>
                  <a:cubicBezTo>
                    <a:pt x="763" y="1"/>
                    <a:pt x="734" y="8"/>
                    <a:pt x="707" y="24"/>
                  </a:cubicBezTo>
                  <a:cubicBezTo>
                    <a:pt x="509" y="140"/>
                    <a:pt x="309" y="256"/>
                    <a:pt x="110" y="372"/>
                  </a:cubicBezTo>
                  <a:cubicBezTo>
                    <a:pt x="34" y="416"/>
                    <a:pt x="0" y="526"/>
                    <a:pt x="50" y="602"/>
                  </a:cubicBezTo>
                  <a:cubicBezTo>
                    <a:pt x="83" y="654"/>
                    <a:pt x="140" y="685"/>
                    <a:pt x="197" y="685"/>
                  </a:cubicBezTo>
                  <a:cubicBezTo>
                    <a:pt x="225" y="685"/>
                    <a:pt x="253" y="678"/>
                    <a:pt x="279" y="662"/>
                  </a:cubicBezTo>
                  <a:cubicBezTo>
                    <a:pt x="479" y="547"/>
                    <a:pt x="678" y="430"/>
                    <a:pt x="878" y="314"/>
                  </a:cubicBezTo>
                  <a:cubicBezTo>
                    <a:pt x="954" y="269"/>
                    <a:pt x="987" y="160"/>
                    <a:pt x="938" y="84"/>
                  </a:cubicBezTo>
                  <a:cubicBezTo>
                    <a:pt x="905" y="32"/>
                    <a:pt x="849" y="1"/>
                    <a:pt x="7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52966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55"/>
        <p:cNvGrpSpPr/>
        <p:nvPr/>
      </p:nvGrpSpPr>
      <p:grpSpPr>
        <a:xfrm>
          <a:off x="0" y="0"/>
          <a:ext cx="0" cy="0"/>
          <a:chOff x="0" y="0"/>
          <a:chExt cx="0" cy="0"/>
        </a:xfrm>
      </p:grpSpPr>
      <p:pic>
        <p:nvPicPr>
          <p:cNvPr id="656" name="Google Shape;656;p19"/>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657" name="Google Shape;657;p19"/>
          <p:cNvSpPr txBox="1">
            <a:spLocks noGrp="1"/>
          </p:cNvSpPr>
          <p:nvPr>
            <p:ph type="subTitle" idx="1"/>
          </p:nvPr>
        </p:nvSpPr>
        <p:spPr>
          <a:xfrm rot="-208938">
            <a:off x="2575322" y="3144472"/>
            <a:ext cx="3990769" cy="662121"/>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58" name="Google Shape;658;p19"/>
          <p:cNvSpPr txBox="1">
            <a:spLocks noGrp="1"/>
          </p:cNvSpPr>
          <p:nvPr>
            <p:ph type="title"/>
          </p:nvPr>
        </p:nvSpPr>
        <p:spPr>
          <a:xfrm>
            <a:off x="1164475" y="1158450"/>
            <a:ext cx="6815100" cy="171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1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659" name="Google Shape;659;p19"/>
          <p:cNvGrpSpPr/>
          <p:nvPr/>
        </p:nvGrpSpPr>
        <p:grpSpPr>
          <a:xfrm rot="786672">
            <a:off x="7183696" y="3914531"/>
            <a:ext cx="421418" cy="452029"/>
            <a:chOff x="5392725" y="2318525"/>
            <a:chExt cx="215450" cy="231100"/>
          </a:xfrm>
        </p:grpSpPr>
        <p:sp>
          <p:nvSpPr>
            <p:cNvPr id="660" name="Google Shape;660;p19"/>
            <p:cNvSpPr/>
            <p:nvPr/>
          </p:nvSpPr>
          <p:spPr>
            <a:xfrm>
              <a:off x="5396350" y="2538175"/>
              <a:ext cx="210150" cy="11450"/>
            </a:xfrm>
            <a:custGeom>
              <a:avLst/>
              <a:gdLst/>
              <a:ahLst/>
              <a:cxnLst/>
              <a:rect l="l" t="t" r="r" b="b"/>
              <a:pathLst>
                <a:path w="8406" h="458" extrusionOk="0">
                  <a:moveTo>
                    <a:pt x="8196" y="0"/>
                  </a:moveTo>
                  <a:cubicBezTo>
                    <a:pt x="8194" y="0"/>
                    <a:pt x="8192" y="0"/>
                    <a:pt x="8189" y="0"/>
                  </a:cubicBezTo>
                  <a:cubicBezTo>
                    <a:pt x="6217" y="61"/>
                    <a:pt x="4242" y="105"/>
                    <a:pt x="2268" y="113"/>
                  </a:cubicBezTo>
                  <a:cubicBezTo>
                    <a:pt x="2082" y="114"/>
                    <a:pt x="1896" y="114"/>
                    <a:pt x="1709" y="114"/>
                  </a:cubicBezTo>
                  <a:cubicBezTo>
                    <a:pt x="1212" y="114"/>
                    <a:pt x="715" y="110"/>
                    <a:pt x="218" y="98"/>
                  </a:cubicBezTo>
                  <a:cubicBezTo>
                    <a:pt x="216" y="98"/>
                    <a:pt x="214" y="98"/>
                    <a:pt x="213" y="98"/>
                  </a:cubicBezTo>
                  <a:cubicBezTo>
                    <a:pt x="1" y="98"/>
                    <a:pt x="3" y="430"/>
                    <a:pt x="218" y="435"/>
                  </a:cubicBezTo>
                  <a:cubicBezTo>
                    <a:pt x="854" y="451"/>
                    <a:pt x="1491" y="457"/>
                    <a:pt x="2128" y="457"/>
                  </a:cubicBezTo>
                  <a:cubicBezTo>
                    <a:pt x="3920" y="457"/>
                    <a:pt x="5714" y="405"/>
                    <a:pt x="7504" y="356"/>
                  </a:cubicBezTo>
                  <a:cubicBezTo>
                    <a:pt x="7733" y="350"/>
                    <a:pt x="7961" y="343"/>
                    <a:pt x="8189" y="336"/>
                  </a:cubicBezTo>
                  <a:cubicBezTo>
                    <a:pt x="8403" y="330"/>
                    <a:pt x="8406" y="0"/>
                    <a:pt x="81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61" name="Google Shape;661;p19"/>
            <p:cNvGrpSpPr/>
            <p:nvPr/>
          </p:nvGrpSpPr>
          <p:grpSpPr>
            <a:xfrm>
              <a:off x="5392725" y="2318525"/>
              <a:ext cx="215450" cy="229950"/>
              <a:chOff x="5392725" y="2318525"/>
              <a:chExt cx="215450" cy="229950"/>
            </a:xfrm>
          </p:grpSpPr>
          <p:sp>
            <p:nvSpPr>
              <p:cNvPr id="662" name="Google Shape;662;p19"/>
              <p:cNvSpPr/>
              <p:nvPr/>
            </p:nvSpPr>
            <p:spPr>
              <a:xfrm>
                <a:off x="5393975" y="2417025"/>
                <a:ext cx="9875" cy="131450"/>
              </a:xfrm>
              <a:custGeom>
                <a:avLst/>
                <a:gdLst/>
                <a:ahLst/>
                <a:cxnLst/>
                <a:rect l="l" t="t" r="r" b="b"/>
                <a:pathLst>
                  <a:path w="395" h="5258" extrusionOk="0">
                    <a:moveTo>
                      <a:pt x="168" y="0"/>
                    </a:moveTo>
                    <a:cubicBezTo>
                      <a:pt x="84" y="0"/>
                      <a:pt x="0" y="54"/>
                      <a:pt x="1" y="163"/>
                    </a:cubicBezTo>
                    <a:cubicBezTo>
                      <a:pt x="20" y="1807"/>
                      <a:pt x="38" y="3451"/>
                      <a:pt x="57" y="5095"/>
                    </a:cubicBezTo>
                    <a:cubicBezTo>
                      <a:pt x="58" y="5203"/>
                      <a:pt x="143" y="5257"/>
                      <a:pt x="227" y="5257"/>
                    </a:cubicBezTo>
                    <a:cubicBezTo>
                      <a:pt x="311" y="5257"/>
                      <a:pt x="394" y="5203"/>
                      <a:pt x="393" y="5095"/>
                    </a:cubicBezTo>
                    <a:cubicBezTo>
                      <a:pt x="374" y="3451"/>
                      <a:pt x="357" y="1807"/>
                      <a:pt x="338" y="163"/>
                    </a:cubicBezTo>
                    <a:cubicBezTo>
                      <a:pt x="337" y="55"/>
                      <a:pt x="252" y="0"/>
                      <a:pt x="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19"/>
              <p:cNvSpPr/>
              <p:nvPr/>
            </p:nvSpPr>
            <p:spPr>
              <a:xfrm>
                <a:off x="5593150" y="2422025"/>
                <a:ext cx="15025" cy="122700"/>
              </a:xfrm>
              <a:custGeom>
                <a:avLst/>
                <a:gdLst/>
                <a:ahLst/>
                <a:cxnLst/>
                <a:rect l="l" t="t" r="r" b="b"/>
                <a:pathLst>
                  <a:path w="601" h="4908" extrusionOk="0">
                    <a:moveTo>
                      <a:pt x="164" y="0"/>
                    </a:moveTo>
                    <a:cubicBezTo>
                      <a:pt x="80" y="0"/>
                      <a:pt x="1" y="54"/>
                      <a:pt x="10" y="161"/>
                    </a:cubicBezTo>
                    <a:cubicBezTo>
                      <a:pt x="142" y="1685"/>
                      <a:pt x="201" y="3217"/>
                      <a:pt x="259" y="4745"/>
                    </a:cubicBezTo>
                    <a:cubicBezTo>
                      <a:pt x="264" y="4853"/>
                      <a:pt x="350" y="4907"/>
                      <a:pt x="434" y="4907"/>
                    </a:cubicBezTo>
                    <a:cubicBezTo>
                      <a:pt x="518" y="4907"/>
                      <a:pt x="600" y="4853"/>
                      <a:pt x="596" y="4745"/>
                    </a:cubicBezTo>
                    <a:cubicBezTo>
                      <a:pt x="538" y="3217"/>
                      <a:pt x="478" y="1685"/>
                      <a:pt x="347" y="161"/>
                    </a:cubicBezTo>
                    <a:cubicBezTo>
                      <a:pt x="337" y="54"/>
                      <a:pt x="248" y="0"/>
                      <a:pt x="1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19"/>
              <p:cNvSpPr/>
              <p:nvPr/>
            </p:nvSpPr>
            <p:spPr>
              <a:xfrm>
                <a:off x="5394250" y="2413525"/>
                <a:ext cx="106725" cy="91675"/>
              </a:xfrm>
              <a:custGeom>
                <a:avLst/>
                <a:gdLst/>
                <a:ahLst/>
                <a:cxnLst/>
                <a:rect l="l" t="t" r="r" b="b"/>
                <a:pathLst>
                  <a:path w="4269" h="3667" extrusionOk="0">
                    <a:moveTo>
                      <a:pt x="248" y="0"/>
                    </a:moveTo>
                    <a:cubicBezTo>
                      <a:pt x="117" y="0"/>
                      <a:pt x="0" y="170"/>
                      <a:pt x="123" y="286"/>
                    </a:cubicBezTo>
                    <a:cubicBezTo>
                      <a:pt x="1352" y="1456"/>
                      <a:pt x="2586" y="2630"/>
                      <a:pt x="3957" y="3634"/>
                    </a:cubicBezTo>
                    <a:cubicBezTo>
                      <a:pt x="3987" y="3657"/>
                      <a:pt x="4017" y="3666"/>
                      <a:pt x="4045" y="3666"/>
                    </a:cubicBezTo>
                    <a:cubicBezTo>
                      <a:pt x="4179" y="3666"/>
                      <a:pt x="4268" y="3449"/>
                      <a:pt x="4126" y="3344"/>
                    </a:cubicBezTo>
                    <a:cubicBezTo>
                      <a:pt x="2779" y="2356"/>
                      <a:pt x="1568" y="1197"/>
                      <a:pt x="361" y="48"/>
                    </a:cubicBezTo>
                    <a:cubicBezTo>
                      <a:pt x="326" y="15"/>
                      <a:pt x="286" y="0"/>
                      <a:pt x="2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19"/>
              <p:cNvSpPr/>
              <p:nvPr/>
            </p:nvSpPr>
            <p:spPr>
              <a:xfrm>
                <a:off x="5490550" y="2419925"/>
                <a:ext cx="109675" cy="85150"/>
              </a:xfrm>
              <a:custGeom>
                <a:avLst/>
                <a:gdLst/>
                <a:ahLst/>
                <a:cxnLst/>
                <a:rect l="l" t="t" r="r" b="b"/>
                <a:pathLst>
                  <a:path w="4387" h="3406" extrusionOk="0">
                    <a:moveTo>
                      <a:pt x="4138" y="0"/>
                    </a:moveTo>
                    <a:cubicBezTo>
                      <a:pt x="4100" y="0"/>
                      <a:pt x="4061" y="14"/>
                      <a:pt x="4026" y="47"/>
                    </a:cubicBezTo>
                    <a:cubicBezTo>
                      <a:pt x="2826" y="1173"/>
                      <a:pt x="1530" y="2190"/>
                      <a:pt x="151" y="3088"/>
                    </a:cubicBezTo>
                    <a:cubicBezTo>
                      <a:pt x="0" y="3186"/>
                      <a:pt x="94" y="3406"/>
                      <a:pt x="235" y="3406"/>
                    </a:cubicBezTo>
                    <a:cubicBezTo>
                      <a:pt x="262" y="3406"/>
                      <a:pt x="292" y="3398"/>
                      <a:pt x="321" y="3378"/>
                    </a:cubicBezTo>
                    <a:cubicBezTo>
                      <a:pt x="1724" y="2465"/>
                      <a:pt x="3044" y="1430"/>
                      <a:pt x="4263" y="284"/>
                    </a:cubicBezTo>
                    <a:cubicBezTo>
                      <a:pt x="4387" y="169"/>
                      <a:pt x="4270" y="0"/>
                      <a:pt x="41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19"/>
              <p:cNvSpPr/>
              <p:nvPr/>
            </p:nvSpPr>
            <p:spPr>
              <a:xfrm>
                <a:off x="5417900" y="2324875"/>
                <a:ext cx="10550" cy="117750"/>
              </a:xfrm>
              <a:custGeom>
                <a:avLst/>
                <a:gdLst/>
                <a:ahLst/>
                <a:cxnLst/>
                <a:rect l="l" t="t" r="r" b="b"/>
                <a:pathLst>
                  <a:path w="422" h="4710" extrusionOk="0">
                    <a:moveTo>
                      <a:pt x="168" y="1"/>
                    </a:moveTo>
                    <a:cubicBezTo>
                      <a:pt x="84" y="1"/>
                      <a:pt x="1" y="55"/>
                      <a:pt x="3" y="163"/>
                    </a:cubicBezTo>
                    <a:cubicBezTo>
                      <a:pt x="31" y="1624"/>
                      <a:pt x="56" y="3086"/>
                      <a:pt x="84" y="4546"/>
                    </a:cubicBezTo>
                    <a:cubicBezTo>
                      <a:pt x="86" y="4655"/>
                      <a:pt x="171" y="4709"/>
                      <a:pt x="255" y="4709"/>
                    </a:cubicBezTo>
                    <a:cubicBezTo>
                      <a:pt x="339" y="4709"/>
                      <a:pt x="422" y="4655"/>
                      <a:pt x="420" y="4546"/>
                    </a:cubicBezTo>
                    <a:cubicBezTo>
                      <a:pt x="392" y="3086"/>
                      <a:pt x="367" y="1624"/>
                      <a:pt x="339" y="163"/>
                    </a:cubicBezTo>
                    <a:cubicBezTo>
                      <a:pt x="337" y="55"/>
                      <a:pt x="252" y="1"/>
                      <a:pt x="16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19"/>
              <p:cNvSpPr/>
              <p:nvPr/>
            </p:nvSpPr>
            <p:spPr>
              <a:xfrm>
                <a:off x="5567375" y="2319875"/>
                <a:ext cx="14650" cy="123950"/>
              </a:xfrm>
              <a:custGeom>
                <a:avLst/>
                <a:gdLst/>
                <a:ahLst/>
                <a:cxnLst/>
                <a:rect l="l" t="t" r="r" b="b"/>
                <a:pathLst>
                  <a:path w="586" h="4958" extrusionOk="0">
                    <a:moveTo>
                      <a:pt x="165" y="0"/>
                    </a:moveTo>
                    <a:cubicBezTo>
                      <a:pt x="81" y="0"/>
                      <a:pt x="0" y="54"/>
                      <a:pt x="6" y="162"/>
                    </a:cubicBezTo>
                    <a:cubicBezTo>
                      <a:pt x="85" y="1707"/>
                      <a:pt x="165" y="3251"/>
                      <a:pt x="245" y="4796"/>
                    </a:cubicBezTo>
                    <a:cubicBezTo>
                      <a:pt x="250" y="4903"/>
                      <a:pt x="337" y="4958"/>
                      <a:pt x="421" y="4958"/>
                    </a:cubicBezTo>
                    <a:cubicBezTo>
                      <a:pt x="505" y="4958"/>
                      <a:pt x="586" y="4904"/>
                      <a:pt x="580" y="4796"/>
                    </a:cubicBezTo>
                    <a:cubicBezTo>
                      <a:pt x="501" y="3251"/>
                      <a:pt x="421" y="1707"/>
                      <a:pt x="341" y="162"/>
                    </a:cubicBezTo>
                    <a:cubicBezTo>
                      <a:pt x="336" y="54"/>
                      <a:pt x="249" y="0"/>
                      <a:pt x="1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19"/>
              <p:cNvSpPr/>
              <p:nvPr/>
            </p:nvSpPr>
            <p:spPr>
              <a:xfrm>
                <a:off x="5421325" y="2318525"/>
                <a:ext cx="152825" cy="9625"/>
              </a:xfrm>
              <a:custGeom>
                <a:avLst/>
                <a:gdLst/>
                <a:ahLst/>
                <a:cxnLst/>
                <a:rect l="l" t="t" r="r" b="b"/>
                <a:pathLst>
                  <a:path w="6113" h="385" extrusionOk="0">
                    <a:moveTo>
                      <a:pt x="5898" y="1"/>
                    </a:moveTo>
                    <a:cubicBezTo>
                      <a:pt x="5898" y="1"/>
                      <a:pt x="5897" y="1"/>
                      <a:pt x="5896" y="1"/>
                    </a:cubicBezTo>
                    <a:cubicBezTo>
                      <a:pt x="4235" y="14"/>
                      <a:pt x="2573" y="29"/>
                      <a:pt x="910" y="43"/>
                    </a:cubicBezTo>
                    <a:lnTo>
                      <a:pt x="217" y="49"/>
                    </a:lnTo>
                    <a:cubicBezTo>
                      <a:pt x="1" y="51"/>
                      <a:pt x="0" y="385"/>
                      <a:pt x="215" y="385"/>
                    </a:cubicBezTo>
                    <a:cubicBezTo>
                      <a:pt x="216" y="385"/>
                      <a:pt x="216" y="385"/>
                      <a:pt x="217" y="385"/>
                    </a:cubicBezTo>
                    <a:cubicBezTo>
                      <a:pt x="1878" y="371"/>
                      <a:pt x="3541" y="356"/>
                      <a:pt x="5203" y="342"/>
                    </a:cubicBezTo>
                    <a:lnTo>
                      <a:pt x="5896" y="336"/>
                    </a:lnTo>
                    <a:cubicBezTo>
                      <a:pt x="6112" y="335"/>
                      <a:pt x="6113" y="1"/>
                      <a:pt x="58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19"/>
              <p:cNvSpPr/>
              <p:nvPr/>
            </p:nvSpPr>
            <p:spPr>
              <a:xfrm>
                <a:off x="5392725" y="2380875"/>
                <a:ext cx="31600" cy="41625"/>
              </a:xfrm>
              <a:custGeom>
                <a:avLst/>
                <a:gdLst/>
                <a:ahLst/>
                <a:cxnLst/>
                <a:rect l="l" t="t" r="r" b="b"/>
                <a:pathLst>
                  <a:path w="1264" h="1665" extrusionOk="0">
                    <a:moveTo>
                      <a:pt x="1071" y="1"/>
                    </a:moveTo>
                    <a:cubicBezTo>
                      <a:pt x="1013" y="1"/>
                      <a:pt x="957" y="32"/>
                      <a:pt x="923" y="84"/>
                    </a:cubicBezTo>
                    <a:cubicBezTo>
                      <a:pt x="632" y="526"/>
                      <a:pt x="342" y="969"/>
                      <a:pt x="50" y="1412"/>
                    </a:cubicBezTo>
                    <a:cubicBezTo>
                      <a:pt x="1" y="1488"/>
                      <a:pt x="36" y="1598"/>
                      <a:pt x="111" y="1642"/>
                    </a:cubicBezTo>
                    <a:cubicBezTo>
                      <a:pt x="138" y="1657"/>
                      <a:pt x="166" y="1665"/>
                      <a:pt x="193" y="1665"/>
                    </a:cubicBezTo>
                    <a:cubicBezTo>
                      <a:pt x="251" y="1665"/>
                      <a:pt x="307" y="1633"/>
                      <a:pt x="341" y="1581"/>
                    </a:cubicBezTo>
                    <a:cubicBezTo>
                      <a:pt x="632" y="1139"/>
                      <a:pt x="922" y="696"/>
                      <a:pt x="1214" y="253"/>
                    </a:cubicBezTo>
                    <a:cubicBezTo>
                      <a:pt x="1263" y="178"/>
                      <a:pt x="1229" y="67"/>
                      <a:pt x="1153" y="23"/>
                    </a:cubicBezTo>
                    <a:cubicBezTo>
                      <a:pt x="1126" y="8"/>
                      <a:pt x="1098" y="1"/>
                      <a:pt x="107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19"/>
              <p:cNvSpPr/>
              <p:nvPr/>
            </p:nvSpPr>
            <p:spPr>
              <a:xfrm>
                <a:off x="5573450" y="2385625"/>
                <a:ext cx="29325" cy="39725"/>
              </a:xfrm>
              <a:custGeom>
                <a:avLst/>
                <a:gdLst/>
                <a:ahLst/>
                <a:cxnLst/>
                <a:rect l="l" t="t" r="r" b="b"/>
                <a:pathLst>
                  <a:path w="1173" h="1589" extrusionOk="0">
                    <a:moveTo>
                      <a:pt x="231" y="1"/>
                    </a:moveTo>
                    <a:cubicBezTo>
                      <a:pt x="117" y="1"/>
                      <a:pt x="1" y="122"/>
                      <a:pt x="76" y="252"/>
                    </a:cubicBezTo>
                    <a:cubicBezTo>
                      <a:pt x="319" y="671"/>
                      <a:pt x="563" y="1088"/>
                      <a:pt x="806" y="1507"/>
                    </a:cubicBezTo>
                    <a:cubicBezTo>
                      <a:pt x="840" y="1564"/>
                      <a:pt x="891" y="1588"/>
                      <a:pt x="942" y="1588"/>
                    </a:cubicBezTo>
                    <a:cubicBezTo>
                      <a:pt x="1057" y="1588"/>
                      <a:pt x="1173" y="1467"/>
                      <a:pt x="1097" y="1338"/>
                    </a:cubicBezTo>
                    <a:cubicBezTo>
                      <a:pt x="854" y="919"/>
                      <a:pt x="610" y="500"/>
                      <a:pt x="367" y="82"/>
                    </a:cubicBezTo>
                    <a:cubicBezTo>
                      <a:pt x="333" y="25"/>
                      <a:pt x="282"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19"/>
              <p:cNvSpPr/>
              <p:nvPr/>
            </p:nvSpPr>
            <p:spPr>
              <a:xfrm>
                <a:off x="5472225" y="2392150"/>
                <a:ext cx="42275" cy="39425"/>
              </a:xfrm>
              <a:custGeom>
                <a:avLst/>
                <a:gdLst/>
                <a:ahLst/>
                <a:cxnLst/>
                <a:rect l="l" t="t" r="r" b="b"/>
                <a:pathLst>
                  <a:path w="1691" h="1577" extrusionOk="0">
                    <a:moveTo>
                      <a:pt x="354" y="755"/>
                    </a:moveTo>
                    <a:lnTo>
                      <a:pt x="354" y="755"/>
                    </a:lnTo>
                    <a:cubicBezTo>
                      <a:pt x="353" y="756"/>
                      <a:pt x="353" y="757"/>
                      <a:pt x="353" y="758"/>
                    </a:cubicBezTo>
                    <a:lnTo>
                      <a:pt x="353" y="758"/>
                    </a:lnTo>
                    <a:cubicBezTo>
                      <a:pt x="353" y="757"/>
                      <a:pt x="354" y="756"/>
                      <a:pt x="354" y="755"/>
                    </a:cubicBezTo>
                    <a:close/>
                    <a:moveTo>
                      <a:pt x="1347" y="254"/>
                    </a:moveTo>
                    <a:cubicBezTo>
                      <a:pt x="1307" y="507"/>
                      <a:pt x="1264" y="771"/>
                      <a:pt x="1121" y="985"/>
                    </a:cubicBezTo>
                    <a:cubicBezTo>
                      <a:pt x="1065" y="1068"/>
                      <a:pt x="979" y="1145"/>
                      <a:pt x="882" y="1194"/>
                    </a:cubicBezTo>
                    <a:cubicBezTo>
                      <a:pt x="823" y="1225"/>
                      <a:pt x="753" y="1243"/>
                      <a:pt x="689" y="1243"/>
                    </a:cubicBezTo>
                    <a:cubicBezTo>
                      <a:pt x="665" y="1243"/>
                      <a:pt x="642" y="1241"/>
                      <a:pt x="621" y="1235"/>
                    </a:cubicBezTo>
                    <a:cubicBezTo>
                      <a:pt x="609" y="1232"/>
                      <a:pt x="599" y="1230"/>
                      <a:pt x="588" y="1226"/>
                    </a:cubicBezTo>
                    <a:lnTo>
                      <a:pt x="588" y="1226"/>
                    </a:lnTo>
                    <a:cubicBezTo>
                      <a:pt x="588" y="1226"/>
                      <a:pt x="588" y="1226"/>
                      <a:pt x="588" y="1226"/>
                    </a:cubicBezTo>
                    <a:cubicBezTo>
                      <a:pt x="587" y="1226"/>
                      <a:pt x="574" y="1221"/>
                      <a:pt x="566" y="1218"/>
                    </a:cubicBezTo>
                    <a:lnTo>
                      <a:pt x="566" y="1218"/>
                    </a:lnTo>
                    <a:cubicBezTo>
                      <a:pt x="559" y="1214"/>
                      <a:pt x="548" y="1209"/>
                      <a:pt x="547" y="1209"/>
                    </a:cubicBezTo>
                    <a:cubicBezTo>
                      <a:pt x="547" y="1209"/>
                      <a:pt x="547" y="1209"/>
                      <a:pt x="547" y="1209"/>
                    </a:cubicBezTo>
                    <a:cubicBezTo>
                      <a:pt x="539" y="1204"/>
                      <a:pt x="530" y="1199"/>
                      <a:pt x="522" y="1194"/>
                    </a:cubicBezTo>
                    <a:cubicBezTo>
                      <a:pt x="522" y="1194"/>
                      <a:pt x="513" y="1187"/>
                      <a:pt x="506" y="1182"/>
                    </a:cubicBezTo>
                    <a:lnTo>
                      <a:pt x="506" y="1182"/>
                    </a:lnTo>
                    <a:cubicBezTo>
                      <a:pt x="499" y="1177"/>
                      <a:pt x="487" y="1167"/>
                      <a:pt x="487" y="1167"/>
                    </a:cubicBezTo>
                    <a:cubicBezTo>
                      <a:pt x="471" y="1153"/>
                      <a:pt x="457" y="1137"/>
                      <a:pt x="443" y="1121"/>
                    </a:cubicBezTo>
                    <a:lnTo>
                      <a:pt x="443" y="1121"/>
                    </a:lnTo>
                    <a:cubicBezTo>
                      <a:pt x="440" y="1117"/>
                      <a:pt x="435" y="1110"/>
                      <a:pt x="434" y="1107"/>
                    </a:cubicBezTo>
                    <a:cubicBezTo>
                      <a:pt x="427" y="1097"/>
                      <a:pt x="420" y="1087"/>
                      <a:pt x="414" y="1075"/>
                    </a:cubicBezTo>
                    <a:cubicBezTo>
                      <a:pt x="404" y="1059"/>
                      <a:pt x="395" y="1041"/>
                      <a:pt x="386" y="1023"/>
                    </a:cubicBezTo>
                    <a:lnTo>
                      <a:pt x="386" y="1023"/>
                    </a:lnTo>
                    <a:cubicBezTo>
                      <a:pt x="391" y="1032"/>
                      <a:pt x="393" y="1036"/>
                      <a:pt x="393" y="1036"/>
                    </a:cubicBezTo>
                    <a:cubicBezTo>
                      <a:pt x="393" y="1036"/>
                      <a:pt x="385" y="1021"/>
                      <a:pt x="383" y="1016"/>
                    </a:cubicBezTo>
                    <a:cubicBezTo>
                      <a:pt x="380" y="1003"/>
                      <a:pt x="376" y="991"/>
                      <a:pt x="372" y="980"/>
                    </a:cubicBezTo>
                    <a:cubicBezTo>
                      <a:pt x="364" y="956"/>
                      <a:pt x="360" y="931"/>
                      <a:pt x="354" y="906"/>
                    </a:cubicBezTo>
                    <a:cubicBezTo>
                      <a:pt x="353" y="905"/>
                      <a:pt x="353" y="904"/>
                      <a:pt x="353" y="903"/>
                    </a:cubicBezTo>
                    <a:lnTo>
                      <a:pt x="353" y="903"/>
                    </a:lnTo>
                    <a:cubicBezTo>
                      <a:pt x="353" y="902"/>
                      <a:pt x="353" y="900"/>
                      <a:pt x="353" y="899"/>
                    </a:cubicBezTo>
                    <a:cubicBezTo>
                      <a:pt x="352" y="886"/>
                      <a:pt x="350" y="873"/>
                      <a:pt x="349" y="861"/>
                    </a:cubicBezTo>
                    <a:cubicBezTo>
                      <a:pt x="348" y="838"/>
                      <a:pt x="348" y="816"/>
                      <a:pt x="349" y="792"/>
                    </a:cubicBezTo>
                    <a:cubicBezTo>
                      <a:pt x="350" y="781"/>
                      <a:pt x="351" y="769"/>
                      <a:pt x="353" y="758"/>
                    </a:cubicBezTo>
                    <a:lnTo>
                      <a:pt x="353" y="758"/>
                    </a:lnTo>
                    <a:cubicBezTo>
                      <a:pt x="352" y="763"/>
                      <a:pt x="350" y="771"/>
                      <a:pt x="350" y="771"/>
                    </a:cubicBezTo>
                    <a:cubicBezTo>
                      <a:pt x="350" y="771"/>
                      <a:pt x="351" y="767"/>
                      <a:pt x="354" y="755"/>
                    </a:cubicBezTo>
                    <a:lnTo>
                      <a:pt x="354" y="755"/>
                    </a:lnTo>
                    <a:cubicBezTo>
                      <a:pt x="354" y="755"/>
                      <a:pt x="354" y="755"/>
                      <a:pt x="354" y="755"/>
                    </a:cubicBezTo>
                    <a:cubicBezTo>
                      <a:pt x="361" y="728"/>
                      <a:pt x="367" y="702"/>
                      <a:pt x="376" y="675"/>
                    </a:cubicBezTo>
                    <a:cubicBezTo>
                      <a:pt x="377" y="671"/>
                      <a:pt x="380" y="663"/>
                      <a:pt x="382" y="658"/>
                    </a:cubicBezTo>
                    <a:lnTo>
                      <a:pt x="382" y="658"/>
                    </a:lnTo>
                    <a:cubicBezTo>
                      <a:pt x="385" y="652"/>
                      <a:pt x="388" y="645"/>
                      <a:pt x="390" y="639"/>
                    </a:cubicBezTo>
                    <a:cubicBezTo>
                      <a:pt x="402" y="618"/>
                      <a:pt x="415" y="597"/>
                      <a:pt x="429" y="577"/>
                    </a:cubicBezTo>
                    <a:cubicBezTo>
                      <a:pt x="431" y="573"/>
                      <a:pt x="442" y="560"/>
                      <a:pt x="444" y="557"/>
                    </a:cubicBezTo>
                    <a:lnTo>
                      <a:pt x="444" y="557"/>
                    </a:lnTo>
                    <a:cubicBezTo>
                      <a:pt x="450" y="551"/>
                      <a:pt x="455" y="544"/>
                      <a:pt x="461" y="538"/>
                    </a:cubicBezTo>
                    <a:cubicBezTo>
                      <a:pt x="483" y="515"/>
                      <a:pt x="505" y="494"/>
                      <a:pt x="529" y="474"/>
                    </a:cubicBezTo>
                    <a:cubicBezTo>
                      <a:pt x="531" y="473"/>
                      <a:pt x="532" y="472"/>
                      <a:pt x="533" y="471"/>
                    </a:cubicBezTo>
                    <a:lnTo>
                      <a:pt x="533" y="471"/>
                    </a:lnTo>
                    <a:cubicBezTo>
                      <a:pt x="535" y="469"/>
                      <a:pt x="539" y="467"/>
                      <a:pt x="543" y="464"/>
                    </a:cubicBezTo>
                    <a:cubicBezTo>
                      <a:pt x="557" y="455"/>
                      <a:pt x="571" y="445"/>
                      <a:pt x="585" y="436"/>
                    </a:cubicBezTo>
                    <a:cubicBezTo>
                      <a:pt x="610" y="421"/>
                      <a:pt x="636" y="408"/>
                      <a:pt x="661" y="396"/>
                    </a:cubicBezTo>
                    <a:cubicBezTo>
                      <a:pt x="664" y="394"/>
                      <a:pt x="666" y="393"/>
                      <a:pt x="669" y="392"/>
                    </a:cubicBezTo>
                    <a:lnTo>
                      <a:pt x="669" y="392"/>
                    </a:lnTo>
                    <a:cubicBezTo>
                      <a:pt x="668" y="392"/>
                      <a:pt x="668" y="392"/>
                      <a:pt x="668" y="392"/>
                    </a:cubicBezTo>
                    <a:cubicBezTo>
                      <a:pt x="669" y="392"/>
                      <a:pt x="671" y="392"/>
                      <a:pt x="677" y="390"/>
                    </a:cubicBezTo>
                    <a:cubicBezTo>
                      <a:pt x="696" y="382"/>
                      <a:pt x="714" y="376"/>
                      <a:pt x="733" y="370"/>
                    </a:cubicBezTo>
                    <a:cubicBezTo>
                      <a:pt x="762" y="361"/>
                      <a:pt x="790" y="355"/>
                      <a:pt x="819" y="349"/>
                    </a:cubicBezTo>
                    <a:cubicBezTo>
                      <a:pt x="829" y="346"/>
                      <a:pt x="841" y="344"/>
                      <a:pt x="852" y="342"/>
                    </a:cubicBezTo>
                    <a:cubicBezTo>
                      <a:pt x="864" y="340"/>
                      <a:pt x="870" y="340"/>
                      <a:pt x="870" y="340"/>
                    </a:cubicBezTo>
                    <a:lnTo>
                      <a:pt x="870" y="340"/>
                    </a:lnTo>
                    <a:cubicBezTo>
                      <a:pt x="870" y="340"/>
                      <a:pt x="867" y="340"/>
                      <a:pt x="860" y="341"/>
                    </a:cubicBezTo>
                    <a:cubicBezTo>
                      <a:pt x="868" y="340"/>
                      <a:pt x="878" y="339"/>
                      <a:pt x="886" y="339"/>
                    </a:cubicBezTo>
                    <a:cubicBezTo>
                      <a:pt x="910" y="337"/>
                      <a:pt x="934" y="335"/>
                      <a:pt x="958" y="335"/>
                    </a:cubicBezTo>
                    <a:cubicBezTo>
                      <a:pt x="966" y="335"/>
                      <a:pt x="974" y="336"/>
                      <a:pt x="982" y="336"/>
                    </a:cubicBezTo>
                    <a:cubicBezTo>
                      <a:pt x="1059" y="337"/>
                      <a:pt x="1070" y="339"/>
                      <a:pt x="1145" y="357"/>
                    </a:cubicBezTo>
                    <a:cubicBezTo>
                      <a:pt x="1159" y="360"/>
                      <a:pt x="1173" y="362"/>
                      <a:pt x="1187" y="362"/>
                    </a:cubicBezTo>
                    <a:cubicBezTo>
                      <a:pt x="1257" y="362"/>
                      <a:pt x="1322" y="321"/>
                      <a:pt x="1347" y="254"/>
                    </a:cubicBezTo>
                    <a:close/>
                    <a:moveTo>
                      <a:pt x="959" y="0"/>
                    </a:moveTo>
                    <a:cubicBezTo>
                      <a:pt x="758" y="0"/>
                      <a:pt x="555" y="53"/>
                      <a:pt x="387" y="164"/>
                    </a:cubicBezTo>
                    <a:cubicBezTo>
                      <a:pt x="153" y="320"/>
                      <a:pt x="0" y="575"/>
                      <a:pt x="13" y="861"/>
                    </a:cubicBezTo>
                    <a:cubicBezTo>
                      <a:pt x="25" y="1117"/>
                      <a:pt x="154" y="1386"/>
                      <a:pt x="390" y="1506"/>
                    </a:cubicBezTo>
                    <a:cubicBezTo>
                      <a:pt x="486" y="1554"/>
                      <a:pt x="587" y="1576"/>
                      <a:pt x="687" y="1576"/>
                    </a:cubicBezTo>
                    <a:cubicBezTo>
                      <a:pt x="900" y="1576"/>
                      <a:pt x="1112" y="1478"/>
                      <a:pt x="1269" y="1326"/>
                    </a:cubicBezTo>
                    <a:cubicBezTo>
                      <a:pt x="1546" y="1062"/>
                      <a:pt x="1619" y="670"/>
                      <a:pt x="1676" y="309"/>
                    </a:cubicBezTo>
                    <a:cubicBezTo>
                      <a:pt x="1691" y="219"/>
                      <a:pt x="1654" y="128"/>
                      <a:pt x="1559" y="102"/>
                    </a:cubicBezTo>
                    <a:cubicBezTo>
                      <a:pt x="1547" y="99"/>
                      <a:pt x="1533" y="97"/>
                      <a:pt x="1519" y="97"/>
                    </a:cubicBezTo>
                    <a:cubicBezTo>
                      <a:pt x="1452" y="97"/>
                      <a:pt x="1378" y="137"/>
                      <a:pt x="1356" y="201"/>
                    </a:cubicBezTo>
                    <a:lnTo>
                      <a:pt x="1356" y="201"/>
                    </a:lnTo>
                    <a:cubicBezTo>
                      <a:pt x="1358" y="126"/>
                      <a:pt x="1309" y="51"/>
                      <a:pt x="1233" y="33"/>
                    </a:cubicBezTo>
                    <a:cubicBezTo>
                      <a:pt x="1144" y="11"/>
                      <a:pt x="1052" y="0"/>
                      <a:pt x="95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19"/>
              <p:cNvSpPr/>
              <p:nvPr/>
            </p:nvSpPr>
            <p:spPr>
              <a:xfrm>
                <a:off x="5444575" y="2357125"/>
                <a:ext cx="106575" cy="102425"/>
              </a:xfrm>
              <a:custGeom>
                <a:avLst/>
                <a:gdLst/>
                <a:ahLst/>
                <a:cxnLst/>
                <a:rect l="l" t="t" r="r" b="b"/>
                <a:pathLst>
                  <a:path w="4263" h="4097" extrusionOk="0">
                    <a:moveTo>
                      <a:pt x="2218" y="1"/>
                    </a:moveTo>
                    <a:cubicBezTo>
                      <a:pt x="1683" y="1"/>
                      <a:pt x="1151" y="214"/>
                      <a:pt x="759" y="594"/>
                    </a:cubicBezTo>
                    <a:cubicBezTo>
                      <a:pt x="161" y="1173"/>
                      <a:pt x="0" y="2094"/>
                      <a:pt x="317" y="2855"/>
                    </a:cubicBezTo>
                    <a:cubicBezTo>
                      <a:pt x="640" y="3632"/>
                      <a:pt x="1425" y="4097"/>
                      <a:pt x="2241" y="4097"/>
                    </a:cubicBezTo>
                    <a:cubicBezTo>
                      <a:pt x="2341" y="4097"/>
                      <a:pt x="2441" y="4090"/>
                      <a:pt x="2540" y="4076"/>
                    </a:cubicBezTo>
                    <a:cubicBezTo>
                      <a:pt x="2744" y="4047"/>
                      <a:pt x="2670" y="3750"/>
                      <a:pt x="2478" y="3750"/>
                    </a:cubicBezTo>
                    <a:cubicBezTo>
                      <a:pt x="2469" y="3750"/>
                      <a:pt x="2460" y="3750"/>
                      <a:pt x="2451" y="3752"/>
                    </a:cubicBezTo>
                    <a:cubicBezTo>
                      <a:pt x="2375" y="3762"/>
                      <a:pt x="2299" y="3767"/>
                      <a:pt x="2223" y="3767"/>
                    </a:cubicBezTo>
                    <a:cubicBezTo>
                      <a:pt x="1685" y="3767"/>
                      <a:pt x="1142" y="3506"/>
                      <a:pt x="821" y="3072"/>
                    </a:cubicBezTo>
                    <a:cubicBezTo>
                      <a:pt x="436" y="2551"/>
                      <a:pt x="382" y="1801"/>
                      <a:pt x="693" y="1232"/>
                    </a:cubicBezTo>
                    <a:cubicBezTo>
                      <a:pt x="989" y="685"/>
                      <a:pt x="1595" y="332"/>
                      <a:pt x="2215" y="332"/>
                    </a:cubicBezTo>
                    <a:cubicBezTo>
                      <a:pt x="2221" y="332"/>
                      <a:pt x="2226" y="332"/>
                      <a:pt x="2232" y="332"/>
                    </a:cubicBezTo>
                    <a:cubicBezTo>
                      <a:pt x="2883" y="339"/>
                      <a:pt x="3532" y="763"/>
                      <a:pt x="3632" y="1438"/>
                    </a:cubicBezTo>
                    <a:cubicBezTo>
                      <a:pt x="3675" y="1730"/>
                      <a:pt x="3588" y="2258"/>
                      <a:pt x="3216" y="2303"/>
                    </a:cubicBezTo>
                    <a:cubicBezTo>
                      <a:pt x="3203" y="2304"/>
                      <a:pt x="3191" y="2305"/>
                      <a:pt x="3179" y="2305"/>
                    </a:cubicBezTo>
                    <a:cubicBezTo>
                      <a:pt x="2880" y="2305"/>
                      <a:pt x="2791" y="1840"/>
                      <a:pt x="2749" y="1619"/>
                    </a:cubicBezTo>
                    <a:cubicBezTo>
                      <a:pt x="2734" y="1534"/>
                      <a:pt x="2673" y="1498"/>
                      <a:pt x="2607" y="1498"/>
                    </a:cubicBezTo>
                    <a:cubicBezTo>
                      <a:pt x="2509" y="1498"/>
                      <a:pt x="2401" y="1581"/>
                      <a:pt x="2425" y="1708"/>
                    </a:cubicBezTo>
                    <a:cubicBezTo>
                      <a:pt x="2489" y="2040"/>
                      <a:pt x="2607" y="2439"/>
                      <a:pt x="2943" y="2587"/>
                    </a:cubicBezTo>
                    <a:cubicBezTo>
                      <a:pt x="3022" y="2622"/>
                      <a:pt x="3102" y="2638"/>
                      <a:pt x="3179" y="2638"/>
                    </a:cubicBezTo>
                    <a:cubicBezTo>
                      <a:pt x="3450" y="2638"/>
                      <a:pt x="3700" y="2446"/>
                      <a:pt x="3835" y="2203"/>
                    </a:cubicBezTo>
                    <a:cubicBezTo>
                      <a:pt x="4262" y="1433"/>
                      <a:pt x="3742" y="493"/>
                      <a:pt x="3003" y="165"/>
                    </a:cubicBezTo>
                    <a:cubicBezTo>
                      <a:pt x="2752" y="53"/>
                      <a:pt x="2484" y="1"/>
                      <a:pt x="22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673" name="Google Shape;673;p19"/>
          <p:cNvGrpSpPr/>
          <p:nvPr/>
        </p:nvGrpSpPr>
        <p:grpSpPr>
          <a:xfrm>
            <a:off x="1388297" y="4022352"/>
            <a:ext cx="383269" cy="467326"/>
            <a:chOff x="1466022" y="3400677"/>
            <a:chExt cx="383269" cy="467326"/>
          </a:xfrm>
        </p:grpSpPr>
        <p:sp>
          <p:nvSpPr>
            <p:cNvPr id="674" name="Google Shape;674;p19"/>
            <p:cNvSpPr/>
            <p:nvPr/>
          </p:nvSpPr>
          <p:spPr>
            <a:xfrm>
              <a:off x="1466022" y="3400677"/>
              <a:ext cx="383269" cy="467326"/>
            </a:xfrm>
            <a:custGeom>
              <a:avLst/>
              <a:gdLst/>
              <a:ahLst/>
              <a:cxnLst/>
              <a:rect l="l" t="t" r="r" b="b"/>
              <a:pathLst>
                <a:path w="7920" h="9657" extrusionOk="0">
                  <a:moveTo>
                    <a:pt x="7898" y="7892"/>
                  </a:moveTo>
                  <a:cubicBezTo>
                    <a:pt x="7894" y="7826"/>
                    <a:pt x="7884" y="7756"/>
                    <a:pt x="7862" y="7694"/>
                  </a:cubicBezTo>
                  <a:cubicBezTo>
                    <a:pt x="7815" y="7565"/>
                    <a:pt x="7808" y="7432"/>
                    <a:pt x="7801" y="7296"/>
                  </a:cubicBezTo>
                  <a:cubicBezTo>
                    <a:pt x="7794" y="7140"/>
                    <a:pt x="7796" y="6980"/>
                    <a:pt x="7765" y="6827"/>
                  </a:cubicBezTo>
                  <a:cubicBezTo>
                    <a:pt x="7713" y="6568"/>
                    <a:pt x="7690" y="6308"/>
                    <a:pt x="7669" y="6047"/>
                  </a:cubicBezTo>
                  <a:cubicBezTo>
                    <a:pt x="7658" y="5912"/>
                    <a:pt x="7643" y="5778"/>
                    <a:pt x="7629" y="5645"/>
                  </a:cubicBezTo>
                  <a:cubicBezTo>
                    <a:pt x="7598" y="5338"/>
                    <a:pt x="7560" y="5033"/>
                    <a:pt x="7539" y="4727"/>
                  </a:cubicBezTo>
                  <a:cubicBezTo>
                    <a:pt x="7513" y="4324"/>
                    <a:pt x="7502" y="3919"/>
                    <a:pt x="7479" y="3515"/>
                  </a:cubicBezTo>
                  <a:cubicBezTo>
                    <a:pt x="7475" y="3442"/>
                    <a:pt x="7467" y="3363"/>
                    <a:pt x="7436" y="3297"/>
                  </a:cubicBezTo>
                  <a:cubicBezTo>
                    <a:pt x="7387" y="3190"/>
                    <a:pt x="7381" y="3081"/>
                    <a:pt x="7376" y="2969"/>
                  </a:cubicBezTo>
                  <a:cubicBezTo>
                    <a:pt x="7358" y="2475"/>
                    <a:pt x="7340" y="1980"/>
                    <a:pt x="7318" y="1486"/>
                  </a:cubicBezTo>
                  <a:cubicBezTo>
                    <a:pt x="7308" y="1262"/>
                    <a:pt x="7296" y="1037"/>
                    <a:pt x="7280" y="812"/>
                  </a:cubicBezTo>
                  <a:cubicBezTo>
                    <a:pt x="7273" y="724"/>
                    <a:pt x="7273" y="624"/>
                    <a:pt x="7233" y="549"/>
                  </a:cubicBezTo>
                  <a:cubicBezTo>
                    <a:pt x="7183" y="455"/>
                    <a:pt x="7153" y="362"/>
                    <a:pt x="7161" y="264"/>
                  </a:cubicBezTo>
                  <a:cubicBezTo>
                    <a:pt x="6906" y="107"/>
                    <a:pt x="6884" y="100"/>
                    <a:pt x="6629" y="84"/>
                  </a:cubicBezTo>
                  <a:cubicBezTo>
                    <a:pt x="6532" y="79"/>
                    <a:pt x="6431" y="84"/>
                    <a:pt x="6340" y="56"/>
                  </a:cubicBezTo>
                  <a:cubicBezTo>
                    <a:pt x="6163" y="0"/>
                    <a:pt x="5985" y="4"/>
                    <a:pt x="5806" y="11"/>
                  </a:cubicBezTo>
                  <a:cubicBezTo>
                    <a:pt x="5513" y="21"/>
                    <a:pt x="5221" y="26"/>
                    <a:pt x="4929" y="46"/>
                  </a:cubicBezTo>
                  <a:cubicBezTo>
                    <a:pt x="4699" y="62"/>
                    <a:pt x="4467" y="90"/>
                    <a:pt x="4239" y="127"/>
                  </a:cubicBezTo>
                  <a:cubicBezTo>
                    <a:pt x="3839" y="190"/>
                    <a:pt x="3447" y="287"/>
                    <a:pt x="3042" y="325"/>
                  </a:cubicBezTo>
                  <a:cubicBezTo>
                    <a:pt x="2811" y="346"/>
                    <a:pt x="2584" y="388"/>
                    <a:pt x="2364" y="473"/>
                  </a:cubicBezTo>
                  <a:cubicBezTo>
                    <a:pt x="2077" y="583"/>
                    <a:pt x="1772" y="635"/>
                    <a:pt x="1469" y="679"/>
                  </a:cubicBezTo>
                  <a:cubicBezTo>
                    <a:pt x="1128" y="728"/>
                    <a:pt x="789" y="789"/>
                    <a:pt x="456" y="876"/>
                  </a:cubicBezTo>
                  <a:cubicBezTo>
                    <a:pt x="356" y="901"/>
                    <a:pt x="259" y="947"/>
                    <a:pt x="164" y="990"/>
                  </a:cubicBezTo>
                  <a:cubicBezTo>
                    <a:pt x="133" y="1004"/>
                    <a:pt x="97" y="1034"/>
                    <a:pt x="86" y="1065"/>
                  </a:cubicBezTo>
                  <a:cubicBezTo>
                    <a:pt x="56" y="1148"/>
                    <a:pt x="22" y="1234"/>
                    <a:pt x="17" y="1321"/>
                  </a:cubicBezTo>
                  <a:cubicBezTo>
                    <a:pt x="0" y="1585"/>
                    <a:pt x="28" y="1845"/>
                    <a:pt x="147" y="2088"/>
                  </a:cubicBezTo>
                  <a:cubicBezTo>
                    <a:pt x="196" y="2189"/>
                    <a:pt x="244" y="2294"/>
                    <a:pt x="265" y="2402"/>
                  </a:cubicBezTo>
                  <a:cubicBezTo>
                    <a:pt x="307" y="2619"/>
                    <a:pt x="392" y="2817"/>
                    <a:pt x="501" y="3006"/>
                  </a:cubicBezTo>
                  <a:cubicBezTo>
                    <a:pt x="531" y="3058"/>
                    <a:pt x="544" y="3122"/>
                    <a:pt x="584" y="3163"/>
                  </a:cubicBezTo>
                  <a:cubicBezTo>
                    <a:pt x="628" y="3208"/>
                    <a:pt x="694" y="3232"/>
                    <a:pt x="756" y="3270"/>
                  </a:cubicBezTo>
                  <a:cubicBezTo>
                    <a:pt x="776" y="3448"/>
                    <a:pt x="800" y="3627"/>
                    <a:pt x="816" y="3806"/>
                  </a:cubicBezTo>
                  <a:cubicBezTo>
                    <a:pt x="828" y="3954"/>
                    <a:pt x="828" y="4104"/>
                    <a:pt x="842" y="4254"/>
                  </a:cubicBezTo>
                  <a:cubicBezTo>
                    <a:pt x="864" y="4493"/>
                    <a:pt x="900" y="4730"/>
                    <a:pt x="918" y="4968"/>
                  </a:cubicBezTo>
                  <a:cubicBezTo>
                    <a:pt x="938" y="5230"/>
                    <a:pt x="951" y="5492"/>
                    <a:pt x="956" y="5754"/>
                  </a:cubicBezTo>
                  <a:cubicBezTo>
                    <a:pt x="969" y="6483"/>
                    <a:pt x="1057" y="7205"/>
                    <a:pt x="1142" y="7927"/>
                  </a:cubicBezTo>
                  <a:cubicBezTo>
                    <a:pt x="1194" y="8364"/>
                    <a:pt x="1277" y="8800"/>
                    <a:pt x="1349" y="9235"/>
                  </a:cubicBezTo>
                  <a:cubicBezTo>
                    <a:pt x="1361" y="9302"/>
                    <a:pt x="1383" y="9366"/>
                    <a:pt x="1400" y="9431"/>
                  </a:cubicBezTo>
                  <a:cubicBezTo>
                    <a:pt x="1430" y="9549"/>
                    <a:pt x="1495" y="9632"/>
                    <a:pt x="1622" y="9656"/>
                  </a:cubicBezTo>
                  <a:cubicBezTo>
                    <a:pt x="1718" y="9572"/>
                    <a:pt x="1734" y="9565"/>
                    <a:pt x="1831" y="9589"/>
                  </a:cubicBezTo>
                  <a:cubicBezTo>
                    <a:pt x="1896" y="9605"/>
                    <a:pt x="1959" y="9629"/>
                    <a:pt x="2041" y="9656"/>
                  </a:cubicBezTo>
                  <a:cubicBezTo>
                    <a:pt x="2085" y="9577"/>
                    <a:pt x="2149" y="9569"/>
                    <a:pt x="2218" y="9568"/>
                  </a:cubicBezTo>
                  <a:cubicBezTo>
                    <a:pt x="2474" y="9561"/>
                    <a:pt x="2728" y="9553"/>
                    <a:pt x="2983" y="9546"/>
                  </a:cubicBezTo>
                  <a:cubicBezTo>
                    <a:pt x="3275" y="9538"/>
                    <a:pt x="3565" y="9514"/>
                    <a:pt x="3853" y="9453"/>
                  </a:cubicBezTo>
                  <a:cubicBezTo>
                    <a:pt x="4123" y="9396"/>
                    <a:pt x="4399" y="9365"/>
                    <a:pt x="4668" y="9306"/>
                  </a:cubicBezTo>
                  <a:cubicBezTo>
                    <a:pt x="4823" y="9271"/>
                    <a:pt x="4977" y="9250"/>
                    <a:pt x="5133" y="9235"/>
                  </a:cubicBezTo>
                  <a:cubicBezTo>
                    <a:pt x="5303" y="9220"/>
                    <a:pt x="5475" y="9215"/>
                    <a:pt x="5636" y="9143"/>
                  </a:cubicBezTo>
                  <a:cubicBezTo>
                    <a:pt x="5681" y="9122"/>
                    <a:pt x="5739" y="9122"/>
                    <a:pt x="5791" y="9122"/>
                  </a:cubicBezTo>
                  <a:cubicBezTo>
                    <a:pt x="5942" y="9122"/>
                    <a:pt x="6086" y="9087"/>
                    <a:pt x="6232" y="9045"/>
                  </a:cubicBezTo>
                  <a:cubicBezTo>
                    <a:pt x="6742" y="8896"/>
                    <a:pt x="6743" y="8898"/>
                    <a:pt x="7269" y="8884"/>
                  </a:cubicBezTo>
                  <a:cubicBezTo>
                    <a:pt x="7284" y="8883"/>
                    <a:pt x="7298" y="8883"/>
                    <a:pt x="7313" y="8883"/>
                  </a:cubicBezTo>
                  <a:cubicBezTo>
                    <a:pt x="7499" y="8883"/>
                    <a:pt x="7647" y="8820"/>
                    <a:pt x="7729" y="8640"/>
                  </a:cubicBezTo>
                  <a:cubicBezTo>
                    <a:pt x="7739" y="8615"/>
                    <a:pt x="7765" y="8587"/>
                    <a:pt x="7789" y="8578"/>
                  </a:cubicBezTo>
                  <a:cubicBezTo>
                    <a:pt x="7903" y="8536"/>
                    <a:pt x="7919" y="8445"/>
                    <a:pt x="7915" y="8341"/>
                  </a:cubicBezTo>
                  <a:cubicBezTo>
                    <a:pt x="7910" y="8192"/>
                    <a:pt x="7908" y="8041"/>
                    <a:pt x="7898" y="7892"/>
                  </a:cubicBezTo>
                  <a:close/>
                  <a:moveTo>
                    <a:pt x="7588" y="8327"/>
                  </a:moveTo>
                  <a:cubicBezTo>
                    <a:pt x="7599" y="8342"/>
                    <a:pt x="7603" y="8375"/>
                    <a:pt x="7594" y="8392"/>
                  </a:cubicBezTo>
                  <a:cubicBezTo>
                    <a:pt x="7546" y="8490"/>
                    <a:pt x="7511" y="8601"/>
                    <a:pt x="7406" y="8661"/>
                  </a:cubicBezTo>
                  <a:cubicBezTo>
                    <a:pt x="7389" y="8670"/>
                    <a:pt x="7364" y="8663"/>
                    <a:pt x="7334" y="8664"/>
                  </a:cubicBezTo>
                  <a:cubicBezTo>
                    <a:pt x="7353" y="8627"/>
                    <a:pt x="7369" y="8596"/>
                    <a:pt x="7385" y="8564"/>
                  </a:cubicBezTo>
                  <a:cubicBezTo>
                    <a:pt x="7373" y="8557"/>
                    <a:pt x="7363" y="8543"/>
                    <a:pt x="7351" y="8542"/>
                  </a:cubicBezTo>
                  <a:cubicBezTo>
                    <a:pt x="7138" y="8527"/>
                    <a:pt x="6941" y="8618"/>
                    <a:pt x="6734" y="8641"/>
                  </a:cubicBezTo>
                  <a:cubicBezTo>
                    <a:pt x="6704" y="8645"/>
                    <a:pt x="6675" y="8663"/>
                    <a:pt x="6646" y="8663"/>
                  </a:cubicBezTo>
                  <a:cubicBezTo>
                    <a:pt x="6417" y="8661"/>
                    <a:pt x="6207" y="8741"/>
                    <a:pt x="5998" y="8820"/>
                  </a:cubicBezTo>
                  <a:cubicBezTo>
                    <a:pt x="5991" y="8823"/>
                    <a:pt x="5983" y="8825"/>
                    <a:pt x="5977" y="8827"/>
                  </a:cubicBezTo>
                  <a:cubicBezTo>
                    <a:pt x="5826" y="8885"/>
                    <a:pt x="5661" y="8847"/>
                    <a:pt x="5511" y="8885"/>
                  </a:cubicBezTo>
                  <a:cubicBezTo>
                    <a:pt x="5358" y="8922"/>
                    <a:pt x="5213" y="8981"/>
                    <a:pt x="5051" y="8974"/>
                  </a:cubicBezTo>
                  <a:cubicBezTo>
                    <a:pt x="4925" y="8970"/>
                    <a:pt x="4800" y="8991"/>
                    <a:pt x="4675" y="9025"/>
                  </a:cubicBezTo>
                  <a:cubicBezTo>
                    <a:pt x="4553" y="9056"/>
                    <a:pt x="4424" y="9072"/>
                    <a:pt x="4298" y="9079"/>
                  </a:cubicBezTo>
                  <a:cubicBezTo>
                    <a:pt x="3947" y="9096"/>
                    <a:pt x="3594" y="9106"/>
                    <a:pt x="3243" y="9119"/>
                  </a:cubicBezTo>
                  <a:cubicBezTo>
                    <a:pt x="3085" y="9125"/>
                    <a:pt x="2930" y="9137"/>
                    <a:pt x="2777" y="9184"/>
                  </a:cubicBezTo>
                  <a:cubicBezTo>
                    <a:pt x="2678" y="9213"/>
                    <a:pt x="2570" y="9220"/>
                    <a:pt x="2466" y="9228"/>
                  </a:cubicBezTo>
                  <a:cubicBezTo>
                    <a:pt x="2317" y="9241"/>
                    <a:pt x="2168" y="9245"/>
                    <a:pt x="2018" y="9253"/>
                  </a:cubicBezTo>
                  <a:cubicBezTo>
                    <a:pt x="1929" y="9257"/>
                    <a:pt x="1842" y="9265"/>
                    <a:pt x="1760" y="9204"/>
                  </a:cubicBezTo>
                  <a:cubicBezTo>
                    <a:pt x="1734" y="9184"/>
                    <a:pt x="1678" y="9204"/>
                    <a:pt x="1617" y="9206"/>
                  </a:cubicBezTo>
                  <a:cubicBezTo>
                    <a:pt x="1595" y="9050"/>
                    <a:pt x="1570" y="8883"/>
                    <a:pt x="1550" y="8716"/>
                  </a:cubicBezTo>
                  <a:cubicBezTo>
                    <a:pt x="1545" y="8680"/>
                    <a:pt x="1556" y="8641"/>
                    <a:pt x="1562" y="8605"/>
                  </a:cubicBezTo>
                  <a:cubicBezTo>
                    <a:pt x="1585" y="8469"/>
                    <a:pt x="1585" y="8470"/>
                    <a:pt x="1495" y="8338"/>
                  </a:cubicBezTo>
                  <a:cubicBezTo>
                    <a:pt x="1593" y="8177"/>
                    <a:pt x="1585" y="7999"/>
                    <a:pt x="1563" y="7821"/>
                  </a:cubicBezTo>
                  <a:cubicBezTo>
                    <a:pt x="1552" y="7730"/>
                    <a:pt x="1465" y="7750"/>
                    <a:pt x="1408" y="7722"/>
                  </a:cubicBezTo>
                  <a:cubicBezTo>
                    <a:pt x="1402" y="7702"/>
                    <a:pt x="1393" y="7681"/>
                    <a:pt x="1391" y="7660"/>
                  </a:cubicBezTo>
                  <a:cubicBezTo>
                    <a:pt x="1319" y="6967"/>
                    <a:pt x="1254" y="6274"/>
                    <a:pt x="1230" y="5577"/>
                  </a:cubicBezTo>
                  <a:cubicBezTo>
                    <a:pt x="1219" y="5219"/>
                    <a:pt x="1196" y="4860"/>
                    <a:pt x="1143" y="4503"/>
                  </a:cubicBezTo>
                  <a:cubicBezTo>
                    <a:pt x="1110" y="4290"/>
                    <a:pt x="1109" y="4071"/>
                    <a:pt x="1091" y="3854"/>
                  </a:cubicBezTo>
                  <a:cubicBezTo>
                    <a:pt x="1082" y="3735"/>
                    <a:pt x="1071" y="3615"/>
                    <a:pt x="1053" y="3497"/>
                  </a:cubicBezTo>
                  <a:cubicBezTo>
                    <a:pt x="1022" y="3293"/>
                    <a:pt x="919" y="3124"/>
                    <a:pt x="795" y="2963"/>
                  </a:cubicBezTo>
                  <a:cubicBezTo>
                    <a:pt x="689" y="2826"/>
                    <a:pt x="602" y="2677"/>
                    <a:pt x="562" y="2506"/>
                  </a:cubicBezTo>
                  <a:cubicBezTo>
                    <a:pt x="515" y="2301"/>
                    <a:pt x="448" y="2104"/>
                    <a:pt x="360" y="1913"/>
                  </a:cubicBezTo>
                  <a:cubicBezTo>
                    <a:pt x="283" y="1748"/>
                    <a:pt x="256" y="1569"/>
                    <a:pt x="256" y="1388"/>
                  </a:cubicBezTo>
                  <a:cubicBezTo>
                    <a:pt x="255" y="1312"/>
                    <a:pt x="283" y="1275"/>
                    <a:pt x="354" y="1259"/>
                  </a:cubicBezTo>
                  <a:cubicBezTo>
                    <a:pt x="412" y="1245"/>
                    <a:pt x="472" y="1234"/>
                    <a:pt x="531" y="1229"/>
                  </a:cubicBezTo>
                  <a:cubicBezTo>
                    <a:pt x="618" y="1221"/>
                    <a:pt x="660" y="1167"/>
                    <a:pt x="680" y="1093"/>
                  </a:cubicBezTo>
                  <a:cubicBezTo>
                    <a:pt x="912" y="1007"/>
                    <a:pt x="1153" y="999"/>
                    <a:pt x="1390" y="962"/>
                  </a:cubicBezTo>
                  <a:cubicBezTo>
                    <a:pt x="1768" y="904"/>
                    <a:pt x="2144" y="847"/>
                    <a:pt x="2504" y="711"/>
                  </a:cubicBezTo>
                  <a:cubicBezTo>
                    <a:pt x="2682" y="645"/>
                    <a:pt x="2866" y="614"/>
                    <a:pt x="3052" y="597"/>
                  </a:cubicBezTo>
                  <a:cubicBezTo>
                    <a:pt x="3471" y="560"/>
                    <a:pt x="3880" y="466"/>
                    <a:pt x="4293" y="392"/>
                  </a:cubicBezTo>
                  <a:cubicBezTo>
                    <a:pt x="4411" y="371"/>
                    <a:pt x="4528" y="353"/>
                    <a:pt x="4647" y="339"/>
                  </a:cubicBezTo>
                  <a:cubicBezTo>
                    <a:pt x="4715" y="331"/>
                    <a:pt x="4777" y="325"/>
                    <a:pt x="4839" y="285"/>
                  </a:cubicBezTo>
                  <a:cubicBezTo>
                    <a:pt x="4878" y="260"/>
                    <a:pt x="4937" y="259"/>
                    <a:pt x="4988" y="258"/>
                  </a:cubicBezTo>
                  <a:cubicBezTo>
                    <a:pt x="5220" y="254"/>
                    <a:pt x="5452" y="254"/>
                    <a:pt x="5684" y="251"/>
                  </a:cubicBezTo>
                  <a:cubicBezTo>
                    <a:pt x="5796" y="250"/>
                    <a:pt x="5904" y="244"/>
                    <a:pt x="6014" y="293"/>
                  </a:cubicBezTo>
                  <a:cubicBezTo>
                    <a:pt x="6108" y="333"/>
                    <a:pt x="6217" y="321"/>
                    <a:pt x="6316" y="368"/>
                  </a:cubicBezTo>
                  <a:cubicBezTo>
                    <a:pt x="6370" y="394"/>
                    <a:pt x="6447" y="375"/>
                    <a:pt x="6514" y="367"/>
                  </a:cubicBezTo>
                  <a:cubicBezTo>
                    <a:pt x="6557" y="362"/>
                    <a:pt x="6598" y="338"/>
                    <a:pt x="6641" y="327"/>
                  </a:cubicBezTo>
                  <a:cubicBezTo>
                    <a:pt x="6661" y="323"/>
                    <a:pt x="6686" y="327"/>
                    <a:pt x="6707" y="334"/>
                  </a:cubicBezTo>
                  <a:cubicBezTo>
                    <a:pt x="6757" y="347"/>
                    <a:pt x="6805" y="365"/>
                    <a:pt x="6863" y="384"/>
                  </a:cubicBezTo>
                  <a:cubicBezTo>
                    <a:pt x="6868" y="438"/>
                    <a:pt x="6877" y="489"/>
                    <a:pt x="6879" y="540"/>
                  </a:cubicBezTo>
                  <a:cubicBezTo>
                    <a:pt x="6898" y="1162"/>
                    <a:pt x="6916" y="1784"/>
                    <a:pt x="6936" y="2404"/>
                  </a:cubicBezTo>
                  <a:cubicBezTo>
                    <a:pt x="6940" y="2533"/>
                    <a:pt x="6928" y="2657"/>
                    <a:pt x="6901" y="2783"/>
                  </a:cubicBezTo>
                  <a:cubicBezTo>
                    <a:pt x="6858" y="2981"/>
                    <a:pt x="6870" y="3178"/>
                    <a:pt x="6937" y="3377"/>
                  </a:cubicBezTo>
                  <a:cubicBezTo>
                    <a:pt x="7012" y="3609"/>
                    <a:pt x="7099" y="3841"/>
                    <a:pt x="7100" y="4095"/>
                  </a:cubicBezTo>
                  <a:cubicBezTo>
                    <a:pt x="7100" y="4251"/>
                    <a:pt x="7135" y="4406"/>
                    <a:pt x="7154" y="4562"/>
                  </a:cubicBezTo>
                  <a:cubicBezTo>
                    <a:pt x="7167" y="4658"/>
                    <a:pt x="7177" y="4755"/>
                    <a:pt x="7187" y="4851"/>
                  </a:cubicBezTo>
                  <a:cubicBezTo>
                    <a:pt x="7204" y="5015"/>
                    <a:pt x="7213" y="5180"/>
                    <a:pt x="7234" y="5343"/>
                  </a:cubicBezTo>
                  <a:cubicBezTo>
                    <a:pt x="7296" y="5826"/>
                    <a:pt x="7364" y="6307"/>
                    <a:pt x="7426" y="6790"/>
                  </a:cubicBezTo>
                  <a:cubicBezTo>
                    <a:pt x="7452" y="6990"/>
                    <a:pt x="7479" y="7191"/>
                    <a:pt x="7493" y="7392"/>
                  </a:cubicBezTo>
                  <a:cubicBezTo>
                    <a:pt x="7505" y="7555"/>
                    <a:pt x="7534" y="7724"/>
                    <a:pt x="7398" y="7888"/>
                  </a:cubicBezTo>
                  <a:cubicBezTo>
                    <a:pt x="7482" y="7923"/>
                    <a:pt x="7528" y="7943"/>
                    <a:pt x="7586" y="7969"/>
                  </a:cubicBezTo>
                  <a:cubicBezTo>
                    <a:pt x="7584" y="8016"/>
                    <a:pt x="7590" y="8069"/>
                    <a:pt x="7578" y="8117"/>
                  </a:cubicBezTo>
                  <a:cubicBezTo>
                    <a:pt x="7561" y="8190"/>
                    <a:pt x="7538" y="8258"/>
                    <a:pt x="7588" y="832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19"/>
            <p:cNvSpPr/>
            <p:nvPr/>
          </p:nvSpPr>
          <p:spPr>
            <a:xfrm>
              <a:off x="1558935" y="3557227"/>
              <a:ext cx="236543" cy="258271"/>
            </a:xfrm>
            <a:custGeom>
              <a:avLst/>
              <a:gdLst/>
              <a:ahLst/>
              <a:cxnLst/>
              <a:rect l="l" t="t" r="r" b="b"/>
              <a:pathLst>
                <a:path w="4888" h="5337" extrusionOk="0">
                  <a:moveTo>
                    <a:pt x="4852" y="4321"/>
                  </a:moveTo>
                  <a:cubicBezTo>
                    <a:pt x="4843" y="4021"/>
                    <a:pt x="4837" y="3722"/>
                    <a:pt x="4828" y="3422"/>
                  </a:cubicBezTo>
                  <a:cubicBezTo>
                    <a:pt x="4825" y="3310"/>
                    <a:pt x="4826" y="3200"/>
                    <a:pt x="4780" y="3091"/>
                  </a:cubicBezTo>
                  <a:cubicBezTo>
                    <a:pt x="4755" y="3033"/>
                    <a:pt x="4764" y="2960"/>
                    <a:pt x="4760" y="2893"/>
                  </a:cubicBezTo>
                  <a:cubicBezTo>
                    <a:pt x="4758" y="2841"/>
                    <a:pt x="4764" y="2787"/>
                    <a:pt x="4757" y="2736"/>
                  </a:cubicBezTo>
                  <a:cubicBezTo>
                    <a:pt x="4718" y="2499"/>
                    <a:pt x="4682" y="2262"/>
                    <a:pt x="4634" y="2028"/>
                  </a:cubicBezTo>
                  <a:cubicBezTo>
                    <a:pt x="4540" y="1581"/>
                    <a:pt x="4444" y="1135"/>
                    <a:pt x="4451" y="674"/>
                  </a:cubicBezTo>
                  <a:cubicBezTo>
                    <a:pt x="4452" y="621"/>
                    <a:pt x="4442" y="567"/>
                    <a:pt x="4446" y="516"/>
                  </a:cubicBezTo>
                  <a:cubicBezTo>
                    <a:pt x="4459" y="365"/>
                    <a:pt x="4396" y="238"/>
                    <a:pt x="4331" y="112"/>
                  </a:cubicBezTo>
                  <a:cubicBezTo>
                    <a:pt x="4290" y="31"/>
                    <a:pt x="4221" y="0"/>
                    <a:pt x="4144" y="49"/>
                  </a:cubicBezTo>
                  <a:cubicBezTo>
                    <a:pt x="4060" y="102"/>
                    <a:pt x="3976" y="101"/>
                    <a:pt x="3887" y="108"/>
                  </a:cubicBezTo>
                  <a:cubicBezTo>
                    <a:pt x="3819" y="113"/>
                    <a:pt x="3749" y="115"/>
                    <a:pt x="3688" y="140"/>
                  </a:cubicBezTo>
                  <a:cubicBezTo>
                    <a:pt x="3538" y="202"/>
                    <a:pt x="3382" y="203"/>
                    <a:pt x="3225" y="210"/>
                  </a:cubicBezTo>
                  <a:cubicBezTo>
                    <a:pt x="2957" y="222"/>
                    <a:pt x="2687" y="216"/>
                    <a:pt x="2425" y="309"/>
                  </a:cubicBezTo>
                  <a:cubicBezTo>
                    <a:pt x="2305" y="352"/>
                    <a:pt x="2160" y="371"/>
                    <a:pt x="2050" y="280"/>
                  </a:cubicBezTo>
                  <a:cubicBezTo>
                    <a:pt x="1953" y="308"/>
                    <a:pt x="1885" y="331"/>
                    <a:pt x="1814" y="348"/>
                  </a:cubicBezTo>
                  <a:cubicBezTo>
                    <a:pt x="1755" y="360"/>
                    <a:pt x="1694" y="359"/>
                    <a:pt x="1636" y="375"/>
                  </a:cubicBezTo>
                  <a:cubicBezTo>
                    <a:pt x="1418" y="436"/>
                    <a:pt x="1197" y="459"/>
                    <a:pt x="970" y="462"/>
                  </a:cubicBezTo>
                  <a:cubicBezTo>
                    <a:pt x="882" y="464"/>
                    <a:pt x="789" y="476"/>
                    <a:pt x="706" y="504"/>
                  </a:cubicBezTo>
                  <a:cubicBezTo>
                    <a:pt x="592" y="542"/>
                    <a:pt x="480" y="583"/>
                    <a:pt x="359" y="591"/>
                  </a:cubicBezTo>
                  <a:cubicBezTo>
                    <a:pt x="292" y="595"/>
                    <a:pt x="237" y="630"/>
                    <a:pt x="234" y="696"/>
                  </a:cubicBezTo>
                  <a:cubicBezTo>
                    <a:pt x="230" y="776"/>
                    <a:pt x="179" y="790"/>
                    <a:pt x="120" y="812"/>
                  </a:cubicBezTo>
                  <a:cubicBezTo>
                    <a:pt x="42" y="840"/>
                    <a:pt x="2" y="903"/>
                    <a:pt x="2" y="985"/>
                  </a:cubicBezTo>
                  <a:cubicBezTo>
                    <a:pt x="2" y="1067"/>
                    <a:pt x="0" y="1151"/>
                    <a:pt x="14" y="1231"/>
                  </a:cubicBezTo>
                  <a:cubicBezTo>
                    <a:pt x="62" y="1505"/>
                    <a:pt x="93" y="1780"/>
                    <a:pt x="103" y="2057"/>
                  </a:cubicBezTo>
                  <a:cubicBezTo>
                    <a:pt x="104" y="2088"/>
                    <a:pt x="109" y="2117"/>
                    <a:pt x="113" y="2147"/>
                  </a:cubicBezTo>
                  <a:cubicBezTo>
                    <a:pt x="173" y="2525"/>
                    <a:pt x="202" y="2906"/>
                    <a:pt x="223" y="3288"/>
                  </a:cubicBezTo>
                  <a:cubicBezTo>
                    <a:pt x="232" y="3452"/>
                    <a:pt x="260" y="3615"/>
                    <a:pt x="282" y="3778"/>
                  </a:cubicBezTo>
                  <a:cubicBezTo>
                    <a:pt x="326" y="4104"/>
                    <a:pt x="371" y="4431"/>
                    <a:pt x="419" y="4757"/>
                  </a:cubicBezTo>
                  <a:cubicBezTo>
                    <a:pt x="430" y="4830"/>
                    <a:pt x="450" y="4903"/>
                    <a:pt x="474" y="4972"/>
                  </a:cubicBezTo>
                  <a:cubicBezTo>
                    <a:pt x="491" y="5022"/>
                    <a:pt x="527" y="5064"/>
                    <a:pt x="543" y="5113"/>
                  </a:cubicBezTo>
                  <a:cubicBezTo>
                    <a:pt x="560" y="5165"/>
                    <a:pt x="562" y="5222"/>
                    <a:pt x="571" y="5280"/>
                  </a:cubicBezTo>
                  <a:cubicBezTo>
                    <a:pt x="818" y="5335"/>
                    <a:pt x="1053" y="5336"/>
                    <a:pt x="1292" y="5286"/>
                  </a:cubicBezTo>
                  <a:cubicBezTo>
                    <a:pt x="1542" y="5233"/>
                    <a:pt x="1795" y="5201"/>
                    <a:pt x="2042" y="5145"/>
                  </a:cubicBezTo>
                  <a:cubicBezTo>
                    <a:pt x="2231" y="5103"/>
                    <a:pt x="2424" y="5102"/>
                    <a:pt x="2613" y="5048"/>
                  </a:cubicBezTo>
                  <a:cubicBezTo>
                    <a:pt x="2820" y="4988"/>
                    <a:pt x="3038" y="4957"/>
                    <a:pt x="3253" y="4937"/>
                  </a:cubicBezTo>
                  <a:cubicBezTo>
                    <a:pt x="3529" y="4910"/>
                    <a:pt x="3806" y="4921"/>
                    <a:pt x="4079" y="4855"/>
                  </a:cubicBezTo>
                  <a:cubicBezTo>
                    <a:pt x="4303" y="4800"/>
                    <a:pt x="4534" y="4766"/>
                    <a:pt x="4762" y="4722"/>
                  </a:cubicBezTo>
                  <a:cubicBezTo>
                    <a:pt x="4769" y="4721"/>
                    <a:pt x="4776" y="4719"/>
                    <a:pt x="4783" y="4717"/>
                  </a:cubicBezTo>
                  <a:cubicBezTo>
                    <a:pt x="4866" y="4690"/>
                    <a:pt x="4887" y="4655"/>
                    <a:pt x="4877" y="4566"/>
                  </a:cubicBezTo>
                  <a:cubicBezTo>
                    <a:pt x="4866" y="4485"/>
                    <a:pt x="4856" y="4403"/>
                    <a:pt x="4852" y="4321"/>
                  </a:cubicBezTo>
                  <a:close/>
                  <a:moveTo>
                    <a:pt x="3190" y="500"/>
                  </a:moveTo>
                  <a:cubicBezTo>
                    <a:pt x="3224" y="492"/>
                    <a:pt x="3251" y="479"/>
                    <a:pt x="3280" y="478"/>
                  </a:cubicBezTo>
                  <a:cubicBezTo>
                    <a:pt x="3444" y="474"/>
                    <a:pt x="3604" y="456"/>
                    <a:pt x="3763" y="401"/>
                  </a:cubicBezTo>
                  <a:cubicBezTo>
                    <a:pt x="3880" y="359"/>
                    <a:pt x="4009" y="358"/>
                    <a:pt x="4147" y="386"/>
                  </a:cubicBezTo>
                  <a:cubicBezTo>
                    <a:pt x="4154" y="435"/>
                    <a:pt x="4163" y="477"/>
                    <a:pt x="4165" y="520"/>
                  </a:cubicBezTo>
                  <a:cubicBezTo>
                    <a:pt x="4173" y="706"/>
                    <a:pt x="4180" y="893"/>
                    <a:pt x="4183" y="1079"/>
                  </a:cubicBezTo>
                  <a:cubicBezTo>
                    <a:pt x="4185" y="1211"/>
                    <a:pt x="4157" y="1243"/>
                    <a:pt x="4033" y="1249"/>
                  </a:cubicBezTo>
                  <a:cubicBezTo>
                    <a:pt x="3802" y="1260"/>
                    <a:pt x="3571" y="1266"/>
                    <a:pt x="3340" y="1272"/>
                  </a:cubicBezTo>
                  <a:cubicBezTo>
                    <a:pt x="3319" y="1273"/>
                    <a:pt x="3297" y="1263"/>
                    <a:pt x="3271" y="1255"/>
                  </a:cubicBezTo>
                  <a:cubicBezTo>
                    <a:pt x="3204" y="1009"/>
                    <a:pt x="3185" y="761"/>
                    <a:pt x="3190" y="500"/>
                  </a:cubicBezTo>
                  <a:close/>
                  <a:moveTo>
                    <a:pt x="262" y="1341"/>
                  </a:moveTo>
                  <a:cubicBezTo>
                    <a:pt x="241" y="1246"/>
                    <a:pt x="224" y="1150"/>
                    <a:pt x="214" y="1055"/>
                  </a:cubicBezTo>
                  <a:cubicBezTo>
                    <a:pt x="210" y="1014"/>
                    <a:pt x="229" y="971"/>
                    <a:pt x="241" y="908"/>
                  </a:cubicBezTo>
                  <a:cubicBezTo>
                    <a:pt x="283" y="964"/>
                    <a:pt x="312" y="1001"/>
                    <a:pt x="356" y="1058"/>
                  </a:cubicBezTo>
                  <a:cubicBezTo>
                    <a:pt x="384" y="966"/>
                    <a:pt x="405" y="898"/>
                    <a:pt x="427" y="825"/>
                  </a:cubicBezTo>
                  <a:cubicBezTo>
                    <a:pt x="545" y="806"/>
                    <a:pt x="661" y="787"/>
                    <a:pt x="791" y="767"/>
                  </a:cubicBezTo>
                  <a:cubicBezTo>
                    <a:pt x="790" y="848"/>
                    <a:pt x="787" y="935"/>
                    <a:pt x="788" y="1021"/>
                  </a:cubicBezTo>
                  <a:cubicBezTo>
                    <a:pt x="790" y="1110"/>
                    <a:pt x="795" y="1200"/>
                    <a:pt x="802" y="1288"/>
                  </a:cubicBezTo>
                  <a:cubicBezTo>
                    <a:pt x="809" y="1375"/>
                    <a:pt x="839" y="1462"/>
                    <a:pt x="821" y="1565"/>
                  </a:cubicBezTo>
                  <a:cubicBezTo>
                    <a:pt x="673" y="1606"/>
                    <a:pt x="549" y="1708"/>
                    <a:pt x="397" y="1752"/>
                  </a:cubicBezTo>
                  <a:cubicBezTo>
                    <a:pt x="387" y="1692"/>
                    <a:pt x="397" y="1631"/>
                    <a:pt x="372" y="1605"/>
                  </a:cubicBezTo>
                  <a:cubicBezTo>
                    <a:pt x="297" y="1529"/>
                    <a:pt x="283" y="1434"/>
                    <a:pt x="262" y="1341"/>
                  </a:cubicBezTo>
                  <a:close/>
                  <a:moveTo>
                    <a:pt x="434" y="2634"/>
                  </a:moveTo>
                  <a:cubicBezTo>
                    <a:pt x="419" y="2516"/>
                    <a:pt x="407" y="2397"/>
                    <a:pt x="393" y="2279"/>
                  </a:cubicBezTo>
                  <a:cubicBezTo>
                    <a:pt x="380" y="2169"/>
                    <a:pt x="365" y="2059"/>
                    <a:pt x="351" y="1936"/>
                  </a:cubicBezTo>
                  <a:cubicBezTo>
                    <a:pt x="419" y="1921"/>
                    <a:pt x="475" y="1912"/>
                    <a:pt x="529" y="1895"/>
                  </a:cubicBezTo>
                  <a:cubicBezTo>
                    <a:pt x="579" y="1880"/>
                    <a:pt x="625" y="1856"/>
                    <a:pt x="675" y="1839"/>
                  </a:cubicBezTo>
                  <a:cubicBezTo>
                    <a:pt x="730" y="1822"/>
                    <a:pt x="787" y="1807"/>
                    <a:pt x="847" y="1789"/>
                  </a:cubicBezTo>
                  <a:cubicBezTo>
                    <a:pt x="908" y="1849"/>
                    <a:pt x="888" y="1919"/>
                    <a:pt x="896" y="1982"/>
                  </a:cubicBezTo>
                  <a:cubicBezTo>
                    <a:pt x="903" y="2049"/>
                    <a:pt x="904" y="2116"/>
                    <a:pt x="907" y="2182"/>
                  </a:cubicBezTo>
                  <a:cubicBezTo>
                    <a:pt x="912" y="2257"/>
                    <a:pt x="916" y="2332"/>
                    <a:pt x="923" y="2405"/>
                  </a:cubicBezTo>
                  <a:cubicBezTo>
                    <a:pt x="929" y="2472"/>
                    <a:pt x="943" y="2538"/>
                    <a:pt x="950" y="2604"/>
                  </a:cubicBezTo>
                  <a:cubicBezTo>
                    <a:pt x="959" y="2669"/>
                    <a:pt x="964" y="2735"/>
                    <a:pt x="969" y="2800"/>
                  </a:cubicBezTo>
                  <a:cubicBezTo>
                    <a:pt x="802" y="2853"/>
                    <a:pt x="647" y="2901"/>
                    <a:pt x="479" y="2952"/>
                  </a:cubicBezTo>
                  <a:cubicBezTo>
                    <a:pt x="427" y="2854"/>
                    <a:pt x="447" y="2741"/>
                    <a:pt x="434" y="2634"/>
                  </a:cubicBezTo>
                  <a:close/>
                  <a:moveTo>
                    <a:pt x="483" y="3124"/>
                  </a:moveTo>
                  <a:cubicBezTo>
                    <a:pt x="650" y="3095"/>
                    <a:pt x="809" y="3067"/>
                    <a:pt x="979" y="3039"/>
                  </a:cubicBezTo>
                  <a:cubicBezTo>
                    <a:pt x="993" y="3083"/>
                    <a:pt x="1012" y="3117"/>
                    <a:pt x="1015" y="3149"/>
                  </a:cubicBezTo>
                  <a:cubicBezTo>
                    <a:pt x="1024" y="3358"/>
                    <a:pt x="1030" y="3566"/>
                    <a:pt x="1039" y="3783"/>
                  </a:cubicBezTo>
                  <a:cubicBezTo>
                    <a:pt x="923" y="3908"/>
                    <a:pt x="759" y="3883"/>
                    <a:pt x="599" y="3917"/>
                  </a:cubicBezTo>
                  <a:cubicBezTo>
                    <a:pt x="505" y="3654"/>
                    <a:pt x="482" y="3393"/>
                    <a:pt x="483" y="3124"/>
                  </a:cubicBezTo>
                  <a:close/>
                  <a:moveTo>
                    <a:pt x="789" y="5121"/>
                  </a:moveTo>
                  <a:cubicBezTo>
                    <a:pt x="754" y="4981"/>
                    <a:pt x="709" y="4855"/>
                    <a:pt x="689" y="4723"/>
                  </a:cubicBezTo>
                  <a:cubicBezTo>
                    <a:pt x="662" y="4540"/>
                    <a:pt x="653" y="4355"/>
                    <a:pt x="635" y="4172"/>
                  </a:cubicBezTo>
                  <a:cubicBezTo>
                    <a:pt x="775" y="4094"/>
                    <a:pt x="922" y="4133"/>
                    <a:pt x="1061" y="4076"/>
                  </a:cubicBezTo>
                  <a:cubicBezTo>
                    <a:pt x="1177" y="4405"/>
                    <a:pt x="1118" y="4734"/>
                    <a:pt x="1184" y="5058"/>
                  </a:cubicBezTo>
                  <a:cubicBezTo>
                    <a:pt x="1058" y="5123"/>
                    <a:pt x="925" y="5106"/>
                    <a:pt x="789" y="5121"/>
                  </a:cubicBezTo>
                  <a:close/>
                  <a:moveTo>
                    <a:pt x="992" y="742"/>
                  </a:moveTo>
                  <a:cubicBezTo>
                    <a:pt x="1150" y="722"/>
                    <a:pt x="1304" y="703"/>
                    <a:pt x="1456" y="683"/>
                  </a:cubicBezTo>
                  <a:cubicBezTo>
                    <a:pt x="1603" y="664"/>
                    <a:pt x="1740" y="590"/>
                    <a:pt x="1894" y="621"/>
                  </a:cubicBezTo>
                  <a:cubicBezTo>
                    <a:pt x="1933" y="764"/>
                    <a:pt x="1951" y="1213"/>
                    <a:pt x="1923" y="1401"/>
                  </a:cubicBezTo>
                  <a:cubicBezTo>
                    <a:pt x="1788" y="1418"/>
                    <a:pt x="1649" y="1430"/>
                    <a:pt x="1511" y="1454"/>
                  </a:cubicBezTo>
                  <a:cubicBezTo>
                    <a:pt x="1381" y="1477"/>
                    <a:pt x="1256" y="1532"/>
                    <a:pt x="1108" y="1525"/>
                  </a:cubicBezTo>
                  <a:cubicBezTo>
                    <a:pt x="1008" y="1272"/>
                    <a:pt x="1073" y="1002"/>
                    <a:pt x="992" y="742"/>
                  </a:cubicBezTo>
                  <a:close/>
                  <a:moveTo>
                    <a:pt x="1129" y="1770"/>
                  </a:moveTo>
                  <a:cubicBezTo>
                    <a:pt x="1418" y="1733"/>
                    <a:pt x="1671" y="1625"/>
                    <a:pt x="1941" y="1656"/>
                  </a:cubicBezTo>
                  <a:cubicBezTo>
                    <a:pt x="2012" y="1829"/>
                    <a:pt x="2091" y="2386"/>
                    <a:pt x="2079" y="2622"/>
                  </a:cubicBezTo>
                  <a:cubicBezTo>
                    <a:pt x="1922" y="2687"/>
                    <a:pt x="1523" y="2743"/>
                    <a:pt x="1256" y="2736"/>
                  </a:cubicBezTo>
                  <a:cubicBezTo>
                    <a:pt x="1153" y="2433"/>
                    <a:pt x="1187" y="2109"/>
                    <a:pt x="1129" y="1770"/>
                  </a:cubicBezTo>
                  <a:close/>
                  <a:moveTo>
                    <a:pt x="1299" y="3006"/>
                  </a:moveTo>
                  <a:cubicBezTo>
                    <a:pt x="1428" y="2963"/>
                    <a:pt x="1961" y="2900"/>
                    <a:pt x="2112" y="2910"/>
                  </a:cubicBezTo>
                  <a:cubicBezTo>
                    <a:pt x="2158" y="3060"/>
                    <a:pt x="2187" y="3380"/>
                    <a:pt x="2177" y="3637"/>
                  </a:cubicBezTo>
                  <a:cubicBezTo>
                    <a:pt x="1858" y="3716"/>
                    <a:pt x="1510" y="3767"/>
                    <a:pt x="1346" y="3757"/>
                  </a:cubicBezTo>
                  <a:cubicBezTo>
                    <a:pt x="1300" y="3600"/>
                    <a:pt x="1278" y="3248"/>
                    <a:pt x="1299" y="3006"/>
                  </a:cubicBezTo>
                  <a:close/>
                  <a:moveTo>
                    <a:pt x="2283" y="4826"/>
                  </a:moveTo>
                  <a:cubicBezTo>
                    <a:pt x="2158" y="4878"/>
                    <a:pt x="1619" y="4982"/>
                    <a:pt x="1446" y="4985"/>
                  </a:cubicBezTo>
                  <a:cubicBezTo>
                    <a:pt x="1407" y="4835"/>
                    <a:pt x="1433" y="4677"/>
                    <a:pt x="1412" y="4523"/>
                  </a:cubicBezTo>
                  <a:cubicBezTo>
                    <a:pt x="1391" y="4369"/>
                    <a:pt x="1379" y="4214"/>
                    <a:pt x="1363" y="4061"/>
                  </a:cubicBezTo>
                  <a:cubicBezTo>
                    <a:pt x="1556" y="3988"/>
                    <a:pt x="2030" y="3924"/>
                    <a:pt x="2224" y="3944"/>
                  </a:cubicBezTo>
                  <a:cubicBezTo>
                    <a:pt x="2288" y="4124"/>
                    <a:pt x="2315" y="4547"/>
                    <a:pt x="2283" y="4826"/>
                  </a:cubicBezTo>
                  <a:close/>
                  <a:moveTo>
                    <a:pt x="2171" y="618"/>
                  </a:moveTo>
                  <a:cubicBezTo>
                    <a:pt x="2194" y="613"/>
                    <a:pt x="2221" y="600"/>
                    <a:pt x="2249" y="599"/>
                  </a:cubicBezTo>
                  <a:cubicBezTo>
                    <a:pt x="2384" y="595"/>
                    <a:pt x="2517" y="579"/>
                    <a:pt x="2643" y="525"/>
                  </a:cubicBezTo>
                  <a:cubicBezTo>
                    <a:pt x="2749" y="480"/>
                    <a:pt x="2861" y="485"/>
                    <a:pt x="2985" y="501"/>
                  </a:cubicBezTo>
                  <a:cubicBezTo>
                    <a:pt x="2994" y="770"/>
                    <a:pt x="3003" y="1016"/>
                    <a:pt x="3012" y="1273"/>
                  </a:cubicBezTo>
                  <a:cubicBezTo>
                    <a:pt x="2874" y="1305"/>
                    <a:pt x="2738" y="1286"/>
                    <a:pt x="2606" y="1305"/>
                  </a:cubicBezTo>
                  <a:cubicBezTo>
                    <a:pt x="2475" y="1325"/>
                    <a:pt x="2345" y="1353"/>
                    <a:pt x="2216" y="1378"/>
                  </a:cubicBezTo>
                  <a:cubicBezTo>
                    <a:pt x="2168" y="1183"/>
                    <a:pt x="2150" y="880"/>
                    <a:pt x="2171" y="618"/>
                  </a:cubicBezTo>
                  <a:close/>
                  <a:moveTo>
                    <a:pt x="2231" y="1656"/>
                  </a:moveTo>
                  <a:cubicBezTo>
                    <a:pt x="2503" y="1544"/>
                    <a:pt x="2765" y="1524"/>
                    <a:pt x="3031" y="1546"/>
                  </a:cubicBezTo>
                  <a:cubicBezTo>
                    <a:pt x="3082" y="1672"/>
                    <a:pt x="3153" y="2186"/>
                    <a:pt x="3157" y="2438"/>
                  </a:cubicBezTo>
                  <a:cubicBezTo>
                    <a:pt x="3048" y="2525"/>
                    <a:pt x="2906" y="2503"/>
                    <a:pt x="2780" y="2536"/>
                  </a:cubicBezTo>
                  <a:cubicBezTo>
                    <a:pt x="2650" y="2567"/>
                    <a:pt x="2518" y="2580"/>
                    <a:pt x="2360" y="2606"/>
                  </a:cubicBezTo>
                  <a:cubicBezTo>
                    <a:pt x="2304" y="2272"/>
                    <a:pt x="2264" y="1965"/>
                    <a:pt x="2231" y="1656"/>
                  </a:cubicBezTo>
                  <a:close/>
                  <a:moveTo>
                    <a:pt x="2420" y="3238"/>
                  </a:moveTo>
                  <a:cubicBezTo>
                    <a:pt x="2402" y="3113"/>
                    <a:pt x="2376" y="2989"/>
                    <a:pt x="2395" y="2856"/>
                  </a:cubicBezTo>
                  <a:cubicBezTo>
                    <a:pt x="2645" y="2785"/>
                    <a:pt x="2896" y="2761"/>
                    <a:pt x="3159" y="2715"/>
                  </a:cubicBezTo>
                  <a:cubicBezTo>
                    <a:pt x="3169" y="3002"/>
                    <a:pt x="3178" y="3254"/>
                    <a:pt x="3188" y="3521"/>
                  </a:cubicBezTo>
                  <a:cubicBezTo>
                    <a:pt x="2951" y="3570"/>
                    <a:pt x="2717" y="3590"/>
                    <a:pt x="2479" y="3634"/>
                  </a:cubicBezTo>
                  <a:cubicBezTo>
                    <a:pt x="2408" y="3505"/>
                    <a:pt x="2438" y="3367"/>
                    <a:pt x="2420" y="3238"/>
                  </a:cubicBezTo>
                  <a:close/>
                  <a:moveTo>
                    <a:pt x="3129" y="4699"/>
                  </a:moveTo>
                  <a:cubicBezTo>
                    <a:pt x="3041" y="4712"/>
                    <a:pt x="2951" y="4721"/>
                    <a:pt x="2864" y="4739"/>
                  </a:cubicBezTo>
                  <a:cubicBezTo>
                    <a:pt x="2770" y="4759"/>
                    <a:pt x="2678" y="4785"/>
                    <a:pt x="2581" y="4773"/>
                  </a:cubicBezTo>
                  <a:cubicBezTo>
                    <a:pt x="2547" y="4636"/>
                    <a:pt x="2509" y="4138"/>
                    <a:pt x="2516" y="3928"/>
                  </a:cubicBezTo>
                  <a:cubicBezTo>
                    <a:pt x="2695" y="3838"/>
                    <a:pt x="3036" y="3794"/>
                    <a:pt x="3261" y="3833"/>
                  </a:cubicBezTo>
                  <a:cubicBezTo>
                    <a:pt x="3280" y="3931"/>
                    <a:pt x="3304" y="4032"/>
                    <a:pt x="3316" y="4135"/>
                  </a:cubicBezTo>
                  <a:cubicBezTo>
                    <a:pt x="3328" y="4223"/>
                    <a:pt x="3320" y="4315"/>
                    <a:pt x="3335" y="4402"/>
                  </a:cubicBezTo>
                  <a:cubicBezTo>
                    <a:pt x="3351" y="4487"/>
                    <a:pt x="3386" y="4568"/>
                    <a:pt x="3416" y="4663"/>
                  </a:cubicBezTo>
                  <a:cubicBezTo>
                    <a:pt x="3320" y="4700"/>
                    <a:pt x="3222" y="4684"/>
                    <a:pt x="3129" y="4699"/>
                  </a:cubicBezTo>
                  <a:close/>
                  <a:moveTo>
                    <a:pt x="3319" y="1548"/>
                  </a:moveTo>
                  <a:cubicBezTo>
                    <a:pt x="3544" y="1505"/>
                    <a:pt x="4072" y="1492"/>
                    <a:pt x="4231" y="1524"/>
                  </a:cubicBezTo>
                  <a:cubicBezTo>
                    <a:pt x="4239" y="1546"/>
                    <a:pt x="4253" y="1572"/>
                    <a:pt x="4257" y="1601"/>
                  </a:cubicBezTo>
                  <a:cubicBezTo>
                    <a:pt x="4298" y="1819"/>
                    <a:pt x="4337" y="2038"/>
                    <a:pt x="4378" y="2264"/>
                  </a:cubicBezTo>
                  <a:cubicBezTo>
                    <a:pt x="4223" y="2325"/>
                    <a:pt x="4062" y="2292"/>
                    <a:pt x="3911" y="2323"/>
                  </a:cubicBezTo>
                  <a:cubicBezTo>
                    <a:pt x="3767" y="2355"/>
                    <a:pt x="3616" y="2364"/>
                    <a:pt x="3455" y="2385"/>
                  </a:cubicBezTo>
                  <a:cubicBezTo>
                    <a:pt x="3376" y="2260"/>
                    <a:pt x="3386" y="2115"/>
                    <a:pt x="3359" y="1980"/>
                  </a:cubicBezTo>
                  <a:cubicBezTo>
                    <a:pt x="3332" y="1841"/>
                    <a:pt x="3310" y="1702"/>
                    <a:pt x="3319" y="1548"/>
                  </a:cubicBezTo>
                  <a:close/>
                  <a:moveTo>
                    <a:pt x="4541" y="3569"/>
                  </a:moveTo>
                  <a:cubicBezTo>
                    <a:pt x="4539" y="3763"/>
                    <a:pt x="4540" y="3957"/>
                    <a:pt x="4531" y="4151"/>
                  </a:cubicBezTo>
                  <a:cubicBezTo>
                    <a:pt x="4523" y="4281"/>
                    <a:pt x="4476" y="4411"/>
                    <a:pt x="4448" y="4535"/>
                  </a:cubicBezTo>
                  <a:cubicBezTo>
                    <a:pt x="4318" y="4602"/>
                    <a:pt x="4203" y="4525"/>
                    <a:pt x="4087" y="4525"/>
                  </a:cubicBezTo>
                  <a:cubicBezTo>
                    <a:pt x="3968" y="4525"/>
                    <a:pt x="3849" y="4533"/>
                    <a:pt x="3741" y="4537"/>
                  </a:cubicBezTo>
                  <a:cubicBezTo>
                    <a:pt x="3644" y="4459"/>
                    <a:pt x="3635" y="4357"/>
                    <a:pt x="3613" y="4265"/>
                  </a:cubicBezTo>
                  <a:cubicBezTo>
                    <a:pt x="3588" y="4164"/>
                    <a:pt x="3574" y="4059"/>
                    <a:pt x="3564" y="3955"/>
                  </a:cubicBezTo>
                  <a:cubicBezTo>
                    <a:pt x="3530" y="3597"/>
                    <a:pt x="3498" y="3239"/>
                    <a:pt x="3468" y="2881"/>
                  </a:cubicBezTo>
                  <a:cubicBezTo>
                    <a:pt x="3462" y="2815"/>
                    <a:pt x="3463" y="2747"/>
                    <a:pt x="3460" y="2677"/>
                  </a:cubicBezTo>
                  <a:cubicBezTo>
                    <a:pt x="3504" y="2660"/>
                    <a:pt x="3536" y="2643"/>
                    <a:pt x="3572" y="2636"/>
                  </a:cubicBezTo>
                  <a:cubicBezTo>
                    <a:pt x="3615" y="2626"/>
                    <a:pt x="3663" y="2629"/>
                    <a:pt x="3705" y="2616"/>
                  </a:cubicBezTo>
                  <a:cubicBezTo>
                    <a:pt x="3858" y="2568"/>
                    <a:pt x="4009" y="2571"/>
                    <a:pt x="4168" y="2591"/>
                  </a:cubicBezTo>
                  <a:cubicBezTo>
                    <a:pt x="4278" y="2603"/>
                    <a:pt x="4371" y="2631"/>
                    <a:pt x="4467" y="2712"/>
                  </a:cubicBezTo>
                  <a:cubicBezTo>
                    <a:pt x="4494" y="2989"/>
                    <a:pt x="4542" y="3279"/>
                    <a:pt x="4541" y="356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19"/>
            <p:cNvSpPr/>
            <p:nvPr/>
          </p:nvSpPr>
          <p:spPr>
            <a:xfrm>
              <a:off x="1513253" y="3447473"/>
              <a:ext cx="265626" cy="111593"/>
            </a:xfrm>
            <a:custGeom>
              <a:avLst/>
              <a:gdLst/>
              <a:ahLst/>
              <a:cxnLst/>
              <a:rect l="l" t="t" r="r" b="b"/>
              <a:pathLst>
                <a:path w="5489" h="2306" extrusionOk="0">
                  <a:moveTo>
                    <a:pt x="748" y="2305"/>
                  </a:moveTo>
                  <a:cubicBezTo>
                    <a:pt x="919" y="2295"/>
                    <a:pt x="1068" y="2288"/>
                    <a:pt x="1217" y="2275"/>
                  </a:cubicBezTo>
                  <a:cubicBezTo>
                    <a:pt x="1299" y="2267"/>
                    <a:pt x="1380" y="2248"/>
                    <a:pt x="1461" y="2235"/>
                  </a:cubicBezTo>
                  <a:cubicBezTo>
                    <a:pt x="1535" y="2222"/>
                    <a:pt x="1607" y="2207"/>
                    <a:pt x="1682" y="2198"/>
                  </a:cubicBezTo>
                  <a:cubicBezTo>
                    <a:pt x="1852" y="2175"/>
                    <a:pt x="2023" y="2153"/>
                    <a:pt x="2194" y="2134"/>
                  </a:cubicBezTo>
                  <a:cubicBezTo>
                    <a:pt x="2388" y="2112"/>
                    <a:pt x="2580" y="2087"/>
                    <a:pt x="2775" y="2077"/>
                  </a:cubicBezTo>
                  <a:cubicBezTo>
                    <a:pt x="3006" y="2063"/>
                    <a:pt x="3239" y="2054"/>
                    <a:pt x="3466" y="2004"/>
                  </a:cubicBezTo>
                  <a:cubicBezTo>
                    <a:pt x="3554" y="1985"/>
                    <a:pt x="3644" y="1972"/>
                    <a:pt x="3733" y="1966"/>
                  </a:cubicBezTo>
                  <a:cubicBezTo>
                    <a:pt x="3943" y="1954"/>
                    <a:pt x="4152" y="1937"/>
                    <a:pt x="4361" y="1939"/>
                  </a:cubicBezTo>
                  <a:cubicBezTo>
                    <a:pt x="4572" y="1942"/>
                    <a:pt x="4774" y="1864"/>
                    <a:pt x="4985" y="1897"/>
                  </a:cubicBezTo>
                  <a:cubicBezTo>
                    <a:pt x="5091" y="1914"/>
                    <a:pt x="5169" y="1853"/>
                    <a:pt x="5249" y="1795"/>
                  </a:cubicBezTo>
                  <a:cubicBezTo>
                    <a:pt x="5311" y="1748"/>
                    <a:pt x="5318" y="1684"/>
                    <a:pt x="5320" y="1615"/>
                  </a:cubicBezTo>
                  <a:cubicBezTo>
                    <a:pt x="5321" y="1586"/>
                    <a:pt x="5331" y="1556"/>
                    <a:pt x="5344" y="1530"/>
                  </a:cubicBezTo>
                  <a:cubicBezTo>
                    <a:pt x="5488" y="1234"/>
                    <a:pt x="5442" y="932"/>
                    <a:pt x="5374" y="630"/>
                  </a:cubicBezTo>
                  <a:cubicBezTo>
                    <a:pt x="5356" y="548"/>
                    <a:pt x="5348" y="472"/>
                    <a:pt x="5370" y="389"/>
                  </a:cubicBezTo>
                  <a:cubicBezTo>
                    <a:pt x="5389" y="319"/>
                    <a:pt x="5389" y="241"/>
                    <a:pt x="5381" y="168"/>
                  </a:cubicBezTo>
                  <a:cubicBezTo>
                    <a:pt x="5369" y="61"/>
                    <a:pt x="5306" y="10"/>
                    <a:pt x="5202" y="3"/>
                  </a:cubicBezTo>
                  <a:cubicBezTo>
                    <a:pt x="5149" y="0"/>
                    <a:pt x="5097" y="4"/>
                    <a:pt x="5044" y="6"/>
                  </a:cubicBezTo>
                  <a:cubicBezTo>
                    <a:pt x="4408" y="29"/>
                    <a:pt x="3771" y="65"/>
                    <a:pt x="3135" y="70"/>
                  </a:cubicBezTo>
                  <a:cubicBezTo>
                    <a:pt x="2733" y="73"/>
                    <a:pt x="2350" y="172"/>
                    <a:pt x="1960" y="231"/>
                  </a:cubicBezTo>
                  <a:cubicBezTo>
                    <a:pt x="1686" y="273"/>
                    <a:pt x="1416" y="333"/>
                    <a:pt x="1143" y="385"/>
                  </a:cubicBezTo>
                  <a:cubicBezTo>
                    <a:pt x="960" y="421"/>
                    <a:pt x="777" y="457"/>
                    <a:pt x="594" y="494"/>
                  </a:cubicBezTo>
                  <a:cubicBezTo>
                    <a:pt x="390" y="535"/>
                    <a:pt x="224" y="649"/>
                    <a:pt x="66" y="775"/>
                  </a:cubicBezTo>
                  <a:cubicBezTo>
                    <a:pt x="34" y="800"/>
                    <a:pt x="7" y="849"/>
                    <a:pt x="5" y="888"/>
                  </a:cubicBezTo>
                  <a:cubicBezTo>
                    <a:pt x="1" y="1023"/>
                    <a:pt x="9" y="1149"/>
                    <a:pt x="111" y="1263"/>
                  </a:cubicBezTo>
                  <a:cubicBezTo>
                    <a:pt x="282" y="1453"/>
                    <a:pt x="417" y="1670"/>
                    <a:pt x="507" y="1912"/>
                  </a:cubicBezTo>
                  <a:cubicBezTo>
                    <a:pt x="550" y="2030"/>
                    <a:pt x="576" y="2156"/>
                    <a:pt x="701" y="2224"/>
                  </a:cubicBezTo>
                  <a:cubicBezTo>
                    <a:pt x="723" y="2237"/>
                    <a:pt x="731" y="2275"/>
                    <a:pt x="748" y="2305"/>
                  </a:cubicBezTo>
                  <a:close/>
                  <a:moveTo>
                    <a:pt x="164" y="972"/>
                  </a:moveTo>
                  <a:cubicBezTo>
                    <a:pt x="288" y="869"/>
                    <a:pt x="418" y="792"/>
                    <a:pt x="572" y="765"/>
                  </a:cubicBezTo>
                  <a:cubicBezTo>
                    <a:pt x="756" y="731"/>
                    <a:pt x="941" y="708"/>
                    <a:pt x="1126" y="677"/>
                  </a:cubicBezTo>
                  <a:cubicBezTo>
                    <a:pt x="1399" y="629"/>
                    <a:pt x="1669" y="571"/>
                    <a:pt x="1943" y="531"/>
                  </a:cubicBezTo>
                  <a:cubicBezTo>
                    <a:pt x="2306" y="478"/>
                    <a:pt x="2658" y="371"/>
                    <a:pt x="3028" y="363"/>
                  </a:cubicBezTo>
                  <a:cubicBezTo>
                    <a:pt x="3628" y="349"/>
                    <a:pt x="4227" y="322"/>
                    <a:pt x="4826" y="301"/>
                  </a:cubicBezTo>
                  <a:cubicBezTo>
                    <a:pt x="4892" y="299"/>
                    <a:pt x="4958" y="304"/>
                    <a:pt x="5018" y="305"/>
                  </a:cubicBezTo>
                  <a:cubicBezTo>
                    <a:pt x="5028" y="332"/>
                    <a:pt x="5041" y="347"/>
                    <a:pt x="5038" y="358"/>
                  </a:cubicBezTo>
                  <a:cubicBezTo>
                    <a:pt x="4997" y="490"/>
                    <a:pt x="4988" y="615"/>
                    <a:pt x="5068" y="743"/>
                  </a:cubicBezTo>
                  <a:cubicBezTo>
                    <a:pt x="5104" y="801"/>
                    <a:pt x="5096" y="888"/>
                    <a:pt x="5102" y="963"/>
                  </a:cubicBezTo>
                  <a:cubicBezTo>
                    <a:pt x="5110" y="1074"/>
                    <a:pt x="5118" y="1187"/>
                    <a:pt x="5118" y="1299"/>
                  </a:cubicBezTo>
                  <a:cubicBezTo>
                    <a:pt x="5118" y="1357"/>
                    <a:pt x="5102" y="1416"/>
                    <a:pt x="5092" y="1474"/>
                  </a:cubicBezTo>
                  <a:cubicBezTo>
                    <a:pt x="5076" y="1562"/>
                    <a:pt x="5028" y="1622"/>
                    <a:pt x="4938" y="1647"/>
                  </a:cubicBezTo>
                  <a:cubicBezTo>
                    <a:pt x="4856" y="1669"/>
                    <a:pt x="4844" y="1667"/>
                    <a:pt x="4717" y="1554"/>
                  </a:cubicBezTo>
                  <a:cubicBezTo>
                    <a:pt x="4589" y="1644"/>
                    <a:pt x="4589" y="1646"/>
                    <a:pt x="4465" y="1651"/>
                  </a:cubicBezTo>
                  <a:cubicBezTo>
                    <a:pt x="4337" y="1657"/>
                    <a:pt x="4210" y="1661"/>
                    <a:pt x="4083" y="1664"/>
                  </a:cubicBezTo>
                  <a:cubicBezTo>
                    <a:pt x="3804" y="1670"/>
                    <a:pt x="3530" y="1698"/>
                    <a:pt x="3256" y="1750"/>
                  </a:cubicBezTo>
                  <a:cubicBezTo>
                    <a:pt x="3073" y="1784"/>
                    <a:pt x="2884" y="1789"/>
                    <a:pt x="2697" y="1798"/>
                  </a:cubicBezTo>
                  <a:cubicBezTo>
                    <a:pt x="2502" y="1810"/>
                    <a:pt x="2309" y="1821"/>
                    <a:pt x="2116" y="1860"/>
                  </a:cubicBezTo>
                  <a:cubicBezTo>
                    <a:pt x="1955" y="1893"/>
                    <a:pt x="1790" y="1906"/>
                    <a:pt x="1627" y="1929"/>
                  </a:cubicBezTo>
                  <a:cubicBezTo>
                    <a:pt x="1590" y="1934"/>
                    <a:pt x="1550" y="1931"/>
                    <a:pt x="1516" y="1942"/>
                  </a:cubicBezTo>
                  <a:cubicBezTo>
                    <a:pt x="1286" y="2020"/>
                    <a:pt x="1047" y="2041"/>
                    <a:pt x="796" y="2066"/>
                  </a:cubicBezTo>
                  <a:cubicBezTo>
                    <a:pt x="707" y="1644"/>
                    <a:pt x="465" y="1297"/>
                    <a:pt x="164" y="97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19"/>
            <p:cNvSpPr/>
            <p:nvPr/>
          </p:nvSpPr>
          <p:spPr>
            <a:xfrm>
              <a:off x="1782750" y="3424535"/>
              <a:ext cx="14905" cy="27681"/>
            </a:xfrm>
            <a:custGeom>
              <a:avLst/>
              <a:gdLst/>
              <a:ahLst/>
              <a:cxnLst/>
              <a:rect l="l" t="t" r="r" b="b"/>
              <a:pathLst>
                <a:path w="308" h="572" extrusionOk="0">
                  <a:moveTo>
                    <a:pt x="258" y="46"/>
                  </a:moveTo>
                  <a:cubicBezTo>
                    <a:pt x="246" y="25"/>
                    <a:pt x="213" y="1"/>
                    <a:pt x="194" y="5"/>
                  </a:cubicBezTo>
                  <a:cubicBezTo>
                    <a:pt x="172" y="8"/>
                    <a:pt x="146" y="39"/>
                    <a:pt x="138" y="63"/>
                  </a:cubicBezTo>
                  <a:cubicBezTo>
                    <a:pt x="108" y="152"/>
                    <a:pt x="84" y="245"/>
                    <a:pt x="56" y="335"/>
                  </a:cubicBezTo>
                  <a:cubicBezTo>
                    <a:pt x="40" y="390"/>
                    <a:pt x="19" y="443"/>
                    <a:pt x="0" y="498"/>
                  </a:cubicBezTo>
                  <a:cubicBezTo>
                    <a:pt x="36" y="523"/>
                    <a:pt x="59" y="538"/>
                    <a:pt x="110" y="572"/>
                  </a:cubicBezTo>
                  <a:cubicBezTo>
                    <a:pt x="170" y="453"/>
                    <a:pt x="217" y="354"/>
                    <a:pt x="268" y="256"/>
                  </a:cubicBezTo>
                  <a:cubicBezTo>
                    <a:pt x="307" y="183"/>
                    <a:pt x="296" y="112"/>
                    <a:pt x="258" y="4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19"/>
            <p:cNvSpPr/>
            <p:nvPr/>
          </p:nvSpPr>
          <p:spPr>
            <a:xfrm>
              <a:off x="1555499" y="3824354"/>
              <a:ext cx="11663" cy="20131"/>
            </a:xfrm>
            <a:custGeom>
              <a:avLst/>
              <a:gdLst/>
              <a:ahLst/>
              <a:cxnLst/>
              <a:rect l="l" t="t" r="r" b="b"/>
              <a:pathLst>
                <a:path w="241" h="416" extrusionOk="0">
                  <a:moveTo>
                    <a:pt x="109" y="34"/>
                  </a:moveTo>
                  <a:cubicBezTo>
                    <a:pt x="41" y="109"/>
                    <a:pt x="1" y="197"/>
                    <a:pt x="10" y="298"/>
                  </a:cubicBezTo>
                  <a:cubicBezTo>
                    <a:pt x="14" y="351"/>
                    <a:pt x="33" y="402"/>
                    <a:pt x="111" y="415"/>
                  </a:cubicBezTo>
                  <a:cubicBezTo>
                    <a:pt x="131" y="384"/>
                    <a:pt x="160" y="350"/>
                    <a:pt x="175" y="311"/>
                  </a:cubicBezTo>
                  <a:cubicBezTo>
                    <a:pt x="201" y="249"/>
                    <a:pt x="220" y="185"/>
                    <a:pt x="235" y="119"/>
                  </a:cubicBezTo>
                  <a:cubicBezTo>
                    <a:pt x="241" y="101"/>
                    <a:pt x="229" y="76"/>
                    <a:pt x="221" y="56"/>
                  </a:cubicBezTo>
                  <a:cubicBezTo>
                    <a:pt x="206" y="13"/>
                    <a:pt x="141" y="1"/>
                    <a:pt x="109" y="3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9" name="Google Shape;679;p19"/>
          <p:cNvGrpSpPr/>
          <p:nvPr/>
        </p:nvGrpSpPr>
        <p:grpSpPr>
          <a:xfrm flipH="1">
            <a:off x="7079353" y="317361"/>
            <a:ext cx="1237541" cy="1059505"/>
            <a:chOff x="6582488" y="282527"/>
            <a:chExt cx="1237541" cy="1059505"/>
          </a:xfrm>
        </p:grpSpPr>
        <p:sp>
          <p:nvSpPr>
            <p:cNvPr id="680" name="Google Shape;680;p19"/>
            <p:cNvSpPr/>
            <p:nvPr/>
          </p:nvSpPr>
          <p:spPr>
            <a:xfrm rot="10800000">
              <a:off x="6582488" y="282527"/>
              <a:ext cx="488667" cy="1059505"/>
            </a:xfrm>
            <a:custGeom>
              <a:avLst/>
              <a:gdLst/>
              <a:ahLst/>
              <a:cxnLst/>
              <a:rect l="l" t="t" r="r" b="b"/>
              <a:pathLst>
                <a:path w="10098" h="21894" extrusionOk="0">
                  <a:moveTo>
                    <a:pt x="10078" y="3754"/>
                  </a:moveTo>
                  <a:cubicBezTo>
                    <a:pt x="10048" y="3463"/>
                    <a:pt x="10030" y="3172"/>
                    <a:pt x="10043" y="2879"/>
                  </a:cubicBezTo>
                  <a:cubicBezTo>
                    <a:pt x="10044" y="2849"/>
                    <a:pt x="10036" y="2820"/>
                    <a:pt x="10031" y="2790"/>
                  </a:cubicBezTo>
                  <a:cubicBezTo>
                    <a:pt x="10025" y="2756"/>
                    <a:pt x="10024" y="2724"/>
                    <a:pt x="9986" y="2697"/>
                  </a:cubicBezTo>
                  <a:cubicBezTo>
                    <a:pt x="9945" y="2668"/>
                    <a:pt x="9918" y="2618"/>
                    <a:pt x="9892" y="2573"/>
                  </a:cubicBezTo>
                  <a:cubicBezTo>
                    <a:pt x="9818" y="2442"/>
                    <a:pt x="9706" y="2408"/>
                    <a:pt x="9567" y="2438"/>
                  </a:cubicBezTo>
                  <a:cubicBezTo>
                    <a:pt x="9505" y="2451"/>
                    <a:pt x="9442" y="2462"/>
                    <a:pt x="9362" y="2478"/>
                  </a:cubicBezTo>
                  <a:cubicBezTo>
                    <a:pt x="9363" y="2335"/>
                    <a:pt x="9368" y="2207"/>
                    <a:pt x="9365" y="2081"/>
                  </a:cubicBezTo>
                  <a:cubicBezTo>
                    <a:pt x="9362" y="1969"/>
                    <a:pt x="9361" y="1855"/>
                    <a:pt x="9341" y="1746"/>
                  </a:cubicBezTo>
                  <a:cubicBezTo>
                    <a:pt x="9310" y="1575"/>
                    <a:pt x="9246" y="1423"/>
                    <a:pt x="9114" y="1294"/>
                  </a:cubicBezTo>
                  <a:cubicBezTo>
                    <a:pt x="9011" y="1194"/>
                    <a:pt x="8917" y="1175"/>
                    <a:pt x="8791" y="1215"/>
                  </a:cubicBezTo>
                  <a:cubicBezTo>
                    <a:pt x="8731" y="1234"/>
                    <a:pt x="8681" y="1256"/>
                    <a:pt x="8650" y="1315"/>
                  </a:cubicBezTo>
                  <a:cubicBezTo>
                    <a:pt x="8645" y="1326"/>
                    <a:pt x="8614" y="1324"/>
                    <a:pt x="8588" y="1329"/>
                  </a:cubicBezTo>
                  <a:cubicBezTo>
                    <a:pt x="8568" y="1251"/>
                    <a:pt x="8595" y="1179"/>
                    <a:pt x="8559" y="1106"/>
                  </a:cubicBezTo>
                  <a:cubicBezTo>
                    <a:pt x="8509" y="1008"/>
                    <a:pt x="8477" y="899"/>
                    <a:pt x="8442" y="792"/>
                  </a:cubicBezTo>
                  <a:cubicBezTo>
                    <a:pt x="8378" y="606"/>
                    <a:pt x="8230" y="495"/>
                    <a:pt x="8034" y="507"/>
                  </a:cubicBezTo>
                  <a:cubicBezTo>
                    <a:pt x="7904" y="516"/>
                    <a:pt x="7761" y="498"/>
                    <a:pt x="7658" y="615"/>
                  </a:cubicBezTo>
                  <a:cubicBezTo>
                    <a:pt x="7641" y="634"/>
                    <a:pt x="7603" y="642"/>
                    <a:pt x="7575" y="641"/>
                  </a:cubicBezTo>
                  <a:cubicBezTo>
                    <a:pt x="7424" y="636"/>
                    <a:pt x="7330" y="720"/>
                    <a:pt x="7234" y="825"/>
                  </a:cubicBezTo>
                  <a:cubicBezTo>
                    <a:pt x="7143" y="927"/>
                    <a:pt x="7054" y="1025"/>
                    <a:pt x="6998" y="1151"/>
                  </a:cubicBezTo>
                  <a:cubicBezTo>
                    <a:pt x="6990" y="1171"/>
                    <a:pt x="6974" y="1188"/>
                    <a:pt x="6960" y="1205"/>
                  </a:cubicBezTo>
                  <a:cubicBezTo>
                    <a:pt x="6944" y="1225"/>
                    <a:pt x="6892" y="1212"/>
                    <a:pt x="6886" y="1186"/>
                  </a:cubicBezTo>
                  <a:cubicBezTo>
                    <a:pt x="6878" y="1158"/>
                    <a:pt x="6869" y="1128"/>
                    <a:pt x="6869" y="1100"/>
                  </a:cubicBezTo>
                  <a:cubicBezTo>
                    <a:pt x="6867" y="871"/>
                    <a:pt x="6794" y="657"/>
                    <a:pt x="6750" y="437"/>
                  </a:cubicBezTo>
                  <a:cubicBezTo>
                    <a:pt x="6724" y="310"/>
                    <a:pt x="6663" y="196"/>
                    <a:pt x="6563" y="111"/>
                  </a:cubicBezTo>
                  <a:cubicBezTo>
                    <a:pt x="6513" y="69"/>
                    <a:pt x="6451" y="21"/>
                    <a:pt x="6390" y="15"/>
                  </a:cubicBezTo>
                  <a:cubicBezTo>
                    <a:pt x="6243" y="0"/>
                    <a:pt x="6092" y="6"/>
                    <a:pt x="5943" y="10"/>
                  </a:cubicBezTo>
                  <a:cubicBezTo>
                    <a:pt x="5909" y="10"/>
                    <a:pt x="5865" y="29"/>
                    <a:pt x="5843" y="54"/>
                  </a:cubicBezTo>
                  <a:cubicBezTo>
                    <a:pt x="5748" y="168"/>
                    <a:pt x="5616" y="251"/>
                    <a:pt x="5566" y="401"/>
                  </a:cubicBezTo>
                  <a:cubicBezTo>
                    <a:pt x="5543" y="472"/>
                    <a:pt x="5505" y="538"/>
                    <a:pt x="5472" y="605"/>
                  </a:cubicBezTo>
                  <a:cubicBezTo>
                    <a:pt x="5361" y="827"/>
                    <a:pt x="5276" y="1059"/>
                    <a:pt x="5230" y="1304"/>
                  </a:cubicBezTo>
                  <a:cubicBezTo>
                    <a:pt x="5184" y="1547"/>
                    <a:pt x="5148" y="1791"/>
                    <a:pt x="5099" y="2033"/>
                  </a:cubicBezTo>
                  <a:cubicBezTo>
                    <a:pt x="5036" y="2345"/>
                    <a:pt x="5040" y="2659"/>
                    <a:pt x="5083" y="2972"/>
                  </a:cubicBezTo>
                  <a:cubicBezTo>
                    <a:pt x="5112" y="3188"/>
                    <a:pt x="5133" y="3403"/>
                    <a:pt x="5124" y="3620"/>
                  </a:cubicBezTo>
                  <a:cubicBezTo>
                    <a:pt x="5120" y="3726"/>
                    <a:pt x="5113" y="3835"/>
                    <a:pt x="5141" y="3934"/>
                  </a:cubicBezTo>
                  <a:cubicBezTo>
                    <a:pt x="5214" y="4196"/>
                    <a:pt x="5207" y="4453"/>
                    <a:pt x="5111" y="4703"/>
                  </a:cubicBezTo>
                  <a:cubicBezTo>
                    <a:pt x="5052" y="4856"/>
                    <a:pt x="4969" y="4998"/>
                    <a:pt x="4842" y="5108"/>
                  </a:cubicBezTo>
                  <a:cubicBezTo>
                    <a:pt x="4797" y="5147"/>
                    <a:pt x="4741" y="5161"/>
                    <a:pt x="4696" y="5131"/>
                  </a:cubicBezTo>
                  <a:cubicBezTo>
                    <a:pt x="4604" y="5072"/>
                    <a:pt x="4495" y="5017"/>
                    <a:pt x="4433" y="4931"/>
                  </a:cubicBezTo>
                  <a:cubicBezTo>
                    <a:pt x="4279" y="4716"/>
                    <a:pt x="4086" y="4539"/>
                    <a:pt x="3907" y="4347"/>
                  </a:cubicBezTo>
                  <a:cubicBezTo>
                    <a:pt x="3742" y="4172"/>
                    <a:pt x="3556" y="4022"/>
                    <a:pt x="3360" y="3882"/>
                  </a:cubicBezTo>
                  <a:cubicBezTo>
                    <a:pt x="3224" y="3785"/>
                    <a:pt x="3076" y="3718"/>
                    <a:pt x="2909" y="3694"/>
                  </a:cubicBezTo>
                  <a:cubicBezTo>
                    <a:pt x="2821" y="3681"/>
                    <a:pt x="2736" y="3659"/>
                    <a:pt x="2640" y="3639"/>
                  </a:cubicBezTo>
                  <a:cubicBezTo>
                    <a:pt x="2582" y="3679"/>
                    <a:pt x="2512" y="3724"/>
                    <a:pt x="2447" y="3773"/>
                  </a:cubicBezTo>
                  <a:cubicBezTo>
                    <a:pt x="2291" y="3889"/>
                    <a:pt x="2193" y="4047"/>
                    <a:pt x="2131" y="4226"/>
                  </a:cubicBezTo>
                  <a:cubicBezTo>
                    <a:pt x="2089" y="4347"/>
                    <a:pt x="2118" y="4462"/>
                    <a:pt x="2187" y="4567"/>
                  </a:cubicBezTo>
                  <a:cubicBezTo>
                    <a:pt x="2220" y="4617"/>
                    <a:pt x="2254" y="4666"/>
                    <a:pt x="2281" y="4719"/>
                  </a:cubicBezTo>
                  <a:cubicBezTo>
                    <a:pt x="2361" y="4883"/>
                    <a:pt x="2468" y="5025"/>
                    <a:pt x="2595" y="5154"/>
                  </a:cubicBezTo>
                  <a:cubicBezTo>
                    <a:pt x="2648" y="5207"/>
                    <a:pt x="2703" y="5262"/>
                    <a:pt x="2738" y="5326"/>
                  </a:cubicBezTo>
                  <a:cubicBezTo>
                    <a:pt x="2929" y="5665"/>
                    <a:pt x="3154" y="5985"/>
                    <a:pt x="3293" y="6354"/>
                  </a:cubicBezTo>
                  <a:cubicBezTo>
                    <a:pt x="3323" y="6437"/>
                    <a:pt x="3375" y="6513"/>
                    <a:pt x="3414" y="6594"/>
                  </a:cubicBezTo>
                  <a:cubicBezTo>
                    <a:pt x="3524" y="6817"/>
                    <a:pt x="3603" y="7047"/>
                    <a:pt x="3607" y="7302"/>
                  </a:cubicBezTo>
                  <a:cubicBezTo>
                    <a:pt x="3608" y="7420"/>
                    <a:pt x="3622" y="7540"/>
                    <a:pt x="3642" y="7658"/>
                  </a:cubicBezTo>
                  <a:cubicBezTo>
                    <a:pt x="3688" y="7932"/>
                    <a:pt x="3745" y="8202"/>
                    <a:pt x="3790" y="8476"/>
                  </a:cubicBezTo>
                  <a:cubicBezTo>
                    <a:pt x="3823" y="8668"/>
                    <a:pt x="3835" y="8863"/>
                    <a:pt x="3870" y="9054"/>
                  </a:cubicBezTo>
                  <a:cubicBezTo>
                    <a:pt x="3892" y="9168"/>
                    <a:pt x="3921" y="9273"/>
                    <a:pt x="3822" y="9365"/>
                  </a:cubicBezTo>
                  <a:cubicBezTo>
                    <a:pt x="3812" y="9373"/>
                    <a:pt x="3812" y="9392"/>
                    <a:pt x="3807" y="9407"/>
                  </a:cubicBezTo>
                  <a:cubicBezTo>
                    <a:pt x="3778" y="9498"/>
                    <a:pt x="3742" y="9590"/>
                    <a:pt x="3720" y="9683"/>
                  </a:cubicBezTo>
                  <a:cubicBezTo>
                    <a:pt x="3699" y="9778"/>
                    <a:pt x="3693" y="9875"/>
                    <a:pt x="3679" y="9977"/>
                  </a:cubicBezTo>
                  <a:cubicBezTo>
                    <a:pt x="3582" y="10033"/>
                    <a:pt x="3478" y="10071"/>
                    <a:pt x="3364" y="10078"/>
                  </a:cubicBezTo>
                  <a:cubicBezTo>
                    <a:pt x="3184" y="10089"/>
                    <a:pt x="3006" y="10105"/>
                    <a:pt x="2826" y="10107"/>
                  </a:cubicBezTo>
                  <a:cubicBezTo>
                    <a:pt x="2684" y="10110"/>
                    <a:pt x="2571" y="10132"/>
                    <a:pt x="2567" y="10305"/>
                  </a:cubicBezTo>
                  <a:cubicBezTo>
                    <a:pt x="2445" y="10442"/>
                    <a:pt x="2459" y="10610"/>
                    <a:pt x="2457" y="10774"/>
                  </a:cubicBezTo>
                  <a:cubicBezTo>
                    <a:pt x="2452" y="11292"/>
                    <a:pt x="2454" y="11810"/>
                    <a:pt x="2385" y="12324"/>
                  </a:cubicBezTo>
                  <a:cubicBezTo>
                    <a:pt x="2329" y="12747"/>
                    <a:pt x="2277" y="13171"/>
                    <a:pt x="2203" y="13591"/>
                  </a:cubicBezTo>
                  <a:cubicBezTo>
                    <a:pt x="2147" y="13900"/>
                    <a:pt x="2059" y="14203"/>
                    <a:pt x="1979" y="14507"/>
                  </a:cubicBezTo>
                  <a:cubicBezTo>
                    <a:pt x="1936" y="14673"/>
                    <a:pt x="1884" y="14839"/>
                    <a:pt x="1826" y="15000"/>
                  </a:cubicBezTo>
                  <a:cubicBezTo>
                    <a:pt x="1654" y="15487"/>
                    <a:pt x="1460" y="15968"/>
                    <a:pt x="1302" y="16459"/>
                  </a:cubicBezTo>
                  <a:cubicBezTo>
                    <a:pt x="1132" y="16993"/>
                    <a:pt x="991" y="17538"/>
                    <a:pt x="839" y="18079"/>
                  </a:cubicBezTo>
                  <a:cubicBezTo>
                    <a:pt x="782" y="18281"/>
                    <a:pt x="740" y="18487"/>
                    <a:pt x="674" y="18686"/>
                  </a:cubicBezTo>
                  <a:cubicBezTo>
                    <a:pt x="483" y="19270"/>
                    <a:pt x="283" y="19851"/>
                    <a:pt x="83" y="20431"/>
                  </a:cubicBezTo>
                  <a:cubicBezTo>
                    <a:pt x="29" y="20589"/>
                    <a:pt x="1" y="20749"/>
                    <a:pt x="2" y="20915"/>
                  </a:cubicBezTo>
                  <a:cubicBezTo>
                    <a:pt x="3" y="20942"/>
                    <a:pt x="20" y="20967"/>
                    <a:pt x="33" y="21002"/>
                  </a:cubicBezTo>
                  <a:cubicBezTo>
                    <a:pt x="132" y="20952"/>
                    <a:pt x="173" y="20869"/>
                    <a:pt x="210" y="20793"/>
                  </a:cubicBezTo>
                  <a:cubicBezTo>
                    <a:pt x="288" y="20632"/>
                    <a:pt x="352" y="20464"/>
                    <a:pt x="416" y="20296"/>
                  </a:cubicBezTo>
                  <a:cubicBezTo>
                    <a:pt x="490" y="20100"/>
                    <a:pt x="559" y="19901"/>
                    <a:pt x="627" y="19702"/>
                  </a:cubicBezTo>
                  <a:cubicBezTo>
                    <a:pt x="751" y="19334"/>
                    <a:pt x="879" y="18966"/>
                    <a:pt x="990" y="18592"/>
                  </a:cubicBezTo>
                  <a:cubicBezTo>
                    <a:pt x="1118" y="18162"/>
                    <a:pt x="1230" y="17727"/>
                    <a:pt x="1345" y="17292"/>
                  </a:cubicBezTo>
                  <a:cubicBezTo>
                    <a:pt x="1392" y="17120"/>
                    <a:pt x="1441" y="16947"/>
                    <a:pt x="1438" y="16763"/>
                  </a:cubicBezTo>
                  <a:cubicBezTo>
                    <a:pt x="1437" y="16690"/>
                    <a:pt x="1456" y="16613"/>
                    <a:pt x="1480" y="16544"/>
                  </a:cubicBezTo>
                  <a:cubicBezTo>
                    <a:pt x="1567" y="16297"/>
                    <a:pt x="1656" y="16050"/>
                    <a:pt x="1754" y="15807"/>
                  </a:cubicBezTo>
                  <a:cubicBezTo>
                    <a:pt x="1795" y="15703"/>
                    <a:pt x="1843" y="15593"/>
                    <a:pt x="1919" y="15517"/>
                  </a:cubicBezTo>
                  <a:cubicBezTo>
                    <a:pt x="2010" y="15426"/>
                    <a:pt x="2050" y="15322"/>
                    <a:pt x="2079" y="15205"/>
                  </a:cubicBezTo>
                  <a:cubicBezTo>
                    <a:pt x="2118" y="15045"/>
                    <a:pt x="2152" y="14884"/>
                    <a:pt x="2191" y="14724"/>
                  </a:cubicBezTo>
                  <a:cubicBezTo>
                    <a:pt x="2211" y="14644"/>
                    <a:pt x="2236" y="14565"/>
                    <a:pt x="2260" y="14486"/>
                  </a:cubicBezTo>
                  <a:cubicBezTo>
                    <a:pt x="2293" y="14372"/>
                    <a:pt x="2328" y="14257"/>
                    <a:pt x="2362" y="14142"/>
                  </a:cubicBezTo>
                  <a:cubicBezTo>
                    <a:pt x="2462" y="13803"/>
                    <a:pt x="2515" y="13455"/>
                    <a:pt x="2568" y="13107"/>
                  </a:cubicBezTo>
                  <a:cubicBezTo>
                    <a:pt x="2655" y="12521"/>
                    <a:pt x="2714" y="11933"/>
                    <a:pt x="2720" y="11339"/>
                  </a:cubicBezTo>
                  <a:cubicBezTo>
                    <a:pt x="2723" y="11145"/>
                    <a:pt x="2723" y="10950"/>
                    <a:pt x="2724" y="10756"/>
                  </a:cubicBezTo>
                  <a:cubicBezTo>
                    <a:pt x="2724" y="10672"/>
                    <a:pt x="2726" y="10589"/>
                    <a:pt x="2789" y="10509"/>
                  </a:cubicBezTo>
                  <a:cubicBezTo>
                    <a:pt x="2829" y="10500"/>
                    <a:pt x="2879" y="10489"/>
                    <a:pt x="2930" y="10478"/>
                  </a:cubicBezTo>
                  <a:cubicBezTo>
                    <a:pt x="3023" y="10457"/>
                    <a:pt x="3119" y="10437"/>
                    <a:pt x="3212" y="10410"/>
                  </a:cubicBezTo>
                  <a:cubicBezTo>
                    <a:pt x="3283" y="10390"/>
                    <a:pt x="3354" y="10365"/>
                    <a:pt x="3423" y="10338"/>
                  </a:cubicBezTo>
                  <a:cubicBezTo>
                    <a:pt x="3508" y="10304"/>
                    <a:pt x="3548" y="10418"/>
                    <a:pt x="3628" y="10398"/>
                  </a:cubicBezTo>
                  <a:cubicBezTo>
                    <a:pt x="3638" y="10396"/>
                    <a:pt x="3653" y="10412"/>
                    <a:pt x="3680" y="10428"/>
                  </a:cubicBezTo>
                  <a:cubicBezTo>
                    <a:pt x="3679" y="10485"/>
                    <a:pt x="3677" y="10551"/>
                    <a:pt x="3678" y="10619"/>
                  </a:cubicBezTo>
                  <a:cubicBezTo>
                    <a:pt x="3681" y="10717"/>
                    <a:pt x="3726" y="10791"/>
                    <a:pt x="3815" y="10836"/>
                  </a:cubicBezTo>
                  <a:cubicBezTo>
                    <a:pt x="3895" y="10875"/>
                    <a:pt x="3978" y="10908"/>
                    <a:pt x="4061" y="10943"/>
                  </a:cubicBezTo>
                  <a:cubicBezTo>
                    <a:pt x="4178" y="10992"/>
                    <a:pt x="4302" y="11029"/>
                    <a:pt x="4411" y="11091"/>
                  </a:cubicBezTo>
                  <a:cubicBezTo>
                    <a:pt x="4681" y="11243"/>
                    <a:pt x="4964" y="11355"/>
                    <a:pt x="5271" y="11410"/>
                  </a:cubicBezTo>
                  <a:cubicBezTo>
                    <a:pt x="5580" y="11466"/>
                    <a:pt x="5886" y="11548"/>
                    <a:pt x="6199" y="11575"/>
                  </a:cubicBezTo>
                  <a:cubicBezTo>
                    <a:pt x="6476" y="11599"/>
                    <a:pt x="6745" y="11662"/>
                    <a:pt x="7016" y="11711"/>
                  </a:cubicBezTo>
                  <a:cubicBezTo>
                    <a:pt x="7225" y="11749"/>
                    <a:pt x="7433" y="11758"/>
                    <a:pt x="7642" y="11760"/>
                  </a:cubicBezTo>
                  <a:cubicBezTo>
                    <a:pt x="7752" y="11761"/>
                    <a:pt x="7850" y="11717"/>
                    <a:pt x="7922" y="11637"/>
                  </a:cubicBezTo>
                  <a:cubicBezTo>
                    <a:pt x="7997" y="11554"/>
                    <a:pt x="8061" y="11461"/>
                    <a:pt x="8125" y="11370"/>
                  </a:cubicBezTo>
                  <a:cubicBezTo>
                    <a:pt x="8170" y="11304"/>
                    <a:pt x="8210" y="11232"/>
                    <a:pt x="8250" y="11167"/>
                  </a:cubicBezTo>
                  <a:cubicBezTo>
                    <a:pt x="8342" y="11184"/>
                    <a:pt x="8422" y="11210"/>
                    <a:pt x="8502" y="11211"/>
                  </a:cubicBezTo>
                  <a:cubicBezTo>
                    <a:pt x="8691" y="11213"/>
                    <a:pt x="8842" y="11298"/>
                    <a:pt x="8988" y="11404"/>
                  </a:cubicBezTo>
                  <a:cubicBezTo>
                    <a:pt x="8992" y="11526"/>
                    <a:pt x="8981" y="11633"/>
                    <a:pt x="8921" y="11736"/>
                  </a:cubicBezTo>
                  <a:cubicBezTo>
                    <a:pt x="8742" y="12050"/>
                    <a:pt x="8605" y="12380"/>
                    <a:pt x="8532" y="12736"/>
                  </a:cubicBezTo>
                  <a:cubicBezTo>
                    <a:pt x="8531" y="12742"/>
                    <a:pt x="8528" y="12749"/>
                    <a:pt x="8526" y="12757"/>
                  </a:cubicBezTo>
                  <a:cubicBezTo>
                    <a:pt x="8320" y="13398"/>
                    <a:pt x="8120" y="14042"/>
                    <a:pt x="7954" y="14697"/>
                  </a:cubicBezTo>
                  <a:cubicBezTo>
                    <a:pt x="7819" y="15233"/>
                    <a:pt x="7670" y="15768"/>
                    <a:pt x="7571" y="16314"/>
                  </a:cubicBezTo>
                  <a:cubicBezTo>
                    <a:pt x="7533" y="16527"/>
                    <a:pt x="7480" y="16739"/>
                    <a:pt x="7420" y="16947"/>
                  </a:cubicBezTo>
                  <a:cubicBezTo>
                    <a:pt x="7296" y="17378"/>
                    <a:pt x="7165" y="17809"/>
                    <a:pt x="7033" y="18238"/>
                  </a:cubicBezTo>
                  <a:cubicBezTo>
                    <a:pt x="6973" y="18430"/>
                    <a:pt x="6920" y="18626"/>
                    <a:pt x="6813" y="18801"/>
                  </a:cubicBezTo>
                  <a:cubicBezTo>
                    <a:pt x="6788" y="18844"/>
                    <a:pt x="6783" y="18901"/>
                    <a:pt x="6775" y="18951"/>
                  </a:cubicBezTo>
                  <a:cubicBezTo>
                    <a:pt x="6758" y="19047"/>
                    <a:pt x="6750" y="19144"/>
                    <a:pt x="6730" y="19238"/>
                  </a:cubicBezTo>
                  <a:cubicBezTo>
                    <a:pt x="6659" y="19560"/>
                    <a:pt x="6585" y="19881"/>
                    <a:pt x="6514" y="20203"/>
                  </a:cubicBezTo>
                  <a:cubicBezTo>
                    <a:pt x="6417" y="20643"/>
                    <a:pt x="6309" y="21078"/>
                    <a:pt x="6152" y="21500"/>
                  </a:cubicBezTo>
                  <a:cubicBezTo>
                    <a:pt x="6119" y="21592"/>
                    <a:pt x="6098" y="21688"/>
                    <a:pt x="6073" y="21782"/>
                  </a:cubicBezTo>
                  <a:cubicBezTo>
                    <a:pt x="6068" y="21803"/>
                    <a:pt x="6065" y="21829"/>
                    <a:pt x="6072" y="21848"/>
                  </a:cubicBezTo>
                  <a:cubicBezTo>
                    <a:pt x="6081" y="21865"/>
                    <a:pt x="6101" y="21880"/>
                    <a:pt x="6120" y="21890"/>
                  </a:cubicBezTo>
                  <a:cubicBezTo>
                    <a:pt x="6129" y="21894"/>
                    <a:pt x="6152" y="21884"/>
                    <a:pt x="6159" y="21875"/>
                  </a:cubicBezTo>
                  <a:cubicBezTo>
                    <a:pt x="6195" y="21811"/>
                    <a:pt x="6230" y="21745"/>
                    <a:pt x="6264" y="21679"/>
                  </a:cubicBezTo>
                  <a:cubicBezTo>
                    <a:pt x="6437" y="21337"/>
                    <a:pt x="6598" y="20992"/>
                    <a:pt x="6677" y="20613"/>
                  </a:cubicBezTo>
                  <a:cubicBezTo>
                    <a:pt x="6761" y="20218"/>
                    <a:pt x="6853" y="19824"/>
                    <a:pt x="6944" y="19430"/>
                  </a:cubicBezTo>
                  <a:cubicBezTo>
                    <a:pt x="7001" y="19183"/>
                    <a:pt x="7039" y="18929"/>
                    <a:pt x="7181" y="18709"/>
                  </a:cubicBezTo>
                  <a:cubicBezTo>
                    <a:pt x="7201" y="18679"/>
                    <a:pt x="7209" y="18640"/>
                    <a:pt x="7220" y="18604"/>
                  </a:cubicBezTo>
                  <a:cubicBezTo>
                    <a:pt x="7398" y="18032"/>
                    <a:pt x="7576" y="17459"/>
                    <a:pt x="7753" y="16888"/>
                  </a:cubicBezTo>
                  <a:cubicBezTo>
                    <a:pt x="7765" y="16852"/>
                    <a:pt x="7773" y="16815"/>
                    <a:pt x="7781" y="16779"/>
                  </a:cubicBezTo>
                  <a:cubicBezTo>
                    <a:pt x="7837" y="16507"/>
                    <a:pt x="7887" y="16235"/>
                    <a:pt x="7949" y="15964"/>
                  </a:cubicBezTo>
                  <a:cubicBezTo>
                    <a:pt x="8150" y="15088"/>
                    <a:pt x="8383" y="14220"/>
                    <a:pt x="8645" y="13360"/>
                  </a:cubicBezTo>
                  <a:cubicBezTo>
                    <a:pt x="8742" y="13037"/>
                    <a:pt x="8830" y="12712"/>
                    <a:pt x="8926" y="12389"/>
                  </a:cubicBezTo>
                  <a:cubicBezTo>
                    <a:pt x="8941" y="12333"/>
                    <a:pt x="8968" y="12278"/>
                    <a:pt x="8994" y="12224"/>
                  </a:cubicBezTo>
                  <a:cubicBezTo>
                    <a:pt x="9055" y="12096"/>
                    <a:pt x="9115" y="11966"/>
                    <a:pt x="9184" y="11842"/>
                  </a:cubicBezTo>
                  <a:cubicBezTo>
                    <a:pt x="9292" y="11652"/>
                    <a:pt x="9266" y="11451"/>
                    <a:pt x="9240" y="11250"/>
                  </a:cubicBezTo>
                  <a:cubicBezTo>
                    <a:pt x="9233" y="11193"/>
                    <a:pt x="9192" y="11147"/>
                    <a:pt x="9137" y="11145"/>
                  </a:cubicBezTo>
                  <a:cubicBezTo>
                    <a:pt x="9019" y="11142"/>
                    <a:pt x="8923" y="11083"/>
                    <a:pt x="8821" y="11039"/>
                  </a:cubicBezTo>
                  <a:cubicBezTo>
                    <a:pt x="8737" y="11002"/>
                    <a:pt x="8652" y="10980"/>
                    <a:pt x="8560" y="10985"/>
                  </a:cubicBezTo>
                  <a:cubicBezTo>
                    <a:pt x="8457" y="10990"/>
                    <a:pt x="8369" y="10957"/>
                    <a:pt x="8290" y="10882"/>
                  </a:cubicBezTo>
                  <a:cubicBezTo>
                    <a:pt x="8291" y="10841"/>
                    <a:pt x="8292" y="10797"/>
                    <a:pt x="8292" y="10752"/>
                  </a:cubicBezTo>
                  <a:cubicBezTo>
                    <a:pt x="8288" y="10572"/>
                    <a:pt x="8327" y="10389"/>
                    <a:pt x="8268" y="10216"/>
                  </a:cubicBezTo>
                  <a:cubicBezTo>
                    <a:pt x="8213" y="10055"/>
                    <a:pt x="8243" y="9923"/>
                    <a:pt x="8347" y="9799"/>
                  </a:cubicBezTo>
                  <a:cubicBezTo>
                    <a:pt x="8366" y="9776"/>
                    <a:pt x="8386" y="9753"/>
                    <a:pt x="8402" y="9728"/>
                  </a:cubicBezTo>
                  <a:cubicBezTo>
                    <a:pt x="8474" y="9607"/>
                    <a:pt x="8567" y="9495"/>
                    <a:pt x="8545" y="9337"/>
                  </a:cubicBezTo>
                  <a:cubicBezTo>
                    <a:pt x="8538" y="9297"/>
                    <a:pt x="8565" y="9251"/>
                    <a:pt x="8581" y="9210"/>
                  </a:cubicBezTo>
                  <a:cubicBezTo>
                    <a:pt x="8623" y="9113"/>
                    <a:pt x="8666" y="9018"/>
                    <a:pt x="8710" y="8923"/>
                  </a:cubicBezTo>
                  <a:cubicBezTo>
                    <a:pt x="8835" y="8649"/>
                    <a:pt x="8937" y="8369"/>
                    <a:pt x="9008" y="8076"/>
                  </a:cubicBezTo>
                  <a:cubicBezTo>
                    <a:pt x="9088" y="7741"/>
                    <a:pt x="9184" y="7411"/>
                    <a:pt x="9272" y="7078"/>
                  </a:cubicBezTo>
                  <a:cubicBezTo>
                    <a:pt x="9297" y="6982"/>
                    <a:pt x="9341" y="6899"/>
                    <a:pt x="9399" y="6818"/>
                  </a:cubicBezTo>
                  <a:cubicBezTo>
                    <a:pt x="9478" y="6709"/>
                    <a:pt x="9556" y="6600"/>
                    <a:pt x="9588" y="6464"/>
                  </a:cubicBezTo>
                  <a:cubicBezTo>
                    <a:pt x="9627" y="6304"/>
                    <a:pt x="9681" y="6149"/>
                    <a:pt x="9726" y="5990"/>
                  </a:cubicBezTo>
                  <a:cubicBezTo>
                    <a:pt x="9798" y="5737"/>
                    <a:pt x="9866" y="5485"/>
                    <a:pt x="9890" y="5222"/>
                  </a:cubicBezTo>
                  <a:cubicBezTo>
                    <a:pt x="9903" y="5080"/>
                    <a:pt x="9926" y="4940"/>
                    <a:pt x="9945" y="4799"/>
                  </a:cubicBezTo>
                  <a:cubicBezTo>
                    <a:pt x="9954" y="4732"/>
                    <a:pt x="9964" y="4666"/>
                    <a:pt x="9973" y="4599"/>
                  </a:cubicBezTo>
                  <a:cubicBezTo>
                    <a:pt x="9986" y="4503"/>
                    <a:pt x="9999" y="4406"/>
                    <a:pt x="10012" y="4311"/>
                  </a:cubicBezTo>
                  <a:cubicBezTo>
                    <a:pt x="10042" y="4125"/>
                    <a:pt x="10098" y="3943"/>
                    <a:pt x="10078" y="3754"/>
                  </a:cubicBezTo>
                  <a:close/>
                  <a:moveTo>
                    <a:pt x="9607" y="2556"/>
                  </a:moveTo>
                  <a:lnTo>
                    <a:pt x="9606" y="2566"/>
                  </a:lnTo>
                  <a:lnTo>
                    <a:pt x="9594" y="2561"/>
                  </a:lnTo>
                  <a:close/>
                  <a:moveTo>
                    <a:pt x="8063" y="10606"/>
                  </a:moveTo>
                  <a:cubicBezTo>
                    <a:pt x="8028" y="10691"/>
                    <a:pt x="8012" y="10777"/>
                    <a:pt x="8010" y="10867"/>
                  </a:cubicBezTo>
                  <a:cubicBezTo>
                    <a:pt x="8004" y="11102"/>
                    <a:pt x="7879" y="11276"/>
                    <a:pt x="7718" y="11428"/>
                  </a:cubicBezTo>
                  <a:cubicBezTo>
                    <a:pt x="7688" y="11456"/>
                    <a:pt x="7638" y="11473"/>
                    <a:pt x="7598" y="11474"/>
                  </a:cubicBezTo>
                  <a:cubicBezTo>
                    <a:pt x="7426" y="11475"/>
                    <a:pt x="7256" y="11472"/>
                    <a:pt x="7084" y="11442"/>
                  </a:cubicBezTo>
                  <a:cubicBezTo>
                    <a:pt x="6806" y="11391"/>
                    <a:pt x="6529" y="11332"/>
                    <a:pt x="6245" y="11304"/>
                  </a:cubicBezTo>
                  <a:cubicBezTo>
                    <a:pt x="5904" y="11269"/>
                    <a:pt x="5568" y="11186"/>
                    <a:pt x="5230" y="11123"/>
                  </a:cubicBezTo>
                  <a:cubicBezTo>
                    <a:pt x="5015" y="11083"/>
                    <a:pt x="4814" y="11005"/>
                    <a:pt x="4625" y="10897"/>
                  </a:cubicBezTo>
                  <a:cubicBezTo>
                    <a:pt x="4468" y="10807"/>
                    <a:pt x="4306" y="10732"/>
                    <a:pt x="4132" y="10683"/>
                  </a:cubicBezTo>
                  <a:cubicBezTo>
                    <a:pt x="4075" y="10667"/>
                    <a:pt x="4023" y="10638"/>
                    <a:pt x="3973" y="10618"/>
                  </a:cubicBezTo>
                  <a:cubicBezTo>
                    <a:pt x="3945" y="10477"/>
                    <a:pt x="3925" y="9942"/>
                    <a:pt x="3947" y="9783"/>
                  </a:cubicBezTo>
                  <a:cubicBezTo>
                    <a:pt x="3956" y="9726"/>
                    <a:pt x="3980" y="9670"/>
                    <a:pt x="4002" y="9596"/>
                  </a:cubicBezTo>
                  <a:cubicBezTo>
                    <a:pt x="4041" y="9626"/>
                    <a:pt x="4072" y="9644"/>
                    <a:pt x="4094" y="9669"/>
                  </a:cubicBezTo>
                  <a:cubicBezTo>
                    <a:pt x="4131" y="9712"/>
                    <a:pt x="4175" y="9735"/>
                    <a:pt x="4231" y="9730"/>
                  </a:cubicBezTo>
                  <a:cubicBezTo>
                    <a:pt x="4295" y="9726"/>
                    <a:pt x="4349" y="9746"/>
                    <a:pt x="4397" y="9783"/>
                  </a:cubicBezTo>
                  <a:cubicBezTo>
                    <a:pt x="4638" y="9971"/>
                    <a:pt x="4924" y="10066"/>
                    <a:pt x="5203" y="10171"/>
                  </a:cubicBezTo>
                  <a:cubicBezTo>
                    <a:pt x="5489" y="10278"/>
                    <a:pt x="5782" y="10376"/>
                    <a:pt x="6078" y="10453"/>
                  </a:cubicBezTo>
                  <a:cubicBezTo>
                    <a:pt x="6337" y="10521"/>
                    <a:pt x="6606" y="10556"/>
                    <a:pt x="6870" y="10605"/>
                  </a:cubicBezTo>
                  <a:cubicBezTo>
                    <a:pt x="6921" y="10615"/>
                    <a:pt x="6975" y="10617"/>
                    <a:pt x="7023" y="10634"/>
                  </a:cubicBezTo>
                  <a:cubicBezTo>
                    <a:pt x="7219" y="10702"/>
                    <a:pt x="7420" y="10697"/>
                    <a:pt x="7623" y="10697"/>
                  </a:cubicBezTo>
                  <a:cubicBezTo>
                    <a:pt x="7704" y="10696"/>
                    <a:pt x="7766" y="10670"/>
                    <a:pt x="7822" y="10614"/>
                  </a:cubicBezTo>
                  <a:cubicBezTo>
                    <a:pt x="7904" y="10528"/>
                    <a:pt x="7992" y="10447"/>
                    <a:pt x="8078" y="10365"/>
                  </a:cubicBezTo>
                  <a:cubicBezTo>
                    <a:pt x="8088" y="10373"/>
                    <a:pt x="8099" y="10381"/>
                    <a:pt x="8109" y="10388"/>
                  </a:cubicBezTo>
                  <a:cubicBezTo>
                    <a:pt x="8094" y="10461"/>
                    <a:pt x="8091" y="10539"/>
                    <a:pt x="8063" y="10606"/>
                  </a:cubicBezTo>
                  <a:close/>
                  <a:moveTo>
                    <a:pt x="9785" y="3951"/>
                  </a:moveTo>
                  <a:cubicBezTo>
                    <a:pt x="9758" y="4136"/>
                    <a:pt x="9711" y="4318"/>
                    <a:pt x="9676" y="4502"/>
                  </a:cubicBezTo>
                  <a:cubicBezTo>
                    <a:pt x="9664" y="4559"/>
                    <a:pt x="9647" y="4618"/>
                    <a:pt x="9696" y="4671"/>
                  </a:cubicBezTo>
                  <a:cubicBezTo>
                    <a:pt x="9712" y="4691"/>
                    <a:pt x="9720" y="4727"/>
                    <a:pt x="9718" y="4755"/>
                  </a:cubicBezTo>
                  <a:cubicBezTo>
                    <a:pt x="9709" y="4926"/>
                    <a:pt x="9712" y="5098"/>
                    <a:pt x="9649" y="5264"/>
                  </a:cubicBezTo>
                  <a:cubicBezTo>
                    <a:pt x="9604" y="5383"/>
                    <a:pt x="9582" y="5509"/>
                    <a:pt x="9542" y="5630"/>
                  </a:cubicBezTo>
                  <a:cubicBezTo>
                    <a:pt x="9368" y="6156"/>
                    <a:pt x="9218" y="6688"/>
                    <a:pt x="9005" y="7202"/>
                  </a:cubicBezTo>
                  <a:cubicBezTo>
                    <a:pt x="8909" y="7435"/>
                    <a:pt x="8848" y="7686"/>
                    <a:pt x="8788" y="7933"/>
                  </a:cubicBezTo>
                  <a:cubicBezTo>
                    <a:pt x="8707" y="8261"/>
                    <a:pt x="8585" y="8574"/>
                    <a:pt x="8453" y="8885"/>
                  </a:cubicBezTo>
                  <a:cubicBezTo>
                    <a:pt x="8314" y="9215"/>
                    <a:pt x="8199" y="9556"/>
                    <a:pt x="8072" y="9893"/>
                  </a:cubicBezTo>
                  <a:cubicBezTo>
                    <a:pt x="8035" y="9990"/>
                    <a:pt x="8000" y="10087"/>
                    <a:pt x="7962" y="10190"/>
                  </a:cubicBezTo>
                  <a:cubicBezTo>
                    <a:pt x="7765" y="10204"/>
                    <a:pt x="7579" y="10201"/>
                    <a:pt x="7394" y="10186"/>
                  </a:cubicBezTo>
                  <a:cubicBezTo>
                    <a:pt x="7080" y="10162"/>
                    <a:pt x="6767" y="10136"/>
                    <a:pt x="6454" y="10100"/>
                  </a:cubicBezTo>
                  <a:cubicBezTo>
                    <a:pt x="6313" y="10084"/>
                    <a:pt x="6173" y="10054"/>
                    <a:pt x="6035" y="10017"/>
                  </a:cubicBezTo>
                  <a:cubicBezTo>
                    <a:pt x="5725" y="9934"/>
                    <a:pt x="5414" y="9852"/>
                    <a:pt x="5108" y="9753"/>
                  </a:cubicBezTo>
                  <a:cubicBezTo>
                    <a:pt x="4794" y="9652"/>
                    <a:pt x="4529" y="9474"/>
                    <a:pt x="4340" y="9196"/>
                  </a:cubicBezTo>
                  <a:cubicBezTo>
                    <a:pt x="4306" y="9147"/>
                    <a:pt x="4262" y="9102"/>
                    <a:pt x="4271" y="9035"/>
                  </a:cubicBezTo>
                  <a:cubicBezTo>
                    <a:pt x="4284" y="8946"/>
                    <a:pt x="4210" y="8926"/>
                    <a:pt x="4153" y="8885"/>
                  </a:cubicBezTo>
                  <a:cubicBezTo>
                    <a:pt x="4126" y="8614"/>
                    <a:pt x="4091" y="8339"/>
                    <a:pt x="4073" y="8063"/>
                  </a:cubicBezTo>
                  <a:cubicBezTo>
                    <a:pt x="4061" y="7877"/>
                    <a:pt x="3999" y="7696"/>
                    <a:pt x="4027" y="7507"/>
                  </a:cubicBezTo>
                  <a:cubicBezTo>
                    <a:pt x="3954" y="7241"/>
                    <a:pt x="3914" y="6964"/>
                    <a:pt x="3791" y="6712"/>
                  </a:cubicBezTo>
                  <a:cubicBezTo>
                    <a:pt x="3676" y="6477"/>
                    <a:pt x="3557" y="6244"/>
                    <a:pt x="3440" y="6010"/>
                  </a:cubicBezTo>
                  <a:cubicBezTo>
                    <a:pt x="3423" y="5976"/>
                    <a:pt x="3410" y="5941"/>
                    <a:pt x="3388" y="5910"/>
                  </a:cubicBezTo>
                  <a:cubicBezTo>
                    <a:pt x="3278" y="5746"/>
                    <a:pt x="3199" y="5572"/>
                    <a:pt x="3221" y="5369"/>
                  </a:cubicBezTo>
                  <a:cubicBezTo>
                    <a:pt x="3043" y="5283"/>
                    <a:pt x="2921" y="5160"/>
                    <a:pt x="2859" y="4980"/>
                  </a:cubicBezTo>
                  <a:cubicBezTo>
                    <a:pt x="2830" y="4896"/>
                    <a:pt x="2806" y="4804"/>
                    <a:pt x="2679" y="4820"/>
                  </a:cubicBezTo>
                  <a:cubicBezTo>
                    <a:pt x="2660" y="4823"/>
                    <a:pt x="2628" y="4791"/>
                    <a:pt x="2614" y="4768"/>
                  </a:cubicBezTo>
                  <a:cubicBezTo>
                    <a:pt x="2555" y="4665"/>
                    <a:pt x="2497" y="4560"/>
                    <a:pt x="2445" y="4453"/>
                  </a:cubicBezTo>
                  <a:cubicBezTo>
                    <a:pt x="2400" y="4360"/>
                    <a:pt x="2416" y="4262"/>
                    <a:pt x="2429" y="4165"/>
                  </a:cubicBezTo>
                  <a:cubicBezTo>
                    <a:pt x="2431" y="4152"/>
                    <a:pt x="2442" y="4138"/>
                    <a:pt x="2450" y="4126"/>
                  </a:cubicBezTo>
                  <a:cubicBezTo>
                    <a:pt x="2459" y="4115"/>
                    <a:pt x="2473" y="4096"/>
                    <a:pt x="2482" y="4097"/>
                  </a:cubicBezTo>
                  <a:cubicBezTo>
                    <a:pt x="2597" y="4115"/>
                    <a:pt x="2625" y="3973"/>
                    <a:pt x="2718" y="3964"/>
                  </a:cubicBezTo>
                  <a:cubicBezTo>
                    <a:pt x="2814" y="3954"/>
                    <a:pt x="2914" y="3952"/>
                    <a:pt x="3010" y="3964"/>
                  </a:cubicBezTo>
                  <a:cubicBezTo>
                    <a:pt x="3151" y="3983"/>
                    <a:pt x="3263" y="4064"/>
                    <a:pt x="3326" y="4192"/>
                  </a:cubicBezTo>
                  <a:cubicBezTo>
                    <a:pt x="3368" y="4277"/>
                    <a:pt x="3439" y="4325"/>
                    <a:pt x="3501" y="4388"/>
                  </a:cubicBezTo>
                  <a:cubicBezTo>
                    <a:pt x="3660" y="4546"/>
                    <a:pt x="3818" y="4710"/>
                    <a:pt x="3912" y="4917"/>
                  </a:cubicBezTo>
                  <a:cubicBezTo>
                    <a:pt x="3968" y="5041"/>
                    <a:pt x="4052" y="5120"/>
                    <a:pt x="4171" y="5181"/>
                  </a:cubicBezTo>
                  <a:cubicBezTo>
                    <a:pt x="4317" y="5256"/>
                    <a:pt x="4461" y="5340"/>
                    <a:pt x="4620" y="5382"/>
                  </a:cubicBezTo>
                  <a:cubicBezTo>
                    <a:pt x="4678" y="5397"/>
                    <a:pt x="4737" y="5409"/>
                    <a:pt x="4796" y="5416"/>
                  </a:cubicBezTo>
                  <a:cubicBezTo>
                    <a:pt x="4867" y="5425"/>
                    <a:pt x="4930" y="5406"/>
                    <a:pt x="4982" y="5356"/>
                  </a:cubicBezTo>
                  <a:cubicBezTo>
                    <a:pt x="5042" y="5298"/>
                    <a:pt x="5111" y="5248"/>
                    <a:pt x="5158" y="5183"/>
                  </a:cubicBezTo>
                  <a:cubicBezTo>
                    <a:pt x="5326" y="4950"/>
                    <a:pt x="5458" y="4702"/>
                    <a:pt x="5459" y="4403"/>
                  </a:cubicBezTo>
                  <a:cubicBezTo>
                    <a:pt x="5460" y="4223"/>
                    <a:pt x="5468" y="4045"/>
                    <a:pt x="5413" y="3869"/>
                  </a:cubicBezTo>
                  <a:cubicBezTo>
                    <a:pt x="5389" y="3793"/>
                    <a:pt x="5397" y="3706"/>
                    <a:pt x="5398" y="3624"/>
                  </a:cubicBezTo>
                  <a:cubicBezTo>
                    <a:pt x="5400" y="3407"/>
                    <a:pt x="5399" y="3190"/>
                    <a:pt x="5361" y="2974"/>
                  </a:cubicBezTo>
                  <a:cubicBezTo>
                    <a:pt x="5305" y="2662"/>
                    <a:pt x="5313" y="2348"/>
                    <a:pt x="5374" y="2036"/>
                  </a:cubicBezTo>
                  <a:cubicBezTo>
                    <a:pt x="5411" y="1846"/>
                    <a:pt x="5444" y="1653"/>
                    <a:pt x="5473" y="1461"/>
                  </a:cubicBezTo>
                  <a:cubicBezTo>
                    <a:pt x="5525" y="1106"/>
                    <a:pt x="5678" y="788"/>
                    <a:pt x="5840" y="476"/>
                  </a:cubicBezTo>
                  <a:cubicBezTo>
                    <a:pt x="5880" y="399"/>
                    <a:pt x="5954" y="341"/>
                    <a:pt x="6003" y="286"/>
                  </a:cubicBezTo>
                  <a:cubicBezTo>
                    <a:pt x="6121" y="241"/>
                    <a:pt x="6246" y="311"/>
                    <a:pt x="6334" y="200"/>
                  </a:cubicBezTo>
                  <a:cubicBezTo>
                    <a:pt x="6443" y="283"/>
                    <a:pt x="6499" y="393"/>
                    <a:pt x="6526" y="521"/>
                  </a:cubicBezTo>
                  <a:cubicBezTo>
                    <a:pt x="6590" y="822"/>
                    <a:pt x="6646" y="1123"/>
                    <a:pt x="6619" y="1433"/>
                  </a:cubicBezTo>
                  <a:cubicBezTo>
                    <a:pt x="6596" y="1716"/>
                    <a:pt x="6575" y="2000"/>
                    <a:pt x="6555" y="2284"/>
                  </a:cubicBezTo>
                  <a:cubicBezTo>
                    <a:pt x="6542" y="2486"/>
                    <a:pt x="6534" y="2688"/>
                    <a:pt x="6522" y="2890"/>
                  </a:cubicBezTo>
                  <a:cubicBezTo>
                    <a:pt x="6511" y="3070"/>
                    <a:pt x="6495" y="3249"/>
                    <a:pt x="6485" y="3428"/>
                  </a:cubicBezTo>
                  <a:cubicBezTo>
                    <a:pt x="6476" y="3570"/>
                    <a:pt x="6472" y="3712"/>
                    <a:pt x="6465" y="3853"/>
                  </a:cubicBezTo>
                  <a:cubicBezTo>
                    <a:pt x="6461" y="3936"/>
                    <a:pt x="6453" y="4017"/>
                    <a:pt x="6449" y="4099"/>
                  </a:cubicBezTo>
                  <a:cubicBezTo>
                    <a:pt x="6438" y="4308"/>
                    <a:pt x="6422" y="4518"/>
                    <a:pt x="6421" y="4727"/>
                  </a:cubicBezTo>
                  <a:cubicBezTo>
                    <a:pt x="6421" y="4815"/>
                    <a:pt x="6455" y="4902"/>
                    <a:pt x="6479" y="4987"/>
                  </a:cubicBezTo>
                  <a:cubicBezTo>
                    <a:pt x="6485" y="5004"/>
                    <a:pt x="6512" y="5023"/>
                    <a:pt x="6531" y="5024"/>
                  </a:cubicBezTo>
                  <a:cubicBezTo>
                    <a:pt x="6548" y="5026"/>
                    <a:pt x="6579" y="5009"/>
                    <a:pt x="6584" y="4994"/>
                  </a:cubicBezTo>
                  <a:cubicBezTo>
                    <a:pt x="6611" y="4910"/>
                    <a:pt x="6648" y="4824"/>
                    <a:pt x="6652" y="4738"/>
                  </a:cubicBezTo>
                  <a:cubicBezTo>
                    <a:pt x="6666" y="4498"/>
                    <a:pt x="6674" y="4259"/>
                    <a:pt x="6732" y="4024"/>
                  </a:cubicBezTo>
                  <a:cubicBezTo>
                    <a:pt x="6751" y="3946"/>
                    <a:pt x="6755" y="3860"/>
                    <a:pt x="6754" y="3778"/>
                  </a:cubicBezTo>
                  <a:cubicBezTo>
                    <a:pt x="6752" y="3535"/>
                    <a:pt x="6814" y="3304"/>
                    <a:pt x="6873" y="3072"/>
                  </a:cubicBezTo>
                  <a:cubicBezTo>
                    <a:pt x="6921" y="2884"/>
                    <a:pt x="6979" y="2698"/>
                    <a:pt x="7022" y="2507"/>
                  </a:cubicBezTo>
                  <a:cubicBezTo>
                    <a:pt x="7050" y="2384"/>
                    <a:pt x="7060" y="2257"/>
                    <a:pt x="7079" y="2131"/>
                  </a:cubicBezTo>
                  <a:cubicBezTo>
                    <a:pt x="7098" y="2013"/>
                    <a:pt x="7110" y="1893"/>
                    <a:pt x="7139" y="1777"/>
                  </a:cubicBezTo>
                  <a:cubicBezTo>
                    <a:pt x="7178" y="1626"/>
                    <a:pt x="7233" y="1479"/>
                    <a:pt x="7245" y="1320"/>
                  </a:cubicBezTo>
                  <a:cubicBezTo>
                    <a:pt x="7257" y="1168"/>
                    <a:pt x="7355" y="1058"/>
                    <a:pt x="7466" y="967"/>
                  </a:cubicBezTo>
                  <a:cubicBezTo>
                    <a:pt x="7508" y="933"/>
                    <a:pt x="7579" y="912"/>
                    <a:pt x="7633" y="918"/>
                  </a:cubicBezTo>
                  <a:cubicBezTo>
                    <a:pt x="7750" y="929"/>
                    <a:pt x="7868" y="957"/>
                    <a:pt x="7984" y="988"/>
                  </a:cubicBezTo>
                  <a:cubicBezTo>
                    <a:pt x="8058" y="1008"/>
                    <a:pt x="8119" y="1053"/>
                    <a:pt x="8139" y="1136"/>
                  </a:cubicBezTo>
                  <a:cubicBezTo>
                    <a:pt x="8151" y="1187"/>
                    <a:pt x="8175" y="1237"/>
                    <a:pt x="8175" y="1288"/>
                  </a:cubicBezTo>
                  <a:cubicBezTo>
                    <a:pt x="8174" y="1610"/>
                    <a:pt x="8179" y="1933"/>
                    <a:pt x="8160" y="2254"/>
                  </a:cubicBezTo>
                  <a:cubicBezTo>
                    <a:pt x="8152" y="2393"/>
                    <a:pt x="8089" y="2528"/>
                    <a:pt x="8059" y="2667"/>
                  </a:cubicBezTo>
                  <a:cubicBezTo>
                    <a:pt x="8004" y="2907"/>
                    <a:pt x="7940" y="3143"/>
                    <a:pt x="7923" y="3391"/>
                  </a:cubicBezTo>
                  <a:cubicBezTo>
                    <a:pt x="7907" y="3614"/>
                    <a:pt x="7853" y="3834"/>
                    <a:pt x="7816" y="4055"/>
                  </a:cubicBezTo>
                  <a:cubicBezTo>
                    <a:pt x="7806" y="4106"/>
                    <a:pt x="7776" y="4158"/>
                    <a:pt x="7780" y="4207"/>
                  </a:cubicBezTo>
                  <a:cubicBezTo>
                    <a:pt x="7798" y="4400"/>
                    <a:pt x="7692" y="4569"/>
                    <a:pt x="7681" y="4756"/>
                  </a:cubicBezTo>
                  <a:cubicBezTo>
                    <a:pt x="7678" y="4791"/>
                    <a:pt x="7651" y="4824"/>
                    <a:pt x="7639" y="4859"/>
                  </a:cubicBezTo>
                  <a:cubicBezTo>
                    <a:pt x="7597" y="4977"/>
                    <a:pt x="7582" y="5088"/>
                    <a:pt x="7677" y="5195"/>
                  </a:cubicBezTo>
                  <a:cubicBezTo>
                    <a:pt x="7710" y="5234"/>
                    <a:pt x="7718" y="5297"/>
                    <a:pt x="7743" y="5368"/>
                  </a:cubicBezTo>
                  <a:cubicBezTo>
                    <a:pt x="7783" y="5329"/>
                    <a:pt x="7824" y="5305"/>
                    <a:pt x="7839" y="5270"/>
                  </a:cubicBezTo>
                  <a:cubicBezTo>
                    <a:pt x="7882" y="5166"/>
                    <a:pt x="7921" y="5060"/>
                    <a:pt x="7950" y="4952"/>
                  </a:cubicBezTo>
                  <a:cubicBezTo>
                    <a:pt x="8074" y="4488"/>
                    <a:pt x="8157" y="4016"/>
                    <a:pt x="8237" y="3544"/>
                  </a:cubicBezTo>
                  <a:cubicBezTo>
                    <a:pt x="8345" y="2909"/>
                    <a:pt x="8439" y="2272"/>
                    <a:pt x="8625" y="1653"/>
                  </a:cubicBezTo>
                  <a:cubicBezTo>
                    <a:pt x="8633" y="1626"/>
                    <a:pt x="8648" y="1599"/>
                    <a:pt x="8655" y="1584"/>
                  </a:cubicBezTo>
                  <a:cubicBezTo>
                    <a:pt x="8734" y="1531"/>
                    <a:pt x="8808" y="1593"/>
                    <a:pt x="8884" y="1556"/>
                  </a:cubicBezTo>
                  <a:cubicBezTo>
                    <a:pt x="8959" y="1519"/>
                    <a:pt x="9033" y="1571"/>
                    <a:pt x="9056" y="1650"/>
                  </a:cubicBezTo>
                  <a:cubicBezTo>
                    <a:pt x="9068" y="1692"/>
                    <a:pt x="9073" y="1738"/>
                    <a:pt x="9073" y="1784"/>
                  </a:cubicBezTo>
                  <a:cubicBezTo>
                    <a:pt x="9074" y="2105"/>
                    <a:pt x="9075" y="2427"/>
                    <a:pt x="9072" y="2749"/>
                  </a:cubicBezTo>
                  <a:cubicBezTo>
                    <a:pt x="9070" y="2952"/>
                    <a:pt x="9043" y="3153"/>
                    <a:pt x="8990" y="3349"/>
                  </a:cubicBezTo>
                  <a:cubicBezTo>
                    <a:pt x="8982" y="3378"/>
                    <a:pt x="8970" y="3408"/>
                    <a:pt x="8970" y="3436"/>
                  </a:cubicBezTo>
                  <a:cubicBezTo>
                    <a:pt x="8964" y="3764"/>
                    <a:pt x="8841" y="4065"/>
                    <a:pt x="8781" y="4381"/>
                  </a:cubicBezTo>
                  <a:cubicBezTo>
                    <a:pt x="8722" y="4689"/>
                    <a:pt x="8640" y="4993"/>
                    <a:pt x="8567" y="5300"/>
                  </a:cubicBezTo>
                  <a:cubicBezTo>
                    <a:pt x="8543" y="5401"/>
                    <a:pt x="8515" y="5500"/>
                    <a:pt x="8489" y="5599"/>
                  </a:cubicBezTo>
                  <a:cubicBezTo>
                    <a:pt x="8534" y="5631"/>
                    <a:pt x="8574" y="5652"/>
                    <a:pt x="8605" y="5681"/>
                  </a:cubicBezTo>
                  <a:cubicBezTo>
                    <a:pt x="8636" y="5712"/>
                    <a:pt x="8658" y="5751"/>
                    <a:pt x="8697" y="5802"/>
                  </a:cubicBezTo>
                  <a:cubicBezTo>
                    <a:pt x="8722" y="5755"/>
                    <a:pt x="8749" y="5721"/>
                    <a:pt x="8760" y="5684"/>
                  </a:cubicBezTo>
                  <a:cubicBezTo>
                    <a:pt x="8908" y="5204"/>
                    <a:pt x="9022" y="4716"/>
                    <a:pt x="9122" y="4223"/>
                  </a:cubicBezTo>
                  <a:cubicBezTo>
                    <a:pt x="9176" y="3959"/>
                    <a:pt x="9237" y="3697"/>
                    <a:pt x="9295" y="3433"/>
                  </a:cubicBezTo>
                  <a:cubicBezTo>
                    <a:pt x="9307" y="3375"/>
                    <a:pt x="9314" y="3315"/>
                    <a:pt x="9322" y="3256"/>
                  </a:cubicBezTo>
                  <a:cubicBezTo>
                    <a:pt x="9338" y="3147"/>
                    <a:pt x="9331" y="3032"/>
                    <a:pt x="9417" y="2942"/>
                  </a:cubicBezTo>
                  <a:cubicBezTo>
                    <a:pt x="9443" y="2914"/>
                    <a:pt x="9440" y="2860"/>
                    <a:pt x="9452" y="2810"/>
                  </a:cubicBezTo>
                  <a:cubicBezTo>
                    <a:pt x="9599" y="2862"/>
                    <a:pt x="9681" y="2948"/>
                    <a:pt x="9729" y="3086"/>
                  </a:cubicBezTo>
                  <a:cubicBezTo>
                    <a:pt x="9830" y="3371"/>
                    <a:pt x="9828" y="3660"/>
                    <a:pt x="9785" y="395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19"/>
            <p:cNvSpPr/>
            <p:nvPr/>
          </p:nvSpPr>
          <p:spPr>
            <a:xfrm rot="10800000">
              <a:off x="6877102" y="742982"/>
              <a:ext cx="26809" cy="19986"/>
            </a:xfrm>
            <a:custGeom>
              <a:avLst/>
              <a:gdLst/>
              <a:ahLst/>
              <a:cxnLst/>
              <a:rect l="l" t="t" r="r" b="b"/>
              <a:pathLst>
                <a:path w="554" h="413" extrusionOk="0">
                  <a:moveTo>
                    <a:pt x="540" y="124"/>
                  </a:moveTo>
                  <a:cubicBezTo>
                    <a:pt x="553" y="107"/>
                    <a:pt x="550" y="63"/>
                    <a:pt x="537" y="42"/>
                  </a:cubicBezTo>
                  <a:cubicBezTo>
                    <a:pt x="525" y="22"/>
                    <a:pt x="488" y="0"/>
                    <a:pt x="465" y="5"/>
                  </a:cubicBezTo>
                  <a:cubicBezTo>
                    <a:pt x="223" y="45"/>
                    <a:pt x="40" y="114"/>
                    <a:pt x="1" y="391"/>
                  </a:cubicBezTo>
                  <a:cubicBezTo>
                    <a:pt x="94" y="410"/>
                    <a:pt x="112" y="413"/>
                    <a:pt x="142" y="389"/>
                  </a:cubicBezTo>
                  <a:cubicBezTo>
                    <a:pt x="222" y="321"/>
                    <a:pt x="313" y="277"/>
                    <a:pt x="410" y="237"/>
                  </a:cubicBezTo>
                  <a:cubicBezTo>
                    <a:pt x="462" y="217"/>
                    <a:pt x="503" y="168"/>
                    <a:pt x="540" y="12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19"/>
            <p:cNvSpPr/>
            <p:nvPr/>
          </p:nvSpPr>
          <p:spPr>
            <a:xfrm rot="10800000">
              <a:off x="6852228" y="723673"/>
              <a:ext cx="16453" cy="12776"/>
            </a:xfrm>
            <a:custGeom>
              <a:avLst/>
              <a:gdLst/>
              <a:ahLst/>
              <a:cxnLst/>
              <a:rect l="l" t="t" r="r" b="b"/>
              <a:pathLst>
                <a:path w="340" h="264" extrusionOk="0">
                  <a:moveTo>
                    <a:pt x="291" y="9"/>
                  </a:moveTo>
                  <a:cubicBezTo>
                    <a:pt x="280" y="2"/>
                    <a:pt x="262" y="1"/>
                    <a:pt x="248" y="3"/>
                  </a:cubicBezTo>
                  <a:cubicBezTo>
                    <a:pt x="142" y="27"/>
                    <a:pt x="63" y="91"/>
                    <a:pt x="8" y="184"/>
                  </a:cubicBezTo>
                  <a:cubicBezTo>
                    <a:pt x="1" y="197"/>
                    <a:pt x="10" y="225"/>
                    <a:pt x="19" y="243"/>
                  </a:cubicBezTo>
                  <a:cubicBezTo>
                    <a:pt x="24" y="253"/>
                    <a:pt x="43" y="256"/>
                    <a:pt x="56" y="264"/>
                  </a:cubicBezTo>
                  <a:cubicBezTo>
                    <a:pt x="70" y="260"/>
                    <a:pt x="86" y="260"/>
                    <a:pt x="98" y="253"/>
                  </a:cubicBezTo>
                  <a:cubicBezTo>
                    <a:pt x="172" y="207"/>
                    <a:pt x="246" y="161"/>
                    <a:pt x="319" y="110"/>
                  </a:cubicBezTo>
                  <a:cubicBezTo>
                    <a:pt x="331" y="101"/>
                    <a:pt x="340" y="70"/>
                    <a:pt x="334" y="52"/>
                  </a:cubicBezTo>
                  <a:cubicBezTo>
                    <a:pt x="330" y="35"/>
                    <a:pt x="309" y="20"/>
                    <a:pt x="291" y="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19"/>
            <p:cNvSpPr/>
            <p:nvPr/>
          </p:nvSpPr>
          <p:spPr>
            <a:xfrm rot="10800000">
              <a:off x="6874101" y="735142"/>
              <a:ext cx="11808" cy="11953"/>
            </a:xfrm>
            <a:custGeom>
              <a:avLst/>
              <a:gdLst/>
              <a:ahLst/>
              <a:cxnLst/>
              <a:rect l="l" t="t" r="r" b="b"/>
              <a:pathLst>
                <a:path w="244" h="247" extrusionOk="0">
                  <a:moveTo>
                    <a:pt x="139" y="12"/>
                  </a:moveTo>
                  <a:cubicBezTo>
                    <a:pt x="70" y="52"/>
                    <a:pt x="2" y="100"/>
                    <a:pt x="0" y="247"/>
                  </a:cubicBezTo>
                  <a:cubicBezTo>
                    <a:pt x="95" y="183"/>
                    <a:pt x="157" y="145"/>
                    <a:pt x="215" y="101"/>
                  </a:cubicBezTo>
                  <a:cubicBezTo>
                    <a:pt x="240" y="81"/>
                    <a:pt x="243" y="42"/>
                    <a:pt x="216" y="22"/>
                  </a:cubicBezTo>
                  <a:cubicBezTo>
                    <a:pt x="197" y="8"/>
                    <a:pt x="157" y="1"/>
                    <a:pt x="139" y="1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19"/>
            <p:cNvSpPr/>
            <p:nvPr/>
          </p:nvSpPr>
          <p:spPr>
            <a:xfrm rot="10800000">
              <a:off x="6698630" y="873448"/>
              <a:ext cx="16115" cy="12824"/>
            </a:xfrm>
            <a:custGeom>
              <a:avLst/>
              <a:gdLst/>
              <a:ahLst/>
              <a:cxnLst/>
              <a:rect l="l" t="t" r="r" b="b"/>
              <a:pathLst>
                <a:path w="333" h="265" extrusionOk="0">
                  <a:moveTo>
                    <a:pt x="152" y="42"/>
                  </a:moveTo>
                  <a:cubicBezTo>
                    <a:pt x="83" y="88"/>
                    <a:pt x="32" y="147"/>
                    <a:pt x="0" y="253"/>
                  </a:cubicBezTo>
                  <a:cubicBezTo>
                    <a:pt x="103" y="264"/>
                    <a:pt x="178" y="246"/>
                    <a:pt x="246" y="197"/>
                  </a:cubicBezTo>
                  <a:cubicBezTo>
                    <a:pt x="309" y="153"/>
                    <a:pt x="333" y="95"/>
                    <a:pt x="309" y="49"/>
                  </a:cubicBezTo>
                  <a:cubicBezTo>
                    <a:pt x="284" y="4"/>
                    <a:pt x="216" y="0"/>
                    <a:pt x="152" y="4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19"/>
            <p:cNvSpPr/>
            <p:nvPr/>
          </p:nvSpPr>
          <p:spPr>
            <a:xfrm rot="10800000">
              <a:off x="7089351" y="541863"/>
              <a:ext cx="730678" cy="533672"/>
            </a:xfrm>
            <a:custGeom>
              <a:avLst/>
              <a:gdLst/>
              <a:ahLst/>
              <a:cxnLst/>
              <a:rect l="l" t="t" r="r" b="b"/>
              <a:pathLst>
                <a:path w="15099" h="11028" extrusionOk="0">
                  <a:moveTo>
                    <a:pt x="14651" y="6805"/>
                  </a:moveTo>
                  <a:cubicBezTo>
                    <a:pt x="14614" y="6711"/>
                    <a:pt x="14569" y="6620"/>
                    <a:pt x="14519" y="6533"/>
                  </a:cubicBezTo>
                  <a:cubicBezTo>
                    <a:pt x="14389" y="6300"/>
                    <a:pt x="14251" y="6070"/>
                    <a:pt x="14121" y="5837"/>
                  </a:cubicBezTo>
                  <a:cubicBezTo>
                    <a:pt x="14071" y="5749"/>
                    <a:pt x="14026" y="5659"/>
                    <a:pt x="13990" y="5566"/>
                  </a:cubicBezTo>
                  <a:cubicBezTo>
                    <a:pt x="13761" y="4963"/>
                    <a:pt x="13551" y="4355"/>
                    <a:pt x="13244" y="3784"/>
                  </a:cubicBezTo>
                  <a:cubicBezTo>
                    <a:pt x="13107" y="3526"/>
                    <a:pt x="13020" y="3243"/>
                    <a:pt x="12856" y="2997"/>
                  </a:cubicBezTo>
                  <a:cubicBezTo>
                    <a:pt x="12806" y="2921"/>
                    <a:pt x="12777" y="2831"/>
                    <a:pt x="12743" y="2746"/>
                  </a:cubicBezTo>
                  <a:cubicBezTo>
                    <a:pt x="12693" y="2622"/>
                    <a:pt x="12643" y="2497"/>
                    <a:pt x="12599" y="2370"/>
                  </a:cubicBezTo>
                  <a:cubicBezTo>
                    <a:pt x="12437" y="1896"/>
                    <a:pt x="12210" y="1444"/>
                    <a:pt x="12096" y="952"/>
                  </a:cubicBezTo>
                  <a:cubicBezTo>
                    <a:pt x="12091" y="936"/>
                    <a:pt x="12084" y="921"/>
                    <a:pt x="12077" y="906"/>
                  </a:cubicBezTo>
                  <a:cubicBezTo>
                    <a:pt x="12034" y="817"/>
                    <a:pt x="11968" y="789"/>
                    <a:pt x="11872" y="825"/>
                  </a:cubicBezTo>
                  <a:cubicBezTo>
                    <a:pt x="11401" y="1000"/>
                    <a:pt x="10931" y="1175"/>
                    <a:pt x="10461" y="1354"/>
                  </a:cubicBezTo>
                  <a:cubicBezTo>
                    <a:pt x="10352" y="1396"/>
                    <a:pt x="10248" y="1452"/>
                    <a:pt x="10143" y="1502"/>
                  </a:cubicBezTo>
                  <a:cubicBezTo>
                    <a:pt x="9947" y="1597"/>
                    <a:pt x="9757" y="1706"/>
                    <a:pt x="9556" y="1785"/>
                  </a:cubicBezTo>
                  <a:cubicBezTo>
                    <a:pt x="8993" y="2004"/>
                    <a:pt x="8433" y="2224"/>
                    <a:pt x="7902" y="2514"/>
                  </a:cubicBezTo>
                  <a:cubicBezTo>
                    <a:pt x="7758" y="2593"/>
                    <a:pt x="7605" y="2663"/>
                    <a:pt x="7431" y="2691"/>
                  </a:cubicBezTo>
                  <a:cubicBezTo>
                    <a:pt x="7391" y="2632"/>
                    <a:pt x="7348" y="2581"/>
                    <a:pt x="7316" y="2523"/>
                  </a:cubicBezTo>
                  <a:cubicBezTo>
                    <a:pt x="6997" y="1953"/>
                    <a:pt x="6676" y="1385"/>
                    <a:pt x="6364" y="812"/>
                  </a:cubicBezTo>
                  <a:cubicBezTo>
                    <a:pt x="6250" y="605"/>
                    <a:pt x="6121" y="413"/>
                    <a:pt x="5964" y="237"/>
                  </a:cubicBezTo>
                  <a:cubicBezTo>
                    <a:pt x="5813" y="65"/>
                    <a:pt x="5722" y="1"/>
                    <a:pt x="5510" y="205"/>
                  </a:cubicBezTo>
                  <a:cubicBezTo>
                    <a:pt x="5479" y="233"/>
                    <a:pt x="5450" y="263"/>
                    <a:pt x="5416" y="288"/>
                  </a:cubicBezTo>
                  <a:cubicBezTo>
                    <a:pt x="5230" y="429"/>
                    <a:pt x="5042" y="570"/>
                    <a:pt x="4854" y="709"/>
                  </a:cubicBezTo>
                  <a:cubicBezTo>
                    <a:pt x="4699" y="823"/>
                    <a:pt x="4542" y="931"/>
                    <a:pt x="4387" y="1046"/>
                  </a:cubicBezTo>
                  <a:cubicBezTo>
                    <a:pt x="4280" y="1124"/>
                    <a:pt x="4178" y="1213"/>
                    <a:pt x="4070" y="1292"/>
                  </a:cubicBezTo>
                  <a:cubicBezTo>
                    <a:pt x="3472" y="1736"/>
                    <a:pt x="2836" y="2125"/>
                    <a:pt x="2204" y="2516"/>
                  </a:cubicBezTo>
                  <a:cubicBezTo>
                    <a:pt x="1848" y="2736"/>
                    <a:pt x="1492" y="2957"/>
                    <a:pt x="1104" y="3117"/>
                  </a:cubicBezTo>
                  <a:cubicBezTo>
                    <a:pt x="1011" y="3155"/>
                    <a:pt x="927" y="3213"/>
                    <a:pt x="839" y="3261"/>
                  </a:cubicBezTo>
                  <a:cubicBezTo>
                    <a:pt x="795" y="3286"/>
                    <a:pt x="753" y="3320"/>
                    <a:pt x="707" y="3331"/>
                  </a:cubicBezTo>
                  <a:cubicBezTo>
                    <a:pt x="487" y="3382"/>
                    <a:pt x="329" y="3541"/>
                    <a:pt x="140" y="3645"/>
                  </a:cubicBezTo>
                  <a:cubicBezTo>
                    <a:pt x="42" y="3700"/>
                    <a:pt x="1" y="3790"/>
                    <a:pt x="34" y="3902"/>
                  </a:cubicBezTo>
                  <a:cubicBezTo>
                    <a:pt x="75" y="4046"/>
                    <a:pt x="107" y="4194"/>
                    <a:pt x="227" y="4302"/>
                  </a:cubicBezTo>
                  <a:cubicBezTo>
                    <a:pt x="258" y="4329"/>
                    <a:pt x="287" y="4364"/>
                    <a:pt x="301" y="4401"/>
                  </a:cubicBezTo>
                  <a:cubicBezTo>
                    <a:pt x="372" y="4591"/>
                    <a:pt x="547" y="4718"/>
                    <a:pt x="608" y="4915"/>
                  </a:cubicBezTo>
                  <a:cubicBezTo>
                    <a:pt x="616" y="4945"/>
                    <a:pt x="649" y="4968"/>
                    <a:pt x="672" y="4991"/>
                  </a:cubicBezTo>
                  <a:cubicBezTo>
                    <a:pt x="755" y="5073"/>
                    <a:pt x="838" y="5155"/>
                    <a:pt x="924" y="5234"/>
                  </a:cubicBezTo>
                  <a:cubicBezTo>
                    <a:pt x="1051" y="5354"/>
                    <a:pt x="1165" y="5491"/>
                    <a:pt x="1322" y="5576"/>
                  </a:cubicBezTo>
                  <a:cubicBezTo>
                    <a:pt x="1423" y="5630"/>
                    <a:pt x="1484" y="5714"/>
                    <a:pt x="1522" y="5822"/>
                  </a:cubicBezTo>
                  <a:cubicBezTo>
                    <a:pt x="1589" y="6011"/>
                    <a:pt x="1660" y="6200"/>
                    <a:pt x="1733" y="6387"/>
                  </a:cubicBezTo>
                  <a:cubicBezTo>
                    <a:pt x="1805" y="6574"/>
                    <a:pt x="1869" y="6767"/>
                    <a:pt x="1960" y="6944"/>
                  </a:cubicBezTo>
                  <a:cubicBezTo>
                    <a:pt x="2219" y="7453"/>
                    <a:pt x="2517" y="7938"/>
                    <a:pt x="2870" y="8385"/>
                  </a:cubicBezTo>
                  <a:cubicBezTo>
                    <a:pt x="3073" y="8643"/>
                    <a:pt x="3254" y="8912"/>
                    <a:pt x="3417" y="9195"/>
                  </a:cubicBezTo>
                  <a:cubicBezTo>
                    <a:pt x="3545" y="9420"/>
                    <a:pt x="3702" y="9635"/>
                    <a:pt x="3795" y="9873"/>
                  </a:cubicBezTo>
                  <a:cubicBezTo>
                    <a:pt x="3931" y="10227"/>
                    <a:pt x="4166" y="10530"/>
                    <a:pt x="4288" y="10888"/>
                  </a:cubicBezTo>
                  <a:cubicBezTo>
                    <a:pt x="4297" y="10911"/>
                    <a:pt x="4311" y="10932"/>
                    <a:pt x="4327" y="10952"/>
                  </a:cubicBezTo>
                  <a:cubicBezTo>
                    <a:pt x="4370" y="11005"/>
                    <a:pt x="4444" y="11028"/>
                    <a:pt x="4508" y="10996"/>
                  </a:cubicBezTo>
                  <a:cubicBezTo>
                    <a:pt x="4552" y="10975"/>
                    <a:pt x="4590" y="10940"/>
                    <a:pt x="4631" y="10913"/>
                  </a:cubicBezTo>
                  <a:cubicBezTo>
                    <a:pt x="4686" y="10875"/>
                    <a:pt x="4737" y="10831"/>
                    <a:pt x="4797" y="10802"/>
                  </a:cubicBezTo>
                  <a:cubicBezTo>
                    <a:pt x="5171" y="10628"/>
                    <a:pt x="5519" y="10416"/>
                    <a:pt x="5809" y="10119"/>
                  </a:cubicBezTo>
                  <a:cubicBezTo>
                    <a:pt x="5874" y="10052"/>
                    <a:pt x="5950" y="10000"/>
                    <a:pt x="6019" y="9938"/>
                  </a:cubicBezTo>
                  <a:cubicBezTo>
                    <a:pt x="6403" y="9591"/>
                    <a:pt x="6788" y="9243"/>
                    <a:pt x="7172" y="8896"/>
                  </a:cubicBezTo>
                  <a:cubicBezTo>
                    <a:pt x="7196" y="8874"/>
                    <a:pt x="7220" y="8850"/>
                    <a:pt x="7242" y="8826"/>
                  </a:cubicBezTo>
                  <a:cubicBezTo>
                    <a:pt x="7503" y="8539"/>
                    <a:pt x="7825" y="8327"/>
                    <a:pt x="8119" y="8087"/>
                  </a:cubicBezTo>
                  <a:cubicBezTo>
                    <a:pt x="8167" y="8111"/>
                    <a:pt x="8203" y="8129"/>
                    <a:pt x="8243" y="8149"/>
                  </a:cubicBezTo>
                  <a:cubicBezTo>
                    <a:pt x="8288" y="8129"/>
                    <a:pt x="8332" y="8106"/>
                    <a:pt x="8379" y="8088"/>
                  </a:cubicBezTo>
                  <a:cubicBezTo>
                    <a:pt x="8430" y="8068"/>
                    <a:pt x="8485" y="8053"/>
                    <a:pt x="8550" y="8033"/>
                  </a:cubicBezTo>
                  <a:cubicBezTo>
                    <a:pt x="8558" y="8082"/>
                    <a:pt x="8574" y="8114"/>
                    <a:pt x="8568" y="8143"/>
                  </a:cubicBezTo>
                  <a:cubicBezTo>
                    <a:pt x="8547" y="8255"/>
                    <a:pt x="8577" y="8360"/>
                    <a:pt x="8617" y="8462"/>
                  </a:cubicBezTo>
                  <a:cubicBezTo>
                    <a:pt x="8689" y="8640"/>
                    <a:pt x="8769" y="8816"/>
                    <a:pt x="8743" y="9018"/>
                  </a:cubicBezTo>
                  <a:cubicBezTo>
                    <a:pt x="8739" y="9041"/>
                    <a:pt x="8747" y="9069"/>
                    <a:pt x="8757" y="9091"/>
                  </a:cubicBezTo>
                  <a:cubicBezTo>
                    <a:pt x="8799" y="9185"/>
                    <a:pt x="8794" y="9286"/>
                    <a:pt x="8801" y="9386"/>
                  </a:cubicBezTo>
                  <a:cubicBezTo>
                    <a:pt x="8807" y="9460"/>
                    <a:pt x="8825" y="9535"/>
                    <a:pt x="8847" y="9606"/>
                  </a:cubicBezTo>
                  <a:cubicBezTo>
                    <a:pt x="8874" y="9694"/>
                    <a:pt x="8914" y="9778"/>
                    <a:pt x="8942" y="9865"/>
                  </a:cubicBezTo>
                  <a:cubicBezTo>
                    <a:pt x="9025" y="10113"/>
                    <a:pt x="9053" y="10182"/>
                    <a:pt x="9361" y="10058"/>
                  </a:cubicBezTo>
                  <a:cubicBezTo>
                    <a:pt x="9532" y="9989"/>
                    <a:pt x="9700" y="9914"/>
                    <a:pt x="9892" y="9926"/>
                  </a:cubicBezTo>
                  <a:cubicBezTo>
                    <a:pt x="9948" y="9930"/>
                    <a:pt x="10009" y="9907"/>
                    <a:pt x="10062" y="9883"/>
                  </a:cubicBezTo>
                  <a:cubicBezTo>
                    <a:pt x="10455" y="9704"/>
                    <a:pt x="10886" y="9670"/>
                    <a:pt x="11298" y="9567"/>
                  </a:cubicBezTo>
                  <a:cubicBezTo>
                    <a:pt x="11517" y="9514"/>
                    <a:pt x="11747" y="9500"/>
                    <a:pt x="11962" y="9433"/>
                  </a:cubicBezTo>
                  <a:cubicBezTo>
                    <a:pt x="12352" y="9311"/>
                    <a:pt x="12736" y="9164"/>
                    <a:pt x="13120" y="9021"/>
                  </a:cubicBezTo>
                  <a:cubicBezTo>
                    <a:pt x="13230" y="8980"/>
                    <a:pt x="13331" y="8917"/>
                    <a:pt x="13435" y="8863"/>
                  </a:cubicBezTo>
                  <a:cubicBezTo>
                    <a:pt x="13538" y="8810"/>
                    <a:pt x="13638" y="8746"/>
                    <a:pt x="13745" y="8701"/>
                  </a:cubicBezTo>
                  <a:cubicBezTo>
                    <a:pt x="14008" y="8592"/>
                    <a:pt x="14274" y="8493"/>
                    <a:pt x="14539" y="8388"/>
                  </a:cubicBezTo>
                  <a:cubicBezTo>
                    <a:pt x="14633" y="8351"/>
                    <a:pt x="14734" y="8323"/>
                    <a:pt x="14814" y="8267"/>
                  </a:cubicBezTo>
                  <a:cubicBezTo>
                    <a:pt x="15075" y="8081"/>
                    <a:pt x="15098" y="7961"/>
                    <a:pt x="15008" y="7743"/>
                  </a:cubicBezTo>
                  <a:cubicBezTo>
                    <a:pt x="14880" y="7434"/>
                    <a:pt x="14771" y="7117"/>
                    <a:pt x="14651" y="6805"/>
                  </a:cubicBezTo>
                  <a:close/>
                  <a:moveTo>
                    <a:pt x="8328" y="7622"/>
                  </a:moveTo>
                  <a:cubicBezTo>
                    <a:pt x="7997" y="7832"/>
                    <a:pt x="7656" y="8028"/>
                    <a:pt x="7362" y="8293"/>
                  </a:cubicBezTo>
                  <a:cubicBezTo>
                    <a:pt x="7325" y="8327"/>
                    <a:pt x="7291" y="8362"/>
                    <a:pt x="7256" y="8397"/>
                  </a:cubicBezTo>
                  <a:cubicBezTo>
                    <a:pt x="7169" y="8488"/>
                    <a:pt x="7088" y="8585"/>
                    <a:pt x="6996" y="8669"/>
                  </a:cubicBezTo>
                  <a:cubicBezTo>
                    <a:pt x="6619" y="9012"/>
                    <a:pt x="6240" y="9352"/>
                    <a:pt x="5860" y="9691"/>
                  </a:cubicBezTo>
                  <a:cubicBezTo>
                    <a:pt x="5780" y="9764"/>
                    <a:pt x="5688" y="9827"/>
                    <a:pt x="5616" y="9907"/>
                  </a:cubicBezTo>
                  <a:cubicBezTo>
                    <a:pt x="5411" y="10135"/>
                    <a:pt x="5150" y="10286"/>
                    <a:pt x="4892" y="10441"/>
                  </a:cubicBezTo>
                  <a:cubicBezTo>
                    <a:pt x="4779" y="10508"/>
                    <a:pt x="4652" y="10553"/>
                    <a:pt x="4519" y="10614"/>
                  </a:cubicBezTo>
                  <a:cubicBezTo>
                    <a:pt x="4442" y="10527"/>
                    <a:pt x="4399" y="10429"/>
                    <a:pt x="4343" y="10338"/>
                  </a:cubicBezTo>
                  <a:cubicBezTo>
                    <a:pt x="4290" y="10253"/>
                    <a:pt x="4226" y="10171"/>
                    <a:pt x="4196" y="10078"/>
                  </a:cubicBezTo>
                  <a:cubicBezTo>
                    <a:pt x="4086" y="9738"/>
                    <a:pt x="3881" y="9451"/>
                    <a:pt x="3712" y="9143"/>
                  </a:cubicBezTo>
                  <a:cubicBezTo>
                    <a:pt x="3526" y="8807"/>
                    <a:pt x="3310" y="8491"/>
                    <a:pt x="3074" y="8184"/>
                  </a:cubicBezTo>
                  <a:cubicBezTo>
                    <a:pt x="2716" y="7721"/>
                    <a:pt x="2392" y="7231"/>
                    <a:pt x="2159" y="6690"/>
                  </a:cubicBezTo>
                  <a:cubicBezTo>
                    <a:pt x="2029" y="6391"/>
                    <a:pt x="1919" y="6083"/>
                    <a:pt x="1810" y="5776"/>
                  </a:cubicBezTo>
                  <a:cubicBezTo>
                    <a:pt x="1741" y="5577"/>
                    <a:pt x="1628" y="5426"/>
                    <a:pt x="1448" y="5314"/>
                  </a:cubicBezTo>
                  <a:cubicBezTo>
                    <a:pt x="1336" y="5244"/>
                    <a:pt x="1241" y="5144"/>
                    <a:pt x="1145" y="5053"/>
                  </a:cubicBezTo>
                  <a:cubicBezTo>
                    <a:pt x="1054" y="4967"/>
                    <a:pt x="971" y="4873"/>
                    <a:pt x="886" y="4781"/>
                  </a:cubicBezTo>
                  <a:cubicBezTo>
                    <a:pt x="864" y="4757"/>
                    <a:pt x="847" y="4728"/>
                    <a:pt x="829" y="4700"/>
                  </a:cubicBezTo>
                  <a:cubicBezTo>
                    <a:pt x="774" y="4616"/>
                    <a:pt x="719" y="4532"/>
                    <a:pt x="666" y="4448"/>
                  </a:cubicBezTo>
                  <a:cubicBezTo>
                    <a:pt x="635" y="4398"/>
                    <a:pt x="600" y="4351"/>
                    <a:pt x="579" y="4297"/>
                  </a:cubicBezTo>
                  <a:cubicBezTo>
                    <a:pt x="543" y="4211"/>
                    <a:pt x="504" y="4130"/>
                    <a:pt x="424" y="4074"/>
                  </a:cubicBezTo>
                  <a:cubicBezTo>
                    <a:pt x="364" y="4033"/>
                    <a:pt x="350" y="3967"/>
                    <a:pt x="334" y="3898"/>
                  </a:cubicBezTo>
                  <a:cubicBezTo>
                    <a:pt x="516" y="3714"/>
                    <a:pt x="721" y="3579"/>
                    <a:pt x="983" y="3547"/>
                  </a:cubicBezTo>
                  <a:cubicBezTo>
                    <a:pt x="1038" y="3540"/>
                    <a:pt x="1097" y="3517"/>
                    <a:pt x="1148" y="3489"/>
                  </a:cubicBezTo>
                  <a:cubicBezTo>
                    <a:pt x="1664" y="3198"/>
                    <a:pt x="2181" y="2906"/>
                    <a:pt x="2697" y="2612"/>
                  </a:cubicBezTo>
                  <a:cubicBezTo>
                    <a:pt x="2733" y="2592"/>
                    <a:pt x="2771" y="2571"/>
                    <a:pt x="2802" y="2544"/>
                  </a:cubicBezTo>
                  <a:cubicBezTo>
                    <a:pt x="3103" y="2263"/>
                    <a:pt x="3474" y="2079"/>
                    <a:pt x="3808" y="1845"/>
                  </a:cubicBezTo>
                  <a:cubicBezTo>
                    <a:pt x="4047" y="1677"/>
                    <a:pt x="4278" y="1496"/>
                    <a:pt x="4512" y="1321"/>
                  </a:cubicBezTo>
                  <a:cubicBezTo>
                    <a:pt x="4692" y="1185"/>
                    <a:pt x="4872" y="1049"/>
                    <a:pt x="5053" y="915"/>
                  </a:cubicBezTo>
                  <a:cubicBezTo>
                    <a:pt x="5222" y="790"/>
                    <a:pt x="5376" y="650"/>
                    <a:pt x="5503" y="482"/>
                  </a:cubicBezTo>
                  <a:cubicBezTo>
                    <a:pt x="5563" y="403"/>
                    <a:pt x="5633" y="331"/>
                    <a:pt x="5696" y="259"/>
                  </a:cubicBezTo>
                  <a:cubicBezTo>
                    <a:pt x="5829" y="344"/>
                    <a:pt x="5902" y="406"/>
                    <a:pt x="5995" y="564"/>
                  </a:cubicBezTo>
                  <a:cubicBezTo>
                    <a:pt x="6101" y="743"/>
                    <a:pt x="6194" y="931"/>
                    <a:pt x="6291" y="1116"/>
                  </a:cubicBezTo>
                  <a:cubicBezTo>
                    <a:pt x="6462" y="1442"/>
                    <a:pt x="6636" y="1766"/>
                    <a:pt x="6802" y="2096"/>
                  </a:cubicBezTo>
                  <a:cubicBezTo>
                    <a:pt x="6955" y="2402"/>
                    <a:pt x="7137" y="2693"/>
                    <a:pt x="7315" y="2986"/>
                  </a:cubicBezTo>
                  <a:cubicBezTo>
                    <a:pt x="7375" y="3086"/>
                    <a:pt x="7413" y="3199"/>
                    <a:pt x="7471" y="3300"/>
                  </a:cubicBezTo>
                  <a:cubicBezTo>
                    <a:pt x="7642" y="3597"/>
                    <a:pt x="7818" y="3891"/>
                    <a:pt x="7995" y="4185"/>
                  </a:cubicBezTo>
                  <a:cubicBezTo>
                    <a:pt x="8064" y="4300"/>
                    <a:pt x="8147" y="4406"/>
                    <a:pt x="8208" y="4525"/>
                  </a:cubicBezTo>
                  <a:cubicBezTo>
                    <a:pt x="8404" y="4907"/>
                    <a:pt x="8665" y="5243"/>
                    <a:pt x="8934" y="5575"/>
                  </a:cubicBezTo>
                  <a:cubicBezTo>
                    <a:pt x="9139" y="5828"/>
                    <a:pt x="9339" y="6086"/>
                    <a:pt x="9542" y="6341"/>
                  </a:cubicBezTo>
                  <a:cubicBezTo>
                    <a:pt x="9598" y="6412"/>
                    <a:pt x="9656" y="6484"/>
                    <a:pt x="9725" y="6569"/>
                  </a:cubicBezTo>
                  <a:cubicBezTo>
                    <a:pt x="9636" y="6734"/>
                    <a:pt x="9492" y="6808"/>
                    <a:pt x="9354" y="6880"/>
                  </a:cubicBezTo>
                  <a:cubicBezTo>
                    <a:pt x="9288" y="6915"/>
                    <a:pt x="9211" y="6927"/>
                    <a:pt x="9183" y="7010"/>
                  </a:cubicBezTo>
                  <a:cubicBezTo>
                    <a:pt x="9178" y="7023"/>
                    <a:pt x="9162" y="7036"/>
                    <a:pt x="9150" y="7045"/>
                  </a:cubicBezTo>
                  <a:cubicBezTo>
                    <a:pt x="8876" y="7239"/>
                    <a:pt x="8610" y="7442"/>
                    <a:pt x="8328" y="7622"/>
                  </a:cubicBezTo>
                  <a:close/>
                  <a:moveTo>
                    <a:pt x="14763" y="7782"/>
                  </a:moveTo>
                  <a:cubicBezTo>
                    <a:pt x="14780" y="7828"/>
                    <a:pt x="14791" y="7877"/>
                    <a:pt x="14802" y="7916"/>
                  </a:cubicBezTo>
                  <a:cubicBezTo>
                    <a:pt x="14769" y="8023"/>
                    <a:pt x="14695" y="8071"/>
                    <a:pt x="14604" y="8103"/>
                  </a:cubicBezTo>
                  <a:cubicBezTo>
                    <a:pt x="14406" y="8173"/>
                    <a:pt x="14211" y="8250"/>
                    <a:pt x="14013" y="8320"/>
                  </a:cubicBezTo>
                  <a:cubicBezTo>
                    <a:pt x="13745" y="8414"/>
                    <a:pt x="13483" y="8522"/>
                    <a:pt x="13241" y="8676"/>
                  </a:cubicBezTo>
                  <a:cubicBezTo>
                    <a:pt x="13157" y="8729"/>
                    <a:pt x="13061" y="8767"/>
                    <a:pt x="12968" y="8802"/>
                  </a:cubicBezTo>
                  <a:cubicBezTo>
                    <a:pt x="12717" y="8897"/>
                    <a:pt x="12463" y="8980"/>
                    <a:pt x="12213" y="9078"/>
                  </a:cubicBezTo>
                  <a:cubicBezTo>
                    <a:pt x="11922" y="9194"/>
                    <a:pt x="11612" y="9218"/>
                    <a:pt x="11311" y="9287"/>
                  </a:cubicBezTo>
                  <a:cubicBezTo>
                    <a:pt x="10896" y="9382"/>
                    <a:pt x="10467" y="9417"/>
                    <a:pt x="10071" y="9590"/>
                  </a:cubicBezTo>
                  <a:cubicBezTo>
                    <a:pt x="10011" y="9617"/>
                    <a:pt x="9942" y="9643"/>
                    <a:pt x="9878" y="9639"/>
                  </a:cubicBezTo>
                  <a:cubicBezTo>
                    <a:pt x="9686" y="9627"/>
                    <a:pt x="9518" y="9704"/>
                    <a:pt x="9344" y="9761"/>
                  </a:cubicBezTo>
                  <a:cubicBezTo>
                    <a:pt x="9314" y="9771"/>
                    <a:pt x="9280" y="9774"/>
                    <a:pt x="9239" y="9781"/>
                  </a:cubicBezTo>
                  <a:cubicBezTo>
                    <a:pt x="9149" y="9653"/>
                    <a:pt x="9103" y="9513"/>
                    <a:pt x="9079" y="9364"/>
                  </a:cubicBezTo>
                  <a:cubicBezTo>
                    <a:pt x="9065" y="9274"/>
                    <a:pt x="9051" y="9184"/>
                    <a:pt x="9034" y="9094"/>
                  </a:cubicBezTo>
                  <a:cubicBezTo>
                    <a:pt x="9029" y="9061"/>
                    <a:pt x="9009" y="9028"/>
                    <a:pt x="9013" y="8997"/>
                  </a:cubicBezTo>
                  <a:cubicBezTo>
                    <a:pt x="9042" y="8787"/>
                    <a:pt x="8951" y="8604"/>
                    <a:pt x="8884" y="8415"/>
                  </a:cubicBezTo>
                  <a:cubicBezTo>
                    <a:pt x="8852" y="8329"/>
                    <a:pt x="8835" y="8244"/>
                    <a:pt x="8840" y="8148"/>
                  </a:cubicBezTo>
                  <a:cubicBezTo>
                    <a:pt x="8846" y="8052"/>
                    <a:pt x="8809" y="7953"/>
                    <a:pt x="8788" y="7838"/>
                  </a:cubicBezTo>
                  <a:cubicBezTo>
                    <a:pt x="8982" y="7685"/>
                    <a:pt x="9183" y="7526"/>
                    <a:pt x="9375" y="7377"/>
                  </a:cubicBezTo>
                  <a:cubicBezTo>
                    <a:pt x="9472" y="7383"/>
                    <a:pt x="9491" y="7444"/>
                    <a:pt x="9487" y="7501"/>
                  </a:cubicBezTo>
                  <a:cubicBezTo>
                    <a:pt x="9483" y="7581"/>
                    <a:pt x="9517" y="7640"/>
                    <a:pt x="9546" y="7709"/>
                  </a:cubicBezTo>
                  <a:cubicBezTo>
                    <a:pt x="9643" y="7940"/>
                    <a:pt x="9749" y="8168"/>
                    <a:pt x="9762" y="8426"/>
                  </a:cubicBezTo>
                  <a:cubicBezTo>
                    <a:pt x="9770" y="8621"/>
                    <a:pt x="9864" y="8795"/>
                    <a:pt x="9937" y="8974"/>
                  </a:cubicBezTo>
                  <a:cubicBezTo>
                    <a:pt x="9965" y="9044"/>
                    <a:pt x="10027" y="9074"/>
                    <a:pt x="10102" y="9050"/>
                  </a:cubicBezTo>
                  <a:cubicBezTo>
                    <a:pt x="10188" y="9021"/>
                    <a:pt x="10279" y="8991"/>
                    <a:pt x="10352" y="8939"/>
                  </a:cubicBezTo>
                  <a:cubicBezTo>
                    <a:pt x="10554" y="8800"/>
                    <a:pt x="10774" y="8704"/>
                    <a:pt x="11003" y="8621"/>
                  </a:cubicBezTo>
                  <a:cubicBezTo>
                    <a:pt x="11366" y="8491"/>
                    <a:pt x="11725" y="8352"/>
                    <a:pt x="12086" y="8217"/>
                  </a:cubicBezTo>
                  <a:cubicBezTo>
                    <a:pt x="12290" y="8141"/>
                    <a:pt x="12496" y="8074"/>
                    <a:pt x="12716" y="8054"/>
                  </a:cubicBezTo>
                  <a:cubicBezTo>
                    <a:pt x="12774" y="8049"/>
                    <a:pt x="12832" y="8034"/>
                    <a:pt x="12887" y="8014"/>
                  </a:cubicBezTo>
                  <a:cubicBezTo>
                    <a:pt x="13223" y="7887"/>
                    <a:pt x="13559" y="7758"/>
                    <a:pt x="13895" y="7627"/>
                  </a:cubicBezTo>
                  <a:cubicBezTo>
                    <a:pt x="13918" y="7619"/>
                    <a:pt x="13938" y="7602"/>
                    <a:pt x="13965" y="7585"/>
                  </a:cubicBezTo>
                  <a:cubicBezTo>
                    <a:pt x="13983" y="7518"/>
                    <a:pt x="14006" y="7446"/>
                    <a:pt x="14022" y="7374"/>
                  </a:cubicBezTo>
                  <a:cubicBezTo>
                    <a:pt x="14028" y="7343"/>
                    <a:pt x="14030" y="7301"/>
                    <a:pt x="14014" y="7278"/>
                  </a:cubicBezTo>
                  <a:cubicBezTo>
                    <a:pt x="13993" y="7247"/>
                    <a:pt x="13956" y="7220"/>
                    <a:pt x="13920" y="7213"/>
                  </a:cubicBezTo>
                  <a:cubicBezTo>
                    <a:pt x="13901" y="7209"/>
                    <a:pt x="13861" y="7244"/>
                    <a:pt x="13851" y="7270"/>
                  </a:cubicBezTo>
                  <a:cubicBezTo>
                    <a:pt x="13830" y="7323"/>
                    <a:pt x="13823" y="7382"/>
                    <a:pt x="13806" y="7458"/>
                  </a:cubicBezTo>
                  <a:cubicBezTo>
                    <a:pt x="13745" y="7481"/>
                    <a:pt x="13677" y="7507"/>
                    <a:pt x="13607" y="7533"/>
                  </a:cubicBezTo>
                  <a:cubicBezTo>
                    <a:pt x="13418" y="7602"/>
                    <a:pt x="13229" y="7667"/>
                    <a:pt x="13041" y="7741"/>
                  </a:cubicBezTo>
                  <a:cubicBezTo>
                    <a:pt x="12893" y="7799"/>
                    <a:pt x="12741" y="7840"/>
                    <a:pt x="12583" y="7865"/>
                  </a:cubicBezTo>
                  <a:cubicBezTo>
                    <a:pt x="12418" y="7892"/>
                    <a:pt x="12256" y="7938"/>
                    <a:pt x="12100" y="7994"/>
                  </a:cubicBezTo>
                  <a:cubicBezTo>
                    <a:pt x="11682" y="8144"/>
                    <a:pt x="11269" y="8306"/>
                    <a:pt x="10852" y="8458"/>
                  </a:cubicBezTo>
                  <a:cubicBezTo>
                    <a:pt x="10647" y="8534"/>
                    <a:pt x="10451" y="8626"/>
                    <a:pt x="10271" y="8751"/>
                  </a:cubicBezTo>
                  <a:cubicBezTo>
                    <a:pt x="10218" y="8789"/>
                    <a:pt x="10157" y="8815"/>
                    <a:pt x="10071" y="8861"/>
                  </a:cubicBezTo>
                  <a:cubicBezTo>
                    <a:pt x="10031" y="8754"/>
                    <a:pt x="10003" y="8678"/>
                    <a:pt x="9972" y="8595"/>
                  </a:cubicBezTo>
                  <a:cubicBezTo>
                    <a:pt x="10048" y="8587"/>
                    <a:pt x="10114" y="8586"/>
                    <a:pt x="10179" y="8571"/>
                  </a:cubicBezTo>
                  <a:cubicBezTo>
                    <a:pt x="10272" y="8549"/>
                    <a:pt x="10320" y="8490"/>
                    <a:pt x="10309" y="8389"/>
                  </a:cubicBezTo>
                  <a:cubicBezTo>
                    <a:pt x="10301" y="8316"/>
                    <a:pt x="10311" y="8257"/>
                    <a:pt x="10345" y="8198"/>
                  </a:cubicBezTo>
                  <a:cubicBezTo>
                    <a:pt x="10406" y="8088"/>
                    <a:pt x="10461" y="7974"/>
                    <a:pt x="10529" y="7870"/>
                  </a:cubicBezTo>
                  <a:cubicBezTo>
                    <a:pt x="10649" y="7689"/>
                    <a:pt x="10776" y="7514"/>
                    <a:pt x="10904" y="7333"/>
                  </a:cubicBezTo>
                  <a:cubicBezTo>
                    <a:pt x="10952" y="7351"/>
                    <a:pt x="11003" y="7371"/>
                    <a:pt x="11047" y="7387"/>
                  </a:cubicBezTo>
                  <a:cubicBezTo>
                    <a:pt x="11145" y="7336"/>
                    <a:pt x="11101" y="7246"/>
                    <a:pt x="11129" y="7175"/>
                  </a:cubicBezTo>
                  <a:cubicBezTo>
                    <a:pt x="11150" y="7173"/>
                    <a:pt x="11177" y="7163"/>
                    <a:pt x="11196" y="7172"/>
                  </a:cubicBezTo>
                  <a:cubicBezTo>
                    <a:pt x="11380" y="7252"/>
                    <a:pt x="11562" y="7336"/>
                    <a:pt x="11746" y="7416"/>
                  </a:cubicBezTo>
                  <a:cubicBezTo>
                    <a:pt x="11807" y="7442"/>
                    <a:pt x="11870" y="7473"/>
                    <a:pt x="11935" y="7482"/>
                  </a:cubicBezTo>
                  <a:cubicBezTo>
                    <a:pt x="12048" y="7498"/>
                    <a:pt x="12142" y="7410"/>
                    <a:pt x="12108" y="7301"/>
                  </a:cubicBezTo>
                  <a:cubicBezTo>
                    <a:pt x="12047" y="7100"/>
                    <a:pt x="12091" y="6902"/>
                    <a:pt x="12120" y="6705"/>
                  </a:cubicBezTo>
                  <a:cubicBezTo>
                    <a:pt x="12149" y="6507"/>
                    <a:pt x="12193" y="6310"/>
                    <a:pt x="12149" y="6108"/>
                  </a:cubicBezTo>
                  <a:cubicBezTo>
                    <a:pt x="12138" y="6054"/>
                    <a:pt x="12160" y="6010"/>
                    <a:pt x="12224" y="5978"/>
                  </a:cubicBezTo>
                  <a:cubicBezTo>
                    <a:pt x="12365" y="6089"/>
                    <a:pt x="12539" y="6140"/>
                    <a:pt x="12719" y="6179"/>
                  </a:cubicBezTo>
                  <a:cubicBezTo>
                    <a:pt x="12743" y="6169"/>
                    <a:pt x="12765" y="6159"/>
                    <a:pt x="12787" y="6148"/>
                  </a:cubicBezTo>
                  <a:cubicBezTo>
                    <a:pt x="12927" y="6084"/>
                    <a:pt x="12974" y="5993"/>
                    <a:pt x="12939" y="5829"/>
                  </a:cubicBezTo>
                  <a:cubicBezTo>
                    <a:pt x="12912" y="5702"/>
                    <a:pt x="12905" y="5566"/>
                    <a:pt x="12890" y="5435"/>
                  </a:cubicBezTo>
                  <a:cubicBezTo>
                    <a:pt x="12875" y="5312"/>
                    <a:pt x="12894" y="5184"/>
                    <a:pt x="12899" y="5053"/>
                  </a:cubicBezTo>
                  <a:cubicBezTo>
                    <a:pt x="12943" y="5006"/>
                    <a:pt x="12994" y="4961"/>
                    <a:pt x="13033" y="4910"/>
                  </a:cubicBezTo>
                  <a:cubicBezTo>
                    <a:pt x="13113" y="4805"/>
                    <a:pt x="13092" y="4637"/>
                    <a:pt x="12988" y="4548"/>
                  </a:cubicBezTo>
                  <a:cubicBezTo>
                    <a:pt x="12967" y="4529"/>
                    <a:pt x="12923" y="4517"/>
                    <a:pt x="12896" y="4525"/>
                  </a:cubicBezTo>
                  <a:cubicBezTo>
                    <a:pt x="12800" y="4553"/>
                    <a:pt x="12706" y="4586"/>
                    <a:pt x="12639" y="4665"/>
                  </a:cubicBezTo>
                  <a:cubicBezTo>
                    <a:pt x="12624" y="4763"/>
                    <a:pt x="12635" y="4855"/>
                    <a:pt x="12683" y="4935"/>
                  </a:cubicBezTo>
                  <a:cubicBezTo>
                    <a:pt x="12732" y="5015"/>
                    <a:pt x="12727" y="5091"/>
                    <a:pt x="12700" y="5174"/>
                  </a:cubicBezTo>
                  <a:cubicBezTo>
                    <a:pt x="12659" y="5304"/>
                    <a:pt x="12647" y="5436"/>
                    <a:pt x="12686" y="5569"/>
                  </a:cubicBezTo>
                  <a:cubicBezTo>
                    <a:pt x="12717" y="5677"/>
                    <a:pt x="12688" y="5782"/>
                    <a:pt x="12680" y="5885"/>
                  </a:cubicBezTo>
                  <a:cubicBezTo>
                    <a:pt x="12567" y="5898"/>
                    <a:pt x="12482" y="5872"/>
                    <a:pt x="12388" y="5820"/>
                  </a:cubicBezTo>
                  <a:cubicBezTo>
                    <a:pt x="12238" y="5736"/>
                    <a:pt x="12070" y="5682"/>
                    <a:pt x="11908" y="5620"/>
                  </a:cubicBezTo>
                  <a:cubicBezTo>
                    <a:pt x="11866" y="5604"/>
                    <a:pt x="11827" y="5629"/>
                    <a:pt x="11803" y="5669"/>
                  </a:cubicBezTo>
                  <a:cubicBezTo>
                    <a:pt x="11759" y="5743"/>
                    <a:pt x="11753" y="5819"/>
                    <a:pt x="11819" y="5876"/>
                  </a:cubicBezTo>
                  <a:cubicBezTo>
                    <a:pt x="11977" y="6013"/>
                    <a:pt x="11969" y="6193"/>
                    <a:pt x="11967" y="6374"/>
                  </a:cubicBezTo>
                  <a:cubicBezTo>
                    <a:pt x="11966" y="6432"/>
                    <a:pt x="11953" y="6490"/>
                    <a:pt x="11945" y="6548"/>
                  </a:cubicBezTo>
                  <a:cubicBezTo>
                    <a:pt x="11921" y="6714"/>
                    <a:pt x="11898" y="6879"/>
                    <a:pt x="11871" y="7044"/>
                  </a:cubicBezTo>
                  <a:cubicBezTo>
                    <a:pt x="11863" y="7092"/>
                    <a:pt x="11844" y="7136"/>
                    <a:pt x="11834" y="7173"/>
                  </a:cubicBezTo>
                  <a:cubicBezTo>
                    <a:pt x="11745" y="7214"/>
                    <a:pt x="11690" y="7161"/>
                    <a:pt x="11630" y="7139"/>
                  </a:cubicBezTo>
                  <a:cubicBezTo>
                    <a:pt x="11451" y="7071"/>
                    <a:pt x="11273" y="6999"/>
                    <a:pt x="11093" y="6930"/>
                  </a:cubicBezTo>
                  <a:cubicBezTo>
                    <a:pt x="11062" y="6918"/>
                    <a:pt x="11030" y="6909"/>
                    <a:pt x="10996" y="6905"/>
                  </a:cubicBezTo>
                  <a:cubicBezTo>
                    <a:pt x="10885" y="6889"/>
                    <a:pt x="10790" y="6935"/>
                    <a:pt x="10764" y="7047"/>
                  </a:cubicBezTo>
                  <a:cubicBezTo>
                    <a:pt x="10711" y="7276"/>
                    <a:pt x="10571" y="7452"/>
                    <a:pt x="10445" y="7639"/>
                  </a:cubicBezTo>
                  <a:cubicBezTo>
                    <a:pt x="10338" y="7798"/>
                    <a:pt x="10238" y="7962"/>
                    <a:pt x="10127" y="8135"/>
                  </a:cubicBezTo>
                  <a:cubicBezTo>
                    <a:pt x="10090" y="8146"/>
                    <a:pt x="10037" y="8163"/>
                    <a:pt x="9969" y="8184"/>
                  </a:cubicBezTo>
                  <a:cubicBezTo>
                    <a:pt x="9988" y="8240"/>
                    <a:pt x="10013" y="8285"/>
                    <a:pt x="10015" y="8330"/>
                  </a:cubicBezTo>
                  <a:cubicBezTo>
                    <a:pt x="10017" y="8363"/>
                    <a:pt x="9986" y="8396"/>
                    <a:pt x="9966" y="8436"/>
                  </a:cubicBezTo>
                  <a:cubicBezTo>
                    <a:pt x="9944" y="8411"/>
                    <a:pt x="9926" y="8401"/>
                    <a:pt x="9925" y="8389"/>
                  </a:cubicBezTo>
                  <a:cubicBezTo>
                    <a:pt x="9895" y="8074"/>
                    <a:pt x="9769" y="7792"/>
                    <a:pt x="9626" y="7517"/>
                  </a:cubicBezTo>
                  <a:cubicBezTo>
                    <a:pt x="9583" y="7433"/>
                    <a:pt x="9547" y="7352"/>
                    <a:pt x="9562" y="7240"/>
                  </a:cubicBezTo>
                  <a:cubicBezTo>
                    <a:pt x="9602" y="7203"/>
                    <a:pt x="9654" y="7160"/>
                    <a:pt x="9699" y="7113"/>
                  </a:cubicBezTo>
                  <a:cubicBezTo>
                    <a:pt x="9862" y="6944"/>
                    <a:pt x="10027" y="6779"/>
                    <a:pt x="10182" y="6604"/>
                  </a:cubicBezTo>
                  <a:cubicBezTo>
                    <a:pt x="10286" y="6486"/>
                    <a:pt x="10279" y="6427"/>
                    <a:pt x="10186" y="6295"/>
                  </a:cubicBezTo>
                  <a:cubicBezTo>
                    <a:pt x="10152" y="6248"/>
                    <a:pt x="10125" y="6196"/>
                    <a:pt x="10092" y="6148"/>
                  </a:cubicBezTo>
                  <a:cubicBezTo>
                    <a:pt x="10065" y="6106"/>
                    <a:pt x="10043" y="6055"/>
                    <a:pt x="10005" y="6027"/>
                  </a:cubicBezTo>
                  <a:cubicBezTo>
                    <a:pt x="9777" y="5852"/>
                    <a:pt x="9614" y="5616"/>
                    <a:pt x="9415" y="5414"/>
                  </a:cubicBezTo>
                  <a:cubicBezTo>
                    <a:pt x="9303" y="5301"/>
                    <a:pt x="9309" y="5296"/>
                    <a:pt x="9302" y="5116"/>
                  </a:cubicBezTo>
                  <a:cubicBezTo>
                    <a:pt x="9259" y="5110"/>
                    <a:pt x="9213" y="5102"/>
                    <a:pt x="9157" y="5094"/>
                  </a:cubicBezTo>
                  <a:cubicBezTo>
                    <a:pt x="9153" y="5091"/>
                    <a:pt x="9135" y="5085"/>
                    <a:pt x="9126" y="5073"/>
                  </a:cubicBezTo>
                  <a:cubicBezTo>
                    <a:pt x="8904" y="4778"/>
                    <a:pt x="8648" y="4514"/>
                    <a:pt x="8388" y="4253"/>
                  </a:cubicBezTo>
                  <a:cubicBezTo>
                    <a:pt x="8192" y="4056"/>
                    <a:pt x="8056" y="3811"/>
                    <a:pt x="7927" y="3569"/>
                  </a:cubicBezTo>
                  <a:cubicBezTo>
                    <a:pt x="7822" y="3372"/>
                    <a:pt x="7754" y="3155"/>
                    <a:pt x="7664" y="2937"/>
                  </a:cubicBezTo>
                  <a:cubicBezTo>
                    <a:pt x="7726" y="2903"/>
                    <a:pt x="7775" y="2872"/>
                    <a:pt x="7826" y="2851"/>
                  </a:cubicBezTo>
                  <a:cubicBezTo>
                    <a:pt x="8028" y="2769"/>
                    <a:pt x="8230" y="2687"/>
                    <a:pt x="8434" y="2611"/>
                  </a:cubicBezTo>
                  <a:cubicBezTo>
                    <a:pt x="8649" y="2532"/>
                    <a:pt x="8846" y="2424"/>
                    <a:pt x="9016" y="2272"/>
                  </a:cubicBezTo>
                  <a:cubicBezTo>
                    <a:pt x="9100" y="2198"/>
                    <a:pt x="9193" y="2149"/>
                    <a:pt x="9297" y="2112"/>
                  </a:cubicBezTo>
                  <a:cubicBezTo>
                    <a:pt x="9754" y="1948"/>
                    <a:pt x="10209" y="1782"/>
                    <a:pt x="10666" y="1617"/>
                  </a:cubicBezTo>
                  <a:cubicBezTo>
                    <a:pt x="10887" y="1537"/>
                    <a:pt x="11096" y="1435"/>
                    <a:pt x="11290" y="1298"/>
                  </a:cubicBezTo>
                  <a:cubicBezTo>
                    <a:pt x="11363" y="1246"/>
                    <a:pt x="11453" y="1216"/>
                    <a:pt x="11535" y="1176"/>
                  </a:cubicBezTo>
                  <a:cubicBezTo>
                    <a:pt x="11634" y="1128"/>
                    <a:pt x="11728" y="1132"/>
                    <a:pt x="11834" y="1211"/>
                  </a:cubicBezTo>
                  <a:cubicBezTo>
                    <a:pt x="11844" y="1251"/>
                    <a:pt x="11860" y="1306"/>
                    <a:pt x="11871" y="1362"/>
                  </a:cubicBezTo>
                  <a:cubicBezTo>
                    <a:pt x="11943" y="1700"/>
                    <a:pt x="12069" y="2018"/>
                    <a:pt x="12211" y="2331"/>
                  </a:cubicBezTo>
                  <a:cubicBezTo>
                    <a:pt x="12355" y="2651"/>
                    <a:pt x="12543" y="2952"/>
                    <a:pt x="12643" y="3292"/>
                  </a:cubicBezTo>
                  <a:cubicBezTo>
                    <a:pt x="12656" y="3341"/>
                    <a:pt x="12682" y="3386"/>
                    <a:pt x="12741" y="3390"/>
                  </a:cubicBezTo>
                  <a:cubicBezTo>
                    <a:pt x="12799" y="3394"/>
                    <a:pt x="12830" y="3430"/>
                    <a:pt x="12854" y="3476"/>
                  </a:cubicBezTo>
                  <a:cubicBezTo>
                    <a:pt x="12866" y="3498"/>
                    <a:pt x="12876" y="3521"/>
                    <a:pt x="12886" y="3544"/>
                  </a:cubicBezTo>
                  <a:cubicBezTo>
                    <a:pt x="13130" y="4140"/>
                    <a:pt x="13454" y="4701"/>
                    <a:pt x="13646" y="5319"/>
                  </a:cubicBezTo>
                  <a:cubicBezTo>
                    <a:pt x="13785" y="5763"/>
                    <a:pt x="14026" y="6155"/>
                    <a:pt x="14259" y="6553"/>
                  </a:cubicBezTo>
                  <a:cubicBezTo>
                    <a:pt x="14317" y="6653"/>
                    <a:pt x="14375" y="6756"/>
                    <a:pt x="14418" y="6865"/>
                  </a:cubicBezTo>
                  <a:cubicBezTo>
                    <a:pt x="14537" y="7169"/>
                    <a:pt x="14649" y="7476"/>
                    <a:pt x="14763" y="778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19"/>
            <p:cNvSpPr/>
            <p:nvPr/>
          </p:nvSpPr>
          <p:spPr>
            <a:xfrm rot="10800000">
              <a:off x="7509253" y="836234"/>
              <a:ext cx="162454" cy="165309"/>
            </a:xfrm>
            <a:custGeom>
              <a:avLst/>
              <a:gdLst/>
              <a:ahLst/>
              <a:cxnLst/>
              <a:rect l="l" t="t" r="r" b="b"/>
              <a:pathLst>
                <a:path w="3357" h="3416" extrusionOk="0">
                  <a:moveTo>
                    <a:pt x="303" y="2066"/>
                  </a:moveTo>
                  <a:cubicBezTo>
                    <a:pt x="377" y="2136"/>
                    <a:pt x="440" y="2210"/>
                    <a:pt x="469" y="2311"/>
                  </a:cubicBezTo>
                  <a:cubicBezTo>
                    <a:pt x="556" y="2620"/>
                    <a:pt x="724" y="2891"/>
                    <a:pt x="882" y="3166"/>
                  </a:cubicBezTo>
                  <a:cubicBezTo>
                    <a:pt x="964" y="3309"/>
                    <a:pt x="1196" y="3416"/>
                    <a:pt x="1357" y="3376"/>
                  </a:cubicBezTo>
                  <a:cubicBezTo>
                    <a:pt x="1479" y="3346"/>
                    <a:pt x="1592" y="3298"/>
                    <a:pt x="1693" y="3217"/>
                  </a:cubicBezTo>
                  <a:cubicBezTo>
                    <a:pt x="1816" y="3118"/>
                    <a:pt x="1948" y="3025"/>
                    <a:pt x="2085" y="2947"/>
                  </a:cubicBezTo>
                  <a:cubicBezTo>
                    <a:pt x="2297" y="2828"/>
                    <a:pt x="2499" y="2697"/>
                    <a:pt x="2687" y="2542"/>
                  </a:cubicBezTo>
                  <a:cubicBezTo>
                    <a:pt x="2783" y="2462"/>
                    <a:pt x="2878" y="2376"/>
                    <a:pt x="2985" y="2314"/>
                  </a:cubicBezTo>
                  <a:cubicBezTo>
                    <a:pt x="3076" y="2262"/>
                    <a:pt x="3137" y="2189"/>
                    <a:pt x="3209" y="2121"/>
                  </a:cubicBezTo>
                  <a:cubicBezTo>
                    <a:pt x="3349" y="1992"/>
                    <a:pt x="3357" y="1852"/>
                    <a:pt x="3294" y="1689"/>
                  </a:cubicBezTo>
                  <a:cubicBezTo>
                    <a:pt x="3241" y="1557"/>
                    <a:pt x="3193" y="1423"/>
                    <a:pt x="3143" y="1289"/>
                  </a:cubicBezTo>
                  <a:cubicBezTo>
                    <a:pt x="3139" y="1290"/>
                    <a:pt x="3136" y="1292"/>
                    <a:pt x="3133" y="1293"/>
                  </a:cubicBezTo>
                  <a:cubicBezTo>
                    <a:pt x="3071" y="1129"/>
                    <a:pt x="3028" y="954"/>
                    <a:pt x="2942" y="803"/>
                  </a:cubicBezTo>
                  <a:cubicBezTo>
                    <a:pt x="2819" y="584"/>
                    <a:pt x="2689" y="371"/>
                    <a:pt x="2612" y="130"/>
                  </a:cubicBezTo>
                  <a:cubicBezTo>
                    <a:pt x="2608" y="114"/>
                    <a:pt x="2597" y="100"/>
                    <a:pt x="2588" y="87"/>
                  </a:cubicBezTo>
                  <a:cubicBezTo>
                    <a:pt x="2553" y="33"/>
                    <a:pt x="2506" y="0"/>
                    <a:pt x="2440" y="14"/>
                  </a:cubicBezTo>
                  <a:cubicBezTo>
                    <a:pt x="2274" y="47"/>
                    <a:pt x="2118" y="96"/>
                    <a:pt x="2000" y="231"/>
                  </a:cubicBezTo>
                  <a:cubicBezTo>
                    <a:pt x="1929" y="312"/>
                    <a:pt x="1850" y="389"/>
                    <a:pt x="1765" y="455"/>
                  </a:cubicBezTo>
                  <a:cubicBezTo>
                    <a:pt x="1613" y="573"/>
                    <a:pt x="1457" y="683"/>
                    <a:pt x="1299" y="792"/>
                  </a:cubicBezTo>
                  <a:cubicBezTo>
                    <a:pt x="1237" y="834"/>
                    <a:pt x="1167" y="865"/>
                    <a:pt x="1098" y="894"/>
                  </a:cubicBezTo>
                  <a:cubicBezTo>
                    <a:pt x="875" y="985"/>
                    <a:pt x="641" y="1057"/>
                    <a:pt x="454" y="1223"/>
                  </a:cubicBezTo>
                  <a:cubicBezTo>
                    <a:pt x="418" y="1255"/>
                    <a:pt x="366" y="1269"/>
                    <a:pt x="320" y="1290"/>
                  </a:cubicBezTo>
                  <a:cubicBezTo>
                    <a:pt x="199" y="1347"/>
                    <a:pt x="127" y="1444"/>
                    <a:pt x="89" y="1570"/>
                  </a:cubicBezTo>
                  <a:cubicBezTo>
                    <a:pt x="81" y="1601"/>
                    <a:pt x="84" y="1645"/>
                    <a:pt x="64" y="1662"/>
                  </a:cubicBezTo>
                  <a:cubicBezTo>
                    <a:pt x="1" y="1714"/>
                    <a:pt x="20" y="1767"/>
                    <a:pt x="60" y="1813"/>
                  </a:cubicBezTo>
                  <a:cubicBezTo>
                    <a:pt x="136" y="1902"/>
                    <a:pt x="217" y="1986"/>
                    <a:pt x="303" y="2066"/>
                  </a:cubicBezTo>
                  <a:close/>
                  <a:moveTo>
                    <a:pt x="344" y="1604"/>
                  </a:moveTo>
                  <a:cubicBezTo>
                    <a:pt x="397" y="1566"/>
                    <a:pt x="454" y="1532"/>
                    <a:pt x="511" y="1500"/>
                  </a:cubicBezTo>
                  <a:cubicBezTo>
                    <a:pt x="547" y="1480"/>
                    <a:pt x="591" y="1469"/>
                    <a:pt x="622" y="1444"/>
                  </a:cubicBezTo>
                  <a:cubicBezTo>
                    <a:pt x="800" y="1298"/>
                    <a:pt x="1007" y="1208"/>
                    <a:pt x="1223" y="1141"/>
                  </a:cubicBezTo>
                  <a:cubicBezTo>
                    <a:pt x="1452" y="1068"/>
                    <a:pt x="1621" y="898"/>
                    <a:pt x="1820" y="776"/>
                  </a:cubicBezTo>
                  <a:cubicBezTo>
                    <a:pt x="1975" y="680"/>
                    <a:pt x="2111" y="557"/>
                    <a:pt x="2230" y="414"/>
                  </a:cubicBezTo>
                  <a:cubicBezTo>
                    <a:pt x="2259" y="379"/>
                    <a:pt x="2308" y="359"/>
                    <a:pt x="2354" y="327"/>
                  </a:cubicBezTo>
                  <a:cubicBezTo>
                    <a:pt x="2482" y="545"/>
                    <a:pt x="2597" y="739"/>
                    <a:pt x="2708" y="935"/>
                  </a:cubicBezTo>
                  <a:cubicBezTo>
                    <a:pt x="2740" y="992"/>
                    <a:pt x="2762" y="1056"/>
                    <a:pt x="2786" y="1119"/>
                  </a:cubicBezTo>
                  <a:cubicBezTo>
                    <a:pt x="2878" y="1361"/>
                    <a:pt x="2968" y="1603"/>
                    <a:pt x="3058" y="1843"/>
                  </a:cubicBezTo>
                  <a:cubicBezTo>
                    <a:pt x="2998" y="1968"/>
                    <a:pt x="2918" y="2059"/>
                    <a:pt x="2805" y="2123"/>
                  </a:cubicBezTo>
                  <a:cubicBezTo>
                    <a:pt x="2769" y="2143"/>
                    <a:pt x="2735" y="2169"/>
                    <a:pt x="2703" y="2196"/>
                  </a:cubicBezTo>
                  <a:cubicBezTo>
                    <a:pt x="2450" y="2414"/>
                    <a:pt x="2183" y="2613"/>
                    <a:pt x="1887" y="2774"/>
                  </a:cubicBezTo>
                  <a:cubicBezTo>
                    <a:pt x="1771" y="2837"/>
                    <a:pt x="1673" y="2934"/>
                    <a:pt x="1566" y="3013"/>
                  </a:cubicBezTo>
                  <a:cubicBezTo>
                    <a:pt x="1506" y="3057"/>
                    <a:pt x="1447" y="3106"/>
                    <a:pt x="1380" y="3137"/>
                  </a:cubicBezTo>
                  <a:cubicBezTo>
                    <a:pt x="1248" y="3196"/>
                    <a:pt x="1113" y="3143"/>
                    <a:pt x="1038" y="3020"/>
                  </a:cubicBezTo>
                  <a:cubicBezTo>
                    <a:pt x="876" y="2756"/>
                    <a:pt x="716" y="2492"/>
                    <a:pt x="624" y="2192"/>
                  </a:cubicBezTo>
                  <a:cubicBezTo>
                    <a:pt x="600" y="2110"/>
                    <a:pt x="551" y="2045"/>
                    <a:pt x="486" y="1988"/>
                  </a:cubicBezTo>
                  <a:cubicBezTo>
                    <a:pt x="392" y="1906"/>
                    <a:pt x="302" y="1820"/>
                    <a:pt x="196" y="1723"/>
                  </a:cubicBezTo>
                  <a:cubicBezTo>
                    <a:pt x="248" y="1681"/>
                    <a:pt x="293" y="1639"/>
                    <a:pt x="344" y="160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19"/>
            <p:cNvSpPr/>
            <p:nvPr/>
          </p:nvSpPr>
          <p:spPr>
            <a:xfrm rot="10800000">
              <a:off x="7480992" y="746321"/>
              <a:ext cx="166761" cy="111738"/>
            </a:xfrm>
            <a:custGeom>
              <a:avLst/>
              <a:gdLst/>
              <a:ahLst/>
              <a:cxnLst/>
              <a:rect l="l" t="t" r="r" b="b"/>
              <a:pathLst>
                <a:path w="3446" h="2309" extrusionOk="0">
                  <a:moveTo>
                    <a:pt x="735" y="1924"/>
                  </a:moveTo>
                  <a:cubicBezTo>
                    <a:pt x="841" y="1801"/>
                    <a:pt x="965" y="1707"/>
                    <a:pt x="1123" y="1658"/>
                  </a:cubicBezTo>
                  <a:cubicBezTo>
                    <a:pt x="1203" y="1634"/>
                    <a:pt x="1282" y="1607"/>
                    <a:pt x="1357" y="1571"/>
                  </a:cubicBezTo>
                  <a:cubicBezTo>
                    <a:pt x="1439" y="1531"/>
                    <a:pt x="1523" y="1490"/>
                    <a:pt x="1594" y="1433"/>
                  </a:cubicBezTo>
                  <a:cubicBezTo>
                    <a:pt x="1673" y="1369"/>
                    <a:pt x="1758" y="1322"/>
                    <a:pt x="1853" y="1285"/>
                  </a:cubicBezTo>
                  <a:cubicBezTo>
                    <a:pt x="1905" y="1264"/>
                    <a:pt x="1960" y="1235"/>
                    <a:pt x="2000" y="1196"/>
                  </a:cubicBezTo>
                  <a:cubicBezTo>
                    <a:pt x="2096" y="1104"/>
                    <a:pt x="2188" y="1008"/>
                    <a:pt x="2271" y="904"/>
                  </a:cubicBezTo>
                  <a:cubicBezTo>
                    <a:pt x="2327" y="835"/>
                    <a:pt x="2392" y="792"/>
                    <a:pt x="2476" y="770"/>
                  </a:cubicBezTo>
                  <a:cubicBezTo>
                    <a:pt x="2574" y="743"/>
                    <a:pt x="2653" y="692"/>
                    <a:pt x="2725" y="614"/>
                  </a:cubicBezTo>
                  <a:cubicBezTo>
                    <a:pt x="2808" y="524"/>
                    <a:pt x="2904" y="428"/>
                    <a:pt x="3014" y="384"/>
                  </a:cubicBezTo>
                  <a:cubicBezTo>
                    <a:pt x="3195" y="311"/>
                    <a:pt x="3312" y="178"/>
                    <a:pt x="3446" y="20"/>
                  </a:cubicBezTo>
                  <a:cubicBezTo>
                    <a:pt x="3402" y="11"/>
                    <a:pt x="3386" y="0"/>
                    <a:pt x="3373" y="4"/>
                  </a:cubicBezTo>
                  <a:cubicBezTo>
                    <a:pt x="3242" y="56"/>
                    <a:pt x="3109" y="108"/>
                    <a:pt x="2978" y="165"/>
                  </a:cubicBezTo>
                  <a:cubicBezTo>
                    <a:pt x="2919" y="192"/>
                    <a:pt x="2862" y="229"/>
                    <a:pt x="2809" y="270"/>
                  </a:cubicBezTo>
                  <a:cubicBezTo>
                    <a:pt x="2640" y="401"/>
                    <a:pt x="2495" y="564"/>
                    <a:pt x="2285" y="642"/>
                  </a:cubicBezTo>
                  <a:cubicBezTo>
                    <a:pt x="2235" y="662"/>
                    <a:pt x="2198" y="718"/>
                    <a:pt x="2154" y="755"/>
                  </a:cubicBezTo>
                  <a:cubicBezTo>
                    <a:pt x="1978" y="904"/>
                    <a:pt x="1844" y="1106"/>
                    <a:pt x="1608" y="1179"/>
                  </a:cubicBezTo>
                  <a:cubicBezTo>
                    <a:pt x="1578" y="1188"/>
                    <a:pt x="1551" y="1213"/>
                    <a:pt x="1527" y="1236"/>
                  </a:cubicBezTo>
                  <a:cubicBezTo>
                    <a:pt x="1434" y="1326"/>
                    <a:pt x="1323" y="1382"/>
                    <a:pt x="1202" y="1418"/>
                  </a:cubicBezTo>
                  <a:cubicBezTo>
                    <a:pt x="940" y="1499"/>
                    <a:pt x="714" y="1637"/>
                    <a:pt x="535" y="1846"/>
                  </a:cubicBezTo>
                  <a:cubicBezTo>
                    <a:pt x="416" y="1982"/>
                    <a:pt x="273" y="2078"/>
                    <a:pt x="85" y="2092"/>
                  </a:cubicBezTo>
                  <a:cubicBezTo>
                    <a:pt x="39" y="2095"/>
                    <a:pt x="5" y="2119"/>
                    <a:pt x="3" y="2169"/>
                  </a:cubicBezTo>
                  <a:cubicBezTo>
                    <a:pt x="0" y="2222"/>
                    <a:pt x="20" y="2274"/>
                    <a:pt x="72" y="2290"/>
                  </a:cubicBezTo>
                  <a:cubicBezTo>
                    <a:pt x="118" y="2304"/>
                    <a:pt x="172" y="2308"/>
                    <a:pt x="218" y="2299"/>
                  </a:cubicBezTo>
                  <a:cubicBezTo>
                    <a:pt x="351" y="2271"/>
                    <a:pt x="469" y="2206"/>
                    <a:pt x="566" y="2111"/>
                  </a:cubicBezTo>
                  <a:cubicBezTo>
                    <a:pt x="626" y="2052"/>
                    <a:pt x="682" y="1989"/>
                    <a:pt x="735" y="192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19"/>
            <p:cNvSpPr/>
            <p:nvPr/>
          </p:nvSpPr>
          <p:spPr>
            <a:xfrm rot="10800000">
              <a:off x="7463377" y="720818"/>
              <a:ext cx="152727" cy="92430"/>
            </a:xfrm>
            <a:custGeom>
              <a:avLst/>
              <a:gdLst/>
              <a:ahLst/>
              <a:cxnLst/>
              <a:rect l="l" t="t" r="r" b="b"/>
              <a:pathLst>
                <a:path w="3156" h="1910" extrusionOk="0">
                  <a:moveTo>
                    <a:pt x="1245" y="1408"/>
                  </a:moveTo>
                  <a:cubicBezTo>
                    <a:pt x="1366" y="1368"/>
                    <a:pt x="1468" y="1300"/>
                    <a:pt x="1560" y="1211"/>
                  </a:cubicBezTo>
                  <a:cubicBezTo>
                    <a:pt x="1637" y="1136"/>
                    <a:pt x="1721" y="1058"/>
                    <a:pt x="1815" y="1011"/>
                  </a:cubicBezTo>
                  <a:cubicBezTo>
                    <a:pt x="2016" y="908"/>
                    <a:pt x="2207" y="789"/>
                    <a:pt x="2394" y="665"/>
                  </a:cubicBezTo>
                  <a:cubicBezTo>
                    <a:pt x="2483" y="605"/>
                    <a:pt x="2570" y="530"/>
                    <a:pt x="2669" y="493"/>
                  </a:cubicBezTo>
                  <a:cubicBezTo>
                    <a:pt x="2897" y="407"/>
                    <a:pt x="3006" y="208"/>
                    <a:pt x="3156" y="45"/>
                  </a:cubicBezTo>
                  <a:cubicBezTo>
                    <a:pt x="3147" y="31"/>
                    <a:pt x="3139" y="15"/>
                    <a:pt x="3130" y="0"/>
                  </a:cubicBezTo>
                  <a:cubicBezTo>
                    <a:pt x="3103" y="8"/>
                    <a:pt x="3069" y="10"/>
                    <a:pt x="3047" y="25"/>
                  </a:cubicBezTo>
                  <a:cubicBezTo>
                    <a:pt x="2940" y="102"/>
                    <a:pt x="2842" y="198"/>
                    <a:pt x="2726" y="262"/>
                  </a:cubicBezTo>
                  <a:cubicBezTo>
                    <a:pt x="2369" y="459"/>
                    <a:pt x="2056" y="728"/>
                    <a:pt x="1685" y="903"/>
                  </a:cubicBezTo>
                  <a:cubicBezTo>
                    <a:pt x="1626" y="931"/>
                    <a:pt x="1570" y="973"/>
                    <a:pt x="1522" y="1018"/>
                  </a:cubicBezTo>
                  <a:cubicBezTo>
                    <a:pt x="1383" y="1147"/>
                    <a:pt x="1216" y="1215"/>
                    <a:pt x="1042" y="1281"/>
                  </a:cubicBezTo>
                  <a:cubicBezTo>
                    <a:pt x="919" y="1328"/>
                    <a:pt x="795" y="1382"/>
                    <a:pt x="682" y="1451"/>
                  </a:cubicBezTo>
                  <a:cubicBezTo>
                    <a:pt x="517" y="1551"/>
                    <a:pt x="353" y="1649"/>
                    <a:pt x="169" y="1710"/>
                  </a:cubicBezTo>
                  <a:cubicBezTo>
                    <a:pt x="115" y="1728"/>
                    <a:pt x="68" y="1764"/>
                    <a:pt x="22" y="1799"/>
                  </a:cubicBezTo>
                  <a:cubicBezTo>
                    <a:pt x="7" y="1810"/>
                    <a:pt x="0" y="1845"/>
                    <a:pt x="6" y="1864"/>
                  </a:cubicBezTo>
                  <a:cubicBezTo>
                    <a:pt x="12" y="1883"/>
                    <a:pt x="38" y="1907"/>
                    <a:pt x="57" y="1907"/>
                  </a:cubicBezTo>
                  <a:cubicBezTo>
                    <a:pt x="107" y="1910"/>
                    <a:pt x="159" y="1910"/>
                    <a:pt x="205" y="1893"/>
                  </a:cubicBezTo>
                  <a:cubicBezTo>
                    <a:pt x="336" y="1840"/>
                    <a:pt x="473" y="1793"/>
                    <a:pt x="591" y="1718"/>
                  </a:cubicBezTo>
                  <a:cubicBezTo>
                    <a:pt x="798" y="1589"/>
                    <a:pt x="1014" y="1483"/>
                    <a:pt x="1245" y="140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19"/>
            <p:cNvSpPr/>
            <p:nvPr/>
          </p:nvSpPr>
          <p:spPr>
            <a:xfrm rot="10800000">
              <a:off x="7426405" y="670296"/>
              <a:ext cx="152049" cy="97704"/>
            </a:xfrm>
            <a:custGeom>
              <a:avLst/>
              <a:gdLst/>
              <a:ahLst/>
              <a:cxnLst/>
              <a:rect l="l" t="t" r="r" b="b"/>
              <a:pathLst>
                <a:path w="3142" h="2019" extrusionOk="0">
                  <a:moveTo>
                    <a:pt x="3069" y="1"/>
                  </a:moveTo>
                  <a:cubicBezTo>
                    <a:pt x="2997" y="0"/>
                    <a:pt x="2946" y="40"/>
                    <a:pt x="2899" y="93"/>
                  </a:cubicBezTo>
                  <a:cubicBezTo>
                    <a:pt x="2735" y="281"/>
                    <a:pt x="2533" y="430"/>
                    <a:pt x="2324" y="554"/>
                  </a:cubicBezTo>
                  <a:cubicBezTo>
                    <a:pt x="2115" y="678"/>
                    <a:pt x="1929" y="827"/>
                    <a:pt x="1757" y="990"/>
                  </a:cubicBezTo>
                  <a:cubicBezTo>
                    <a:pt x="1663" y="1079"/>
                    <a:pt x="1569" y="1148"/>
                    <a:pt x="1448" y="1186"/>
                  </a:cubicBezTo>
                  <a:cubicBezTo>
                    <a:pt x="1376" y="1208"/>
                    <a:pt x="1305" y="1233"/>
                    <a:pt x="1235" y="1263"/>
                  </a:cubicBezTo>
                  <a:cubicBezTo>
                    <a:pt x="1182" y="1286"/>
                    <a:pt x="1127" y="1310"/>
                    <a:pt x="1086" y="1349"/>
                  </a:cubicBezTo>
                  <a:cubicBezTo>
                    <a:pt x="1006" y="1425"/>
                    <a:pt x="916" y="1481"/>
                    <a:pt x="812" y="1517"/>
                  </a:cubicBezTo>
                  <a:cubicBezTo>
                    <a:pt x="757" y="1536"/>
                    <a:pt x="711" y="1574"/>
                    <a:pt x="661" y="1604"/>
                  </a:cubicBezTo>
                  <a:cubicBezTo>
                    <a:pt x="553" y="1666"/>
                    <a:pt x="447" y="1732"/>
                    <a:pt x="337" y="1789"/>
                  </a:cubicBezTo>
                  <a:cubicBezTo>
                    <a:pt x="227" y="1846"/>
                    <a:pt x="105" y="1877"/>
                    <a:pt x="1" y="1959"/>
                  </a:cubicBezTo>
                  <a:cubicBezTo>
                    <a:pt x="17" y="1993"/>
                    <a:pt x="20" y="2005"/>
                    <a:pt x="24" y="2006"/>
                  </a:cubicBezTo>
                  <a:cubicBezTo>
                    <a:pt x="56" y="2010"/>
                    <a:pt x="88" y="2018"/>
                    <a:pt x="119" y="2014"/>
                  </a:cubicBezTo>
                  <a:cubicBezTo>
                    <a:pt x="499" y="1968"/>
                    <a:pt x="773" y="1700"/>
                    <a:pt x="1103" y="1547"/>
                  </a:cubicBezTo>
                  <a:cubicBezTo>
                    <a:pt x="1109" y="1543"/>
                    <a:pt x="1115" y="1535"/>
                    <a:pt x="1119" y="1529"/>
                  </a:cubicBezTo>
                  <a:cubicBezTo>
                    <a:pt x="1187" y="1435"/>
                    <a:pt x="1288" y="1395"/>
                    <a:pt x="1391" y="1359"/>
                  </a:cubicBezTo>
                  <a:cubicBezTo>
                    <a:pt x="1484" y="1324"/>
                    <a:pt x="1578" y="1288"/>
                    <a:pt x="1672" y="1252"/>
                  </a:cubicBezTo>
                  <a:cubicBezTo>
                    <a:pt x="1735" y="1229"/>
                    <a:pt x="1784" y="1197"/>
                    <a:pt x="1828" y="1139"/>
                  </a:cubicBezTo>
                  <a:cubicBezTo>
                    <a:pt x="1902" y="1040"/>
                    <a:pt x="1993" y="958"/>
                    <a:pt x="2100" y="888"/>
                  </a:cubicBezTo>
                  <a:cubicBezTo>
                    <a:pt x="2217" y="814"/>
                    <a:pt x="2316" y="709"/>
                    <a:pt x="2454" y="668"/>
                  </a:cubicBezTo>
                  <a:cubicBezTo>
                    <a:pt x="2477" y="662"/>
                    <a:pt x="2495" y="640"/>
                    <a:pt x="2513" y="622"/>
                  </a:cubicBezTo>
                  <a:cubicBezTo>
                    <a:pt x="2627" y="503"/>
                    <a:pt x="2800" y="457"/>
                    <a:pt x="2897" y="318"/>
                  </a:cubicBezTo>
                  <a:cubicBezTo>
                    <a:pt x="3017" y="293"/>
                    <a:pt x="3043" y="163"/>
                    <a:pt x="3130" y="102"/>
                  </a:cubicBezTo>
                  <a:cubicBezTo>
                    <a:pt x="3141" y="95"/>
                    <a:pt x="3140" y="53"/>
                    <a:pt x="3130" y="36"/>
                  </a:cubicBezTo>
                  <a:cubicBezTo>
                    <a:pt x="3119" y="18"/>
                    <a:pt x="3090" y="1"/>
                    <a:pt x="30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19"/>
            <p:cNvSpPr/>
            <p:nvPr/>
          </p:nvSpPr>
          <p:spPr>
            <a:xfrm rot="10800000">
              <a:off x="7652253" y="816006"/>
              <a:ext cx="47134" cy="26277"/>
            </a:xfrm>
            <a:custGeom>
              <a:avLst/>
              <a:gdLst/>
              <a:ahLst/>
              <a:cxnLst/>
              <a:rect l="l" t="t" r="r" b="b"/>
              <a:pathLst>
                <a:path w="974" h="543" extrusionOk="0">
                  <a:moveTo>
                    <a:pt x="955" y="105"/>
                  </a:moveTo>
                  <a:cubicBezTo>
                    <a:pt x="968" y="90"/>
                    <a:pt x="973" y="54"/>
                    <a:pt x="964" y="36"/>
                  </a:cubicBezTo>
                  <a:cubicBezTo>
                    <a:pt x="956" y="19"/>
                    <a:pt x="922" y="0"/>
                    <a:pt x="904" y="5"/>
                  </a:cubicBezTo>
                  <a:cubicBezTo>
                    <a:pt x="841" y="20"/>
                    <a:pt x="761" y="28"/>
                    <a:pt x="722" y="71"/>
                  </a:cubicBezTo>
                  <a:cubicBezTo>
                    <a:pt x="638" y="163"/>
                    <a:pt x="528" y="195"/>
                    <a:pt x="420" y="237"/>
                  </a:cubicBezTo>
                  <a:cubicBezTo>
                    <a:pt x="326" y="273"/>
                    <a:pt x="232" y="304"/>
                    <a:pt x="141" y="346"/>
                  </a:cubicBezTo>
                  <a:cubicBezTo>
                    <a:pt x="98" y="366"/>
                    <a:pt x="62" y="404"/>
                    <a:pt x="28" y="439"/>
                  </a:cubicBezTo>
                  <a:cubicBezTo>
                    <a:pt x="0" y="467"/>
                    <a:pt x="28" y="533"/>
                    <a:pt x="68" y="536"/>
                  </a:cubicBezTo>
                  <a:cubicBezTo>
                    <a:pt x="108" y="539"/>
                    <a:pt x="152" y="542"/>
                    <a:pt x="190" y="530"/>
                  </a:cubicBezTo>
                  <a:cubicBezTo>
                    <a:pt x="277" y="503"/>
                    <a:pt x="361" y="467"/>
                    <a:pt x="447" y="435"/>
                  </a:cubicBezTo>
                  <a:cubicBezTo>
                    <a:pt x="447" y="436"/>
                    <a:pt x="447" y="437"/>
                    <a:pt x="448" y="437"/>
                  </a:cubicBezTo>
                  <a:cubicBezTo>
                    <a:pt x="472" y="429"/>
                    <a:pt x="495" y="416"/>
                    <a:pt x="519" y="412"/>
                  </a:cubicBezTo>
                  <a:cubicBezTo>
                    <a:pt x="711" y="376"/>
                    <a:pt x="829" y="235"/>
                    <a:pt x="955" y="10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19"/>
            <p:cNvSpPr/>
            <p:nvPr/>
          </p:nvSpPr>
          <p:spPr>
            <a:xfrm rot="10800000">
              <a:off x="7658350" y="848526"/>
              <a:ext cx="42489" cy="27003"/>
            </a:xfrm>
            <a:custGeom>
              <a:avLst/>
              <a:gdLst/>
              <a:ahLst/>
              <a:cxnLst/>
              <a:rect l="l" t="t" r="r" b="b"/>
              <a:pathLst>
                <a:path w="878" h="558" extrusionOk="0">
                  <a:moveTo>
                    <a:pt x="49" y="552"/>
                  </a:moveTo>
                  <a:cubicBezTo>
                    <a:pt x="161" y="558"/>
                    <a:pt x="243" y="496"/>
                    <a:pt x="303" y="416"/>
                  </a:cubicBezTo>
                  <a:cubicBezTo>
                    <a:pt x="428" y="251"/>
                    <a:pt x="583" y="160"/>
                    <a:pt x="795" y="180"/>
                  </a:cubicBezTo>
                  <a:cubicBezTo>
                    <a:pt x="816" y="181"/>
                    <a:pt x="841" y="164"/>
                    <a:pt x="860" y="150"/>
                  </a:cubicBezTo>
                  <a:cubicBezTo>
                    <a:pt x="870" y="141"/>
                    <a:pt x="868" y="120"/>
                    <a:pt x="877" y="82"/>
                  </a:cubicBezTo>
                  <a:cubicBezTo>
                    <a:pt x="627" y="0"/>
                    <a:pt x="425" y="52"/>
                    <a:pt x="256" y="240"/>
                  </a:cubicBezTo>
                  <a:cubicBezTo>
                    <a:pt x="202" y="302"/>
                    <a:pt x="135" y="354"/>
                    <a:pt x="74" y="412"/>
                  </a:cubicBezTo>
                  <a:cubicBezTo>
                    <a:pt x="51" y="434"/>
                    <a:pt x="27" y="457"/>
                    <a:pt x="7" y="482"/>
                  </a:cubicBezTo>
                  <a:cubicBezTo>
                    <a:pt x="1" y="493"/>
                    <a:pt x="1" y="516"/>
                    <a:pt x="8" y="527"/>
                  </a:cubicBezTo>
                  <a:cubicBezTo>
                    <a:pt x="17" y="539"/>
                    <a:pt x="34" y="552"/>
                    <a:pt x="49" y="55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19"/>
            <p:cNvSpPr/>
            <p:nvPr/>
          </p:nvSpPr>
          <p:spPr>
            <a:xfrm rot="10800000">
              <a:off x="7268742" y="913711"/>
              <a:ext cx="133563" cy="40698"/>
            </a:xfrm>
            <a:custGeom>
              <a:avLst/>
              <a:gdLst/>
              <a:ahLst/>
              <a:cxnLst/>
              <a:rect l="l" t="t" r="r" b="b"/>
              <a:pathLst>
                <a:path w="2760" h="841" extrusionOk="0">
                  <a:moveTo>
                    <a:pt x="900" y="540"/>
                  </a:moveTo>
                  <a:cubicBezTo>
                    <a:pt x="1091" y="693"/>
                    <a:pt x="1283" y="665"/>
                    <a:pt x="1488" y="566"/>
                  </a:cubicBezTo>
                  <a:cubicBezTo>
                    <a:pt x="1676" y="476"/>
                    <a:pt x="1876" y="408"/>
                    <a:pt x="2073" y="337"/>
                  </a:cubicBezTo>
                  <a:cubicBezTo>
                    <a:pt x="2261" y="271"/>
                    <a:pt x="2443" y="183"/>
                    <a:pt x="2646" y="156"/>
                  </a:cubicBezTo>
                  <a:cubicBezTo>
                    <a:pt x="2677" y="153"/>
                    <a:pt x="2706" y="131"/>
                    <a:pt x="2734" y="115"/>
                  </a:cubicBezTo>
                  <a:cubicBezTo>
                    <a:pt x="2760" y="101"/>
                    <a:pt x="2755" y="41"/>
                    <a:pt x="2728" y="30"/>
                  </a:cubicBezTo>
                  <a:cubicBezTo>
                    <a:pt x="2698" y="19"/>
                    <a:pt x="2664" y="1"/>
                    <a:pt x="2634" y="6"/>
                  </a:cubicBezTo>
                  <a:cubicBezTo>
                    <a:pt x="2511" y="30"/>
                    <a:pt x="2387" y="50"/>
                    <a:pt x="2269" y="90"/>
                  </a:cubicBezTo>
                  <a:cubicBezTo>
                    <a:pt x="1976" y="191"/>
                    <a:pt x="1687" y="299"/>
                    <a:pt x="1396" y="408"/>
                  </a:cubicBezTo>
                  <a:cubicBezTo>
                    <a:pt x="1284" y="450"/>
                    <a:pt x="1173" y="478"/>
                    <a:pt x="1056" y="423"/>
                  </a:cubicBezTo>
                  <a:cubicBezTo>
                    <a:pt x="967" y="379"/>
                    <a:pt x="878" y="395"/>
                    <a:pt x="789" y="431"/>
                  </a:cubicBezTo>
                  <a:cubicBezTo>
                    <a:pt x="563" y="520"/>
                    <a:pt x="337" y="608"/>
                    <a:pt x="112" y="698"/>
                  </a:cubicBezTo>
                  <a:cubicBezTo>
                    <a:pt x="74" y="713"/>
                    <a:pt x="40" y="741"/>
                    <a:pt x="9" y="768"/>
                  </a:cubicBezTo>
                  <a:cubicBezTo>
                    <a:pt x="1" y="774"/>
                    <a:pt x="0" y="800"/>
                    <a:pt x="6" y="813"/>
                  </a:cubicBezTo>
                  <a:cubicBezTo>
                    <a:pt x="13" y="824"/>
                    <a:pt x="34" y="840"/>
                    <a:pt x="45" y="837"/>
                  </a:cubicBezTo>
                  <a:cubicBezTo>
                    <a:pt x="110" y="823"/>
                    <a:pt x="176" y="810"/>
                    <a:pt x="238" y="788"/>
                  </a:cubicBezTo>
                  <a:cubicBezTo>
                    <a:pt x="449" y="711"/>
                    <a:pt x="661" y="630"/>
                    <a:pt x="900" y="54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19"/>
            <p:cNvSpPr/>
            <p:nvPr/>
          </p:nvSpPr>
          <p:spPr>
            <a:xfrm rot="10800000">
              <a:off x="7225334" y="837250"/>
              <a:ext cx="101915" cy="34697"/>
            </a:xfrm>
            <a:custGeom>
              <a:avLst/>
              <a:gdLst/>
              <a:ahLst/>
              <a:cxnLst/>
              <a:rect l="l" t="t" r="r" b="b"/>
              <a:pathLst>
                <a:path w="2106" h="717" extrusionOk="0">
                  <a:moveTo>
                    <a:pt x="2070" y="2"/>
                  </a:moveTo>
                  <a:cubicBezTo>
                    <a:pt x="2015" y="9"/>
                    <a:pt x="1956" y="16"/>
                    <a:pt x="1903" y="36"/>
                  </a:cubicBezTo>
                  <a:cubicBezTo>
                    <a:pt x="1761" y="89"/>
                    <a:pt x="1621" y="134"/>
                    <a:pt x="1464" y="110"/>
                  </a:cubicBezTo>
                  <a:cubicBezTo>
                    <a:pt x="1393" y="100"/>
                    <a:pt x="1311" y="110"/>
                    <a:pt x="1242" y="136"/>
                  </a:cubicBezTo>
                  <a:cubicBezTo>
                    <a:pt x="858" y="277"/>
                    <a:pt x="476" y="425"/>
                    <a:pt x="95" y="572"/>
                  </a:cubicBezTo>
                  <a:cubicBezTo>
                    <a:pt x="64" y="584"/>
                    <a:pt x="35" y="605"/>
                    <a:pt x="12" y="629"/>
                  </a:cubicBezTo>
                  <a:cubicBezTo>
                    <a:pt x="1" y="643"/>
                    <a:pt x="1" y="672"/>
                    <a:pt x="4" y="693"/>
                  </a:cubicBezTo>
                  <a:cubicBezTo>
                    <a:pt x="6" y="703"/>
                    <a:pt x="30" y="716"/>
                    <a:pt x="43" y="715"/>
                  </a:cubicBezTo>
                  <a:cubicBezTo>
                    <a:pt x="84" y="710"/>
                    <a:pt x="126" y="704"/>
                    <a:pt x="164" y="688"/>
                  </a:cubicBezTo>
                  <a:cubicBezTo>
                    <a:pt x="359" y="613"/>
                    <a:pt x="552" y="533"/>
                    <a:pt x="747" y="457"/>
                  </a:cubicBezTo>
                  <a:cubicBezTo>
                    <a:pt x="926" y="386"/>
                    <a:pt x="1105" y="316"/>
                    <a:pt x="1284" y="249"/>
                  </a:cubicBezTo>
                  <a:cubicBezTo>
                    <a:pt x="1389" y="210"/>
                    <a:pt x="1495" y="201"/>
                    <a:pt x="1597" y="262"/>
                  </a:cubicBezTo>
                  <a:cubicBezTo>
                    <a:pt x="1633" y="284"/>
                    <a:pt x="1668" y="302"/>
                    <a:pt x="1717" y="328"/>
                  </a:cubicBezTo>
                  <a:cubicBezTo>
                    <a:pt x="1830" y="187"/>
                    <a:pt x="1832" y="188"/>
                    <a:pt x="1963" y="140"/>
                  </a:cubicBezTo>
                  <a:cubicBezTo>
                    <a:pt x="2008" y="124"/>
                    <a:pt x="2052" y="102"/>
                    <a:pt x="2095" y="79"/>
                  </a:cubicBezTo>
                  <a:cubicBezTo>
                    <a:pt x="2103" y="75"/>
                    <a:pt x="2105" y="47"/>
                    <a:pt x="2101" y="34"/>
                  </a:cubicBezTo>
                  <a:cubicBezTo>
                    <a:pt x="2098" y="21"/>
                    <a:pt x="2080" y="0"/>
                    <a:pt x="2070" y="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19"/>
            <p:cNvSpPr/>
            <p:nvPr/>
          </p:nvSpPr>
          <p:spPr>
            <a:xfrm rot="10800000">
              <a:off x="7285292" y="869577"/>
              <a:ext cx="90494" cy="30632"/>
            </a:xfrm>
            <a:custGeom>
              <a:avLst/>
              <a:gdLst/>
              <a:ahLst/>
              <a:cxnLst/>
              <a:rect l="l" t="t" r="r" b="b"/>
              <a:pathLst>
                <a:path w="1870" h="633" extrusionOk="0">
                  <a:moveTo>
                    <a:pt x="1123" y="279"/>
                  </a:moveTo>
                  <a:cubicBezTo>
                    <a:pt x="1209" y="245"/>
                    <a:pt x="1300" y="213"/>
                    <a:pt x="1390" y="238"/>
                  </a:cubicBezTo>
                  <a:cubicBezTo>
                    <a:pt x="1599" y="298"/>
                    <a:pt x="1724" y="160"/>
                    <a:pt x="1870" y="62"/>
                  </a:cubicBezTo>
                  <a:cubicBezTo>
                    <a:pt x="1830" y="0"/>
                    <a:pt x="1789" y="24"/>
                    <a:pt x="1750" y="32"/>
                  </a:cubicBezTo>
                  <a:cubicBezTo>
                    <a:pt x="1652" y="51"/>
                    <a:pt x="1554" y="87"/>
                    <a:pt x="1457" y="85"/>
                  </a:cubicBezTo>
                  <a:cubicBezTo>
                    <a:pt x="1269" y="81"/>
                    <a:pt x="1093" y="117"/>
                    <a:pt x="919" y="178"/>
                  </a:cubicBezTo>
                  <a:cubicBezTo>
                    <a:pt x="872" y="195"/>
                    <a:pt x="823" y="204"/>
                    <a:pt x="774" y="211"/>
                  </a:cubicBezTo>
                  <a:cubicBezTo>
                    <a:pt x="502" y="245"/>
                    <a:pt x="269" y="371"/>
                    <a:pt x="39" y="509"/>
                  </a:cubicBezTo>
                  <a:cubicBezTo>
                    <a:pt x="19" y="522"/>
                    <a:pt x="0" y="572"/>
                    <a:pt x="10" y="589"/>
                  </a:cubicBezTo>
                  <a:cubicBezTo>
                    <a:pt x="21" y="611"/>
                    <a:pt x="69" y="632"/>
                    <a:pt x="91" y="625"/>
                  </a:cubicBezTo>
                  <a:cubicBezTo>
                    <a:pt x="193" y="592"/>
                    <a:pt x="291" y="549"/>
                    <a:pt x="391" y="509"/>
                  </a:cubicBezTo>
                  <a:cubicBezTo>
                    <a:pt x="498" y="466"/>
                    <a:pt x="603" y="403"/>
                    <a:pt x="715" y="386"/>
                  </a:cubicBezTo>
                  <a:cubicBezTo>
                    <a:pt x="857" y="366"/>
                    <a:pt x="990" y="330"/>
                    <a:pt x="1123" y="27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19"/>
            <p:cNvSpPr/>
            <p:nvPr/>
          </p:nvSpPr>
          <p:spPr>
            <a:xfrm rot="10800000">
              <a:off x="7252724" y="897789"/>
              <a:ext cx="25600" cy="11130"/>
            </a:xfrm>
            <a:custGeom>
              <a:avLst/>
              <a:gdLst/>
              <a:ahLst/>
              <a:cxnLst/>
              <a:rect l="l" t="t" r="r" b="b"/>
              <a:pathLst>
                <a:path w="529" h="230" extrusionOk="0">
                  <a:moveTo>
                    <a:pt x="466" y="3"/>
                  </a:moveTo>
                  <a:cubicBezTo>
                    <a:pt x="306" y="0"/>
                    <a:pt x="155" y="31"/>
                    <a:pt x="1" y="111"/>
                  </a:cubicBezTo>
                  <a:cubicBezTo>
                    <a:pt x="22" y="211"/>
                    <a:pt x="72" y="230"/>
                    <a:pt x="137" y="221"/>
                  </a:cubicBezTo>
                  <a:cubicBezTo>
                    <a:pt x="261" y="205"/>
                    <a:pt x="357" y="97"/>
                    <a:pt x="490" y="110"/>
                  </a:cubicBezTo>
                  <a:cubicBezTo>
                    <a:pt x="499" y="111"/>
                    <a:pt x="509" y="86"/>
                    <a:pt x="528" y="62"/>
                  </a:cubicBezTo>
                  <a:cubicBezTo>
                    <a:pt x="508" y="42"/>
                    <a:pt x="487" y="4"/>
                    <a:pt x="466" y="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19"/>
            <p:cNvSpPr/>
            <p:nvPr/>
          </p:nvSpPr>
          <p:spPr>
            <a:xfrm rot="10800000">
              <a:off x="7338186" y="830330"/>
              <a:ext cx="22793" cy="12195"/>
            </a:xfrm>
            <a:custGeom>
              <a:avLst/>
              <a:gdLst/>
              <a:ahLst/>
              <a:cxnLst/>
              <a:rect l="l" t="t" r="r" b="b"/>
              <a:pathLst>
                <a:path w="471" h="252" extrusionOk="0">
                  <a:moveTo>
                    <a:pt x="62" y="101"/>
                  </a:moveTo>
                  <a:cubicBezTo>
                    <a:pt x="24" y="120"/>
                    <a:pt x="0" y="167"/>
                    <a:pt x="26" y="203"/>
                  </a:cubicBezTo>
                  <a:cubicBezTo>
                    <a:pt x="46" y="228"/>
                    <a:pt x="99" y="252"/>
                    <a:pt x="129" y="243"/>
                  </a:cubicBezTo>
                  <a:cubicBezTo>
                    <a:pt x="254" y="208"/>
                    <a:pt x="373" y="156"/>
                    <a:pt x="471" y="35"/>
                  </a:cubicBezTo>
                  <a:cubicBezTo>
                    <a:pt x="313" y="0"/>
                    <a:pt x="184" y="39"/>
                    <a:pt x="62" y="1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7" name="Google Shape;697;p19"/>
          <p:cNvGrpSpPr/>
          <p:nvPr/>
        </p:nvGrpSpPr>
        <p:grpSpPr>
          <a:xfrm>
            <a:off x="749038" y="3549823"/>
            <a:ext cx="523510" cy="1048617"/>
            <a:chOff x="749038" y="3549823"/>
            <a:chExt cx="523510" cy="1048617"/>
          </a:xfrm>
        </p:grpSpPr>
        <p:sp>
          <p:nvSpPr>
            <p:cNvPr id="698" name="Google Shape;698;p19"/>
            <p:cNvSpPr/>
            <p:nvPr/>
          </p:nvSpPr>
          <p:spPr>
            <a:xfrm>
              <a:off x="749038" y="3549823"/>
              <a:ext cx="523510" cy="1048617"/>
            </a:xfrm>
            <a:custGeom>
              <a:avLst/>
              <a:gdLst/>
              <a:ahLst/>
              <a:cxnLst/>
              <a:rect l="l" t="t" r="r" b="b"/>
              <a:pathLst>
                <a:path w="10818" h="21669" extrusionOk="0">
                  <a:moveTo>
                    <a:pt x="10596" y="3315"/>
                  </a:moveTo>
                  <a:cubicBezTo>
                    <a:pt x="10572" y="3298"/>
                    <a:pt x="10551" y="3274"/>
                    <a:pt x="10536" y="3249"/>
                  </a:cubicBezTo>
                  <a:cubicBezTo>
                    <a:pt x="10493" y="3174"/>
                    <a:pt x="10425" y="3158"/>
                    <a:pt x="10346" y="3162"/>
                  </a:cubicBezTo>
                  <a:cubicBezTo>
                    <a:pt x="9995" y="3180"/>
                    <a:pt x="9676" y="3290"/>
                    <a:pt x="9402" y="3513"/>
                  </a:cubicBezTo>
                  <a:cubicBezTo>
                    <a:pt x="9282" y="3612"/>
                    <a:pt x="9175" y="3726"/>
                    <a:pt x="9067" y="3838"/>
                  </a:cubicBezTo>
                  <a:cubicBezTo>
                    <a:pt x="8984" y="3922"/>
                    <a:pt x="8918" y="4024"/>
                    <a:pt x="8829" y="4101"/>
                  </a:cubicBezTo>
                  <a:cubicBezTo>
                    <a:pt x="8737" y="4178"/>
                    <a:pt x="8696" y="4272"/>
                    <a:pt x="8660" y="4380"/>
                  </a:cubicBezTo>
                  <a:cubicBezTo>
                    <a:pt x="8605" y="4542"/>
                    <a:pt x="8536" y="4699"/>
                    <a:pt x="8469" y="4855"/>
                  </a:cubicBezTo>
                  <a:cubicBezTo>
                    <a:pt x="8413" y="4982"/>
                    <a:pt x="8325" y="5051"/>
                    <a:pt x="8185" y="5084"/>
                  </a:cubicBezTo>
                  <a:cubicBezTo>
                    <a:pt x="8170" y="4951"/>
                    <a:pt x="8166" y="4816"/>
                    <a:pt x="8139" y="4687"/>
                  </a:cubicBezTo>
                  <a:cubicBezTo>
                    <a:pt x="8087" y="4445"/>
                    <a:pt x="8135" y="4214"/>
                    <a:pt x="8206" y="3986"/>
                  </a:cubicBezTo>
                  <a:cubicBezTo>
                    <a:pt x="8236" y="3895"/>
                    <a:pt x="8273" y="3808"/>
                    <a:pt x="8346" y="3737"/>
                  </a:cubicBezTo>
                  <a:cubicBezTo>
                    <a:pt x="8398" y="3685"/>
                    <a:pt x="8438" y="3619"/>
                    <a:pt x="8470" y="3553"/>
                  </a:cubicBezTo>
                  <a:cubicBezTo>
                    <a:pt x="8605" y="3278"/>
                    <a:pt x="8767" y="3024"/>
                    <a:pt x="8991" y="2811"/>
                  </a:cubicBezTo>
                  <a:cubicBezTo>
                    <a:pt x="9049" y="2756"/>
                    <a:pt x="9090" y="2681"/>
                    <a:pt x="9131" y="2612"/>
                  </a:cubicBezTo>
                  <a:cubicBezTo>
                    <a:pt x="9260" y="2395"/>
                    <a:pt x="9383" y="2175"/>
                    <a:pt x="9514" y="1959"/>
                  </a:cubicBezTo>
                  <a:cubicBezTo>
                    <a:pt x="9621" y="1781"/>
                    <a:pt x="9703" y="1592"/>
                    <a:pt x="9793" y="1405"/>
                  </a:cubicBezTo>
                  <a:cubicBezTo>
                    <a:pt x="9855" y="1272"/>
                    <a:pt x="9851" y="1131"/>
                    <a:pt x="9876" y="993"/>
                  </a:cubicBezTo>
                  <a:cubicBezTo>
                    <a:pt x="9919" y="759"/>
                    <a:pt x="9878" y="531"/>
                    <a:pt x="9814" y="311"/>
                  </a:cubicBezTo>
                  <a:cubicBezTo>
                    <a:pt x="9740" y="58"/>
                    <a:pt x="9510" y="1"/>
                    <a:pt x="9285" y="157"/>
                  </a:cubicBezTo>
                  <a:cubicBezTo>
                    <a:pt x="9242" y="186"/>
                    <a:pt x="9197" y="219"/>
                    <a:pt x="9149" y="230"/>
                  </a:cubicBezTo>
                  <a:cubicBezTo>
                    <a:pt x="8992" y="268"/>
                    <a:pt x="8884" y="388"/>
                    <a:pt x="8745" y="457"/>
                  </a:cubicBezTo>
                  <a:cubicBezTo>
                    <a:pt x="8714" y="473"/>
                    <a:pt x="8693" y="510"/>
                    <a:pt x="8671" y="539"/>
                  </a:cubicBezTo>
                  <a:cubicBezTo>
                    <a:pt x="8600" y="633"/>
                    <a:pt x="8519" y="724"/>
                    <a:pt x="8460" y="826"/>
                  </a:cubicBezTo>
                  <a:cubicBezTo>
                    <a:pt x="8340" y="1036"/>
                    <a:pt x="8151" y="1058"/>
                    <a:pt x="7941" y="1035"/>
                  </a:cubicBezTo>
                  <a:cubicBezTo>
                    <a:pt x="7934" y="1034"/>
                    <a:pt x="7927" y="1030"/>
                    <a:pt x="7920" y="1029"/>
                  </a:cubicBezTo>
                  <a:cubicBezTo>
                    <a:pt x="7677" y="1010"/>
                    <a:pt x="7450" y="1029"/>
                    <a:pt x="7256" y="1211"/>
                  </a:cubicBezTo>
                  <a:cubicBezTo>
                    <a:pt x="7144" y="1316"/>
                    <a:pt x="7006" y="1397"/>
                    <a:pt x="6876" y="1482"/>
                  </a:cubicBezTo>
                  <a:cubicBezTo>
                    <a:pt x="6817" y="1521"/>
                    <a:pt x="6769" y="1562"/>
                    <a:pt x="6741" y="1625"/>
                  </a:cubicBezTo>
                  <a:cubicBezTo>
                    <a:pt x="6689" y="1743"/>
                    <a:pt x="6603" y="1834"/>
                    <a:pt x="6531" y="1923"/>
                  </a:cubicBezTo>
                  <a:cubicBezTo>
                    <a:pt x="6215" y="1947"/>
                    <a:pt x="6063" y="2001"/>
                    <a:pt x="5825" y="2191"/>
                  </a:cubicBezTo>
                  <a:cubicBezTo>
                    <a:pt x="5568" y="2396"/>
                    <a:pt x="5346" y="2633"/>
                    <a:pt x="5215" y="2943"/>
                  </a:cubicBezTo>
                  <a:cubicBezTo>
                    <a:pt x="5193" y="2998"/>
                    <a:pt x="5157" y="3047"/>
                    <a:pt x="5119" y="3111"/>
                  </a:cubicBezTo>
                  <a:cubicBezTo>
                    <a:pt x="5000" y="3120"/>
                    <a:pt x="4889" y="3133"/>
                    <a:pt x="4827" y="3228"/>
                  </a:cubicBezTo>
                  <a:cubicBezTo>
                    <a:pt x="4729" y="3376"/>
                    <a:pt x="4592" y="3473"/>
                    <a:pt x="4445" y="3561"/>
                  </a:cubicBezTo>
                  <a:cubicBezTo>
                    <a:pt x="4385" y="3598"/>
                    <a:pt x="4352" y="3653"/>
                    <a:pt x="4328" y="3718"/>
                  </a:cubicBezTo>
                  <a:cubicBezTo>
                    <a:pt x="4248" y="3926"/>
                    <a:pt x="4174" y="4133"/>
                    <a:pt x="4154" y="4360"/>
                  </a:cubicBezTo>
                  <a:cubicBezTo>
                    <a:pt x="4139" y="4514"/>
                    <a:pt x="4095" y="4665"/>
                    <a:pt x="4123" y="4822"/>
                  </a:cubicBezTo>
                  <a:cubicBezTo>
                    <a:pt x="4127" y="4843"/>
                    <a:pt x="4124" y="4868"/>
                    <a:pt x="4118" y="4889"/>
                  </a:cubicBezTo>
                  <a:cubicBezTo>
                    <a:pt x="4064" y="5057"/>
                    <a:pt x="4098" y="5228"/>
                    <a:pt x="4110" y="5397"/>
                  </a:cubicBezTo>
                  <a:cubicBezTo>
                    <a:pt x="4120" y="5522"/>
                    <a:pt x="4133" y="5650"/>
                    <a:pt x="4116" y="5774"/>
                  </a:cubicBezTo>
                  <a:cubicBezTo>
                    <a:pt x="4100" y="5893"/>
                    <a:pt x="4099" y="6010"/>
                    <a:pt x="4113" y="6128"/>
                  </a:cubicBezTo>
                  <a:cubicBezTo>
                    <a:pt x="4189" y="6808"/>
                    <a:pt x="4262" y="7487"/>
                    <a:pt x="4343" y="8167"/>
                  </a:cubicBezTo>
                  <a:cubicBezTo>
                    <a:pt x="4380" y="8476"/>
                    <a:pt x="4405" y="8787"/>
                    <a:pt x="4479" y="9093"/>
                  </a:cubicBezTo>
                  <a:cubicBezTo>
                    <a:pt x="4523" y="9278"/>
                    <a:pt x="4528" y="9474"/>
                    <a:pt x="4515" y="9675"/>
                  </a:cubicBezTo>
                  <a:cubicBezTo>
                    <a:pt x="4454" y="9690"/>
                    <a:pt x="4398" y="9704"/>
                    <a:pt x="4342" y="9719"/>
                  </a:cubicBezTo>
                  <a:cubicBezTo>
                    <a:pt x="4278" y="9737"/>
                    <a:pt x="4234" y="9781"/>
                    <a:pt x="4234" y="9845"/>
                  </a:cubicBezTo>
                  <a:cubicBezTo>
                    <a:pt x="4234" y="9995"/>
                    <a:pt x="4144" y="10108"/>
                    <a:pt x="4090" y="10239"/>
                  </a:cubicBezTo>
                  <a:cubicBezTo>
                    <a:pt x="4046" y="10241"/>
                    <a:pt x="4009" y="10244"/>
                    <a:pt x="3974" y="10244"/>
                  </a:cubicBezTo>
                  <a:cubicBezTo>
                    <a:pt x="3794" y="10242"/>
                    <a:pt x="3658" y="10315"/>
                    <a:pt x="3570" y="10472"/>
                  </a:cubicBezTo>
                  <a:cubicBezTo>
                    <a:pt x="3500" y="10595"/>
                    <a:pt x="3431" y="10718"/>
                    <a:pt x="3366" y="10842"/>
                  </a:cubicBezTo>
                  <a:cubicBezTo>
                    <a:pt x="3175" y="11206"/>
                    <a:pt x="3027" y="11584"/>
                    <a:pt x="2928" y="11984"/>
                  </a:cubicBezTo>
                  <a:cubicBezTo>
                    <a:pt x="2727" y="12799"/>
                    <a:pt x="2509" y="13610"/>
                    <a:pt x="2218" y="14398"/>
                  </a:cubicBezTo>
                  <a:cubicBezTo>
                    <a:pt x="2145" y="14594"/>
                    <a:pt x="2077" y="14791"/>
                    <a:pt x="2014" y="14989"/>
                  </a:cubicBezTo>
                  <a:cubicBezTo>
                    <a:pt x="1870" y="15443"/>
                    <a:pt x="1674" y="15875"/>
                    <a:pt x="1455" y="16299"/>
                  </a:cubicBezTo>
                  <a:cubicBezTo>
                    <a:pt x="1278" y="16642"/>
                    <a:pt x="1095" y="16983"/>
                    <a:pt x="938" y="17336"/>
                  </a:cubicBezTo>
                  <a:cubicBezTo>
                    <a:pt x="542" y="18227"/>
                    <a:pt x="211" y="19141"/>
                    <a:pt x="19" y="20101"/>
                  </a:cubicBezTo>
                  <a:cubicBezTo>
                    <a:pt x="12" y="20136"/>
                    <a:pt x="0" y="20176"/>
                    <a:pt x="11" y="20208"/>
                  </a:cubicBezTo>
                  <a:cubicBezTo>
                    <a:pt x="20" y="20238"/>
                    <a:pt x="52" y="20275"/>
                    <a:pt x="80" y="20284"/>
                  </a:cubicBezTo>
                  <a:cubicBezTo>
                    <a:pt x="107" y="20291"/>
                    <a:pt x="161" y="20273"/>
                    <a:pt x="175" y="20251"/>
                  </a:cubicBezTo>
                  <a:cubicBezTo>
                    <a:pt x="207" y="20194"/>
                    <a:pt x="228" y="20129"/>
                    <a:pt x="245" y="20066"/>
                  </a:cubicBezTo>
                  <a:cubicBezTo>
                    <a:pt x="331" y="19727"/>
                    <a:pt x="418" y="19388"/>
                    <a:pt x="550" y="19064"/>
                  </a:cubicBezTo>
                  <a:cubicBezTo>
                    <a:pt x="756" y="18562"/>
                    <a:pt x="962" y="18061"/>
                    <a:pt x="1178" y="17563"/>
                  </a:cubicBezTo>
                  <a:cubicBezTo>
                    <a:pt x="1297" y="17292"/>
                    <a:pt x="1438" y="17029"/>
                    <a:pt x="1569" y="16762"/>
                  </a:cubicBezTo>
                  <a:cubicBezTo>
                    <a:pt x="1722" y="16449"/>
                    <a:pt x="1881" y="16137"/>
                    <a:pt x="2029" y="15822"/>
                  </a:cubicBezTo>
                  <a:cubicBezTo>
                    <a:pt x="2168" y="15525"/>
                    <a:pt x="2263" y="15212"/>
                    <a:pt x="2376" y="14904"/>
                  </a:cubicBezTo>
                  <a:cubicBezTo>
                    <a:pt x="2719" y="13969"/>
                    <a:pt x="3003" y="13015"/>
                    <a:pt x="3234" y="12046"/>
                  </a:cubicBezTo>
                  <a:cubicBezTo>
                    <a:pt x="3305" y="11749"/>
                    <a:pt x="3406" y="11462"/>
                    <a:pt x="3533" y="11184"/>
                  </a:cubicBezTo>
                  <a:cubicBezTo>
                    <a:pt x="3603" y="11029"/>
                    <a:pt x="3679" y="10876"/>
                    <a:pt x="3755" y="10722"/>
                  </a:cubicBezTo>
                  <a:cubicBezTo>
                    <a:pt x="3772" y="10689"/>
                    <a:pt x="3793" y="10658"/>
                    <a:pt x="3814" y="10628"/>
                  </a:cubicBezTo>
                  <a:cubicBezTo>
                    <a:pt x="3868" y="10547"/>
                    <a:pt x="3939" y="10504"/>
                    <a:pt x="4042" y="10534"/>
                  </a:cubicBezTo>
                  <a:cubicBezTo>
                    <a:pt x="4069" y="10567"/>
                    <a:pt x="4094" y="10605"/>
                    <a:pt x="4126" y="10633"/>
                  </a:cubicBezTo>
                  <a:cubicBezTo>
                    <a:pt x="4166" y="10667"/>
                    <a:pt x="4209" y="10701"/>
                    <a:pt x="4257" y="10718"/>
                  </a:cubicBezTo>
                  <a:cubicBezTo>
                    <a:pt x="4461" y="10787"/>
                    <a:pt x="4664" y="10857"/>
                    <a:pt x="4872" y="10911"/>
                  </a:cubicBezTo>
                  <a:cubicBezTo>
                    <a:pt x="5023" y="10950"/>
                    <a:pt x="5178" y="10965"/>
                    <a:pt x="5333" y="10988"/>
                  </a:cubicBezTo>
                  <a:cubicBezTo>
                    <a:pt x="5480" y="11009"/>
                    <a:pt x="5628" y="11025"/>
                    <a:pt x="5775" y="11041"/>
                  </a:cubicBezTo>
                  <a:cubicBezTo>
                    <a:pt x="5907" y="11055"/>
                    <a:pt x="6041" y="11060"/>
                    <a:pt x="6174" y="11075"/>
                  </a:cubicBezTo>
                  <a:cubicBezTo>
                    <a:pt x="6373" y="11097"/>
                    <a:pt x="6571" y="11133"/>
                    <a:pt x="6773" y="11115"/>
                  </a:cubicBezTo>
                  <a:cubicBezTo>
                    <a:pt x="6817" y="11111"/>
                    <a:pt x="6862" y="11121"/>
                    <a:pt x="6906" y="11124"/>
                  </a:cubicBezTo>
                  <a:cubicBezTo>
                    <a:pt x="7106" y="11140"/>
                    <a:pt x="7306" y="11163"/>
                    <a:pt x="7505" y="11169"/>
                  </a:cubicBezTo>
                  <a:cubicBezTo>
                    <a:pt x="7638" y="11172"/>
                    <a:pt x="7772" y="11153"/>
                    <a:pt x="7903" y="11133"/>
                  </a:cubicBezTo>
                  <a:cubicBezTo>
                    <a:pt x="7975" y="11122"/>
                    <a:pt x="8045" y="11119"/>
                    <a:pt x="8093" y="11169"/>
                  </a:cubicBezTo>
                  <a:cubicBezTo>
                    <a:pt x="8188" y="11266"/>
                    <a:pt x="8315" y="11312"/>
                    <a:pt x="8429" y="11377"/>
                  </a:cubicBezTo>
                  <a:cubicBezTo>
                    <a:pt x="8439" y="11457"/>
                    <a:pt x="8453" y="11530"/>
                    <a:pt x="8452" y="11603"/>
                  </a:cubicBezTo>
                  <a:cubicBezTo>
                    <a:pt x="8452" y="11669"/>
                    <a:pt x="8440" y="11737"/>
                    <a:pt x="8423" y="11802"/>
                  </a:cubicBezTo>
                  <a:cubicBezTo>
                    <a:pt x="8344" y="12126"/>
                    <a:pt x="8255" y="12448"/>
                    <a:pt x="8181" y="12774"/>
                  </a:cubicBezTo>
                  <a:cubicBezTo>
                    <a:pt x="8103" y="13122"/>
                    <a:pt x="8035" y="13472"/>
                    <a:pt x="7970" y="13823"/>
                  </a:cubicBezTo>
                  <a:cubicBezTo>
                    <a:pt x="7881" y="14305"/>
                    <a:pt x="7791" y="14787"/>
                    <a:pt x="7718" y="15272"/>
                  </a:cubicBezTo>
                  <a:cubicBezTo>
                    <a:pt x="7628" y="15881"/>
                    <a:pt x="7559" y="16494"/>
                    <a:pt x="7474" y="17104"/>
                  </a:cubicBezTo>
                  <a:cubicBezTo>
                    <a:pt x="7401" y="17627"/>
                    <a:pt x="7355" y="18153"/>
                    <a:pt x="7245" y="18670"/>
                  </a:cubicBezTo>
                  <a:cubicBezTo>
                    <a:pt x="7222" y="18771"/>
                    <a:pt x="7201" y="18873"/>
                    <a:pt x="7189" y="18976"/>
                  </a:cubicBezTo>
                  <a:cubicBezTo>
                    <a:pt x="7132" y="19435"/>
                    <a:pt x="7048" y="19886"/>
                    <a:pt x="6911" y="20328"/>
                  </a:cubicBezTo>
                  <a:cubicBezTo>
                    <a:pt x="6843" y="20548"/>
                    <a:pt x="6794" y="20774"/>
                    <a:pt x="6788" y="21005"/>
                  </a:cubicBezTo>
                  <a:cubicBezTo>
                    <a:pt x="6784" y="21163"/>
                    <a:pt x="6762" y="21316"/>
                    <a:pt x="6706" y="21464"/>
                  </a:cubicBezTo>
                  <a:cubicBezTo>
                    <a:pt x="6693" y="21496"/>
                    <a:pt x="6694" y="21534"/>
                    <a:pt x="6688" y="21579"/>
                  </a:cubicBezTo>
                  <a:cubicBezTo>
                    <a:pt x="6750" y="21597"/>
                    <a:pt x="6810" y="21580"/>
                    <a:pt x="6857" y="21628"/>
                  </a:cubicBezTo>
                  <a:cubicBezTo>
                    <a:pt x="6895" y="21668"/>
                    <a:pt x="6948" y="21646"/>
                    <a:pt x="6953" y="21593"/>
                  </a:cubicBezTo>
                  <a:cubicBezTo>
                    <a:pt x="6962" y="21520"/>
                    <a:pt x="6965" y="21445"/>
                    <a:pt x="6959" y="21373"/>
                  </a:cubicBezTo>
                  <a:cubicBezTo>
                    <a:pt x="6945" y="21178"/>
                    <a:pt x="6965" y="20990"/>
                    <a:pt x="7022" y="20800"/>
                  </a:cubicBezTo>
                  <a:cubicBezTo>
                    <a:pt x="7113" y="20495"/>
                    <a:pt x="7193" y="20186"/>
                    <a:pt x="7271" y="19875"/>
                  </a:cubicBezTo>
                  <a:cubicBezTo>
                    <a:pt x="7344" y="19581"/>
                    <a:pt x="7414" y="19283"/>
                    <a:pt x="7476" y="18985"/>
                  </a:cubicBezTo>
                  <a:cubicBezTo>
                    <a:pt x="7537" y="18695"/>
                    <a:pt x="7598" y="18404"/>
                    <a:pt x="7641" y="18110"/>
                  </a:cubicBezTo>
                  <a:cubicBezTo>
                    <a:pt x="7737" y="17463"/>
                    <a:pt x="7822" y="16815"/>
                    <a:pt x="7911" y="16168"/>
                  </a:cubicBezTo>
                  <a:cubicBezTo>
                    <a:pt x="7960" y="15800"/>
                    <a:pt x="7997" y="15430"/>
                    <a:pt x="8056" y="15063"/>
                  </a:cubicBezTo>
                  <a:cubicBezTo>
                    <a:pt x="8129" y="14601"/>
                    <a:pt x="8215" y="14142"/>
                    <a:pt x="8304" y="13682"/>
                  </a:cubicBezTo>
                  <a:cubicBezTo>
                    <a:pt x="8391" y="13238"/>
                    <a:pt x="8465" y="12791"/>
                    <a:pt x="8595" y="12355"/>
                  </a:cubicBezTo>
                  <a:cubicBezTo>
                    <a:pt x="8646" y="12185"/>
                    <a:pt x="8674" y="12007"/>
                    <a:pt x="8714" y="11833"/>
                  </a:cubicBezTo>
                  <a:cubicBezTo>
                    <a:pt x="8751" y="11671"/>
                    <a:pt x="8737" y="11509"/>
                    <a:pt x="8717" y="11346"/>
                  </a:cubicBezTo>
                  <a:cubicBezTo>
                    <a:pt x="8702" y="11224"/>
                    <a:pt x="8647" y="11133"/>
                    <a:pt x="8527" y="11097"/>
                  </a:cubicBezTo>
                  <a:cubicBezTo>
                    <a:pt x="8385" y="11056"/>
                    <a:pt x="8287" y="10958"/>
                    <a:pt x="8187" y="10874"/>
                  </a:cubicBezTo>
                  <a:cubicBezTo>
                    <a:pt x="8197" y="10627"/>
                    <a:pt x="8308" y="10435"/>
                    <a:pt x="8431" y="10247"/>
                  </a:cubicBezTo>
                  <a:cubicBezTo>
                    <a:pt x="8471" y="10185"/>
                    <a:pt x="8516" y="10125"/>
                    <a:pt x="8548" y="10059"/>
                  </a:cubicBezTo>
                  <a:cubicBezTo>
                    <a:pt x="8643" y="9863"/>
                    <a:pt x="8620" y="9809"/>
                    <a:pt x="8420" y="9728"/>
                  </a:cubicBezTo>
                  <a:cubicBezTo>
                    <a:pt x="8394" y="9656"/>
                    <a:pt x="8437" y="9600"/>
                    <a:pt x="8466" y="9541"/>
                  </a:cubicBezTo>
                  <a:cubicBezTo>
                    <a:pt x="8588" y="9302"/>
                    <a:pt x="8712" y="9065"/>
                    <a:pt x="8831" y="8826"/>
                  </a:cubicBezTo>
                  <a:cubicBezTo>
                    <a:pt x="8957" y="8570"/>
                    <a:pt x="9128" y="8345"/>
                    <a:pt x="9312" y="8131"/>
                  </a:cubicBezTo>
                  <a:cubicBezTo>
                    <a:pt x="9412" y="8018"/>
                    <a:pt x="9497" y="7899"/>
                    <a:pt x="9552" y="7761"/>
                  </a:cubicBezTo>
                  <a:cubicBezTo>
                    <a:pt x="9610" y="7614"/>
                    <a:pt x="9751" y="7517"/>
                    <a:pt x="9782" y="7357"/>
                  </a:cubicBezTo>
                  <a:cubicBezTo>
                    <a:pt x="9784" y="7350"/>
                    <a:pt x="9785" y="7342"/>
                    <a:pt x="9788" y="7336"/>
                  </a:cubicBezTo>
                  <a:cubicBezTo>
                    <a:pt x="9807" y="7296"/>
                    <a:pt x="9822" y="7251"/>
                    <a:pt x="9848" y="7217"/>
                  </a:cubicBezTo>
                  <a:cubicBezTo>
                    <a:pt x="9910" y="7137"/>
                    <a:pt x="9934" y="7047"/>
                    <a:pt x="9952" y="6951"/>
                  </a:cubicBezTo>
                  <a:cubicBezTo>
                    <a:pt x="9963" y="6893"/>
                    <a:pt x="9984" y="6836"/>
                    <a:pt x="10001" y="6779"/>
                  </a:cubicBezTo>
                  <a:cubicBezTo>
                    <a:pt x="10060" y="6596"/>
                    <a:pt x="10129" y="6417"/>
                    <a:pt x="10122" y="6218"/>
                  </a:cubicBezTo>
                  <a:cubicBezTo>
                    <a:pt x="10119" y="6138"/>
                    <a:pt x="10149" y="6058"/>
                    <a:pt x="10165" y="5977"/>
                  </a:cubicBezTo>
                  <a:cubicBezTo>
                    <a:pt x="10199" y="5803"/>
                    <a:pt x="10251" y="5629"/>
                    <a:pt x="10264" y="5455"/>
                  </a:cubicBezTo>
                  <a:cubicBezTo>
                    <a:pt x="10283" y="5182"/>
                    <a:pt x="10397" y="4939"/>
                    <a:pt x="10467" y="4683"/>
                  </a:cubicBezTo>
                  <a:cubicBezTo>
                    <a:pt x="10484" y="4620"/>
                    <a:pt x="10536" y="4568"/>
                    <a:pt x="10559" y="4506"/>
                  </a:cubicBezTo>
                  <a:cubicBezTo>
                    <a:pt x="10629" y="4311"/>
                    <a:pt x="10707" y="4117"/>
                    <a:pt x="10755" y="3916"/>
                  </a:cubicBezTo>
                  <a:cubicBezTo>
                    <a:pt x="10807" y="3695"/>
                    <a:pt x="10817" y="3471"/>
                    <a:pt x="10596" y="3315"/>
                  </a:cubicBezTo>
                  <a:close/>
                  <a:moveTo>
                    <a:pt x="8015" y="10390"/>
                  </a:moveTo>
                  <a:cubicBezTo>
                    <a:pt x="7973" y="10508"/>
                    <a:pt x="7939" y="10630"/>
                    <a:pt x="7897" y="10765"/>
                  </a:cubicBezTo>
                  <a:cubicBezTo>
                    <a:pt x="7791" y="10869"/>
                    <a:pt x="7649" y="10882"/>
                    <a:pt x="7496" y="10870"/>
                  </a:cubicBezTo>
                  <a:cubicBezTo>
                    <a:pt x="7253" y="10849"/>
                    <a:pt x="7009" y="10832"/>
                    <a:pt x="6765" y="10815"/>
                  </a:cubicBezTo>
                  <a:cubicBezTo>
                    <a:pt x="6632" y="10806"/>
                    <a:pt x="6499" y="10802"/>
                    <a:pt x="6365" y="10793"/>
                  </a:cubicBezTo>
                  <a:cubicBezTo>
                    <a:pt x="6144" y="10776"/>
                    <a:pt x="5922" y="10756"/>
                    <a:pt x="5701" y="10736"/>
                  </a:cubicBezTo>
                  <a:cubicBezTo>
                    <a:pt x="5613" y="10728"/>
                    <a:pt x="5523" y="10717"/>
                    <a:pt x="5436" y="10704"/>
                  </a:cubicBezTo>
                  <a:cubicBezTo>
                    <a:pt x="5253" y="10675"/>
                    <a:pt x="5070" y="10646"/>
                    <a:pt x="4887" y="10611"/>
                  </a:cubicBezTo>
                  <a:cubicBezTo>
                    <a:pt x="4699" y="10576"/>
                    <a:pt x="4513" y="10526"/>
                    <a:pt x="4336" y="10441"/>
                  </a:cubicBezTo>
                  <a:cubicBezTo>
                    <a:pt x="4310" y="10350"/>
                    <a:pt x="4356" y="10278"/>
                    <a:pt x="4384" y="10204"/>
                  </a:cubicBezTo>
                  <a:cubicBezTo>
                    <a:pt x="4409" y="10135"/>
                    <a:pt x="4441" y="10068"/>
                    <a:pt x="4471" y="9995"/>
                  </a:cubicBezTo>
                  <a:cubicBezTo>
                    <a:pt x="4514" y="9990"/>
                    <a:pt x="4562" y="9972"/>
                    <a:pt x="4599" y="9984"/>
                  </a:cubicBezTo>
                  <a:cubicBezTo>
                    <a:pt x="4725" y="10022"/>
                    <a:pt x="4860" y="10034"/>
                    <a:pt x="4973" y="10116"/>
                  </a:cubicBezTo>
                  <a:cubicBezTo>
                    <a:pt x="5030" y="10156"/>
                    <a:pt x="5112" y="10163"/>
                    <a:pt x="5184" y="10179"/>
                  </a:cubicBezTo>
                  <a:cubicBezTo>
                    <a:pt x="5439" y="10235"/>
                    <a:pt x="5696" y="10252"/>
                    <a:pt x="5956" y="10220"/>
                  </a:cubicBezTo>
                  <a:cubicBezTo>
                    <a:pt x="6044" y="10208"/>
                    <a:pt x="6133" y="10200"/>
                    <a:pt x="6221" y="10188"/>
                  </a:cubicBezTo>
                  <a:cubicBezTo>
                    <a:pt x="6347" y="10172"/>
                    <a:pt x="6471" y="10168"/>
                    <a:pt x="6599" y="10182"/>
                  </a:cubicBezTo>
                  <a:cubicBezTo>
                    <a:pt x="6708" y="10193"/>
                    <a:pt x="6822" y="10188"/>
                    <a:pt x="6931" y="10177"/>
                  </a:cubicBezTo>
                  <a:cubicBezTo>
                    <a:pt x="7197" y="10152"/>
                    <a:pt x="7463" y="10120"/>
                    <a:pt x="7729" y="10090"/>
                  </a:cubicBezTo>
                  <a:cubicBezTo>
                    <a:pt x="7810" y="10082"/>
                    <a:pt x="7889" y="10072"/>
                    <a:pt x="7983" y="10062"/>
                  </a:cubicBezTo>
                  <a:cubicBezTo>
                    <a:pt x="8041" y="10188"/>
                    <a:pt x="8053" y="10285"/>
                    <a:pt x="8015" y="10390"/>
                  </a:cubicBezTo>
                  <a:close/>
                  <a:moveTo>
                    <a:pt x="10450" y="4070"/>
                  </a:moveTo>
                  <a:cubicBezTo>
                    <a:pt x="10422" y="4102"/>
                    <a:pt x="10395" y="4141"/>
                    <a:pt x="10382" y="4181"/>
                  </a:cubicBezTo>
                  <a:cubicBezTo>
                    <a:pt x="10330" y="4320"/>
                    <a:pt x="10286" y="4462"/>
                    <a:pt x="10238" y="4602"/>
                  </a:cubicBezTo>
                  <a:cubicBezTo>
                    <a:pt x="10231" y="4620"/>
                    <a:pt x="10220" y="4637"/>
                    <a:pt x="10204" y="4669"/>
                  </a:cubicBezTo>
                  <a:cubicBezTo>
                    <a:pt x="10125" y="4602"/>
                    <a:pt x="10054" y="4541"/>
                    <a:pt x="9974" y="4472"/>
                  </a:cubicBezTo>
                  <a:cubicBezTo>
                    <a:pt x="10015" y="4202"/>
                    <a:pt x="10233" y="4006"/>
                    <a:pt x="10312" y="3750"/>
                  </a:cubicBezTo>
                  <a:cubicBezTo>
                    <a:pt x="10265" y="3716"/>
                    <a:pt x="10230" y="3742"/>
                    <a:pt x="10205" y="3763"/>
                  </a:cubicBezTo>
                  <a:cubicBezTo>
                    <a:pt x="10142" y="3814"/>
                    <a:pt x="10068" y="3861"/>
                    <a:pt x="10028" y="3928"/>
                  </a:cubicBezTo>
                  <a:cubicBezTo>
                    <a:pt x="9941" y="4072"/>
                    <a:pt x="9843" y="4219"/>
                    <a:pt x="9889" y="4407"/>
                  </a:cubicBezTo>
                  <a:cubicBezTo>
                    <a:pt x="9900" y="4446"/>
                    <a:pt x="9881" y="4493"/>
                    <a:pt x="9877" y="4531"/>
                  </a:cubicBezTo>
                  <a:cubicBezTo>
                    <a:pt x="10014" y="4710"/>
                    <a:pt x="10014" y="4710"/>
                    <a:pt x="10184" y="4784"/>
                  </a:cubicBezTo>
                  <a:cubicBezTo>
                    <a:pt x="10149" y="4919"/>
                    <a:pt x="10115" y="5056"/>
                    <a:pt x="10080" y="5192"/>
                  </a:cubicBezTo>
                  <a:cubicBezTo>
                    <a:pt x="10056" y="5285"/>
                    <a:pt x="10037" y="5380"/>
                    <a:pt x="10009" y="5473"/>
                  </a:cubicBezTo>
                  <a:cubicBezTo>
                    <a:pt x="9962" y="5628"/>
                    <a:pt x="9908" y="5782"/>
                    <a:pt x="9861" y="5939"/>
                  </a:cubicBezTo>
                  <a:cubicBezTo>
                    <a:pt x="9844" y="5994"/>
                    <a:pt x="9827" y="6054"/>
                    <a:pt x="9831" y="6111"/>
                  </a:cubicBezTo>
                  <a:cubicBezTo>
                    <a:pt x="9845" y="6414"/>
                    <a:pt x="9758" y="6698"/>
                    <a:pt x="9686" y="6986"/>
                  </a:cubicBezTo>
                  <a:cubicBezTo>
                    <a:pt x="9605" y="7099"/>
                    <a:pt x="9583" y="7247"/>
                    <a:pt x="9470" y="7342"/>
                  </a:cubicBezTo>
                  <a:cubicBezTo>
                    <a:pt x="9436" y="7370"/>
                    <a:pt x="9413" y="7411"/>
                    <a:pt x="9390" y="7448"/>
                  </a:cubicBezTo>
                  <a:cubicBezTo>
                    <a:pt x="9255" y="7670"/>
                    <a:pt x="9100" y="7880"/>
                    <a:pt x="8996" y="8121"/>
                  </a:cubicBezTo>
                  <a:cubicBezTo>
                    <a:pt x="8952" y="8221"/>
                    <a:pt x="8882" y="8311"/>
                    <a:pt x="8813" y="8399"/>
                  </a:cubicBezTo>
                  <a:cubicBezTo>
                    <a:pt x="8706" y="8540"/>
                    <a:pt x="8590" y="8675"/>
                    <a:pt x="8480" y="8815"/>
                  </a:cubicBezTo>
                  <a:cubicBezTo>
                    <a:pt x="8463" y="8836"/>
                    <a:pt x="8453" y="8868"/>
                    <a:pt x="8451" y="8895"/>
                  </a:cubicBezTo>
                  <a:cubicBezTo>
                    <a:pt x="8442" y="9043"/>
                    <a:pt x="8376" y="9164"/>
                    <a:pt x="8284" y="9275"/>
                  </a:cubicBezTo>
                  <a:cubicBezTo>
                    <a:pt x="8250" y="9315"/>
                    <a:pt x="8216" y="9355"/>
                    <a:pt x="8189" y="9399"/>
                  </a:cubicBezTo>
                  <a:cubicBezTo>
                    <a:pt x="8098" y="9554"/>
                    <a:pt x="7952" y="9622"/>
                    <a:pt x="7785" y="9643"/>
                  </a:cubicBezTo>
                  <a:cubicBezTo>
                    <a:pt x="7306" y="9703"/>
                    <a:pt x="6825" y="9755"/>
                    <a:pt x="6344" y="9808"/>
                  </a:cubicBezTo>
                  <a:cubicBezTo>
                    <a:pt x="6302" y="9813"/>
                    <a:pt x="6244" y="9823"/>
                    <a:pt x="6216" y="9801"/>
                  </a:cubicBezTo>
                  <a:cubicBezTo>
                    <a:pt x="6145" y="9747"/>
                    <a:pt x="6074" y="9768"/>
                    <a:pt x="6002" y="9776"/>
                  </a:cubicBezTo>
                  <a:cubicBezTo>
                    <a:pt x="5832" y="9793"/>
                    <a:pt x="5661" y="9809"/>
                    <a:pt x="5492" y="9835"/>
                  </a:cubicBezTo>
                  <a:cubicBezTo>
                    <a:pt x="5328" y="9859"/>
                    <a:pt x="5168" y="9858"/>
                    <a:pt x="5003" y="9791"/>
                  </a:cubicBezTo>
                  <a:cubicBezTo>
                    <a:pt x="4971" y="9678"/>
                    <a:pt x="4933" y="9559"/>
                    <a:pt x="4904" y="9438"/>
                  </a:cubicBezTo>
                  <a:cubicBezTo>
                    <a:pt x="4842" y="9186"/>
                    <a:pt x="4773" y="8936"/>
                    <a:pt x="4727" y="8681"/>
                  </a:cubicBezTo>
                  <a:cubicBezTo>
                    <a:pt x="4598" y="7972"/>
                    <a:pt x="4558" y="7251"/>
                    <a:pt x="4465" y="6536"/>
                  </a:cubicBezTo>
                  <a:cubicBezTo>
                    <a:pt x="4446" y="6389"/>
                    <a:pt x="4460" y="6242"/>
                    <a:pt x="4468" y="6093"/>
                  </a:cubicBezTo>
                  <a:cubicBezTo>
                    <a:pt x="4483" y="5844"/>
                    <a:pt x="4530" y="5593"/>
                    <a:pt x="4473" y="5341"/>
                  </a:cubicBezTo>
                  <a:cubicBezTo>
                    <a:pt x="4432" y="5155"/>
                    <a:pt x="4408" y="4969"/>
                    <a:pt x="4412" y="4774"/>
                  </a:cubicBezTo>
                  <a:cubicBezTo>
                    <a:pt x="4414" y="4644"/>
                    <a:pt x="4432" y="4525"/>
                    <a:pt x="4480" y="4408"/>
                  </a:cubicBezTo>
                  <a:cubicBezTo>
                    <a:pt x="4566" y="4196"/>
                    <a:pt x="4656" y="3986"/>
                    <a:pt x="4745" y="3775"/>
                  </a:cubicBezTo>
                  <a:cubicBezTo>
                    <a:pt x="4750" y="3761"/>
                    <a:pt x="4752" y="3743"/>
                    <a:pt x="4762" y="3734"/>
                  </a:cubicBezTo>
                  <a:cubicBezTo>
                    <a:pt x="4941" y="3572"/>
                    <a:pt x="5063" y="3341"/>
                    <a:pt x="5331" y="3278"/>
                  </a:cubicBezTo>
                  <a:cubicBezTo>
                    <a:pt x="5409" y="2999"/>
                    <a:pt x="5541" y="2752"/>
                    <a:pt x="5742" y="2548"/>
                  </a:cubicBezTo>
                  <a:cubicBezTo>
                    <a:pt x="5851" y="2437"/>
                    <a:pt x="5970" y="2335"/>
                    <a:pt x="6096" y="2243"/>
                  </a:cubicBezTo>
                  <a:cubicBezTo>
                    <a:pt x="6178" y="2182"/>
                    <a:pt x="6277" y="2142"/>
                    <a:pt x="6369" y="2097"/>
                  </a:cubicBezTo>
                  <a:cubicBezTo>
                    <a:pt x="6386" y="2088"/>
                    <a:pt x="6411" y="2099"/>
                    <a:pt x="6440" y="2101"/>
                  </a:cubicBezTo>
                  <a:cubicBezTo>
                    <a:pt x="6406" y="2229"/>
                    <a:pt x="6348" y="2343"/>
                    <a:pt x="6276" y="2445"/>
                  </a:cubicBezTo>
                  <a:cubicBezTo>
                    <a:pt x="6161" y="2605"/>
                    <a:pt x="6071" y="2772"/>
                    <a:pt x="6045" y="2970"/>
                  </a:cubicBezTo>
                  <a:cubicBezTo>
                    <a:pt x="6039" y="3018"/>
                    <a:pt x="6016" y="3066"/>
                    <a:pt x="6002" y="3104"/>
                  </a:cubicBezTo>
                  <a:cubicBezTo>
                    <a:pt x="6046" y="3168"/>
                    <a:pt x="6090" y="3163"/>
                    <a:pt x="6120" y="3120"/>
                  </a:cubicBezTo>
                  <a:cubicBezTo>
                    <a:pt x="6170" y="3048"/>
                    <a:pt x="6212" y="2969"/>
                    <a:pt x="6256" y="2891"/>
                  </a:cubicBezTo>
                  <a:cubicBezTo>
                    <a:pt x="6306" y="2800"/>
                    <a:pt x="6354" y="2709"/>
                    <a:pt x="6406" y="2618"/>
                  </a:cubicBezTo>
                  <a:cubicBezTo>
                    <a:pt x="6451" y="2542"/>
                    <a:pt x="6509" y="2471"/>
                    <a:pt x="6543" y="2390"/>
                  </a:cubicBezTo>
                  <a:cubicBezTo>
                    <a:pt x="6642" y="2155"/>
                    <a:pt x="6777" y="1944"/>
                    <a:pt x="6919" y="1735"/>
                  </a:cubicBezTo>
                  <a:cubicBezTo>
                    <a:pt x="6935" y="1710"/>
                    <a:pt x="6950" y="1682"/>
                    <a:pt x="6973" y="1665"/>
                  </a:cubicBezTo>
                  <a:cubicBezTo>
                    <a:pt x="7164" y="1523"/>
                    <a:pt x="7355" y="1383"/>
                    <a:pt x="7535" y="1252"/>
                  </a:cubicBezTo>
                  <a:cubicBezTo>
                    <a:pt x="7693" y="1250"/>
                    <a:pt x="7839" y="1246"/>
                    <a:pt x="7983" y="1244"/>
                  </a:cubicBezTo>
                  <a:cubicBezTo>
                    <a:pt x="8006" y="1373"/>
                    <a:pt x="7961" y="1474"/>
                    <a:pt x="7879" y="1569"/>
                  </a:cubicBezTo>
                  <a:cubicBezTo>
                    <a:pt x="7729" y="1745"/>
                    <a:pt x="7586" y="1926"/>
                    <a:pt x="7443" y="2107"/>
                  </a:cubicBezTo>
                  <a:cubicBezTo>
                    <a:pt x="7379" y="2189"/>
                    <a:pt x="7316" y="2272"/>
                    <a:pt x="7263" y="2362"/>
                  </a:cubicBezTo>
                  <a:cubicBezTo>
                    <a:pt x="7211" y="2452"/>
                    <a:pt x="7157" y="2539"/>
                    <a:pt x="7070" y="2603"/>
                  </a:cubicBezTo>
                  <a:cubicBezTo>
                    <a:pt x="7007" y="2648"/>
                    <a:pt x="6972" y="2712"/>
                    <a:pt x="6948" y="2785"/>
                  </a:cubicBezTo>
                  <a:cubicBezTo>
                    <a:pt x="6886" y="2975"/>
                    <a:pt x="6848" y="3168"/>
                    <a:pt x="6872" y="3379"/>
                  </a:cubicBezTo>
                  <a:cubicBezTo>
                    <a:pt x="7031" y="3264"/>
                    <a:pt x="7057" y="3222"/>
                    <a:pt x="7093" y="3091"/>
                  </a:cubicBezTo>
                  <a:cubicBezTo>
                    <a:pt x="7132" y="2948"/>
                    <a:pt x="7173" y="2806"/>
                    <a:pt x="7288" y="2697"/>
                  </a:cubicBezTo>
                  <a:cubicBezTo>
                    <a:pt x="7340" y="2647"/>
                    <a:pt x="7374" y="2576"/>
                    <a:pt x="7417" y="2516"/>
                  </a:cubicBezTo>
                  <a:cubicBezTo>
                    <a:pt x="7578" y="2294"/>
                    <a:pt x="7727" y="2065"/>
                    <a:pt x="7948" y="1890"/>
                  </a:cubicBezTo>
                  <a:cubicBezTo>
                    <a:pt x="8142" y="1737"/>
                    <a:pt x="8262" y="1517"/>
                    <a:pt x="8406" y="1319"/>
                  </a:cubicBezTo>
                  <a:cubicBezTo>
                    <a:pt x="8563" y="1103"/>
                    <a:pt x="8711" y="881"/>
                    <a:pt x="8864" y="663"/>
                  </a:cubicBezTo>
                  <a:cubicBezTo>
                    <a:pt x="8868" y="656"/>
                    <a:pt x="8872" y="649"/>
                    <a:pt x="8877" y="646"/>
                  </a:cubicBezTo>
                  <a:cubicBezTo>
                    <a:pt x="9047" y="559"/>
                    <a:pt x="9186" y="410"/>
                    <a:pt x="9390" y="397"/>
                  </a:cubicBezTo>
                  <a:cubicBezTo>
                    <a:pt x="9555" y="387"/>
                    <a:pt x="9641" y="451"/>
                    <a:pt x="9669" y="615"/>
                  </a:cubicBezTo>
                  <a:cubicBezTo>
                    <a:pt x="9684" y="710"/>
                    <a:pt x="9691" y="806"/>
                    <a:pt x="9702" y="900"/>
                  </a:cubicBezTo>
                  <a:cubicBezTo>
                    <a:pt x="9552" y="1047"/>
                    <a:pt x="9492" y="1230"/>
                    <a:pt x="9429" y="1413"/>
                  </a:cubicBezTo>
                  <a:cubicBezTo>
                    <a:pt x="9315" y="1743"/>
                    <a:pt x="9182" y="2063"/>
                    <a:pt x="8949" y="2333"/>
                  </a:cubicBezTo>
                  <a:cubicBezTo>
                    <a:pt x="8785" y="2524"/>
                    <a:pt x="8643" y="2731"/>
                    <a:pt x="8511" y="2948"/>
                  </a:cubicBezTo>
                  <a:cubicBezTo>
                    <a:pt x="8401" y="3132"/>
                    <a:pt x="8276" y="3307"/>
                    <a:pt x="8179" y="3501"/>
                  </a:cubicBezTo>
                  <a:cubicBezTo>
                    <a:pt x="8163" y="3534"/>
                    <a:pt x="8136" y="3561"/>
                    <a:pt x="8109" y="3586"/>
                  </a:cubicBezTo>
                  <a:cubicBezTo>
                    <a:pt x="8043" y="3650"/>
                    <a:pt x="8007" y="3730"/>
                    <a:pt x="7978" y="3816"/>
                  </a:cubicBezTo>
                  <a:cubicBezTo>
                    <a:pt x="7948" y="3907"/>
                    <a:pt x="7903" y="3993"/>
                    <a:pt x="7875" y="4085"/>
                  </a:cubicBezTo>
                  <a:cubicBezTo>
                    <a:pt x="7858" y="4140"/>
                    <a:pt x="7852" y="4201"/>
                    <a:pt x="7856" y="4259"/>
                  </a:cubicBezTo>
                  <a:cubicBezTo>
                    <a:pt x="7875" y="4541"/>
                    <a:pt x="7898" y="4821"/>
                    <a:pt x="7922" y="5103"/>
                  </a:cubicBezTo>
                  <a:cubicBezTo>
                    <a:pt x="7930" y="5214"/>
                    <a:pt x="7945" y="5324"/>
                    <a:pt x="7958" y="5436"/>
                  </a:cubicBezTo>
                  <a:cubicBezTo>
                    <a:pt x="7965" y="5502"/>
                    <a:pt x="7973" y="5566"/>
                    <a:pt x="7932" y="5629"/>
                  </a:cubicBezTo>
                  <a:cubicBezTo>
                    <a:pt x="7882" y="5705"/>
                    <a:pt x="7896" y="5784"/>
                    <a:pt x="7932" y="5863"/>
                  </a:cubicBezTo>
                  <a:cubicBezTo>
                    <a:pt x="7970" y="5950"/>
                    <a:pt x="8008" y="6038"/>
                    <a:pt x="8055" y="6144"/>
                  </a:cubicBezTo>
                  <a:cubicBezTo>
                    <a:pt x="8077" y="6113"/>
                    <a:pt x="8099" y="6094"/>
                    <a:pt x="8103" y="6072"/>
                  </a:cubicBezTo>
                  <a:cubicBezTo>
                    <a:pt x="8116" y="6016"/>
                    <a:pt x="8122" y="5957"/>
                    <a:pt x="8129" y="5898"/>
                  </a:cubicBezTo>
                  <a:cubicBezTo>
                    <a:pt x="8141" y="5806"/>
                    <a:pt x="8182" y="5737"/>
                    <a:pt x="8248" y="5668"/>
                  </a:cubicBezTo>
                  <a:cubicBezTo>
                    <a:pt x="8329" y="5584"/>
                    <a:pt x="8385" y="5475"/>
                    <a:pt x="8448" y="5375"/>
                  </a:cubicBezTo>
                  <a:cubicBezTo>
                    <a:pt x="8520" y="5262"/>
                    <a:pt x="8593" y="5151"/>
                    <a:pt x="8656" y="5033"/>
                  </a:cubicBezTo>
                  <a:cubicBezTo>
                    <a:pt x="8712" y="4929"/>
                    <a:pt x="8757" y="4819"/>
                    <a:pt x="8804" y="4710"/>
                  </a:cubicBezTo>
                  <a:cubicBezTo>
                    <a:pt x="8829" y="4649"/>
                    <a:pt x="8844" y="4583"/>
                    <a:pt x="8869" y="4522"/>
                  </a:cubicBezTo>
                  <a:cubicBezTo>
                    <a:pt x="8885" y="4481"/>
                    <a:pt x="8904" y="4434"/>
                    <a:pt x="8934" y="4406"/>
                  </a:cubicBezTo>
                  <a:cubicBezTo>
                    <a:pt x="9110" y="4241"/>
                    <a:pt x="9167" y="3991"/>
                    <a:pt x="9352" y="3834"/>
                  </a:cubicBezTo>
                  <a:cubicBezTo>
                    <a:pt x="9477" y="3727"/>
                    <a:pt x="9610" y="3642"/>
                    <a:pt x="9768" y="3585"/>
                  </a:cubicBezTo>
                  <a:cubicBezTo>
                    <a:pt x="9954" y="3520"/>
                    <a:pt x="10143" y="3498"/>
                    <a:pt x="10336" y="3478"/>
                  </a:cubicBezTo>
                  <a:cubicBezTo>
                    <a:pt x="10504" y="3461"/>
                    <a:pt x="10562" y="3513"/>
                    <a:pt x="10578" y="3685"/>
                  </a:cubicBezTo>
                  <a:cubicBezTo>
                    <a:pt x="10592" y="3831"/>
                    <a:pt x="10550" y="3960"/>
                    <a:pt x="10450" y="40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19"/>
            <p:cNvSpPr/>
            <p:nvPr/>
          </p:nvSpPr>
          <p:spPr>
            <a:xfrm>
              <a:off x="1068380" y="4153664"/>
              <a:ext cx="34310" cy="50328"/>
            </a:xfrm>
            <a:custGeom>
              <a:avLst/>
              <a:gdLst/>
              <a:ahLst/>
              <a:cxnLst/>
              <a:rect l="l" t="t" r="r" b="b"/>
              <a:pathLst>
                <a:path w="709" h="1040" extrusionOk="0">
                  <a:moveTo>
                    <a:pt x="703" y="85"/>
                  </a:moveTo>
                  <a:cubicBezTo>
                    <a:pt x="702" y="58"/>
                    <a:pt x="669" y="34"/>
                    <a:pt x="646" y="0"/>
                  </a:cubicBezTo>
                  <a:cubicBezTo>
                    <a:pt x="621" y="33"/>
                    <a:pt x="601" y="49"/>
                    <a:pt x="597" y="68"/>
                  </a:cubicBezTo>
                  <a:cubicBezTo>
                    <a:pt x="576" y="182"/>
                    <a:pt x="506" y="265"/>
                    <a:pt x="428" y="346"/>
                  </a:cubicBezTo>
                  <a:cubicBezTo>
                    <a:pt x="335" y="442"/>
                    <a:pt x="244" y="539"/>
                    <a:pt x="165" y="645"/>
                  </a:cubicBezTo>
                  <a:cubicBezTo>
                    <a:pt x="104" y="726"/>
                    <a:pt x="58" y="821"/>
                    <a:pt x="13" y="913"/>
                  </a:cubicBezTo>
                  <a:cubicBezTo>
                    <a:pt x="1" y="940"/>
                    <a:pt x="14" y="980"/>
                    <a:pt x="17" y="1040"/>
                  </a:cubicBezTo>
                  <a:cubicBezTo>
                    <a:pt x="56" y="1001"/>
                    <a:pt x="80" y="984"/>
                    <a:pt x="96" y="962"/>
                  </a:cubicBezTo>
                  <a:cubicBezTo>
                    <a:pt x="194" y="834"/>
                    <a:pt x="289" y="701"/>
                    <a:pt x="390" y="575"/>
                  </a:cubicBezTo>
                  <a:cubicBezTo>
                    <a:pt x="450" y="499"/>
                    <a:pt x="519" y="433"/>
                    <a:pt x="582" y="360"/>
                  </a:cubicBezTo>
                  <a:cubicBezTo>
                    <a:pt x="652" y="281"/>
                    <a:pt x="709" y="194"/>
                    <a:pt x="703" y="8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19"/>
            <p:cNvSpPr/>
            <p:nvPr/>
          </p:nvSpPr>
          <p:spPr>
            <a:xfrm>
              <a:off x="1077139" y="4274404"/>
              <a:ext cx="23712" cy="27100"/>
            </a:xfrm>
            <a:custGeom>
              <a:avLst/>
              <a:gdLst/>
              <a:ahLst/>
              <a:cxnLst/>
              <a:rect l="l" t="t" r="r" b="b"/>
              <a:pathLst>
                <a:path w="490" h="560" extrusionOk="0">
                  <a:moveTo>
                    <a:pt x="408" y="3"/>
                  </a:moveTo>
                  <a:cubicBezTo>
                    <a:pt x="337" y="10"/>
                    <a:pt x="283" y="50"/>
                    <a:pt x="246" y="107"/>
                  </a:cubicBezTo>
                  <a:cubicBezTo>
                    <a:pt x="170" y="225"/>
                    <a:pt x="95" y="345"/>
                    <a:pt x="28" y="468"/>
                  </a:cubicBezTo>
                  <a:cubicBezTo>
                    <a:pt x="1" y="517"/>
                    <a:pt x="36" y="550"/>
                    <a:pt x="99" y="560"/>
                  </a:cubicBezTo>
                  <a:cubicBezTo>
                    <a:pt x="260" y="432"/>
                    <a:pt x="351" y="242"/>
                    <a:pt x="481" y="83"/>
                  </a:cubicBezTo>
                  <a:cubicBezTo>
                    <a:pt x="490" y="73"/>
                    <a:pt x="479" y="39"/>
                    <a:pt x="467" y="25"/>
                  </a:cubicBezTo>
                  <a:cubicBezTo>
                    <a:pt x="454" y="11"/>
                    <a:pt x="428" y="1"/>
                    <a:pt x="408" y="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19"/>
            <p:cNvSpPr/>
            <p:nvPr/>
          </p:nvSpPr>
          <p:spPr>
            <a:xfrm>
              <a:off x="1059476" y="4147615"/>
              <a:ext cx="26132" cy="21728"/>
            </a:xfrm>
            <a:custGeom>
              <a:avLst/>
              <a:gdLst/>
              <a:ahLst/>
              <a:cxnLst/>
              <a:rect l="l" t="t" r="r" b="b"/>
              <a:pathLst>
                <a:path w="540" h="449" extrusionOk="0">
                  <a:moveTo>
                    <a:pt x="497" y="2"/>
                  </a:moveTo>
                  <a:cubicBezTo>
                    <a:pt x="476" y="1"/>
                    <a:pt x="449" y="0"/>
                    <a:pt x="433" y="12"/>
                  </a:cubicBezTo>
                  <a:cubicBezTo>
                    <a:pt x="314" y="100"/>
                    <a:pt x="193" y="186"/>
                    <a:pt x="82" y="283"/>
                  </a:cubicBezTo>
                  <a:cubicBezTo>
                    <a:pt x="42" y="317"/>
                    <a:pt x="1" y="372"/>
                    <a:pt x="39" y="443"/>
                  </a:cubicBezTo>
                  <a:cubicBezTo>
                    <a:pt x="60" y="442"/>
                    <a:pt x="86" y="448"/>
                    <a:pt x="102" y="440"/>
                  </a:cubicBezTo>
                  <a:cubicBezTo>
                    <a:pt x="267" y="349"/>
                    <a:pt x="392" y="212"/>
                    <a:pt x="528" y="85"/>
                  </a:cubicBezTo>
                  <a:cubicBezTo>
                    <a:pt x="533" y="81"/>
                    <a:pt x="536" y="73"/>
                    <a:pt x="536" y="65"/>
                  </a:cubicBezTo>
                  <a:cubicBezTo>
                    <a:pt x="536" y="51"/>
                    <a:pt x="539" y="34"/>
                    <a:pt x="533" y="23"/>
                  </a:cubicBezTo>
                  <a:cubicBezTo>
                    <a:pt x="527" y="13"/>
                    <a:pt x="510" y="2"/>
                    <a:pt x="497" y="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19"/>
            <p:cNvSpPr/>
            <p:nvPr/>
          </p:nvSpPr>
          <p:spPr>
            <a:xfrm>
              <a:off x="1059476" y="4506833"/>
              <a:ext cx="6001" cy="9775"/>
            </a:xfrm>
            <a:custGeom>
              <a:avLst/>
              <a:gdLst/>
              <a:ahLst/>
              <a:cxnLst/>
              <a:rect l="l" t="t" r="r" b="b"/>
              <a:pathLst>
                <a:path w="124" h="202" extrusionOk="0">
                  <a:moveTo>
                    <a:pt x="67" y="1"/>
                  </a:moveTo>
                  <a:cubicBezTo>
                    <a:pt x="1" y="52"/>
                    <a:pt x="33" y="104"/>
                    <a:pt x="40" y="149"/>
                  </a:cubicBezTo>
                  <a:cubicBezTo>
                    <a:pt x="43" y="165"/>
                    <a:pt x="64" y="177"/>
                    <a:pt x="86" y="202"/>
                  </a:cubicBezTo>
                  <a:cubicBezTo>
                    <a:pt x="124" y="126"/>
                    <a:pt x="122" y="68"/>
                    <a:pt x="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19"/>
            <p:cNvSpPr/>
            <p:nvPr/>
          </p:nvSpPr>
          <p:spPr>
            <a:xfrm>
              <a:off x="1138404" y="3907105"/>
              <a:ext cx="16018" cy="23035"/>
            </a:xfrm>
            <a:custGeom>
              <a:avLst/>
              <a:gdLst/>
              <a:ahLst/>
              <a:cxnLst/>
              <a:rect l="l" t="t" r="r" b="b"/>
              <a:pathLst>
                <a:path w="331" h="476" extrusionOk="0">
                  <a:moveTo>
                    <a:pt x="327" y="122"/>
                  </a:moveTo>
                  <a:cubicBezTo>
                    <a:pt x="331" y="109"/>
                    <a:pt x="327" y="94"/>
                    <a:pt x="327" y="66"/>
                  </a:cubicBezTo>
                  <a:cubicBezTo>
                    <a:pt x="314" y="54"/>
                    <a:pt x="297" y="28"/>
                    <a:pt x="274" y="17"/>
                  </a:cubicBezTo>
                  <a:cubicBezTo>
                    <a:pt x="235" y="0"/>
                    <a:pt x="202" y="20"/>
                    <a:pt x="182" y="55"/>
                  </a:cubicBezTo>
                  <a:cubicBezTo>
                    <a:pt x="132" y="143"/>
                    <a:pt x="82" y="233"/>
                    <a:pt x="34" y="323"/>
                  </a:cubicBezTo>
                  <a:cubicBezTo>
                    <a:pt x="20" y="348"/>
                    <a:pt x="7" y="376"/>
                    <a:pt x="2" y="403"/>
                  </a:cubicBezTo>
                  <a:cubicBezTo>
                    <a:pt x="0" y="421"/>
                    <a:pt x="11" y="447"/>
                    <a:pt x="24" y="459"/>
                  </a:cubicBezTo>
                  <a:cubicBezTo>
                    <a:pt x="39" y="469"/>
                    <a:pt x="70" y="476"/>
                    <a:pt x="83" y="467"/>
                  </a:cubicBezTo>
                  <a:cubicBezTo>
                    <a:pt x="214" y="388"/>
                    <a:pt x="302" y="277"/>
                    <a:pt x="327" y="12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19"/>
            <p:cNvSpPr/>
            <p:nvPr/>
          </p:nvSpPr>
          <p:spPr>
            <a:xfrm>
              <a:off x="1146050" y="3926897"/>
              <a:ext cx="12195" cy="16647"/>
            </a:xfrm>
            <a:custGeom>
              <a:avLst/>
              <a:gdLst/>
              <a:ahLst/>
              <a:cxnLst/>
              <a:rect l="l" t="t" r="r" b="b"/>
              <a:pathLst>
                <a:path w="252" h="344" extrusionOk="0">
                  <a:moveTo>
                    <a:pt x="0" y="343"/>
                  </a:moveTo>
                  <a:cubicBezTo>
                    <a:pt x="129" y="311"/>
                    <a:pt x="202" y="226"/>
                    <a:pt x="244" y="112"/>
                  </a:cubicBezTo>
                  <a:cubicBezTo>
                    <a:pt x="251" y="92"/>
                    <a:pt x="237" y="64"/>
                    <a:pt x="226" y="0"/>
                  </a:cubicBezTo>
                  <a:cubicBezTo>
                    <a:pt x="140" y="137"/>
                    <a:pt x="52" y="226"/>
                    <a:pt x="0" y="34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46831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796"/>
        <p:cNvGrpSpPr/>
        <p:nvPr/>
      </p:nvGrpSpPr>
      <p:grpSpPr>
        <a:xfrm>
          <a:off x="0" y="0"/>
          <a:ext cx="0" cy="0"/>
          <a:chOff x="0" y="0"/>
          <a:chExt cx="0" cy="0"/>
        </a:xfrm>
      </p:grpSpPr>
      <p:pic>
        <p:nvPicPr>
          <p:cNvPr id="797" name="Google Shape;797;p24"/>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798" name="Google Shape;798;p24"/>
          <p:cNvSpPr txBox="1">
            <a:spLocks noGrp="1"/>
          </p:cNvSpPr>
          <p:nvPr>
            <p:ph type="title"/>
          </p:nvPr>
        </p:nvSpPr>
        <p:spPr>
          <a:xfrm>
            <a:off x="1108150" y="2178750"/>
            <a:ext cx="15582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9" name="Google Shape;799;p24"/>
          <p:cNvSpPr txBox="1">
            <a:spLocks noGrp="1"/>
          </p:cNvSpPr>
          <p:nvPr>
            <p:ph type="subTitle" idx="1"/>
          </p:nvPr>
        </p:nvSpPr>
        <p:spPr>
          <a:xfrm>
            <a:off x="5877950" y="2572053"/>
            <a:ext cx="2157900" cy="8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0" name="Google Shape;800;p24"/>
          <p:cNvSpPr txBox="1">
            <a:spLocks noGrp="1"/>
          </p:cNvSpPr>
          <p:nvPr>
            <p:ph type="title" idx="2"/>
          </p:nvPr>
        </p:nvSpPr>
        <p:spPr>
          <a:xfrm>
            <a:off x="3538925" y="2339025"/>
            <a:ext cx="15582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1" name="Google Shape;801;p24"/>
          <p:cNvSpPr txBox="1">
            <a:spLocks noGrp="1"/>
          </p:cNvSpPr>
          <p:nvPr>
            <p:ph type="subTitle" idx="3"/>
          </p:nvPr>
        </p:nvSpPr>
        <p:spPr>
          <a:xfrm>
            <a:off x="3493050" y="2732316"/>
            <a:ext cx="2157900" cy="86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2" name="Google Shape;802;p24"/>
          <p:cNvSpPr txBox="1">
            <a:spLocks noGrp="1"/>
          </p:cNvSpPr>
          <p:nvPr>
            <p:ph type="title" idx="4"/>
          </p:nvPr>
        </p:nvSpPr>
        <p:spPr>
          <a:xfrm>
            <a:off x="5877950" y="2178750"/>
            <a:ext cx="15582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3" name="Google Shape;803;p24"/>
          <p:cNvSpPr txBox="1">
            <a:spLocks noGrp="1"/>
          </p:cNvSpPr>
          <p:nvPr>
            <p:ph type="subTitle" idx="5"/>
          </p:nvPr>
        </p:nvSpPr>
        <p:spPr>
          <a:xfrm>
            <a:off x="1110188" y="2571750"/>
            <a:ext cx="2158800" cy="86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04" name="Google Shape;804;p24"/>
          <p:cNvSpPr txBox="1">
            <a:spLocks noGrp="1"/>
          </p:cNvSpPr>
          <p:nvPr>
            <p:ph type="title" idx="6"/>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805" name="Google Shape;805;p24"/>
          <p:cNvGrpSpPr/>
          <p:nvPr/>
        </p:nvGrpSpPr>
        <p:grpSpPr>
          <a:xfrm>
            <a:off x="7147795" y="3817305"/>
            <a:ext cx="792520" cy="718474"/>
            <a:chOff x="4547125" y="4988300"/>
            <a:chExt cx="369525" cy="335000"/>
          </a:xfrm>
        </p:grpSpPr>
        <p:sp>
          <p:nvSpPr>
            <p:cNvPr id="806" name="Google Shape;806;p24"/>
            <p:cNvSpPr/>
            <p:nvPr/>
          </p:nvSpPr>
          <p:spPr>
            <a:xfrm>
              <a:off x="4547125" y="4988300"/>
              <a:ext cx="369525" cy="335000"/>
            </a:xfrm>
            <a:custGeom>
              <a:avLst/>
              <a:gdLst/>
              <a:ahLst/>
              <a:cxnLst/>
              <a:rect l="l" t="t" r="r" b="b"/>
              <a:pathLst>
                <a:path w="14781" h="13400" extrusionOk="0">
                  <a:moveTo>
                    <a:pt x="14428" y="5634"/>
                  </a:moveTo>
                  <a:cubicBezTo>
                    <a:pt x="14177" y="5313"/>
                    <a:pt x="13923" y="4995"/>
                    <a:pt x="13715" y="4644"/>
                  </a:cubicBezTo>
                  <a:cubicBezTo>
                    <a:pt x="13707" y="4630"/>
                    <a:pt x="13700" y="4616"/>
                    <a:pt x="13689" y="4605"/>
                  </a:cubicBezTo>
                  <a:cubicBezTo>
                    <a:pt x="13486" y="4375"/>
                    <a:pt x="13296" y="4135"/>
                    <a:pt x="13100" y="3900"/>
                  </a:cubicBezTo>
                  <a:cubicBezTo>
                    <a:pt x="12992" y="3770"/>
                    <a:pt x="12877" y="3647"/>
                    <a:pt x="12786" y="3504"/>
                  </a:cubicBezTo>
                  <a:cubicBezTo>
                    <a:pt x="12377" y="2861"/>
                    <a:pt x="11968" y="2220"/>
                    <a:pt x="11556" y="1580"/>
                  </a:cubicBezTo>
                  <a:cubicBezTo>
                    <a:pt x="11460" y="1432"/>
                    <a:pt x="11357" y="1285"/>
                    <a:pt x="11240" y="1154"/>
                  </a:cubicBezTo>
                  <a:cubicBezTo>
                    <a:pt x="11138" y="1038"/>
                    <a:pt x="11042" y="920"/>
                    <a:pt x="10959" y="790"/>
                  </a:cubicBezTo>
                  <a:cubicBezTo>
                    <a:pt x="10873" y="654"/>
                    <a:pt x="10782" y="521"/>
                    <a:pt x="10686" y="391"/>
                  </a:cubicBezTo>
                  <a:cubicBezTo>
                    <a:pt x="10576" y="245"/>
                    <a:pt x="10427" y="209"/>
                    <a:pt x="10254" y="256"/>
                  </a:cubicBezTo>
                  <a:cubicBezTo>
                    <a:pt x="10227" y="264"/>
                    <a:pt x="10200" y="276"/>
                    <a:pt x="10165" y="289"/>
                  </a:cubicBezTo>
                  <a:cubicBezTo>
                    <a:pt x="10107" y="220"/>
                    <a:pt x="10055" y="155"/>
                    <a:pt x="10001" y="91"/>
                  </a:cubicBezTo>
                  <a:cubicBezTo>
                    <a:pt x="9946" y="27"/>
                    <a:pt x="9874" y="1"/>
                    <a:pt x="9794" y="34"/>
                  </a:cubicBezTo>
                  <a:cubicBezTo>
                    <a:pt x="9678" y="83"/>
                    <a:pt x="9556" y="73"/>
                    <a:pt x="9436" y="91"/>
                  </a:cubicBezTo>
                  <a:cubicBezTo>
                    <a:pt x="9313" y="109"/>
                    <a:pt x="9200" y="193"/>
                    <a:pt x="9078" y="236"/>
                  </a:cubicBezTo>
                  <a:cubicBezTo>
                    <a:pt x="9001" y="263"/>
                    <a:pt x="8951" y="306"/>
                    <a:pt x="8901" y="371"/>
                  </a:cubicBezTo>
                  <a:cubicBezTo>
                    <a:pt x="8831" y="465"/>
                    <a:pt x="8773" y="575"/>
                    <a:pt x="8661" y="644"/>
                  </a:cubicBezTo>
                  <a:cubicBezTo>
                    <a:pt x="8637" y="612"/>
                    <a:pt x="8617" y="590"/>
                    <a:pt x="8600" y="565"/>
                  </a:cubicBezTo>
                  <a:cubicBezTo>
                    <a:pt x="8577" y="533"/>
                    <a:pt x="8558" y="500"/>
                    <a:pt x="8536" y="469"/>
                  </a:cubicBezTo>
                  <a:cubicBezTo>
                    <a:pt x="8454" y="357"/>
                    <a:pt x="8410" y="348"/>
                    <a:pt x="8285" y="421"/>
                  </a:cubicBezTo>
                  <a:cubicBezTo>
                    <a:pt x="8212" y="464"/>
                    <a:pt x="8143" y="511"/>
                    <a:pt x="8081" y="551"/>
                  </a:cubicBezTo>
                  <a:cubicBezTo>
                    <a:pt x="8002" y="524"/>
                    <a:pt x="7934" y="475"/>
                    <a:pt x="7877" y="484"/>
                  </a:cubicBezTo>
                  <a:cubicBezTo>
                    <a:pt x="7733" y="505"/>
                    <a:pt x="7591" y="538"/>
                    <a:pt x="7465" y="620"/>
                  </a:cubicBezTo>
                  <a:cubicBezTo>
                    <a:pt x="7187" y="803"/>
                    <a:pt x="7256" y="860"/>
                    <a:pt x="7376" y="1041"/>
                  </a:cubicBezTo>
                  <a:cubicBezTo>
                    <a:pt x="7464" y="1175"/>
                    <a:pt x="7548" y="1312"/>
                    <a:pt x="7647" y="1465"/>
                  </a:cubicBezTo>
                  <a:cubicBezTo>
                    <a:pt x="7401" y="1638"/>
                    <a:pt x="7170" y="1800"/>
                    <a:pt x="6937" y="1961"/>
                  </a:cubicBezTo>
                  <a:cubicBezTo>
                    <a:pt x="6926" y="1969"/>
                    <a:pt x="6908" y="1967"/>
                    <a:pt x="6879" y="1972"/>
                  </a:cubicBezTo>
                  <a:cubicBezTo>
                    <a:pt x="6802" y="1918"/>
                    <a:pt x="6763" y="1823"/>
                    <a:pt x="6710" y="1741"/>
                  </a:cubicBezTo>
                  <a:cubicBezTo>
                    <a:pt x="6666" y="1673"/>
                    <a:pt x="6607" y="1636"/>
                    <a:pt x="6530" y="1609"/>
                  </a:cubicBezTo>
                  <a:cubicBezTo>
                    <a:pt x="6387" y="1563"/>
                    <a:pt x="6258" y="1569"/>
                    <a:pt x="6142" y="1673"/>
                  </a:cubicBezTo>
                  <a:cubicBezTo>
                    <a:pt x="6113" y="1698"/>
                    <a:pt x="6078" y="1715"/>
                    <a:pt x="6047" y="1738"/>
                  </a:cubicBezTo>
                  <a:cubicBezTo>
                    <a:pt x="5873" y="1864"/>
                    <a:pt x="5866" y="1898"/>
                    <a:pt x="5975" y="2074"/>
                  </a:cubicBezTo>
                  <a:cubicBezTo>
                    <a:pt x="6035" y="2172"/>
                    <a:pt x="6099" y="2269"/>
                    <a:pt x="6163" y="2366"/>
                  </a:cubicBezTo>
                  <a:cubicBezTo>
                    <a:pt x="6200" y="2422"/>
                    <a:pt x="6240" y="2474"/>
                    <a:pt x="6273" y="2523"/>
                  </a:cubicBezTo>
                  <a:cubicBezTo>
                    <a:pt x="6166" y="2664"/>
                    <a:pt x="6049" y="2781"/>
                    <a:pt x="5975" y="2921"/>
                  </a:cubicBezTo>
                  <a:cubicBezTo>
                    <a:pt x="5767" y="3313"/>
                    <a:pt x="5524" y="3687"/>
                    <a:pt x="5392" y="4102"/>
                  </a:cubicBezTo>
                  <a:cubicBezTo>
                    <a:pt x="5270" y="4180"/>
                    <a:pt x="5160" y="4252"/>
                    <a:pt x="5049" y="4320"/>
                  </a:cubicBezTo>
                  <a:cubicBezTo>
                    <a:pt x="4990" y="4356"/>
                    <a:pt x="4931" y="4393"/>
                    <a:pt x="4867" y="4417"/>
                  </a:cubicBezTo>
                  <a:cubicBezTo>
                    <a:pt x="4700" y="4477"/>
                    <a:pt x="4539" y="4549"/>
                    <a:pt x="4389" y="4645"/>
                  </a:cubicBezTo>
                  <a:cubicBezTo>
                    <a:pt x="4338" y="4677"/>
                    <a:pt x="4279" y="4696"/>
                    <a:pt x="4220" y="4717"/>
                  </a:cubicBezTo>
                  <a:cubicBezTo>
                    <a:pt x="4038" y="4781"/>
                    <a:pt x="3869" y="4874"/>
                    <a:pt x="3707" y="4978"/>
                  </a:cubicBezTo>
                  <a:cubicBezTo>
                    <a:pt x="3344" y="5210"/>
                    <a:pt x="2981" y="5441"/>
                    <a:pt x="2617" y="5673"/>
                  </a:cubicBezTo>
                  <a:cubicBezTo>
                    <a:pt x="2568" y="5704"/>
                    <a:pt x="2512" y="5728"/>
                    <a:pt x="2465" y="5754"/>
                  </a:cubicBezTo>
                  <a:cubicBezTo>
                    <a:pt x="2398" y="5690"/>
                    <a:pt x="2346" y="5635"/>
                    <a:pt x="2287" y="5587"/>
                  </a:cubicBezTo>
                  <a:cubicBezTo>
                    <a:pt x="2168" y="5491"/>
                    <a:pt x="2045" y="5399"/>
                    <a:pt x="1924" y="5304"/>
                  </a:cubicBezTo>
                  <a:cubicBezTo>
                    <a:pt x="1876" y="5266"/>
                    <a:pt x="1829" y="5269"/>
                    <a:pt x="1776" y="5294"/>
                  </a:cubicBezTo>
                  <a:cubicBezTo>
                    <a:pt x="1580" y="5388"/>
                    <a:pt x="1460" y="5559"/>
                    <a:pt x="1337" y="5725"/>
                  </a:cubicBezTo>
                  <a:cubicBezTo>
                    <a:pt x="1306" y="5765"/>
                    <a:pt x="1315" y="5816"/>
                    <a:pt x="1345" y="5855"/>
                  </a:cubicBezTo>
                  <a:cubicBezTo>
                    <a:pt x="1399" y="5920"/>
                    <a:pt x="1459" y="5980"/>
                    <a:pt x="1512" y="6045"/>
                  </a:cubicBezTo>
                  <a:cubicBezTo>
                    <a:pt x="1567" y="6113"/>
                    <a:pt x="1659" y="6154"/>
                    <a:pt x="1687" y="6255"/>
                  </a:cubicBezTo>
                  <a:cubicBezTo>
                    <a:pt x="1647" y="6286"/>
                    <a:pt x="1613" y="6316"/>
                    <a:pt x="1574" y="6341"/>
                  </a:cubicBezTo>
                  <a:cubicBezTo>
                    <a:pt x="1410" y="6442"/>
                    <a:pt x="1266" y="6569"/>
                    <a:pt x="1138" y="6714"/>
                  </a:cubicBezTo>
                  <a:cubicBezTo>
                    <a:pt x="1027" y="6840"/>
                    <a:pt x="909" y="6960"/>
                    <a:pt x="748" y="7029"/>
                  </a:cubicBezTo>
                  <a:cubicBezTo>
                    <a:pt x="686" y="7055"/>
                    <a:pt x="627" y="7100"/>
                    <a:pt x="580" y="7150"/>
                  </a:cubicBezTo>
                  <a:cubicBezTo>
                    <a:pt x="448" y="7289"/>
                    <a:pt x="315" y="7428"/>
                    <a:pt x="200" y="7581"/>
                  </a:cubicBezTo>
                  <a:cubicBezTo>
                    <a:pt x="106" y="7702"/>
                    <a:pt x="38" y="7838"/>
                    <a:pt x="24" y="8000"/>
                  </a:cubicBezTo>
                  <a:cubicBezTo>
                    <a:pt x="1" y="8280"/>
                    <a:pt x="127" y="8490"/>
                    <a:pt x="323" y="8666"/>
                  </a:cubicBezTo>
                  <a:cubicBezTo>
                    <a:pt x="466" y="8794"/>
                    <a:pt x="623" y="8906"/>
                    <a:pt x="770" y="9028"/>
                  </a:cubicBezTo>
                  <a:cubicBezTo>
                    <a:pt x="1041" y="9254"/>
                    <a:pt x="1246" y="9549"/>
                    <a:pt x="1535" y="9758"/>
                  </a:cubicBezTo>
                  <a:cubicBezTo>
                    <a:pt x="1607" y="9810"/>
                    <a:pt x="1655" y="9898"/>
                    <a:pt x="1718" y="9965"/>
                  </a:cubicBezTo>
                  <a:cubicBezTo>
                    <a:pt x="1839" y="10094"/>
                    <a:pt x="1956" y="10227"/>
                    <a:pt x="2086" y="10345"/>
                  </a:cubicBezTo>
                  <a:cubicBezTo>
                    <a:pt x="2439" y="10666"/>
                    <a:pt x="2784" y="10994"/>
                    <a:pt x="3091" y="11359"/>
                  </a:cubicBezTo>
                  <a:cubicBezTo>
                    <a:pt x="3224" y="11517"/>
                    <a:pt x="3376" y="11660"/>
                    <a:pt x="3517" y="11811"/>
                  </a:cubicBezTo>
                  <a:cubicBezTo>
                    <a:pt x="3772" y="12088"/>
                    <a:pt x="4014" y="12377"/>
                    <a:pt x="4309" y="12615"/>
                  </a:cubicBezTo>
                  <a:cubicBezTo>
                    <a:pt x="4369" y="12662"/>
                    <a:pt x="4424" y="12717"/>
                    <a:pt x="4477" y="12772"/>
                  </a:cubicBezTo>
                  <a:cubicBezTo>
                    <a:pt x="4580" y="12875"/>
                    <a:pt x="4681" y="12979"/>
                    <a:pt x="4783" y="13083"/>
                  </a:cubicBezTo>
                  <a:cubicBezTo>
                    <a:pt x="4848" y="13147"/>
                    <a:pt x="4935" y="13180"/>
                    <a:pt x="4993" y="13260"/>
                  </a:cubicBezTo>
                  <a:cubicBezTo>
                    <a:pt x="5081" y="13383"/>
                    <a:pt x="5204" y="13400"/>
                    <a:pt x="5339" y="13329"/>
                  </a:cubicBezTo>
                  <a:cubicBezTo>
                    <a:pt x="5407" y="13294"/>
                    <a:pt x="5472" y="13252"/>
                    <a:pt x="5538" y="13213"/>
                  </a:cubicBezTo>
                  <a:cubicBezTo>
                    <a:pt x="5711" y="13112"/>
                    <a:pt x="5871" y="12994"/>
                    <a:pt x="5982" y="12818"/>
                  </a:cubicBezTo>
                  <a:cubicBezTo>
                    <a:pt x="6002" y="12787"/>
                    <a:pt x="6029" y="12758"/>
                    <a:pt x="6055" y="12731"/>
                  </a:cubicBezTo>
                  <a:cubicBezTo>
                    <a:pt x="6398" y="12379"/>
                    <a:pt x="6745" y="12030"/>
                    <a:pt x="7083" y="11675"/>
                  </a:cubicBezTo>
                  <a:cubicBezTo>
                    <a:pt x="7164" y="11589"/>
                    <a:pt x="7255" y="11523"/>
                    <a:pt x="7349" y="11456"/>
                  </a:cubicBezTo>
                  <a:cubicBezTo>
                    <a:pt x="7449" y="11385"/>
                    <a:pt x="7556" y="11318"/>
                    <a:pt x="7636" y="11227"/>
                  </a:cubicBezTo>
                  <a:cubicBezTo>
                    <a:pt x="7725" y="11128"/>
                    <a:pt x="7827" y="11051"/>
                    <a:pt x="7938" y="10981"/>
                  </a:cubicBezTo>
                  <a:cubicBezTo>
                    <a:pt x="8048" y="10911"/>
                    <a:pt x="8161" y="10845"/>
                    <a:pt x="8267" y="10769"/>
                  </a:cubicBezTo>
                  <a:cubicBezTo>
                    <a:pt x="8347" y="10711"/>
                    <a:pt x="8426" y="10647"/>
                    <a:pt x="8490" y="10573"/>
                  </a:cubicBezTo>
                  <a:cubicBezTo>
                    <a:pt x="8557" y="10496"/>
                    <a:pt x="8633" y="10434"/>
                    <a:pt x="8718" y="10381"/>
                  </a:cubicBezTo>
                  <a:cubicBezTo>
                    <a:pt x="9096" y="10144"/>
                    <a:pt x="9474" y="9907"/>
                    <a:pt x="9850" y="9667"/>
                  </a:cubicBezTo>
                  <a:cubicBezTo>
                    <a:pt x="9951" y="9603"/>
                    <a:pt x="10074" y="9558"/>
                    <a:pt x="10102" y="9416"/>
                  </a:cubicBezTo>
                  <a:cubicBezTo>
                    <a:pt x="10105" y="9398"/>
                    <a:pt x="10131" y="9382"/>
                    <a:pt x="10150" y="9372"/>
                  </a:cubicBezTo>
                  <a:cubicBezTo>
                    <a:pt x="10352" y="9256"/>
                    <a:pt x="10480" y="9058"/>
                    <a:pt x="10659" y="8915"/>
                  </a:cubicBezTo>
                  <a:cubicBezTo>
                    <a:pt x="10759" y="8834"/>
                    <a:pt x="10847" y="8736"/>
                    <a:pt x="10955" y="8661"/>
                  </a:cubicBezTo>
                  <a:cubicBezTo>
                    <a:pt x="11023" y="8613"/>
                    <a:pt x="11090" y="8559"/>
                    <a:pt x="11149" y="8499"/>
                  </a:cubicBezTo>
                  <a:cubicBezTo>
                    <a:pt x="11256" y="8388"/>
                    <a:pt x="11375" y="8293"/>
                    <a:pt x="11505" y="8210"/>
                  </a:cubicBezTo>
                  <a:cubicBezTo>
                    <a:pt x="11582" y="8162"/>
                    <a:pt x="11646" y="8093"/>
                    <a:pt x="11711" y="8028"/>
                  </a:cubicBezTo>
                  <a:cubicBezTo>
                    <a:pt x="11890" y="7851"/>
                    <a:pt x="12107" y="7715"/>
                    <a:pt x="12273" y="7524"/>
                  </a:cubicBezTo>
                  <a:cubicBezTo>
                    <a:pt x="12284" y="7513"/>
                    <a:pt x="12298" y="7506"/>
                    <a:pt x="12312" y="7499"/>
                  </a:cubicBezTo>
                  <a:cubicBezTo>
                    <a:pt x="12700" y="7251"/>
                    <a:pt x="13090" y="7001"/>
                    <a:pt x="13479" y="6755"/>
                  </a:cubicBezTo>
                  <a:cubicBezTo>
                    <a:pt x="13530" y="6722"/>
                    <a:pt x="13587" y="6688"/>
                    <a:pt x="13645" y="6680"/>
                  </a:cubicBezTo>
                  <a:cubicBezTo>
                    <a:pt x="13749" y="6669"/>
                    <a:pt x="13837" y="6625"/>
                    <a:pt x="13919" y="6568"/>
                  </a:cubicBezTo>
                  <a:cubicBezTo>
                    <a:pt x="13983" y="6524"/>
                    <a:pt x="14049" y="6488"/>
                    <a:pt x="14131" y="6489"/>
                  </a:cubicBezTo>
                  <a:cubicBezTo>
                    <a:pt x="14161" y="6489"/>
                    <a:pt x="14196" y="6486"/>
                    <a:pt x="14219" y="6471"/>
                  </a:cubicBezTo>
                  <a:cubicBezTo>
                    <a:pt x="14337" y="6393"/>
                    <a:pt x="14466" y="6357"/>
                    <a:pt x="14601" y="6325"/>
                  </a:cubicBezTo>
                  <a:cubicBezTo>
                    <a:pt x="14744" y="6290"/>
                    <a:pt x="14780" y="6164"/>
                    <a:pt x="14700" y="6034"/>
                  </a:cubicBezTo>
                  <a:cubicBezTo>
                    <a:pt x="14615" y="5897"/>
                    <a:pt x="14527" y="5761"/>
                    <a:pt x="14428" y="5634"/>
                  </a:cubicBezTo>
                  <a:close/>
                  <a:moveTo>
                    <a:pt x="1071" y="8946"/>
                  </a:moveTo>
                  <a:cubicBezTo>
                    <a:pt x="869" y="8782"/>
                    <a:pt x="664" y="8624"/>
                    <a:pt x="467" y="8453"/>
                  </a:cubicBezTo>
                  <a:cubicBezTo>
                    <a:pt x="350" y="8352"/>
                    <a:pt x="256" y="8229"/>
                    <a:pt x="268" y="8060"/>
                  </a:cubicBezTo>
                  <a:cubicBezTo>
                    <a:pt x="270" y="8038"/>
                    <a:pt x="282" y="8017"/>
                    <a:pt x="289" y="7997"/>
                  </a:cubicBezTo>
                  <a:cubicBezTo>
                    <a:pt x="306" y="7996"/>
                    <a:pt x="330" y="7989"/>
                    <a:pt x="334" y="7996"/>
                  </a:cubicBezTo>
                  <a:cubicBezTo>
                    <a:pt x="576" y="8338"/>
                    <a:pt x="869" y="8640"/>
                    <a:pt x="1128" y="8973"/>
                  </a:cubicBezTo>
                  <a:cubicBezTo>
                    <a:pt x="1109" y="8963"/>
                    <a:pt x="1087" y="8958"/>
                    <a:pt x="1071" y="8946"/>
                  </a:cubicBezTo>
                  <a:close/>
                  <a:moveTo>
                    <a:pt x="1303" y="9180"/>
                  </a:moveTo>
                  <a:lnTo>
                    <a:pt x="1302" y="9162"/>
                  </a:lnTo>
                  <a:lnTo>
                    <a:pt x="1315" y="9178"/>
                  </a:lnTo>
                  <a:close/>
                  <a:moveTo>
                    <a:pt x="10405" y="512"/>
                  </a:moveTo>
                  <a:cubicBezTo>
                    <a:pt x="10440" y="517"/>
                    <a:pt x="10462" y="514"/>
                    <a:pt x="10466" y="523"/>
                  </a:cubicBezTo>
                  <a:cubicBezTo>
                    <a:pt x="10524" y="609"/>
                    <a:pt x="10579" y="697"/>
                    <a:pt x="10639" y="791"/>
                  </a:cubicBezTo>
                  <a:cubicBezTo>
                    <a:pt x="10510" y="737"/>
                    <a:pt x="10510" y="737"/>
                    <a:pt x="10405" y="512"/>
                  </a:cubicBezTo>
                  <a:close/>
                  <a:moveTo>
                    <a:pt x="9702" y="396"/>
                  </a:moveTo>
                  <a:cubicBezTo>
                    <a:pt x="9727" y="328"/>
                    <a:pt x="9781" y="325"/>
                    <a:pt x="9823" y="322"/>
                  </a:cubicBezTo>
                  <a:cubicBezTo>
                    <a:pt x="9908" y="399"/>
                    <a:pt x="9990" y="467"/>
                    <a:pt x="10064" y="543"/>
                  </a:cubicBezTo>
                  <a:cubicBezTo>
                    <a:pt x="10117" y="597"/>
                    <a:pt x="10159" y="663"/>
                    <a:pt x="10206" y="723"/>
                  </a:cubicBezTo>
                  <a:cubicBezTo>
                    <a:pt x="10301" y="842"/>
                    <a:pt x="10396" y="961"/>
                    <a:pt x="10491" y="1082"/>
                  </a:cubicBezTo>
                  <a:cubicBezTo>
                    <a:pt x="10599" y="1221"/>
                    <a:pt x="10703" y="1363"/>
                    <a:pt x="10815" y="1500"/>
                  </a:cubicBezTo>
                  <a:cubicBezTo>
                    <a:pt x="10951" y="1665"/>
                    <a:pt x="11092" y="1826"/>
                    <a:pt x="11230" y="1989"/>
                  </a:cubicBezTo>
                  <a:lnTo>
                    <a:pt x="11230" y="1989"/>
                  </a:lnTo>
                  <a:cubicBezTo>
                    <a:pt x="11231" y="1989"/>
                    <a:pt x="11231" y="1989"/>
                    <a:pt x="11231" y="1989"/>
                  </a:cubicBezTo>
                  <a:cubicBezTo>
                    <a:pt x="11302" y="2076"/>
                    <a:pt x="11375" y="2162"/>
                    <a:pt x="11446" y="2248"/>
                  </a:cubicBezTo>
                  <a:cubicBezTo>
                    <a:pt x="11447" y="2248"/>
                    <a:pt x="11447" y="2248"/>
                    <a:pt x="11448" y="2248"/>
                  </a:cubicBezTo>
                  <a:lnTo>
                    <a:pt x="11448" y="2251"/>
                  </a:lnTo>
                  <a:cubicBezTo>
                    <a:pt x="11464" y="2272"/>
                    <a:pt x="11479" y="2294"/>
                    <a:pt x="11498" y="2321"/>
                  </a:cubicBezTo>
                  <a:cubicBezTo>
                    <a:pt x="11445" y="2315"/>
                    <a:pt x="11448" y="2283"/>
                    <a:pt x="11448" y="2251"/>
                  </a:cubicBezTo>
                  <a:cubicBezTo>
                    <a:pt x="11448" y="2251"/>
                    <a:pt x="11448" y="2250"/>
                    <a:pt x="11447" y="2250"/>
                  </a:cubicBezTo>
                  <a:cubicBezTo>
                    <a:pt x="11447" y="2249"/>
                    <a:pt x="11447" y="2249"/>
                    <a:pt x="11446" y="2248"/>
                  </a:cubicBezTo>
                  <a:cubicBezTo>
                    <a:pt x="11409" y="2262"/>
                    <a:pt x="11375" y="2255"/>
                    <a:pt x="11355" y="2220"/>
                  </a:cubicBezTo>
                  <a:cubicBezTo>
                    <a:pt x="11311" y="2145"/>
                    <a:pt x="11272" y="2067"/>
                    <a:pt x="11231" y="1989"/>
                  </a:cubicBezTo>
                  <a:cubicBezTo>
                    <a:pt x="11231" y="1989"/>
                    <a:pt x="11230" y="1989"/>
                    <a:pt x="11230" y="1989"/>
                  </a:cubicBezTo>
                  <a:lnTo>
                    <a:pt x="11230" y="1989"/>
                  </a:lnTo>
                  <a:cubicBezTo>
                    <a:pt x="11201" y="1985"/>
                    <a:pt x="11162" y="1992"/>
                    <a:pt x="11149" y="1977"/>
                  </a:cubicBezTo>
                  <a:cubicBezTo>
                    <a:pt x="11016" y="1826"/>
                    <a:pt x="10885" y="1677"/>
                    <a:pt x="10725" y="1557"/>
                  </a:cubicBezTo>
                  <a:cubicBezTo>
                    <a:pt x="10694" y="1535"/>
                    <a:pt x="10671" y="1501"/>
                    <a:pt x="10649" y="1471"/>
                  </a:cubicBezTo>
                  <a:cubicBezTo>
                    <a:pt x="10423" y="1149"/>
                    <a:pt x="10151" y="868"/>
                    <a:pt x="9849" y="618"/>
                  </a:cubicBezTo>
                  <a:cubicBezTo>
                    <a:pt x="9773" y="556"/>
                    <a:pt x="9735" y="478"/>
                    <a:pt x="9702" y="396"/>
                  </a:cubicBezTo>
                  <a:close/>
                  <a:moveTo>
                    <a:pt x="8171" y="741"/>
                  </a:moveTo>
                  <a:cubicBezTo>
                    <a:pt x="8205" y="714"/>
                    <a:pt x="8232" y="689"/>
                    <a:pt x="8263" y="669"/>
                  </a:cubicBezTo>
                  <a:cubicBezTo>
                    <a:pt x="8294" y="648"/>
                    <a:pt x="8329" y="634"/>
                    <a:pt x="8368" y="614"/>
                  </a:cubicBezTo>
                  <a:cubicBezTo>
                    <a:pt x="8458" y="684"/>
                    <a:pt x="8456" y="760"/>
                    <a:pt x="8460" y="848"/>
                  </a:cubicBezTo>
                  <a:cubicBezTo>
                    <a:pt x="8415" y="880"/>
                    <a:pt x="8368" y="915"/>
                    <a:pt x="8318" y="951"/>
                  </a:cubicBezTo>
                  <a:cubicBezTo>
                    <a:pt x="8234" y="901"/>
                    <a:pt x="8201" y="829"/>
                    <a:pt x="8171" y="741"/>
                  </a:cubicBezTo>
                  <a:close/>
                  <a:moveTo>
                    <a:pt x="7533" y="878"/>
                  </a:moveTo>
                  <a:cubicBezTo>
                    <a:pt x="7640" y="786"/>
                    <a:pt x="7733" y="727"/>
                    <a:pt x="7867" y="765"/>
                  </a:cubicBezTo>
                  <a:cubicBezTo>
                    <a:pt x="7941" y="864"/>
                    <a:pt x="8023" y="963"/>
                    <a:pt x="8068" y="1103"/>
                  </a:cubicBezTo>
                  <a:cubicBezTo>
                    <a:pt x="7988" y="1172"/>
                    <a:pt x="7908" y="1239"/>
                    <a:pt x="7821" y="1314"/>
                  </a:cubicBezTo>
                  <a:cubicBezTo>
                    <a:pt x="7695" y="1185"/>
                    <a:pt x="7624" y="1036"/>
                    <a:pt x="7533" y="878"/>
                  </a:cubicBezTo>
                  <a:close/>
                  <a:moveTo>
                    <a:pt x="6143" y="1946"/>
                  </a:moveTo>
                  <a:cubicBezTo>
                    <a:pt x="6202" y="1907"/>
                    <a:pt x="6251" y="1872"/>
                    <a:pt x="6304" y="1844"/>
                  </a:cubicBezTo>
                  <a:cubicBezTo>
                    <a:pt x="6374" y="1805"/>
                    <a:pt x="6466" y="1816"/>
                    <a:pt x="6511" y="1879"/>
                  </a:cubicBezTo>
                  <a:cubicBezTo>
                    <a:pt x="6578" y="1970"/>
                    <a:pt x="6651" y="2061"/>
                    <a:pt x="6691" y="2180"/>
                  </a:cubicBezTo>
                  <a:cubicBezTo>
                    <a:pt x="6601" y="2256"/>
                    <a:pt x="6516" y="2330"/>
                    <a:pt x="6417" y="2416"/>
                  </a:cubicBezTo>
                  <a:cubicBezTo>
                    <a:pt x="6326" y="2255"/>
                    <a:pt x="6222" y="2118"/>
                    <a:pt x="6143" y="1946"/>
                  </a:cubicBezTo>
                  <a:close/>
                  <a:moveTo>
                    <a:pt x="1804" y="5476"/>
                  </a:moveTo>
                  <a:cubicBezTo>
                    <a:pt x="1985" y="5580"/>
                    <a:pt x="2132" y="5719"/>
                    <a:pt x="2268" y="5876"/>
                  </a:cubicBezTo>
                  <a:cubicBezTo>
                    <a:pt x="2332" y="5950"/>
                    <a:pt x="2401" y="6023"/>
                    <a:pt x="2464" y="6100"/>
                  </a:cubicBezTo>
                  <a:cubicBezTo>
                    <a:pt x="2575" y="6235"/>
                    <a:pt x="2686" y="6372"/>
                    <a:pt x="2792" y="6513"/>
                  </a:cubicBezTo>
                  <a:cubicBezTo>
                    <a:pt x="2812" y="6538"/>
                    <a:pt x="2818" y="6589"/>
                    <a:pt x="2808" y="6619"/>
                  </a:cubicBezTo>
                  <a:cubicBezTo>
                    <a:pt x="2789" y="6674"/>
                    <a:pt x="2753" y="6724"/>
                    <a:pt x="2713" y="6792"/>
                  </a:cubicBezTo>
                  <a:cubicBezTo>
                    <a:pt x="2270" y="6469"/>
                    <a:pt x="1938" y="6074"/>
                    <a:pt x="1549" y="5739"/>
                  </a:cubicBezTo>
                  <a:cubicBezTo>
                    <a:pt x="1588" y="5606"/>
                    <a:pt x="1683" y="5536"/>
                    <a:pt x="1804" y="5476"/>
                  </a:cubicBezTo>
                  <a:close/>
                  <a:moveTo>
                    <a:pt x="1446" y="9323"/>
                  </a:moveTo>
                  <a:cubicBezTo>
                    <a:pt x="1440" y="9314"/>
                    <a:pt x="1433" y="9303"/>
                    <a:pt x="1426" y="9294"/>
                  </a:cubicBezTo>
                  <a:cubicBezTo>
                    <a:pt x="1431" y="9291"/>
                    <a:pt x="1437" y="9286"/>
                    <a:pt x="1437" y="9286"/>
                  </a:cubicBezTo>
                  <a:cubicBezTo>
                    <a:pt x="1444" y="9297"/>
                    <a:pt x="1451" y="9306"/>
                    <a:pt x="1457" y="9317"/>
                  </a:cubicBezTo>
                  <a:cubicBezTo>
                    <a:pt x="1454" y="9319"/>
                    <a:pt x="1447" y="9323"/>
                    <a:pt x="1446" y="9323"/>
                  </a:cubicBezTo>
                  <a:close/>
                  <a:moveTo>
                    <a:pt x="631" y="7967"/>
                  </a:moveTo>
                  <a:cubicBezTo>
                    <a:pt x="594" y="7910"/>
                    <a:pt x="563" y="7867"/>
                    <a:pt x="541" y="7821"/>
                  </a:cubicBezTo>
                  <a:cubicBezTo>
                    <a:pt x="534" y="7808"/>
                    <a:pt x="551" y="7774"/>
                    <a:pt x="566" y="7766"/>
                  </a:cubicBezTo>
                  <a:cubicBezTo>
                    <a:pt x="578" y="7759"/>
                    <a:pt x="613" y="7769"/>
                    <a:pt x="623" y="7783"/>
                  </a:cubicBezTo>
                  <a:cubicBezTo>
                    <a:pt x="657" y="7836"/>
                    <a:pt x="650" y="7893"/>
                    <a:pt x="631" y="7967"/>
                  </a:cubicBezTo>
                  <a:close/>
                  <a:moveTo>
                    <a:pt x="1920" y="9797"/>
                  </a:moveTo>
                  <a:cubicBezTo>
                    <a:pt x="1916" y="9785"/>
                    <a:pt x="1910" y="9775"/>
                    <a:pt x="1906" y="9764"/>
                  </a:cubicBezTo>
                  <a:cubicBezTo>
                    <a:pt x="1910" y="9768"/>
                    <a:pt x="1916" y="9772"/>
                    <a:pt x="1921" y="9778"/>
                  </a:cubicBezTo>
                  <a:cubicBezTo>
                    <a:pt x="1921" y="9784"/>
                    <a:pt x="1920" y="9790"/>
                    <a:pt x="1920" y="9797"/>
                  </a:cubicBezTo>
                  <a:close/>
                  <a:moveTo>
                    <a:pt x="2067" y="9949"/>
                  </a:moveTo>
                  <a:cubicBezTo>
                    <a:pt x="2054" y="9929"/>
                    <a:pt x="2044" y="9911"/>
                    <a:pt x="2032" y="9894"/>
                  </a:cubicBezTo>
                  <a:cubicBezTo>
                    <a:pt x="2045" y="9904"/>
                    <a:pt x="2059" y="9913"/>
                    <a:pt x="2070" y="9925"/>
                  </a:cubicBezTo>
                  <a:cubicBezTo>
                    <a:pt x="2072" y="9928"/>
                    <a:pt x="2068" y="9938"/>
                    <a:pt x="2067" y="9949"/>
                  </a:cubicBezTo>
                  <a:close/>
                  <a:moveTo>
                    <a:pt x="5595" y="12830"/>
                  </a:moveTo>
                  <a:cubicBezTo>
                    <a:pt x="5555" y="12901"/>
                    <a:pt x="5488" y="12943"/>
                    <a:pt x="5415" y="12964"/>
                  </a:cubicBezTo>
                  <a:cubicBezTo>
                    <a:pt x="5378" y="12975"/>
                    <a:pt x="5316" y="12961"/>
                    <a:pt x="5288" y="12934"/>
                  </a:cubicBezTo>
                  <a:cubicBezTo>
                    <a:pt x="5186" y="12832"/>
                    <a:pt x="5062" y="12756"/>
                    <a:pt x="4972" y="12636"/>
                  </a:cubicBezTo>
                  <a:cubicBezTo>
                    <a:pt x="4862" y="12489"/>
                    <a:pt x="4726" y="12364"/>
                    <a:pt x="4599" y="12230"/>
                  </a:cubicBezTo>
                  <a:cubicBezTo>
                    <a:pt x="4463" y="12085"/>
                    <a:pt x="4325" y="11940"/>
                    <a:pt x="4187" y="11796"/>
                  </a:cubicBezTo>
                  <a:cubicBezTo>
                    <a:pt x="3683" y="11268"/>
                    <a:pt x="3177" y="10744"/>
                    <a:pt x="2675" y="10213"/>
                  </a:cubicBezTo>
                  <a:cubicBezTo>
                    <a:pt x="2459" y="9985"/>
                    <a:pt x="2253" y="9746"/>
                    <a:pt x="2040" y="9515"/>
                  </a:cubicBezTo>
                  <a:cubicBezTo>
                    <a:pt x="1972" y="9441"/>
                    <a:pt x="1897" y="9376"/>
                    <a:pt x="1827" y="9304"/>
                  </a:cubicBezTo>
                  <a:cubicBezTo>
                    <a:pt x="1668" y="9137"/>
                    <a:pt x="1511" y="8970"/>
                    <a:pt x="1354" y="8801"/>
                  </a:cubicBezTo>
                  <a:cubicBezTo>
                    <a:pt x="1217" y="8655"/>
                    <a:pt x="1082" y="8509"/>
                    <a:pt x="948" y="8361"/>
                  </a:cubicBezTo>
                  <a:cubicBezTo>
                    <a:pt x="913" y="8323"/>
                    <a:pt x="885" y="8279"/>
                    <a:pt x="833" y="8212"/>
                  </a:cubicBezTo>
                  <a:cubicBezTo>
                    <a:pt x="964" y="8245"/>
                    <a:pt x="1049" y="8293"/>
                    <a:pt x="1112" y="8374"/>
                  </a:cubicBezTo>
                  <a:cubicBezTo>
                    <a:pt x="1556" y="8947"/>
                    <a:pt x="2094" y="9432"/>
                    <a:pt x="2594" y="9951"/>
                  </a:cubicBezTo>
                  <a:cubicBezTo>
                    <a:pt x="3069" y="10444"/>
                    <a:pt x="3542" y="10936"/>
                    <a:pt x="4024" y="11421"/>
                  </a:cubicBezTo>
                  <a:cubicBezTo>
                    <a:pt x="4414" y="11813"/>
                    <a:pt x="4814" y="12195"/>
                    <a:pt x="5212" y="12579"/>
                  </a:cubicBezTo>
                  <a:cubicBezTo>
                    <a:pt x="5299" y="12662"/>
                    <a:pt x="5388" y="12749"/>
                    <a:pt x="5533" y="12711"/>
                  </a:cubicBezTo>
                  <a:cubicBezTo>
                    <a:pt x="5583" y="12698"/>
                    <a:pt x="5621" y="12783"/>
                    <a:pt x="5595" y="12830"/>
                  </a:cubicBezTo>
                  <a:close/>
                  <a:moveTo>
                    <a:pt x="9167" y="9484"/>
                  </a:moveTo>
                  <a:cubicBezTo>
                    <a:pt x="8992" y="9595"/>
                    <a:pt x="8819" y="9709"/>
                    <a:pt x="8642" y="9819"/>
                  </a:cubicBezTo>
                  <a:cubicBezTo>
                    <a:pt x="8408" y="9965"/>
                    <a:pt x="8174" y="10113"/>
                    <a:pt x="7980" y="10314"/>
                  </a:cubicBezTo>
                  <a:cubicBezTo>
                    <a:pt x="7932" y="10364"/>
                    <a:pt x="7873" y="10403"/>
                    <a:pt x="7820" y="10446"/>
                  </a:cubicBezTo>
                  <a:cubicBezTo>
                    <a:pt x="7683" y="10557"/>
                    <a:pt x="7536" y="10658"/>
                    <a:pt x="7413" y="10783"/>
                  </a:cubicBezTo>
                  <a:cubicBezTo>
                    <a:pt x="7187" y="11014"/>
                    <a:pt x="6977" y="11258"/>
                    <a:pt x="6759" y="11496"/>
                  </a:cubicBezTo>
                  <a:cubicBezTo>
                    <a:pt x="6614" y="11655"/>
                    <a:pt x="6471" y="11815"/>
                    <a:pt x="6320" y="11968"/>
                  </a:cubicBezTo>
                  <a:cubicBezTo>
                    <a:pt x="6195" y="12094"/>
                    <a:pt x="6081" y="12226"/>
                    <a:pt x="5980" y="12372"/>
                  </a:cubicBezTo>
                  <a:cubicBezTo>
                    <a:pt x="5911" y="12472"/>
                    <a:pt x="5847" y="12578"/>
                    <a:pt x="5741" y="12659"/>
                  </a:cubicBezTo>
                  <a:cubicBezTo>
                    <a:pt x="5585" y="12568"/>
                    <a:pt x="5455" y="12450"/>
                    <a:pt x="5321" y="12338"/>
                  </a:cubicBezTo>
                  <a:cubicBezTo>
                    <a:pt x="5185" y="12225"/>
                    <a:pt x="5043" y="12121"/>
                    <a:pt x="4906" y="12010"/>
                  </a:cubicBezTo>
                  <a:cubicBezTo>
                    <a:pt x="4821" y="11944"/>
                    <a:pt x="4733" y="11881"/>
                    <a:pt x="4659" y="11805"/>
                  </a:cubicBezTo>
                  <a:cubicBezTo>
                    <a:pt x="4187" y="11321"/>
                    <a:pt x="3720" y="10832"/>
                    <a:pt x="3249" y="10348"/>
                  </a:cubicBezTo>
                  <a:cubicBezTo>
                    <a:pt x="2718" y="9803"/>
                    <a:pt x="2183" y="9262"/>
                    <a:pt x="1654" y="8716"/>
                  </a:cubicBezTo>
                  <a:cubicBezTo>
                    <a:pt x="1542" y="8600"/>
                    <a:pt x="1442" y="8473"/>
                    <a:pt x="1341" y="8347"/>
                  </a:cubicBezTo>
                  <a:cubicBezTo>
                    <a:pt x="1270" y="8256"/>
                    <a:pt x="1202" y="8163"/>
                    <a:pt x="1093" y="8112"/>
                  </a:cubicBezTo>
                  <a:cubicBezTo>
                    <a:pt x="1018" y="8079"/>
                    <a:pt x="975" y="8018"/>
                    <a:pt x="940" y="7947"/>
                  </a:cubicBezTo>
                  <a:cubicBezTo>
                    <a:pt x="883" y="7829"/>
                    <a:pt x="824" y="7714"/>
                    <a:pt x="764" y="7592"/>
                  </a:cubicBezTo>
                  <a:cubicBezTo>
                    <a:pt x="769" y="7575"/>
                    <a:pt x="770" y="7548"/>
                    <a:pt x="784" y="7533"/>
                  </a:cubicBezTo>
                  <a:cubicBezTo>
                    <a:pt x="1014" y="7276"/>
                    <a:pt x="1243" y="7018"/>
                    <a:pt x="1479" y="6766"/>
                  </a:cubicBezTo>
                  <a:cubicBezTo>
                    <a:pt x="1600" y="6635"/>
                    <a:pt x="1755" y="6549"/>
                    <a:pt x="1917" y="6462"/>
                  </a:cubicBezTo>
                  <a:cubicBezTo>
                    <a:pt x="2078" y="6602"/>
                    <a:pt x="2233" y="6737"/>
                    <a:pt x="2389" y="6871"/>
                  </a:cubicBezTo>
                  <a:cubicBezTo>
                    <a:pt x="2459" y="6931"/>
                    <a:pt x="2531" y="6988"/>
                    <a:pt x="2603" y="7047"/>
                  </a:cubicBezTo>
                  <a:cubicBezTo>
                    <a:pt x="2665" y="7098"/>
                    <a:pt x="2733" y="7098"/>
                    <a:pt x="2793" y="7052"/>
                  </a:cubicBezTo>
                  <a:cubicBezTo>
                    <a:pt x="2852" y="7006"/>
                    <a:pt x="2911" y="6953"/>
                    <a:pt x="2955" y="6893"/>
                  </a:cubicBezTo>
                  <a:cubicBezTo>
                    <a:pt x="3000" y="6832"/>
                    <a:pt x="3029" y="6758"/>
                    <a:pt x="3062" y="6690"/>
                  </a:cubicBezTo>
                  <a:cubicBezTo>
                    <a:pt x="3146" y="6514"/>
                    <a:pt x="3152" y="6507"/>
                    <a:pt x="3015" y="6405"/>
                  </a:cubicBezTo>
                  <a:cubicBezTo>
                    <a:pt x="2867" y="6295"/>
                    <a:pt x="2798" y="6129"/>
                    <a:pt x="2672" y="5982"/>
                  </a:cubicBezTo>
                  <a:cubicBezTo>
                    <a:pt x="2716" y="5947"/>
                    <a:pt x="2739" y="5926"/>
                    <a:pt x="2764" y="5910"/>
                  </a:cubicBezTo>
                  <a:cubicBezTo>
                    <a:pt x="3153" y="5662"/>
                    <a:pt x="3539" y="5411"/>
                    <a:pt x="3931" y="5166"/>
                  </a:cubicBezTo>
                  <a:cubicBezTo>
                    <a:pt x="4041" y="5098"/>
                    <a:pt x="4164" y="5051"/>
                    <a:pt x="4282" y="4994"/>
                  </a:cubicBezTo>
                  <a:cubicBezTo>
                    <a:pt x="4302" y="4983"/>
                    <a:pt x="4325" y="4977"/>
                    <a:pt x="4345" y="4966"/>
                  </a:cubicBezTo>
                  <a:cubicBezTo>
                    <a:pt x="4650" y="4789"/>
                    <a:pt x="4995" y="4690"/>
                    <a:pt x="5292" y="4494"/>
                  </a:cubicBezTo>
                  <a:cubicBezTo>
                    <a:pt x="5311" y="4482"/>
                    <a:pt x="5331" y="4470"/>
                    <a:pt x="5352" y="4461"/>
                  </a:cubicBezTo>
                  <a:cubicBezTo>
                    <a:pt x="5416" y="4431"/>
                    <a:pt x="5468" y="4438"/>
                    <a:pt x="5518" y="4494"/>
                  </a:cubicBezTo>
                  <a:cubicBezTo>
                    <a:pt x="5558" y="4539"/>
                    <a:pt x="5593" y="4591"/>
                    <a:pt x="5624" y="4644"/>
                  </a:cubicBezTo>
                  <a:cubicBezTo>
                    <a:pt x="5796" y="4928"/>
                    <a:pt x="6008" y="5180"/>
                    <a:pt x="6207" y="5444"/>
                  </a:cubicBezTo>
                  <a:cubicBezTo>
                    <a:pt x="6537" y="5882"/>
                    <a:pt x="6933" y="6257"/>
                    <a:pt x="7302" y="6658"/>
                  </a:cubicBezTo>
                  <a:cubicBezTo>
                    <a:pt x="7551" y="6930"/>
                    <a:pt x="7823" y="7180"/>
                    <a:pt x="8078" y="7447"/>
                  </a:cubicBezTo>
                  <a:cubicBezTo>
                    <a:pt x="8310" y="7693"/>
                    <a:pt x="8535" y="7945"/>
                    <a:pt x="8725" y="8227"/>
                  </a:cubicBezTo>
                  <a:cubicBezTo>
                    <a:pt x="8762" y="8283"/>
                    <a:pt x="8808" y="8343"/>
                    <a:pt x="8864" y="8375"/>
                  </a:cubicBezTo>
                  <a:cubicBezTo>
                    <a:pt x="8996" y="8452"/>
                    <a:pt x="9084" y="8565"/>
                    <a:pt x="9167" y="8686"/>
                  </a:cubicBezTo>
                  <a:cubicBezTo>
                    <a:pt x="9211" y="8748"/>
                    <a:pt x="9258" y="8808"/>
                    <a:pt x="9301" y="8867"/>
                  </a:cubicBezTo>
                  <a:cubicBezTo>
                    <a:pt x="9366" y="8849"/>
                    <a:pt x="9356" y="8810"/>
                    <a:pt x="9338" y="8778"/>
                  </a:cubicBezTo>
                  <a:cubicBezTo>
                    <a:pt x="9230" y="8585"/>
                    <a:pt x="9139" y="8377"/>
                    <a:pt x="8959" y="8233"/>
                  </a:cubicBezTo>
                  <a:cubicBezTo>
                    <a:pt x="8941" y="8219"/>
                    <a:pt x="8930" y="8197"/>
                    <a:pt x="8919" y="8178"/>
                  </a:cubicBezTo>
                  <a:cubicBezTo>
                    <a:pt x="8913" y="8165"/>
                    <a:pt x="8914" y="8149"/>
                    <a:pt x="8912" y="8134"/>
                  </a:cubicBezTo>
                  <a:cubicBezTo>
                    <a:pt x="9004" y="8155"/>
                    <a:pt x="9049" y="8228"/>
                    <a:pt x="9095" y="8300"/>
                  </a:cubicBezTo>
                  <a:cubicBezTo>
                    <a:pt x="9149" y="8384"/>
                    <a:pt x="9199" y="8470"/>
                    <a:pt x="9257" y="8552"/>
                  </a:cubicBezTo>
                  <a:cubicBezTo>
                    <a:pt x="9287" y="8595"/>
                    <a:pt x="9321" y="8645"/>
                    <a:pt x="9366" y="8668"/>
                  </a:cubicBezTo>
                  <a:cubicBezTo>
                    <a:pt x="9523" y="8747"/>
                    <a:pt x="9577" y="8900"/>
                    <a:pt x="9675" y="9041"/>
                  </a:cubicBezTo>
                  <a:cubicBezTo>
                    <a:pt x="9620" y="9082"/>
                    <a:pt x="9577" y="9111"/>
                    <a:pt x="9538" y="9144"/>
                  </a:cubicBezTo>
                  <a:cubicBezTo>
                    <a:pt x="9475" y="9199"/>
                    <a:pt x="9403" y="9250"/>
                    <a:pt x="9354" y="9315"/>
                  </a:cubicBezTo>
                  <a:cubicBezTo>
                    <a:pt x="9300" y="9384"/>
                    <a:pt x="9240" y="9438"/>
                    <a:pt x="9167" y="9484"/>
                  </a:cubicBezTo>
                  <a:close/>
                  <a:moveTo>
                    <a:pt x="6539" y="5416"/>
                  </a:moveTo>
                  <a:cubicBezTo>
                    <a:pt x="6641" y="5508"/>
                    <a:pt x="6747" y="5598"/>
                    <a:pt x="6838" y="5701"/>
                  </a:cubicBezTo>
                  <a:cubicBezTo>
                    <a:pt x="7102" y="5999"/>
                    <a:pt x="7360" y="6303"/>
                    <a:pt x="7620" y="6604"/>
                  </a:cubicBezTo>
                  <a:cubicBezTo>
                    <a:pt x="7629" y="6615"/>
                    <a:pt x="7631" y="6631"/>
                    <a:pt x="7650" y="6676"/>
                  </a:cubicBezTo>
                  <a:cubicBezTo>
                    <a:pt x="7576" y="6612"/>
                    <a:pt x="7519" y="6571"/>
                    <a:pt x="7470" y="6521"/>
                  </a:cubicBezTo>
                  <a:cubicBezTo>
                    <a:pt x="7218" y="6254"/>
                    <a:pt x="6965" y="5987"/>
                    <a:pt x="6717" y="5717"/>
                  </a:cubicBezTo>
                  <a:cubicBezTo>
                    <a:pt x="6624" y="5616"/>
                    <a:pt x="6543" y="5503"/>
                    <a:pt x="6456" y="5397"/>
                  </a:cubicBezTo>
                  <a:cubicBezTo>
                    <a:pt x="6431" y="5356"/>
                    <a:pt x="6405" y="5316"/>
                    <a:pt x="6379" y="5275"/>
                  </a:cubicBezTo>
                  <a:cubicBezTo>
                    <a:pt x="6379" y="5275"/>
                    <a:pt x="6379" y="5275"/>
                    <a:pt x="6381" y="5275"/>
                  </a:cubicBezTo>
                  <a:cubicBezTo>
                    <a:pt x="6406" y="5315"/>
                    <a:pt x="6432" y="5356"/>
                    <a:pt x="6457" y="5396"/>
                  </a:cubicBezTo>
                  <a:cubicBezTo>
                    <a:pt x="6485" y="5402"/>
                    <a:pt x="6520" y="5400"/>
                    <a:pt x="6539" y="5416"/>
                  </a:cubicBezTo>
                  <a:close/>
                  <a:moveTo>
                    <a:pt x="10048" y="9287"/>
                  </a:moveTo>
                  <a:cubicBezTo>
                    <a:pt x="9979" y="9308"/>
                    <a:pt x="9905" y="9323"/>
                    <a:pt x="9837" y="9352"/>
                  </a:cubicBezTo>
                  <a:cubicBezTo>
                    <a:pt x="9769" y="9380"/>
                    <a:pt x="9707" y="9421"/>
                    <a:pt x="9643" y="9457"/>
                  </a:cubicBezTo>
                  <a:cubicBezTo>
                    <a:pt x="9638" y="9448"/>
                    <a:pt x="9632" y="9441"/>
                    <a:pt x="9626" y="9433"/>
                  </a:cubicBezTo>
                  <a:cubicBezTo>
                    <a:pt x="9645" y="9416"/>
                    <a:pt x="9662" y="9396"/>
                    <a:pt x="9684" y="9382"/>
                  </a:cubicBezTo>
                  <a:cubicBezTo>
                    <a:pt x="9797" y="9308"/>
                    <a:pt x="9910" y="9235"/>
                    <a:pt x="10021" y="9169"/>
                  </a:cubicBezTo>
                  <a:cubicBezTo>
                    <a:pt x="10074" y="9209"/>
                    <a:pt x="10053" y="9247"/>
                    <a:pt x="10048" y="9287"/>
                  </a:cubicBezTo>
                  <a:close/>
                  <a:moveTo>
                    <a:pt x="10433" y="8766"/>
                  </a:moveTo>
                  <a:lnTo>
                    <a:pt x="10427" y="8752"/>
                  </a:lnTo>
                  <a:lnTo>
                    <a:pt x="10448" y="8751"/>
                  </a:lnTo>
                  <a:close/>
                  <a:moveTo>
                    <a:pt x="10054" y="8789"/>
                  </a:moveTo>
                  <a:cubicBezTo>
                    <a:pt x="9995" y="8768"/>
                    <a:pt x="9931" y="8746"/>
                    <a:pt x="9868" y="8720"/>
                  </a:cubicBezTo>
                  <a:cubicBezTo>
                    <a:pt x="9847" y="8712"/>
                    <a:pt x="9820" y="8704"/>
                    <a:pt x="9810" y="8686"/>
                  </a:cubicBezTo>
                  <a:cubicBezTo>
                    <a:pt x="9704" y="8488"/>
                    <a:pt x="9465" y="8405"/>
                    <a:pt x="9379" y="8189"/>
                  </a:cubicBezTo>
                  <a:cubicBezTo>
                    <a:pt x="9362" y="8148"/>
                    <a:pt x="9329" y="8110"/>
                    <a:pt x="9299" y="8077"/>
                  </a:cubicBezTo>
                  <a:cubicBezTo>
                    <a:pt x="9124" y="7884"/>
                    <a:pt x="8949" y="7693"/>
                    <a:pt x="8773" y="7500"/>
                  </a:cubicBezTo>
                  <a:cubicBezTo>
                    <a:pt x="8741" y="7466"/>
                    <a:pt x="8706" y="7436"/>
                    <a:pt x="8681" y="7397"/>
                  </a:cubicBezTo>
                  <a:cubicBezTo>
                    <a:pt x="8543" y="7174"/>
                    <a:pt x="8354" y="6991"/>
                    <a:pt x="8183" y="6794"/>
                  </a:cubicBezTo>
                  <a:cubicBezTo>
                    <a:pt x="7934" y="6511"/>
                    <a:pt x="7684" y="6231"/>
                    <a:pt x="7439" y="5946"/>
                  </a:cubicBezTo>
                  <a:cubicBezTo>
                    <a:pt x="7233" y="5708"/>
                    <a:pt x="7031" y="5466"/>
                    <a:pt x="6794" y="5257"/>
                  </a:cubicBezTo>
                  <a:cubicBezTo>
                    <a:pt x="6702" y="5176"/>
                    <a:pt x="6629" y="5073"/>
                    <a:pt x="6535" y="4996"/>
                  </a:cubicBezTo>
                  <a:cubicBezTo>
                    <a:pt x="6304" y="4807"/>
                    <a:pt x="6094" y="4593"/>
                    <a:pt x="5879" y="4387"/>
                  </a:cubicBezTo>
                  <a:cubicBezTo>
                    <a:pt x="5798" y="4309"/>
                    <a:pt x="5697" y="4251"/>
                    <a:pt x="5609" y="4188"/>
                  </a:cubicBezTo>
                  <a:cubicBezTo>
                    <a:pt x="5651" y="4099"/>
                    <a:pt x="5691" y="4017"/>
                    <a:pt x="5729" y="3933"/>
                  </a:cubicBezTo>
                  <a:cubicBezTo>
                    <a:pt x="5737" y="3920"/>
                    <a:pt x="5740" y="3904"/>
                    <a:pt x="5747" y="3891"/>
                  </a:cubicBezTo>
                  <a:cubicBezTo>
                    <a:pt x="5911" y="3587"/>
                    <a:pt x="6070" y="3280"/>
                    <a:pt x="6245" y="2983"/>
                  </a:cubicBezTo>
                  <a:cubicBezTo>
                    <a:pt x="6347" y="2811"/>
                    <a:pt x="6509" y="2685"/>
                    <a:pt x="6658" y="2552"/>
                  </a:cubicBezTo>
                  <a:cubicBezTo>
                    <a:pt x="6808" y="2420"/>
                    <a:pt x="6955" y="2285"/>
                    <a:pt x="7112" y="2162"/>
                  </a:cubicBezTo>
                  <a:cubicBezTo>
                    <a:pt x="7251" y="2052"/>
                    <a:pt x="7399" y="1956"/>
                    <a:pt x="7546" y="1859"/>
                  </a:cubicBezTo>
                  <a:cubicBezTo>
                    <a:pt x="7725" y="1740"/>
                    <a:pt x="7911" y="1633"/>
                    <a:pt x="8049" y="1461"/>
                  </a:cubicBezTo>
                  <a:cubicBezTo>
                    <a:pt x="8091" y="1408"/>
                    <a:pt x="8151" y="1360"/>
                    <a:pt x="8213" y="1338"/>
                  </a:cubicBezTo>
                  <a:cubicBezTo>
                    <a:pt x="8327" y="1296"/>
                    <a:pt x="8413" y="1225"/>
                    <a:pt x="8489" y="1138"/>
                  </a:cubicBezTo>
                  <a:cubicBezTo>
                    <a:pt x="8530" y="1091"/>
                    <a:pt x="8576" y="1054"/>
                    <a:pt x="8641" y="1042"/>
                  </a:cubicBezTo>
                  <a:cubicBezTo>
                    <a:pt x="8667" y="1038"/>
                    <a:pt x="8704" y="1011"/>
                    <a:pt x="8707" y="990"/>
                  </a:cubicBezTo>
                  <a:cubicBezTo>
                    <a:pt x="8720" y="882"/>
                    <a:pt x="8809" y="841"/>
                    <a:pt x="8877" y="783"/>
                  </a:cubicBezTo>
                  <a:cubicBezTo>
                    <a:pt x="8974" y="698"/>
                    <a:pt x="9088" y="638"/>
                    <a:pt x="9166" y="525"/>
                  </a:cubicBezTo>
                  <a:cubicBezTo>
                    <a:pt x="9256" y="396"/>
                    <a:pt x="9421" y="406"/>
                    <a:pt x="9521" y="536"/>
                  </a:cubicBezTo>
                  <a:cubicBezTo>
                    <a:pt x="9610" y="654"/>
                    <a:pt x="9718" y="749"/>
                    <a:pt x="9825" y="847"/>
                  </a:cubicBezTo>
                  <a:cubicBezTo>
                    <a:pt x="10074" y="1076"/>
                    <a:pt x="10302" y="1325"/>
                    <a:pt x="10499" y="1601"/>
                  </a:cubicBezTo>
                  <a:cubicBezTo>
                    <a:pt x="10531" y="1644"/>
                    <a:pt x="10563" y="1690"/>
                    <a:pt x="10606" y="1722"/>
                  </a:cubicBezTo>
                  <a:cubicBezTo>
                    <a:pt x="10832" y="1887"/>
                    <a:pt x="10986" y="2120"/>
                    <a:pt x="11168" y="2327"/>
                  </a:cubicBezTo>
                  <a:cubicBezTo>
                    <a:pt x="11239" y="2407"/>
                    <a:pt x="11314" y="2486"/>
                    <a:pt x="11389" y="2561"/>
                  </a:cubicBezTo>
                  <a:cubicBezTo>
                    <a:pt x="11566" y="2732"/>
                    <a:pt x="11735" y="2910"/>
                    <a:pt x="11860" y="3125"/>
                  </a:cubicBezTo>
                  <a:cubicBezTo>
                    <a:pt x="11901" y="3196"/>
                    <a:pt x="11960" y="3264"/>
                    <a:pt x="12026" y="3312"/>
                  </a:cubicBezTo>
                  <a:cubicBezTo>
                    <a:pt x="12103" y="3369"/>
                    <a:pt x="12158" y="3437"/>
                    <a:pt x="12208" y="3516"/>
                  </a:cubicBezTo>
                  <a:cubicBezTo>
                    <a:pt x="12487" y="3958"/>
                    <a:pt x="12766" y="4400"/>
                    <a:pt x="13044" y="4841"/>
                  </a:cubicBezTo>
                  <a:cubicBezTo>
                    <a:pt x="13204" y="5095"/>
                    <a:pt x="13363" y="5348"/>
                    <a:pt x="13523" y="5603"/>
                  </a:cubicBezTo>
                  <a:cubicBezTo>
                    <a:pt x="13563" y="5667"/>
                    <a:pt x="13604" y="5730"/>
                    <a:pt x="13635" y="5778"/>
                  </a:cubicBezTo>
                  <a:cubicBezTo>
                    <a:pt x="13624" y="5861"/>
                    <a:pt x="13569" y="5864"/>
                    <a:pt x="13534" y="5887"/>
                  </a:cubicBezTo>
                  <a:cubicBezTo>
                    <a:pt x="13365" y="5996"/>
                    <a:pt x="13195" y="6100"/>
                    <a:pt x="13029" y="6210"/>
                  </a:cubicBezTo>
                  <a:cubicBezTo>
                    <a:pt x="12958" y="6256"/>
                    <a:pt x="12884" y="6307"/>
                    <a:pt x="12836" y="6373"/>
                  </a:cubicBezTo>
                  <a:cubicBezTo>
                    <a:pt x="12750" y="6488"/>
                    <a:pt x="12635" y="6560"/>
                    <a:pt x="12518" y="6635"/>
                  </a:cubicBezTo>
                  <a:cubicBezTo>
                    <a:pt x="12247" y="6809"/>
                    <a:pt x="11974" y="6981"/>
                    <a:pt x="11702" y="7156"/>
                  </a:cubicBezTo>
                  <a:cubicBezTo>
                    <a:pt x="11650" y="7189"/>
                    <a:pt x="11595" y="7218"/>
                    <a:pt x="11550" y="7260"/>
                  </a:cubicBezTo>
                  <a:cubicBezTo>
                    <a:pt x="11191" y="7604"/>
                    <a:pt x="10793" y="7909"/>
                    <a:pt x="10464" y="8285"/>
                  </a:cubicBezTo>
                  <a:cubicBezTo>
                    <a:pt x="10323" y="8446"/>
                    <a:pt x="10193" y="8617"/>
                    <a:pt x="10054" y="8789"/>
                  </a:cubicBezTo>
                  <a:close/>
                  <a:moveTo>
                    <a:pt x="14068" y="6222"/>
                  </a:moveTo>
                  <a:cubicBezTo>
                    <a:pt x="14002" y="6234"/>
                    <a:pt x="13935" y="6260"/>
                    <a:pt x="13875" y="6291"/>
                  </a:cubicBezTo>
                  <a:cubicBezTo>
                    <a:pt x="13773" y="6346"/>
                    <a:pt x="13679" y="6407"/>
                    <a:pt x="13557" y="6414"/>
                  </a:cubicBezTo>
                  <a:cubicBezTo>
                    <a:pt x="13508" y="6417"/>
                    <a:pt x="13459" y="6456"/>
                    <a:pt x="13414" y="6485"/>
                  </a:cubicBezTo>
                  <a:cubicBezTo>
                    <a:pt x="12986" y="6757"/>
                    <a:pt x="12558" y="7031"/>
                    <a:pt x="12131" y="7304"/>
                  </a:cubicBezTo>
                  <a:cubicBezTo>
                    <a:pt x="12111" y="7317"/>
                    <a:pt x="12090" y="7326"/>
                    <a:pt x="12074" y="7343"/>
                  </a:cubicBezTo>
                  <a:cubicBezTo>
                    <a:pt x="11906" y="7522"/>
                    <a:pt x="11707" y="7667"/>
                    <a:pt x="11525" y="7830"/>
                  </a:cubicBezTo>
                  <a:cubicBezTo>
                    <a:pt x="11457" y="7891"/>
                    <a:pt x="11389" y="7953"/>
                    <a:pt x="11320" y="8012"/>
                  </a:cubicBezTo>
                  <a:cubicBezTo>
                    <a:pt x="11202" y="8111"/>
                    <a:pt x="11080" y="8205"/>
                    <a:pt x="10967" y="8307"/>
                  </a:cubicBezTo>
                  <a:cubicBezTo>
                    <a:pt x="10887" y="8380"/>
                    <a:pt x="10807" y="8449"/>
                    <a:pt x="10701" y="8479"/>
                  </a:cubicBezTo>
                  <a:cubicBezTo>
                    <a:pt x="10938" y="8212"/>
                    <a:pt x="11183" y="7960"/>
                    <a:pt x="11467" y="7749"/>
                  </a:cubicBezTo>
                  <a:cubicBezTo>
                    <a:pt x="11510" y="7717"/>
                    <a:pt x="11562" y="7690"/>
                    <a:pt x="11595" y="7650"/>
                  </a:cubicBezTo>
                  <a:cubicBezTo>
                    <a:pt x="11718" y="7496"/>
                    <a:pt x="11883" y="7402"/>
                    <a:pt x="12050" y="7305"/>
                  </a:cubicBezTo>
                  <a:cubicBezTo>
                    <a:pt x="12316" y="7152"/>
                    <a:pt x="12574" y="6982"/>
                    <a:pt x="12831" y="6814"/>
                  </a:cubicBezTo>
                  <a:cubicBezTo>
                    <a:pt x="12894" y="6773"/>
                    <a:pt x="12952" y="6716"/>
                    <a:pt x="12994" y="6655"/>
                  </a:cubicBezTo>
                  <a:cubicBezTo>
                    <a:pt x="13058" y="6563"/>
                    <a:pt x="13143" y="6501"/>
                    <a:pt x="13234" y="6443"/>
                  </a:cubicBezTo>
                  <a:cubicBezTo>
                    <a:pt x="13312" y="6393"/>
                    <a:pt x="13392" y="6347"/>
                    <a:pt x="13467" y="6294"/>
                  </a:cubicBezTo>
                  <a:cubicBezTo>
                    <a:pt x="13607" y="6196"/>
                    <a:pt x="13752" y="6117"/>
                    <a:pt x="13923" y="6084"/>
                  </a:cubicBezTo>
                  <a:cubicBezTo>
                    <a:pt x="14005" y="6068"/>
                    <a:pt x="14082" y="6028"/>
                    <a:pt x="14161" y="5998"/>
                  </a:cubicBezTo>
                  <a:cubicBezTo>
                    <a:pt x="14236" y="5967"/>
                    <a:pt x="14294" y="5982"/>
                    <a:pt x="14336" y="6064"/>
                  </a:cubicBezTo>
                  <a:cubicBezTo>
                    <a:pt x="14262" y="6140"/>
                    <a:pt x="14180" y="6201"/>
                    <a:pt x="14068" y="622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24"/>
            <p:cNvSpPr/>
            <p:nvPr/>
          </p:nvSpPr>
          <p:spPr>
            <a:xfrm>
              <a:off x="4653225" y="5206150"/>
              <a:ext cx="107400" cy="62725"/>
            </a:xfrm>
            <a:custGeom>
              <a:avLst/>
              <a:gdLst/>
              <a:ahLst/>
              <a:cxnLst/>
              <a:rect l="l" t="t" r="r" b="b"/>
              <a:pathLst>
                <a:path w="4296" h="2509" extrusionOk="0">
                  <a:moveTo>
                    <a:pt x="4120" y="28"/>
                  </a:moveTo>
                  <a:cubicBezTo>
                    <a:pt x="4009" y="98"/>
                    <a:pt x="3898" y="166"/>
                    <a:pt x="3789" y="238"/>
                  </a:cubicBezTo>
                  <a:cubicBezTo>
                    <a:pt x="3771" y="249"/>
                    <a:pt x="3749" y="271"/>
                    <a:pt x="3747" y="290"/>
                  </a:cubicBezTo>
                  <a:cubicBezTo>
                    <a:pt x="3736" y="400"/>
                    <a:pt x="3646" y="438"/>
                    <a:pt x="3569" y="485"/>
                  </a:cubicBezTo>
                  <a:cubicBezTo>
                    <a:pt x="3385" y="598"/>
                    <a:pt x="3209" y="721"/>
                    <a:pt x="3063" y="883"/>
                  </a:cubicBezTo>
                  <a:cubicBezTo>
                    <a:pt x="3033" y="917"/>
                    <a:pt x="2996" y="946"/>
                    <a:pt x="2962" y="976"/>
                  </a:cubicBezTo>
                  <a:cubicBezTo>
                    <a:pt x="2790" y="1129"/>
                    <a:pt x="2604" y="1269"/>
                    <a:pt x="2449" y="1437"/>
                  </a:cubicBezTo>
                  <a:cubicBezTo>
                    <a:pt x="2305" y="1593"/>
                    <a:pt x="2138" y="1709"/>
                    <a:pt x="1965" y="1823"/>
                  </a:cubicBezTo>
                  <a:cubicBezTo>
                    <a:pt x="1895" y="1869"/>
                    <a:pt x="1827" y="1922"/>
                    <a:pt x="1771" y="1984"/>
                  </a:cubicBezTo>
                  <a:cubicBezTo>
                    <a:pt x="1643" y="2125"/>
                    <a:pt x="1626" y="2131"/>
                    <a:pt x="1463" y="2052"/>
                  </a:cubicBezTo>
                  <a:cubicBezTo>
                    <a:pt x="1391" y="2016"/>
                    <a:pt x="1340" y="1964"/>
                    <a:pt x="1298" y="1898"/>
                  </a:cubicBezTo>
                  <a:cubicBezTo>
                    <a:pt x="1235" y="1801"/>
                    <a:pt x="1176" y="1700"/>
                    <a:pt x="1098" y="1616"/>
                  </a:cubicBezTo>
                  <a:cubicBezTo>
                    <a:pt x="917" y="1418"/>
                    <a:pt x="727" y="1229"/>
                    <a:pt x="541" y="1035"/>
                  </a:cubicBezTo>
                  <a:cubicBezTo>
                    <a:pt x="493" y="987"/>
                    <a:pt x="442" y="944"/>
                    <a:pt x="457" y="859"/>
                  </a:cubicBezTo>
                  <a:cubicBezTo>
                    <a:pt x="469" y="800"/>
                    <a:pt x="420" y="760"/>
                    <a:pt x="367" y="740"/>
                  </a:cubicBezTo>
                  <a:cubicBezTo>
                    <a:pt x="271" y="701"/>
                    <a:pt x="172" y="697"/>
                    <a:pt x="73" y="728"/>
                  </a:cubicBezTo>
                  <a:cubicBezTo>
                    <a:pt x="29" y="743"/>
                    <a:pt x="1" y="789"/>
                    <a:pt x="10" y="838"/>
                  </a:cubicBezTo>
                  <a:cubicBezTo>
                    <a:pt x="33" y="942"/>
                    <a:pt x="90" y="1030"/>
                    <a:pt x="195" y="1049"/>
                  </a:cubicBezTo>
                  <a:cubicBezTo>
                    <a:pt x="318" y="1071"/>
                    <a:pt x="380" y="1153"/>
                    <a:pt x="446" y="1236"/>
                  </a:cubicBezTo>
                  <a:cubicBezTo>
                    <a:pt x="517" y="1327"/>
                    <a:pt x="572" y="1433"/>
                    <a:pt x="656" y="1509"/>
                  </a:cubicBezTo>
                  <a:cubicBezTo>
                    <a:pt x="827" y="1661"/>
                    <a:pt x="936" y="1854"/>
                    <a:pt x="1058" y="2040"/>
                  </a:cubicBezTo>
                  <a:cubicBezTo>
                    <a:pt x="1133" y="2157"/>
                    <a:pt x="1208" y="2273"/>
                    <a:pt x="1281" y="2390"/>
                  </a:cubicBezTo>
                  <a:cubicBezTo>
                    <a:pt x="1316" y="2444"/>
                    <a:pt x="1359" y="2487"/>
                    <a:pt x="1423" y="2499"/>
                  </a:cubicBezTo>
                  <a:cubicBezTo>
                    <a:pt x="1468" y="2507"/>
                    <a:pt x="1529" y="2508"/>
                    <a:pt x="1542" y="2457"/>
                  </a:cubicBezTo>
                  <a:cubicBezTo>
                    <a:pt x="1560" y="2384"/>
                    <a:pt x="1608" y="2370"/>
                    <a:pt x="1665" y="2342"/>
                  </a:cubicBezTo>
                  <a:cubicBezTo>
                    <a:pt x="1744" y="2300"/>
                    <a:pt x="1823" y="2241"/>
                    <a:pt x="1877" y="2170"/>
                  </a:cubicBezTo>
                  <a:cubicBezTo>
                    <a:pt x="1944" y="2082"/>
                    <a:pt x="2022" y="2012"/>
                    <a:pt x="2118" y="1961"/>
                  </a:cubicBezTo>
                  <a:cubicBezTo>
                    <a:pt x="2413" y="1803"/>
                    <a:pt x="2628" y="1547"/>
                    <a:pt x="2880" y="1335"/>
                  </a:cubicBezTo>
                  <a:cubicBezTo>
                    <a:pt x="3168" y="1093"/>
                    <a:pt x="3425" y="816"/>
                    <a:pt x="3758" y="629"/>
                  </a:cubicBezTo>
                  <a:cubicBezTo>
                    <a:pt x="3798" y="607"/>
                    <a:pt x="3834" y="576"/>
                    <a:pt x="3875" y="557"/>
                  </a:cubicBezTo>
                  <a:cubicBezTo>
                    <a:pt x="4024" y="486"/>
                    <a:pt x="4100" y="335"/>
                    <a:pt x="4230" y="243"/>
                  </a:cubicBezTo>
                  <a:cubicBezTo>
                    <a:pt x="4252" y="226"/>
                    <a:pt x="4266" y="193"/>
                    <a:pt x="4276" y="165"/>
                  </a:cubicBezTo>
                  <a:cubicBezTo>
                    <a:pt x="4295" y="118"/>
                    <a:pt x="4290" y="73"/>
                    <a:pt x="4248" y="41"/>
                  </a:cubicBezTo>
                  <a:cubicBezTo>
                    <a:pt x="4209" y="12"/>
                    <a:pt x="4165" y="0"/>
                    <a:pt x="4120" y="2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24"/>
            <p:cNvSpPr/>
            <p:nvPr/>
          </p:nvSpPr>
          <p:spPr>
            <a:xfrm>
              <a:off x="4616375" y="5129850"/>
              <a:ext cx="75150" cy="57325"/>
            </a:xfrm>
            <a:custGeom>
              <a:avLst/>
              <a:gdLst/>
              <a:ahLst/>
              <a:cxnLst/>
              <a:rect l="l" t="t" r="r" b="b"/>
              <a:pathLst>
                <a:path w="3006" h="2293" extrusionOk="0">
                  <a:moveTo>
                    <a:pt x="530" y="2004"/>
                  </a:moveTo>
                  <a:cubicBezTo>
                    <a:pt x="601" y="1948"/>
                    <a:pt x="665" y="1875"/>
                    <a:pt x="706" y="1795"/>
                  </a:cubicBezTo>
                  <a:cubicBezTo>
                    <a:pt x="757" y="1694"/>
                    <a:pt x="828" y="1622"/>
                    <a:pt x="924" y="1568"/>
                  </a:cubicBezTo>
                  <a:cubicBezTo>
                    <a:pt x="997" y="1527"/>
                    <a:pt x="1065" y="1475"/>
                    <a:pt x="1139" y="1436"/>
                  </a:cubicBezTo>
                  <a:cubicBezTo>
                    <a:pt x="1305" y="1350"/>
                    <a:pt x="1418" y="1220"/>
                    <a:pt x="1466" y="1041"/>
                  </a:cubicBezTo>
                  <a:cubicBezTo>
                    <a:pt x="1492" y="944"/>
                    <a:pt x="1552" y="880"/>
                    <a:pt x="1633" y="829"/>
                  </a:cubicBezTo>
                  <a:cubicBezTo>
                    <a:pt x="1685" y="796"/>
                    <a:pt x="1736" y="762"/>
                    <a:pt x="1789" y="732"/>
                  </a:cubicBezTo>
                  <a:cubicBezTo>
                    <a:pt x="1920" y="661"/>
                    <a:pt x="2056" y="615"/>
                    <a:pt x="2207" y="665"/>
                  </a:cubicBezTo>
                  <a:cubicBezTo>
                    <a:pt x="2288" y="691"/>
                    <a:pt x="2362" y="666"/>
                    <a:pt x="2420" y="611"/>
                  </a:cubicBezTo>
                  <a:cubicBezTo>
                    <a:pt x="2474" y="559"/>
                    <a:pt x="2522" y="498"/>
                    <a:pt x="2566" y="437"/>
                  </a:cubicBezTo>
                  <a:cubicBezTo>
                    <a:pt x="2592" y="400"/>
                    <a:pt x="2604" y="352"/>
                    <a:pt x="2625" y="312"/>
                  </a:cubicBezTo>
                  <a:cubicBezTo>
                    <a:pt x="2692" y="186"/>
                    <a:pt x="2765" y="71"/>
                    <a:pt x="2939" y="107"/>
                  </a:cubicBezTo>
                  <a:cubicBezTo>
                    <a:pt x="2955" y="110"/>
                    <a:pt x="2979" y="74"/>
                    <a:pt x="3006" y="51"/>
                  </a:cubicBezTo>
                  <a:cubicBezTo>
                    <a:pt x="2876" y="0"/>
                    <a:pt x="2876" y="0"/>
                    <a:pt x="2824" y="23"/>
                  </a:cubicBezTo>
                  <a:cubicBezTo>
                    <a:pt x="2688" y="81"/>
                    <a:pt x="2566" y="158"/>
                    <a:pt x="2486" y="288"/>
                  </a:cubicBezTo>
                  <a:cubicBezTo>
                    <a:pt x="2459" y="334"/>
                    <a:pt x="2424" y="377"/>
                    <a:pt x="2386" y="413"/>
                  </a:cubicBezTo>
                  <a:cubicBezTo>
                    <a:pt x="2341" y="457"/>
                    <a:pt x="2289" y="483"/>
                    <a:pt x="2220" y="466"/>
                  </a:cubicBezTo>
                  <a:cubicBezTo>
                    <a:pt x="2020" y="416"/>
                    <a:pt x="1840" y="481"/>
                    <a:pt x="1673" y="582"/>
                  </a:cubicBezTo>
                  <a:cubicBezTo>
                    <a:pt x="1501" y="684"/>
                    <a:pt x="1324" y="782"/>
                    <a:pt x="1275" y="1004"/>
                  </a:cubicBezTo>
                  <a:cubicBezTo>
                    <a:pt x="1251" y="1112"/>
                    <a:pt x="1177" y="1191"/>
                    <a:pt x="1080" y="1250"/>
                  </a:cubicBezTo>
                  <a:cubicBezTo>
                    <a:pt x="982" y="1311"/>
                    <a:pt x="890" y="1379"/>
                    <a:pt x="791" y="1438"/>
                  </a:cubicBezTo>
                  <a:cubicBezTo>
                    <a:pt x="696" y="1495"/>
                    <a:pt x="625" y="1565"/>
                    <a:pt x="573" y="1666"/>
                  </a:cubicBezTo>
                  <a:cubicBezTo>
                    <a:pt x="454" y="1897"/>
                    <a:pt x="258" y="2027"/>
                    <a:pt x="6" y="2076"/>
                  </a:cubicBezTo>
                  <a:cubicBezTo>
                    <a:pt x="1" y="2235"/>
                    <a:pt x="64" y="2292"/>
                    <a:pt x="183" y="2228"/>
                  </a:cubicBezTo>
                  <a:cubicBezTo>
                    <a:pt x="304" y="2162"/>
                    <a:pt x="422" y="2088"/>
                    <a:pt x="530" y="200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24"/>
            <p:cNvSpPr/>
            <p:nvPr/>
          </p:nvSpPr>
          <p:spPr>
            <a:xfrm>
              <a:off x="4646725" y="5166650"/>
              <a:ext cx="68650" cy="52375"/>
            </a:xfrm>
            <a:custGeom>
              <a:avLst/>
              <a:gdLst/>
              <a:ahLst/>
              <a:cxnLst/>
              <a:rect l="l" t="t" r="r" b="b"/>
              <a:pathLst>
                <a:path w="2746" h="2095" extrusionOk="0">
                  <a:moveTo>
                    <a:pt x="76" y="2095"/>
                  </a:moveTo>
                  <a:cubicBezTo>
                    <a:pt x="97" y="2093"/>
                    <a:pt x="120" y="2084"/>
                    <a:pt x="140" y="2075"/>
                  </a:cubicBezTo>
                  <a:cubicBezTo>
                    <a:pt x="233" y="2030"/>
                    <a:pt x="298" y="1959"/>
                    <a:pt x="353" y="1871"/>
                  </a:cubicBezTo>
                  <a:cubicBezTo>
                    <a:pt x="507" y="1630"/>
                    <a:pt x="690" y="1415"/>
                    <a:pt x="951" y="1278"/>
                  </a:cubicBezTo>
                  <a:cubicBezTo>
                    <a:pt x="1094" y="1202"/>
                    <a:pt x="1222" y="1105"/>
                    <a:pt x="1320" y="971"/>
                  </a:cubicBezTo>
                  <a:cubicBezTo>
                    <a:pt x="1343" y="940"/>
                    <a:pt x="1371" y="909"/>
                    <a:pt x="1403" y="892"/>
                  </a:cubicBezTo>
                  <a:cubicBezTo>
                    <a:pt x="1546" y="816"/>
                    <a:pt x="1632" y="690"/>
                    <a:pt x="1715" y="560"/>
                  </a:cubicBezTo>
                  <a:cubicBezTo>
                    <a:pt x="1760" y="487"/>
                    <a:pt x="1817" y="427"/>
                    <a:pt x="1890" y="382"/>
                  </a:cubicBezTo>
                  <a:cubicBezTo>
                    <a:pt x="1948" y="347"/>
                    <a:pt x="2003" y="338"/>
                    <a:pt x="2064" y="371"/>
                  </a:cubicBezTo>
                  <a:cubicBezTo>
                    <a:pt x="2117" y="401"/>
                    <a:pt x="2170" y="427"/>
                    <a:pt x="2228" y="456"/>
                  </a:cubicBezTo>
                  <a:cubicBezTo>
                    <a:pt x="2389" y="369"/>
                    <a:pt x="2536" y="273"/>
                    <a:pt x="2678" y="167"/>
                  </a:cubicBezTo>
                  <a:cubicBezTo>
                    <a:pt x="2702" y="150"/>
                    <a:pt x="2723" y="124"/>
                    <a:pt x="2735" y="98"/>
                  </a:cubicBezTo>
                  <a:cubicBezTo>
                    <a:pt x="2745" y="80"/>
                    <a:pt x="2746" y="51"/>
                    <a:pt x="2736" y="36"/>
                  </a:cubicBezTo>
                  <a:cubicBezTo>
                    <a:pt x="2727" y="19"/>
                    <a:pt x="2697" y="1"/>
                    <a:pt x="2683" y="5"/>
                  </a:cubicBezTo>
                  <a:cubicBezTo>
                    <a:pt x="2624" y="20"/>
                    <a:pt x="2564" y="37"/>
                    <a:pt x="2511" y="66"/>
                  </a:cubicBezTo>
                  <a:cubicBezTo>
                    <a:pt x="2419" y="119"/>
                    <a:pt x="2330" y="180"/>
                    <a:pt x="2239" y="238"/>
                  </a:cubicBezTo>
                  <a:cubicBezTo>
                    <a:pt x="2172" y="210"/>
                    <a:pt x="2118" y="181"/>
                    <a:pt x="2060" y="166"/>
                  </a:cubicBezTo>
                  <a:cubicBezTo>
                    <a:pt x="2018" y="155"/>
                    <a:pt x="1961" y="145"/>
                    <a:pt x="1928" y="165"/>
                  </a:cubicBezTo>
                  <a:cubicBezTo>
                    <a:pt x="1823" y="227"/>
                    <a:pt x="1704" y="284"/>
                    <a:pt x="1631" y="375"/>
                  </a:cubicBezTo>
                  <a:cubicBezTo>
                    <a:pt x="1506" y="532"/>
                    <a:pt x="1395" y="696"/>
                    <a:pt x="1226" y="809"/>
                  </a:cubicBezTo>
                  <a:cubicBezTo>
                    <a:pt x="1213" y="817"/>
                    <a:pt x="1201" y="829"/>
                    <a:pt x="1193" y="842"/>
                  </a:cubicBezTo>
                  <a:cubicBezTo>
                    <a:pt x="1097" y="978"/>
                    <a:pt x="955" y="1055"/>
                    <a:pt x="822" y="1147"/>
                  </a:cubicBezTo>
                  <a:cubicBezTo>
                    <a:pt x="726" y="1211"/>
                    <a:pt x="626" y="1274"/>
                    <a:pt x="549" y="1356"/>
                  </a:cubicBezTo>
                  <a:cubicBezTo>
                    <a:pt x="425" y="1491"/>
                    <a:pt x="318" y="1642"/>
                    <a:pt x="202" y="1785"/>
                  </a:cubicBezTo>
                  <a:cubicBezTo>
                    <a:pt x="159" y="1839"/>
                    <a:pt x="114" y="1890"/>
                    <a:pt x="68" y="1942"/>
                  </a:cubicBezTo>
                  <a:cubicBezTo>
                    <a:pt x="48" y="1965"/>
                    <a:pt x="23" y="1985"/>
                    <a:pt x="9" y="2011"/>
                  </a:cubicBezTo>
                  <a:cubicBezTo>
                    <a:pt x="1" y="2028"/>
                    <a:pt x="2" y="2061"/>
                    <a:pt x="14" y="2075"/>
                  </a:cubicBezTo>
                  <a:cubicBezTo>
                    <a:pt x="25" y="2089"/>
                    <a:pt x="54" y="2095"/>
                    <a:pt x="76" y="209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24"/>
            <p:cNvSpPr/>
            <p:nvPr/>
          </p:nvSpPr>
          <p:spPr>
            <a:xfrm>
              <a:off x="4687850" y="5184075"/>
              <a:ext cx="47650" cy="64200"/>
            </a:xfrm>
            <a:custGeom>
              <a:avLst/>
              <a:gdLst/>
              <a:ahLst/>
              <a:cxnLst/>
              <a:rect l="l" t="t" r="r" b="b"/>
              <a:pathLst>
                <a:path w="1906" h="2568" extrusionOk="0">
                  <a:moveTo>
                    <a:pt x="1434" y="430"/>
                  </a:moveTo>
                  <a:cubicBezTo>
                    <a:pt x="1273" y="445"/>
                    <a:pt x="1156" y="553"/>
                    <a:pt x="1029" y="638"/>
                  </a:cubicBezTo>
                  <a:cubicBezTo>
                    <a:pt x="1001" y="658"/>
                    <a:pt x="978" y="696"/>
                    <a:pt x="967" y="731"/>
                  </a:cubicBezTo>
                  <a:cubicBezTo>
                    <a:pt x="920" y="884"/>
                    <a:pt x="875" y="1038"/>
                    <a:pt x="835" y="1193"/>
                  </a:cubicBezTo>
                  <a:cubicBezTo>
                    <a:pt x="774" y="1430"/>
                    <a:pt x="595" y="1566"/>
                    <a:pt x="349" y="1554"/>
                  </a:cubicBezTo>
                  <a:cubicBezTo>
                    <a:pt x="288" y="1552"/>
                    <a:pt x="227" y="1545"/>
                    <a:pt x="166" y="1548"/>
                  </a:cubicBezTo>
                  <a:cubicBezTo>
                    <a:pt x="65" y="1553"/>
                    <a:pt x="4" y="1604"/>
                    <a:pt x="2" y="1705"/>
                  </a:cubicBezTo>
                  <a:cubicBezTo>
                    <a:pt x="0" y="1857"/>
                    <a:pt x="7" y="2011"/>
                    <a:pt x="28" y="2162"/>
                  </a:cubicBezTo>
                  <a:cubicBezTo>
                    <a:pt x="42" y="2267"/>
                    <a:pt x="83" y="2369"/>
                    <a:pt x="122" y="2467"/>
                  </a:cubicBezTo>
                  <a:cubicBezTo>
                    <a:pt x="141" y="2513"/>
                    <a:pt x="170" y="2567"/>
                    <a:pt x="237" y="2564"/>
                  </a:cubicBezTo>
                  <a:cubicBezTo>
                    <a:pt x="268" y="2562"/>
                    <a:pt x="260" y="2502"/>
                    <a:pt x="227" y="2425"/>
                  </a:cubicBezTo>
                  <a:cubicBezTo>
                    <a:pt x="133" y="2213"/>
                    <a:pt x="79" y="1994"/>
                    <a:pt x="131" y="1736"/>
                  </a:cubicBezTo>
                  <a:cubicBezTo>
                    <a:pt x="243" y="1746"/>
                    <a:pt x="335" y="1755"/>
                    <a:pt x="426" y="1758"/>
                  </a:cubicBezTo>
                  <a:cubicBezTo>
                    <a:pt x="472" y="1760"/>
                    <a:pt x="523" y="1765"/>
                    <a:pt x="561" y="1748"/>
                  </a:cubicBezTo>
                  <a:cubicBezTo>
                    <a:pt x="801" y="1637"/>
                    <a:pt x="995" y="1488"/>
                    <a:pt x="1039" y="1203"/>
                  </a:cubicBezTo>
                  <a:cubicBezTo>
                    <a:pt x="1050" y="1121"/>
                    <a:pt x="1088" y="1043"/>
                    <a:pt x="1108" y="961"/>
                  </a:cubicBezTo>
                  <a:cubicBezTo>
                    <a:pt x="1153" y="775"/>
                    <a:pt x="1289" y="685"/>
                    <a:pt x="1459" y="634"/>
                  </a:cubicBezTo>
                  <a:cubicBezTo>
                    <a:pt x="1487" y="624"/>
                    <a:pt x="1520" y="625"/>
                    <a:pt x="1548" y="616"/>
                  </a:cubicBezTo>
                  <a:cubicBezTo>
                    <a:pt x="1720" y="556"/>
                    <a:pt x="1846" y="456"/>
                    <a:pt x="1849" y="255"/>
                  </a:cubicBezTo>
                  <a:cubicBezTo>
                    <a:pt x="1849" y="232"/>
                    <a:pt x="1854" y="209"/>
                    <a:pt x="1854" y="186"/>
                  </a:cubicBezTo>
                  <a:cubicBezTo>
                    <a:pt x="1852" y="130"/>
                    <a:pt x="1906" y="47"/>
                    <a:pt x="1825" y="26"/>
                  </a:cubicBezTo>
                  <a:cubicBezTo>
                    <a:pt x="1727" y="0"/>
                    <a:pt x="1737" y="107"/>
                    <a:pt x="1710" y="162"/>
                  </a:cubicBezTo>
                  <a:cubicBezTo>
                    <a:pt x="1703" y="176"/>
                    <a:pt x="1698" y="191"/>
                    <a:pt x="1693" y="206"/>
                  </a:cubicBezTo>
                  <a:cubicBezTo>
                    <a:pt x="1651" y="332"/>
                    <a:pt x="1577" y="417"/>
                    <a:pt x="1434" y="43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24"/>
            <p:cNvSpPr/>
            <p:nvPr/>
          </p:nvSpPr>
          <p:spPr>
            <a:xfrm>
              <a:off x="4631500" y="5153800"/>
              <a:ext cx="65025" cy="47575"/>
            </a:xfrm>
            <a:custGeom>
              <a:avLst/>
              <a:gdLst/>
              <a:ahLst/>
              <a:cxnLst/>
              <a:rect l="l" t="t" r="r" b="b"/>
              <a:pathLst>
                <a:path w="2601" h="1903" extrusionOk="0">
                  <a:moveTo>
                    <a:pt x="447" y="1641"/>
                  </a:moveTo>
                  <a:cubicBezTo>
                    <a:pt x="564" y="1464"/>
                    <a:pt x="715" y="1328"/>
                    <a:pt x="901" y="1226"/>
                  </a:cubicBezTo>
                  <a:cubicBezTo>
                    <a:pt x="1001" y="1170"/>
                    <a:pt x="1115" y="1117"/>
                    <a:pt x="1183" y="1030"/>
                  </a:cubicBezTo>
                  <a:cubicBezTo>
                    <a:pt x="1282" y="906"/>
                    <a:pt x="1397" y="814"/>
                    <a:pt x="1534" y="741"/>
                  </a:cubicBezTo>
                  <a:cubicBezTo>
                    <a:pt x="1574" y="719"/>
                    <a:pt x="1610" y="689"/>
                    <a:pt x="1643" y="657"/>
                  </a:cubicBezTo>
                  <a:cubicBezTo>
                    <a:pt x="1692" y="609"/>
                    <a:pt x="1727" y="542"/>
                    <a:pt x="1784" y="506"/>
                  </a:cubicBezTo>
                  <a:cubicBezTo>
                    <a:pt x="1845" y="468"/>
                    <a:pt x="1924" y="460"/>
                    <a:pt x="1992" y="430"/>
                  </a:cubicBezTo>
                  <a:cubicBezTo>
                    <a:pt x="2041" y="409"/>
                    <a:pt x="2084" y="374"/>
                    <a:pt x="2129" y="346"/>
                  </a:cubicBezTo>
                  <a:cubicBezTo>
                    <a:pt x="2194" y="303"/>
                    <a:pt x="2259" y="262"/>
                    <a:pt x="2341" y="211"/>
                  </a:cubicBezTo>
                  <a:cubicBezTo>
                    <a:pt x="2412" y="212"/>
                    <a:pt x="2481" y="217"/>
                    <a:pt x="2549" y="214"/>
                  </a:cubicBezTo>
                  <a:cubicBezTo>
                    <a:pt x="2566" y="213"/>
                    <a:pt x="2590" y="191"/>
                    <a:pt x="2595" y="173"/>
                  </a:cubicBezTo>
                  <a:cubicBezTo>
                    <a:pt x="2600" y="155"/>
                    <a:pt x="2594" y="121"/>
                    <a:pt x="2581" y="113"/>
                  </a:cubicBezTo>
                  <a:cubicBezTo>
                    <a:pt x="2474" y="45"/>
                    <a:pt x="2360" y="0"/>
                    <a:pt x="2235" y="65"/>
                  </a:cubicBezTo>
                  <a:cubicBezTo>
                    <a:pt x="2167" y="99"/>
                    <a:pt x="2103" y="142"/>
                    <a:pt x="2034" y="178"/>
                  </a:cubicBezTo>
                  <a:cubicBezTo>
                    <a:pt x="1995" y="199"/>
                    <a:pt x="1948" y="230"/>
                    <a:pt x="1908" y="225"/>
                  </a:cubicBezTo>
                  <a:cubicBezTo>
                    <a:pt x="1789" y="210"/>
                    <a:pt x="1719" y="280"/>
                    <a:pt x="1656" y="356"/>
                  </a:cubicBezTo>
                  <a:cubicBezTo>
                    <a:pt x="1565" y="464"/>
                    <a:pt x="1454" y="541"/>
                    <a:pt x="1340" y="621"/>
                  </a:cubicBezTo>
                  <a:cubicBezTo>
                    <a:pt x="1254" y="683"/>
                    <a:pt x="1179" y="761"/>
                    <a:pt x="1100" y="834"/>
                  </a:cubicBezTo>
                  <a:cubicBezTo>
                    <a:pt x="1043" y="884"/>
                    <a:pt x="996" y="948"/>
                    <a:pt x="932" y="986"/>
                  </a:cubicBezTo>
                  <a:cubicBezTo>
                    <a:pt x="678" y="1138"/>
                    <a:pt x="460" y="1326"/>
                    <a:pt x="289" y="1570"/>
                  </a:cubicBezTo>
                  <a:cubicBezTo>
                    <a:pt x="227" y="1659"/>
                    <a:pt x="148" y="1731"/>
                    <a:pt x="32" y="1747"/>
                  </a:cubicBezTo>
                  <a:cubicBezTo>
                    <a:pt x="22" y="1748"/>
                    <a:pt x="16" y="1769"/>
                    <a:pt x="1" y="1790"/>
                  </a:cubicBezTo>
                  <a:cubicBezTo>
                    <a:pt x="22" y="1823"/>
                    <a:pt x="45" y="1858"/>
                    <a:pt x="72" y="1903"/>
                  </a:cubicBezTo>
                  <a:cubicBezTo>
                    <a:pt x="229" y="1852"/>
                    <a:pt x="359" y="1774"/>
                    <a:pt x="447" y="164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4"/>
            <p:cNvSpPr/>
            <p:nvPr/>
          </p:nvSpPr>
          <p:spPr>
            <a:xfrm>
              <a:off x="4809750" y="5096900"/>
              <a:ext cx="26650" cy="52300"/>
            </a:xfrm>
            <a:custGeom>
              <a:avLst/>
              <a:gdLst/>
              <a:ahLst/>
              <a:cxnLst/>
              <a:rect l="l" t="t" r="r" b="b"/>
              <a:pathLst>
                <a:path w="1066" h="2092" extrusionOk="0">
                  <a:moveTo>
                    <a:pt x="439" y="330"/>
                  </a:moveTo>
                  <a:cubicBezTo>
                    <a:pt x="399" y="364"/>
                    <a:pt x="371" y="412"/>
                    <a:pt x="343" y="457"/>
                  </a:cubicBezTo>
                  <a:cubicBezTo>
                    <a:pt x="290" y="541"/>
                    <a:pt x="242" y="627"/>
                    <a:pt x="178" y="735"/>
                  </a:cubicBezTo>
                  <a:cubicBezTo>
                    <a:pt x="161" y="725"/>
                    <a:pt x="142" y="706"/>
                    <a:pt x="122" y="703"/>
                  </a:cubicBezTo>
                  <a:cubicBezTo>
                    <a:pt x="38" y="691"/>
                    <a:pt x="1" y="731"/>
                    <a:pt x="27" y="801"/>
                  </a:cubicBezTo>
                  <a:cubicBezTo>
                    <a:pt x="46" y="852"/>
                    <a:pt x="69" y="901"/>
                    <a:pt x="96" y="947"/>
                  </a:cubicBezTo>
                  <a:cubicBezTo>
                    <a:pt x="278" y="1240"/>
                    <a:pt x="459" y="1534"/>
                    <a:pt x="645" y="1825"/>
                  </a:cubicBezTo>
                  <a:cubicBezTo>
                    <a:pt x="694" y="1902"/>
                    <a:pt x="754" y="1973"/>
                    <a:pt x="814" y="2042"/>
                  </a:cubicBezTo>
                  <a:cubicBezTo>
                    <a:pt x="855" y="2090"/>
                    <a:pt x="907" y="2091"/>
                    <a:pt x="956" y="2047"/>
                  </a:cubicBezTo>
                  <a:cubicBezTo>
                    <a:pt x="993" y="2013"/>
                    <a:pt x="1020" y="1969"/>
                    <a:pt x="1065" y="1915"/>
                  </a:cubicBezTo>
                  <a:cubicBezTo>
                    <a:pt x="914" y="1893"/>
                    <a:pt x="853" y="1807"/>
                    <a:pt x="826" y="1690"/>
                  </a:cubicBezTo>
                  <a:cubicBezTo>
                    <a:pt x="897" y="1572"/>
                    <a:pt x="965" y="1454"/>
                    <a:pt x="869" y="1314"/>
                  </a:cubicBezTo>
                  <a:cubicBezTo>
                    <a:pt x="855" y="1294"/>
                    <a:pt x="865" y="1254"/>
                    <a:pt x="868" y="1223"/>
                  </a:cubicBezTo>
                  <a:cubicBezTo>
                    <a:pt x="873" y="1155"/>
                    <a:pt x="883" y="1087"/>
                    <a:pt x="884" y="1017"/>
                  </a:cubicBezTo>
                  <a:cubicBezTo>
                    <a:pt x="887" y="910"/>
                    <a:pt x="885" y="802"/>
                    <a:pt x="879" y="696"/>
                  </a:cubicBezTo>
                  <a:cubicBezTo>
                    <a:pt x="877" y="673"/>
                    <a:pt x="847" y="639"/>
                    <a:pt x="824" y="635"/>
                  </a:cubicBezTo>
                  <a:cubicBezTo>
                    <a:pt x="806" y="632"/>
                    <a:pt x="769" y="660"/>
                    <a:pt x="761" y="682"/>
                  </a:cubicBezTo>
                  <a:cubicBezTo>
                    <a:pt x="743" y="732"/>
                    <a:pt x="739" y="786"/>
                    <a:pt x="731" y="839"/>
                  </a:cubicBezTo>
                  <a:cubicBezTo>
                    <a:pt x="718" y="930"/>
                    <a:pt x="705" y="1021"/>
                    <a:pt x="695" y="1113"/>
                  </a:cubicBezTo>
                  <a:cubicBezTo>
                    <a:pt x="686" y="1210"/>
                    <a:pt x="679" y="1307"/>
                    <a:pt x="670" y="1431"/>
                  </a:cubicBezTo>
                  <a:cubicBezTo>
                    <a:pt x="519" y="1315"/>
                    <a:pt x="544" y="1184"/>
                    <a:pt x="561" y="1068"/>
                  </a:cubicBezTo>
                  <a:cubicBezTo>
                    <a:pt x="588" y="893"/>
                    <a:pt x="624" y="720"/>
                    <a:pt x="617" y="543"/>
                  </a:cubicBezTo>
                  <a:cubicBezTo>
                    <a:pt x="614" y="441"/>
                    <a:pt x="666" y="374"/>
                    <a:pt x="752" y="321"/>
                  </a:cubicBezTo>
                  <a:cubicBezTo>
                    <a:pt x="850" y="261"/>
                    <a:pt x="939" y="187"/>
                    <a:pt x="1028" y="113"/>
                  </a:cubicBezTo>
                  <a:cubicBezTo>
                    <a:pt x="1045" y="99"/>
                    <a:pt x="1056" y="52"/>
                    <a:pt x="1046" y="33"/>
                  </a:cubicBezTo>
                  <a:cubicBezTo>
                    <a:pt x="1037" y="16"/>
                    <a:pt x="989" y="1"/>
                    <a:pt x="969" y="10"/>
                  </a:cubicBezTo>
                  <a:cubicBezTo>
                    <a:pt x="779" y="96"/>
                    <a:pt x="598" y="197"/>
                    <a:pt x="439" y="330"/>
                  </a:cubicBezTo>
                  <a:close/>
                  <a:moveTo>
                    <a:pt x="406" y="1032"/>
                  </a:moveTo>
                  <a:cubicBezTo>
                    <a:pt x="331" y="972"/>
                    <a:pt x="289" y="897"/>
                    <a:pt x="255" y="817"/>
                  </a:cubicBezTo>
                  <a:cubicBezTo>
                    <a:pt x="326" y="764"/>
                    <a:pt x="390" y="715"/>
                    <a:pt x="455" y="667"/>
                  </a:cubicBezTo>
                  <a:cubicBezTo>
                    <a:pt x="484" y="828"/>
                    <a:pt x="481" y="847"/>
                    <a:pt x="406" y="103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24"/>
            <p:cNvSpPr/>
            <p:nvPr/>
          </p:nvSpPr>
          <p:spPr>
            <a:xfrm>
              <a:off x="4834750" y="5094900"/>
              <a:ext cx="31650" cy="45825"/>
            </a:xfrm>
            <a:custGeom>
              <a:avLst/>
              <a:gdLst/>
              <a:ahLst/>
              <a:cxnLst/>
              <a:rect l="l" t="t" r="r" b="b"/>
              <a:pathLst>
                <a:path w="1266" h="1833" extrusionOk="0">
                  <a:moveTo>
                    <a:pt x="106" y="698"/>
                  </a:moveTo>
                  <a:cubicBezTo>
                    <a:pt x="79" y="912"/>
                    <a:pt x="54" y="1124"/>
                    <a:pt x="24" y="1337"/>
                  </a:cubicBezTo>
                  <a:cubicBezTo>
                    <a:pt x="2" y="1496"/>
                    <a:pt x="0" y="1655"/>
                    <a:pt x="18" y="1830"/>
                  </a:cubicBezTo>
                  <a:cubicBezTo>
                    <a:pt x="70" y="1824"/>
                    <a:pt x="118" y="1833"/>
                    <a:pt x="152" y="1813"/>
                  </a:cubicBezTo>
                  <a:cubicBezTo>
                    <a:pt x="402" y="1665"/>
                    <a:pt x="661" y="1528"/>
                    <a:pt x="860" y="1308"/>
                  </a:cubicBezTo>
                  <a:cubicBezTo>
                    <a:pt x="910" y="1252"/>
                    <a:pt x="956" y="1185"/>
                    <a:pt x="1033" y="1181"/>
                  </a:cubicBezTo>
                  <a:cubicBezTo>
                    <a:pt x="1113" y="1195"/>
                    <a:pt x="1149" y="1304"/>
                    <a:pt x="1256" y="1249"/>
                  </a:cubicBezTo>
                  <a:cubicBezTo>
                    <a:pt x="1237" y="1192"/>
                    <a:pt x="1221" y="1137"/>
                    <a:pt x="1196" y="1065"/>
                  </a:cubicBezTo>
                  <a:cubicBezTo>
                    <a:pt x="1209" y="1048"/>
                    <a:pt x="1222" y="1037"/>
                    <a:pt x="1227" y="1023"/>
                  </a:cubicBezTo>
                  <a:cubicBezTo>
                    <a:pt x="1239" y="990"/>
                    <a:pt x="1266" y="949"/>
                    <a:pt x="1256" y="921"/>
                  </a:cubicBezTo>
                  <a:cubicBezTo>
                    <a:pt x="1243" y="882"/>
                    <a:pt x="1197" y="885"/>
                    <a:pt x="1156" y="898"/>
                  </a:cubicBezTo>
                  <a:cubicBezTo>
                    <a:pt x="1122" y="910"/>
                    <a:pt x="1084" y="915"/>
                    <a:pt x="1033" y="927"/>
                  </a:cubicBezTo>
                  <a:cubicBezTo>
                    <a:pt x="925" y="809"/>
                    <a:pt x="796" y="704"/>
                    <a:pt x="712" y="570"/>
                  </a:cubicBezTo>
                  <a:cubicBezTo>
                    <a:pt x="580" y="356"/>
                    <a:pt x="366" y="224"/>
                    <a:pt x="219" y="27"/>
                  </a:cubicBezTo>
                  <a:cubicBezTo>
                    <a:pt x="206" y="10"/>
                    <a:pt x="157" y="1"/>
                    <a:pt x="139" y="11"/>
                  </a:cubicBezTo>
                  <a:cubicBezTo>
                    <a:pt x="121" y="23"/>
                    <a:pt x="105" y="72"/>
                    <a:pt x="115" y="90"/>
                  </a:cubicBezTo>
                  <a:cubicBezTo>
                    <a:pt x="179" y="207"/>
                    <a:pt x="167" y="325"/>
                    <a:pt x="139" y="447"/>
                  </a:cubicBezTo>
                  <a:cubicBezTo>
                    <a:pt x="120" y="529"/>
                    <a:pt x="117" y="614"/>
                    <a:pt x="106" y="698"/>
                  </a:cubicBezTo>
                  <a:close/>
                  <a:moveTo>
                    <a:pt x="288" y="397"/>
                  </a:moveTo>
                  <a:cubicBezTo>
                    <a:pt x="396" y="437"/>
                    <a:pt x="463" y="516"/>
                    <a:pt x="506" y="628"/>
                  </a:cubicBezTo>
                  <a:cubicBezTo>
                    <a:pt x="440" y="677"/>
                    <a:pt x="419" y="745"/>
                    <a:pt x="420" y="826"/>
                  </a:cubicBezTo>
                  <a:cubicBezTo>
                    <a:pt x="421" y="926"/>
                    <a:pt x="408" y="1025"/>
                    <a:pt x="406" y="1124"/>
                  </a:cubicBezTo>
                  <a:cubicBezTo>
                    <a:pt x="406" y="1140"/>
                    <a:pt x="430" y="1166"/>
                    <a:pt x="447" y="1169"/>
                  </a:cubicBezTo>
                  <a:cubicBezTo>
                    <a:pt x="464" y="1173"/>
                    <a:pt x="496" y="1161"/>
                    <a:pt x="504" y="1148"/>
                  </a:cubicBezTo>
                  <a:cubicBezTo>
                    <a:pt x="523" y="1115"/>
                    <a:pt x="537" y="1077"/>
                    <a:pt x="544" y="1040"/>
                  </a:cubicBezTo>
                  <a:cubicBezTo>
                    <a:pt x="560" y="952"/>
                    <a:pt x="571" y="861"/>
                    <a:pt x="587" y="752"/>
                  </a:cubicBezTo>
                  <a:cubicBezTo>
                    <a:pt x="685" y="843"/>
                    <a:pt x="772" y="925"/>
                    <a:pt x="861" y="1006"/>
                  </a:cubicBezTo>
                  <a:cubicBezTo>
                    <a:pt x="797" y="1147"/>
                    <a:pt x="623" y="1315"/>
                    <a:pt x="390" y="1460"/>
                  </a:cubicBezTo>
                  <a:cubicBezTo>
                    <a:pt x="308" y="1512"/>
                    <a:pt x="308" y="1512"/>
                    <a:pt x="196" y="1508"/>
                  </a:cubicBezTo>
                  <a:cubicBezTo>
                    <a:pt x="193" y="1480"/>
                    <a:pt x="185" y="1450"/>
                    <a:pt x="187" y="1420"/>
                  </a:cubicBezTo>
                  <a:cubicBezTo>
                    <a:pt x="211" y="1092"/>
                    <a:pt x="235" y="763"/>
                    <a:pt x="260" y="433"/>
                  </a:cubicBezTo>
                  <a:cubicBezTo>
                    <a:pt x="261" y="422"/>
                    <a:pt x="278" y="410"/>
                    <a:pt x="288" y="39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24"/>
            <p:cNvSpPr/>
            <p:nvPr/>
          </p:nvSpPr>
          <p:spPr>
            <a:xfrm>
              <a:off x="4724300" y="5048825"/>
              <a:ext cx="66625" cy="58525"/>
            </a:xfrm>
            <a:custGeom>
              <a:avLst/>
              <a:gdLst/>
              <a:ahLst/>
              <a:cxnLst/>
              <a:rect l="l" t="t" r="r" b="b"/>
              <a:pathLst>
                <a:path w="2665" h="2341" extrusionOk="0">
                  <a:moveTo>
                    <a:pt x="981" y="1539"/>
                  </a:moveTo>
                  <a:cubicBezTo>
                    <a:pt x="1012" y="1495"/>
                    <a:pt x="1046" y="1454"/>
                    <a:pt x="1077" y="1409"/>
                  </a:cubicBezTo>
                  <a:cubicBezTo>
                    <a:pt x="1124" y="1338"/>
                    <a:pt x="1182" y="1277"/>
                    <a:pt x="1260" y="1239"/>
                  </a:cubicBezTo>
                  <a:cubicBezTo>
                    <a:pt x="1384" y="1178"/>
                    <a:pt x="1465" y="1084"/>
                    <a:pt x="1506" y="951"/>
                  </a:cubicBezTo>
                  <a:cubicBezTo>
                    <a:pt x="1539" y="849"/>
                    <a:pt x="1592" y="756"/>
                    <a:pt x="1695" y="689"/>
                  </a:cubicBezTo>
                  <a:cubicBezTo>
                    <a:pt x="1834" y="777"/>
                    <a:pt x="1956" y="724"/>
                    <a:pt x="2080" y="648"/>
                  </a:cubicBezTo>
                  <a:cubicBezTo>
                    <a:pt x="2318" y="501"/>
                    <a:pt x="2553" y="355"/>
                    <a:pt x="2664" y="66"/>
                  </a:cubicBezTo>
                  <a:cubicBezTo>
                    <a:pt x="2617" y="1"/>
                    <a:pt x="2576" y="36"/>
                    <a:pt x="2544" y="67"/>
                  </a:cubicBezTo>
                  <a:cubicBezTo>
                    <a:pt x="2346" y="252"/>
                    <a:pt x="2096" y="362"/>
                    <a:pt x="1887" y="509"/>
                  </a:cubicBezTo>
                  <a:cubicBezTo>
                    <a:pt x="1683" y="459"/>
                    <a:pt x="1626" y="474"/>
                    <a:pt x="1505" y="607"/>
                  </a:cubicBezTo>
                  <a:cubicBezTo>
                    <a:pt x="1469" y="646"/>
                    <a:pt x="1425" y="687"/>
                    <a:pt x="1409" y="735"/>
                  </a:cubicBezTo>
                  <a:cubicBezTo>
                    <a:pt x="1341" y="942"/>
                    <a:pt x="1198" y="1084"/>
                    <a:pt x="1028" y="1208"/>
                  </a:cubicBezTo>
                  <a:cubicBezTo>
                    <a:pt x="1004" y="1226"/>
                    <a:pt x="985" y="1252"/>
                    <a:pt x="966" y="1277"/>
                  </a:cubicBezTo>
                  <a:cubicBezTo>
                    <a:pt x="879" y="1394"/>
                    <a:pt x="789" y="1507"/>
                    <a:pt x="709" y="1629"/>
                  </a:cubicBezTo>
                  <a:cubicBezTo>
                    <a:pt x="656" y="1709"/>
                    <a:pt x="592" y="1770"/>
                    <a:pt x="512" y="1819"/>
                  </a:cubicBezTo>
                  <a:cubicBezTo>
                    <a:pt x="399" y="1886"/>
                    <a:pt x="292" y="1960"/>
                    <a:pt x="221" y="2075"/>
                  </a:cubicBezTo>
                  <a:cubicBezTo>
                    <a:pt x="181" y="2141"/>
                    <a:pt x="122" y="2166"/>
                    <a:pt x="46" y="2164"/>
                  </a:cubicBezTo>
                  <a:cubicBezTo>
                    <a:pt x="30" y="2163"/>
                    <a:pt x="1" y="2190"/>
                    <a:pt x="1" y="2205"/>
                  </a:cubicBezTo>
                  <a:cubicBezTo>
                    <a:pt x="1" y="2233"/>
                    <a:pt x="10" y="2267"/>
                    <a:pt x="29" y="2287"/>
                  </a:cubicBezTo>
                  <a:cubicBezTo>
                    <a:pt x="69" y="2330"/>
                    <a:pt x="126" y="2340"/>
                    <a:pt x="175" y="2310"/>
                  </a:cubicBezTo>
                  <a:cubicBezTo>
                    <a:pt x="240" y="2270"/>
                    <a:pt x="300" y="2222"/>
                    <a:pt x="356" y="2170"/>
                  </a:cubicBezTo>
                  <a:cubicBezTo>
                    <a:pt x="413" y="2120"/>
                    <a:pt x="453" y="2042"/>
                    <a:pt x="516" y="2008"/>
                  </a:cubicBezTo>
                  <a:cubicBezTo>
                    <a:pt x="722" y="1899"/>
                    <a:pt x="854" y="1723"/>
                    <a:pt x="981" y="153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4"/>
            <p:cNvSpPr/>
            <p:nvPr/>
          </p:nvSpPr>
          <p:spPr>
            <a:xfrm>
              <a:off x="4713675" y="5032400"/>
              <a:ext cx="65650" cy="52575"/>
            </a:xfrm>
            <a:custGeom>
              <a:avLst/>
              <a:gdLst/>
              <a:ahLst/>
              <a:cxnLst/>
              <a:rect l="l" t="t" r="r" b="b"/>
              <a:pathLst>
                <a:path w="2626" h="2103" extrusionOk="0">
                  <a:moveTo>
                    <a:pt x="300" y="1906"/>
                  </a:moveTo>
                  <a:cubicBezTo>
                    <a:pt x="476" y="1662"/>
                    <a:pt x="672" y="1439"/>
                    <a:pt x="947" y="1298"/>
                  </a:cubicBezTo>
                  <a:cubicBezTo>
                    <a:pt x="1057" y="1243"/>
                    <a:pt x="1147" y="1161"/>
                    <a:pt x="1228" y="1065"/>
                  </a:cubicBezTo>
                  <a:cubicBezTo>
                    <a:pt x="1271" y="1013"/>
                    <a:pt x="1324" y="964"/>
                    <a:pt x="1382" y="929"/>
                  </a:cubicBezTo>
                  <a:cubicBezTo>
                    <a:pt x="1509" y="853"/>
                    <a:pt x="1616" y="759"/>
                    <a:pt x="1692" y="624"/>
                  </a:cubicBezTo>
                  <a:cubicBezTo>
                    <a:pt x="1739" y="619"/>
                    <a:pt x="1763" y="610"/>
                    <a:pt x="1784" y="615"/>
                  </a:cubicBezTo>
                  <a:cubicBezTo>
                    <a:pt x="1971" y="649"/>
                    <a:pt x="2091" y="570"/>
                    <a:pt x="2168" y="401"/>
                  </a:cubicBezTo>
                  <a:cubicBezTo>
                    <a:pt x="2202" y="326"/>
                    <a:pt x="2259" y="262"/>
                    <a:pt x="2293" y="214"/>
                  </a:cubicBezTo>
                  <a:cubicBezTo>
                    <a:pt x="2378" y="195"/>
                    <a:pt x="2444" y="194"/>
                    <a:pt x="2494" y="165"/>
                  </a:cubicBezTo>
                  <a:cubicBezTo>
                    <a:pt x="2548" y="135"/>
                    <a:pt x="2625" y="107"/>
                    <a:pt x="2610" y="2"/>
                  </a:cubicBezTo>
                  <a:cubicBezTo>
                    <a:pt x="2550" y="15"/>
                    <a:pt x="2487" y="48"/>
                    <a:pt x="2435" y="36"/>
                  </a:cubicBezTo>
                  <a:cubicBezTo>
                    <a:pt x="2285" y="0"/>
                    <a:pt x="2206" y="88"/>
                    <a:pt x="2127" y="185"/>
                  </a:cubicBezTo>
                  <a:cubicBezTo>
                    <a:pt x="2065" y="262"/>
                    <a:pt x="2006" y="341"/>
                    <a:pt x="1946" y="420"/>
                  </a:cubicBezTo>
                  <a:cubicBezTo>
                    <a:pt x="1897" y="419"/>
                    <a:pt x="1859" y="422"/>
                    <a:pt x="1823" y="417"/>
                  </a:cubicBezTo>
                  <a:cubicBezTo>
                    <a:pt x="1679" y="397"/>
                    <a:pt x="1572" y="451"/>
                    <a:pt x="1486" y="568"/>
                  </a:cubicBezTo>
                  <a:cubicBezTo>
                    <a:pt x="1443" y="627"/>
                    <a:pt x="1377" y="671"/>
                    <a:pt x="1319" y="721"/>
                  </a:cubicBezTo>
                  <a:cubicBezTo>
                    <a:pt x="1249" y="781"/>
                    <a:pt x="1166" y="829"/>
                    <a:pt x="1110" y="899"/>
                  </a:cubicBezTo>
                  <a:cubicBezTo>
                    <a:pt x="1033" y="999"/>
                    <a:pt x="931" y="1063"/>
                    <a:pt x="832" y="1134"/>
                  </a:cubicBezTo>
                  <a:cubicBezTo>
                    <a:pt x="725" y="1210"/>
                    <a:pt x="613" y="1282"/>
                    <a:pt x="528" y="1377"/>
                  </a:cubicBezTo>
                  <a:cubicBezTo>
                    <a:pt x="348" y="1575"/>
                    <a:pt x="184" y="1787"/>
                    <a:pt x="17" y="1997"/>
                  </a:cubicBezTo>
                  <a:cubicBezTo>
                    <a:pt x="0" y="2017"/>
                    <a:pt x="16" y="2062"/>
                    <a:pt x="17" y="2102"/>
                  </a:cubicBezTo>
                  <a:cubicBezTo>
                    <a:pt x="55" y="2096"/>
                    <a:pt x="79" y="2098"/>
                    <a:pt x="99" y="2088"/>
                  </a:cubicBezTo>
                  <a:cubicBezTo>
                    <a:pt x="186" y="2050"/>
                    <a:pt x="245" y="1982"/>
                    <a:pt x="300" y="190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24"/>
            <p:cNvSpPr/>
            <p:nvPr/>
          </p:nvSpPr>
          <p:spPr>
            <a:xfrm>
              <a:off x="4746200" y="5067725"/>
              <a:ext cx="57525" cy="53100"/>
            </a:xfrm>
            <a:custGeom>
              <a:avLst/>
              <a:gdLst/>
              <a:ahLst/>
              <a:cxnLst/>
              <a:rect l="l" t="t" r="r" b="b"/>
              <a:pathLst>
                <a:path w="2301" h="2124" extrusionOk="0">
                  <a:moveTo>
                    <a:pt x="394" y="1672"/>
                  </a:moveTo>
                  <a:cubicBezTo>
                    <a:pt x="428" y="1653"/>
                    <a:pt x="457" y="1629"/>
                    <a:pt x="492" y="1611"/>
                  </a:cubicBezTo>
                  <a:cubicBezTo>
                    <a:pt x="665" y="1522"/>
                    <a:pt x="784" y="1392"/>
                    <a:pt x="837" y="1200"/>
                  </a:cubicBezTo>
                  <a:cubicBezTo>
                    <a:pt x="861" y="1112"/>
                    <a:pt x="905" y="1022"/>
                    <a:pt x="988" y="975"/>
                  </a:cubicBezTo>
                  <a:cubicBezTo>
                    <a:pt x="1197" y="862"/>
                    <a:pt x="1348" y="692"/>
                    <a:pt x="1474" y="498"/>
                  </a:cubicBezTo>
                  <a:cubicBezTo>
                    <a:pt x="1478" y="491"/>
                    <a:pt x="1484" y="486"/>
                    <a:pt x="1490" y="481"/>
                  </a:cubicBezTo>
                  <a:cubicBezTo>
                    <a:pt x="1540" y="420"/>
                    <a:pt x="1595" y="377"/>
                    <a:pt x="1684" y="379"/>
                  </a:cubicBezTo>
                  <a:cubicBezTo>
                    <a:pt x="1742" y="380"/>
                    <a:pt x="1808" y="362"/>
                    <a:pt x="1859" y="332"/>
                  </a:cubicBezTo>
                  <a:cubicBezTo>
                    <a:pt x="1978" y="263"/>
                    <a:pt x="2092" y="187"/>
                    <a:pt x="2233" y="164"/>
                  </a:cubicBezTo>
                  <a:cubicBezTo>
                    <a:pt x="2270" y="159"/>
                    <a:pt x="2301" y="120"/>
                    <a:pt x="2286" y="77"/>
                  </a:cubicBezTo>
                  <a:cubicBezTo>
                    <a:pt x="2277" y="53"/>
                    <a:pt x="2248" y="25"/>
                    <a:pt x="2224" y="20"/>
                  </a:cubicBezTo>
                  <a:cubicBezTo>
                    <a:pt x="2131" y="0"/>
                    <a:pt x="2043" y="14"/>
                    <a:pt x="1960" y="67"/>
                  </a:cubicBezTo>
                  <a:cubicBezTo>
                    <a:pt x="1850" y="137"/>
                    <a:pt x="1746" y="219"/>
                    <a:pt x="1604" y="218"/>
                  </a:cubicBezTo>
                  <a:cubicBezTo>
                    <a:pt x="1577" y="217"/>
                    <a:pt x="1548" y="240"/>
                    <a:pt x="1497" y="262"/>
                  </a:cubicBezTo>
                  <a:cubicBezTo>
                    <a:pt x="1426" y="344"/>
                    <a:pt x="1332" y="436"/>
                    <a:pt x="1260" y="543"/>
                  </a:cubicBezTo>
                  <a:cubicBezTo>
                    <a:pt x="1190" y="648"/>
                    <a:pt x="1109" y="734"/>
                    <a:pt x="1000" y="797"/>
                  </a:cubicBezTo>
                  <a:cubicBezTo>
                    <a:pt x="892" y="861"/>
                    <a:pt x="796" y="940"/>
                    <a:pt x="747" y="1057"/>
                  </a:cubicBezTo>
                  <a:cubicBezTo>
                    <a:pt x="664" y="1259"/>
                    <a:pt x="520" y="1398"/>
                    <a:pt x="329" y="1497"/>
                  </a:cubicBezTo>
                  <a:cubicBezTo>
                    <a:pt x="288" y="1518"/>
                    <a:pt x="247" y="1543"/>
                    <a:pt x="216" y="1575"/>
                  </a:cubicBezTo>
                  <a:cubicBezTo>
                    <a:pt x="178" y="1612"/>
                    <a:pt x="137" y="1653"/>
                    <a:pt x="119" y="1700"/>
                  </a:cubicBezTo>
                  <a:cubicBezTo>
                    <a:pt x="76" y="1815"/>
                    <a:pt x="45" y="1934"/>
                    <a:pt x="11" y="2052"/>
                  </a:cubicBezTo>
                  <a:cubicBezTo>
                    <a:pt x="1" y="2088"/>
                    <a:pt x="45" y="2123"/>
                    <a:pt x="84" y="2118"/>
                  </a:cubicBezTo>
                  <a:cubicBezTo>
                    <a:pt x="135" y="2112"/>
                    <a:pt x="172" y="2086"/>
                    <a:pt x="191" y="2042"/>
                  </a:cubicBezTo>
                  <a:cubicBezTo>
                    <a:pt x="217" y="1986"/>
                    <a:pt x="240" y="1928"/>
                    <a:pt x="251" y="1869"/>
                  </a:cubicBezTo>
                  <a:cubicBezTo>
                    <a:pt x="268" y="1778"/>
                    <a:pt x="314" y="1715"/>
                    <a:pt x="394" y="167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24"/>
            <p:cNvSpPr/>
            <p:nvPr/>
          </p:nvSpPr>
          <p:spPr>
            <a:xfrm>
              <a:off x="4763250" y="5082600"/>
              <a:ext cx="52775" cy="56325"/>
            </a:xfrm>
            <a:custGeom>
              <a:avLst/>
              <a:gdLst/>
              <a:ahLst/>
              <a:cxnLst/>
              <a:rect l="l" t="t" r="r" b="b"/>
              <a:pathLst>
                <a:path w="2111" h="2253" extrusionOk="0">
                  <a:moveTo>
                    <a:pt x="1518" y="623"/>
                  </a:moveTo>
                  <a:cubicBezTo>
                    <a:pt x="1572" y="548"/>
                    <a:pt x="1641" y="484"/>
                    <a:pt x="1749" y="505"/>
                  </a:cubicBezTo>
                  <a:cubicBezTo>
                    <a:pt x="1817" y="519"/>
                    <a:pt x="1866" y="477"/>
                    <a:pt x="1913" y="438"/>
                  </a:cubicBezTo>
                  <a:cubicBezTo>
                    <a:pt x="2007" y="360"/>
                    <a:pt x="2088" y="180"/>
                    <a:pt x="2110" y="0"/>
                  </a:cubicBezTo>
                  <a:cubicBezTo>
                    <a:pt x="2070" y="23"/>
                    <a:pt x="2032" y="32"/>
                    <a:pt x="2012" y="56"/>
                  </a:cubicBezTo>
                  <a:cubicBezTo>
                    <a:pt x="1967" y="109"/>
                    <a:pt x="1936" y="172"/>
                    <a:pt x="1891" y="224"/>
                  </a:cubicBezTo>
                  <a:cubicBezTo>
                    <a:pt x="1856" y="261"/>
                    <a:pt x="1811" y="310"/>
                    <a:pt x="1767" y="315"/>
                  </a:cubicBezTo>
                  <a:cubicBezTo>
                    <a:pt x="1527" y="346"/>
                    <a:pt x="1388" y="498"/>
                    <a:pt x="1275" y="690"/>
                  </a:cubicBezTo>
                  <a:cubicBezTo>
                    <a:pt x="1220" y="781"/>
                    <a:pt x="1162" y="871"/>
                    <a:pt x="1112" y="953"/>
                  </a:cubicBezTo>
                  <a:cubicBezTo>
                    <a:pt x="851" y="1000"/>
                    <a:pt x="838" y="1007"/>
                    <a:pt x="681" y="1203"/>
                  </a:cubicBezTo>
                  <a:cubicBezTo>
                    <a:pt x="638" y="1258"/>
                    <a:pt x="597" y="1312"/>
                    <a:pt x="552" y="1365"/>
                  </a:cubicBezTo>
                  <a:cubicBezTo>
                    <a:pt x="507" y="1418"/>
                    <a:pt x="457" y="1461"/>
                    <a:pt x="379" y="1466"/>
                  </a:cubicBezTo>
                  <a:cubicBezTo>
                    <a:pt x="241" y="1475"/>
                    <a:pt x="149" y="1568"/>
                    <a:pt x="111" y="1687"/>
                  </a:cubicBezTo>
                  <a:cubicBezTo>
                    <a:pt x="61" y="1847"/>
                    <a:pt x="36" y="2015"/>
                    <a:pt x="7" y="2180"/>
                  </a:cubicBezTo>
                  <a:cubicBezTo>
                    <a:pt x="1" y="2217"/>
                    <a:pt x="23" y="2253"/>
                    <a:pt x="76" y="2250"/>
                  </a:cubicBezTo>
                  <a:cubicBezTo>
                    <a:pt x="135" y="2195"/>
                    <a:pt x="148" y="2117"/>
                    <a:pt x="166" y="2044"/>
                  </a:cubicBezTo>
                  <a:cubicBezTo>
                    <a:pt x="183" y="1969"/>
                    <a:pt x="199" y="1894"/>
                    <a:pt x="215" y="1820"/>
                  </a:cubicBezTo>
                  <a:cubicBezTo>
                    <a:pt x="237" y="1719"/>
                    <a:pt x="290" y="1645"/>
                    <a:pt x="400" y="1651"/>
                  </a:cubicBezTo>
                  <a:cubicBezTo>
                    <a:pt x="536" y="1660"/>
                    <a:pt x="613" y="1581"/>
                    <a:pt x="681" y="1484"/>
                  </a:cubicBezTo>
                  <a:cubicBezTo>
                    <a:pt x="735" y="1409"/>
                    <a:pt x="785" y="1332"/>
                    <a:pt x="841" y="1259"/>
                  </a:cubicBezTo>
                  <a:cubicBezTo>
                    <a:pt x="893" y="1189"/>
                    <a:pt x="953" y="1135"/>
                    <a:pt x="1053" y="1148"/>
                  </a:cubicBezTo>
                  <a:cubicBezTo>
                    <a:pt x="1138" y="1160"/>
                    <a:pt x="1200" y="1113"/>
                    <a:pt x="1247" y="1049"/>
                  </a:cubicBezTo>
                  <a:cubicBezTo>
                    <a:pt x="1284" y="1001"/>
                    <a:pt x="1315" y="947"/>
                    <a:pt x="1347" y="895"/>
                  </a:cubicBezTo>
                  <a:cubicBezTo>
                    <a:pt x="1404" y="804"/>
                    <a:pt x="1455" y="710"/>
                    <a:pt x="1518" y="6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24"/>
            <p:cNvSpPr/>
            <p:nvPr/>
          </p:nvSpPr>
          <p:spPr>
            <a:xfrm>
              <a:off x="4775450" y="5126425"/>
              <a:ext cx="27250" cy="25000"/>
            </a:xfrm>
            <a:custGeom>
              <a:avLst/>
              <a:gdLst/>
              <a:ahLst/>
              <a:cxnLst/>
              <a:rect l="l" t="t" r="r" b="b"/>
              <a:pathLst>
                <a:path w="1090" h="1000" extrusionOk="0">
                  <a:moveTo>
                    <a:pt x="202" y="927"/>
                  </a:moveTo>
                  <a:cubicBezTo>
                    <a:pt x="249" y="879"/>
                    <a:pt x="288" y="821"/>
                    <a:pt x="329" y="766"/>
                  </a:cubicBezTo>
                  <a:cubicBezTo>
                    <a:pt x="366" y="718"/>
                    <a:pt x="398" y="664"/>
                    <a:pt x="440" y="620"/>
                  </a:cubicBezTo>
                  <a:cubicBezTo>
                    <a:pt x="516" y="537"/>
                    <a:pt x="599" y="458"/>
                    <a:pt x="679" y="377"/>
                  </a:cubicBezTo>
                  <a:cubicBezTo>
                    <a:pt x="734" y="321"/>
                    <a:pt x="788" y="267"/>
                    <a:pt x="874" y="267"/>
                  </a:cubicBezTo>
                  <a:cubicBezTo>
                    <a:pt x="997" y="267"/>
                    <a:pt x="1046" y="185"/>
                    <a:pt x="1077" y="83"/>
                  </a:cubicBezTo>
                  <a:cubicBezTo>
                    <a:pt x="1090" y="43"/>
                    <a:pt x="1087" y="9"/>
                    <a:pt x="1024" y="0"/>
                  </a:cubicBezTo>
                  <a:cubicBezTo>
                    <a:pt x="984" y="45"/>
                    <a:pt x="957" y="119"/>
                    <a:pt x="873" y="113"/>
                  </a:cubicBezTo>
                  <a:cubicBezTo>
                    <a:pt x="735" y="102"/>
                    <a:pt x="643" y="178"/>
                    <a:pt x="557" y="273"/>
                  </a:cubicBezTo>
                  <a:cubicBezTo>
                    <a:pt x="517" y="318"/>
                    <a:pt x="479" y="371"/>
                    <a:pt x="431" y="404"/>
                  </a:cubicBezTo>
                  <a:cubicBezTo>
                    <a:pt x="232" y="540"/>
                    <a:pt x="158" y="764"/>
                    <a:pt x="1" y="960"/>
                  </a:cubicBezTo>
                  <a:cubicBezTo>
                    <a:pt x="102" y="1000"/>
                    <a:pt x="158" y="971"/>
                    <a:pt x="202" y="92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24"/>
            <p:cNvSpPr/>
            <p:nvPr/>
          </p:nvSpPr>
          <p:spPr>
            <a:xfrm>
              <a:off x="4792250" y="5151925"/>
              <a:ext cx="26700" cy="20700"/>
            </a:xfrm>
            <a:custGeom>
              <a:avLst/>
              <a:gdLst/>
              <a:ahLst/>
              <a:cxnLst/>
              <a:rect l="l" t="t" r="r" b="b"/>
              <a:pathLst>
                <a:path w="1068" h="828" extrusionOk="0">
                  <a:moveTo>
                    <a:pt x="871" y="130"/>
                  </a:moveTo>
                  <a:cubicBezTo>
                    <a:pt x="763" y="253"/>
                    <a:pt x="622" y="330"/>
                    <a:pt x="487" y="416"/>
                  </a:cubicBezTo>
                  <a:cubicBezTo>
                    <a:pt x="384" y="483"/>
                    <a:pt x="280" y="547"/>
                    <a:pt x="178" y="613"/>
                  </a:cubicBezTo>
                  <a:cubicBezTo>
                    <a:pt x="133" y="643"/>
                    <a:pt x="89" y="673"/>
                    <a:pt x="49" y="709"/>
                  </a:cubicBezTo>
                  <a:cubicBezTo>
                    <a:pt x="20" y="734"/>
                    <a:pt x="0" y="775"/>
                    <a:pt x="28" y="808"/>
                  </a:cubicBezTo>
                  <a:cubicBezTo>
                    <a:pt x="42" y="825"/>
                    <a:pt x="83" y="828"/>
                    <a:pt x="109" y="822"/>
                  </a:cubicBezTo>
                  <a:cubicBezTo>
                    <a:pt x="145" y="814"/>
                    <a:pt x="182" y="797"/>
                    <a:pt x="214" y="777"/>
                  </a:cubicBezTo>
                  <a:cubicBezTo>
                    <a:pt x="392" y="660"/>
                    <a:pt x="571" y="543"/>
                    <a:pt x="748" y="422"/>
                  </a:cubicBezTo>
                  <a:cubicBezTo>
                    <a:pt x="785" y="396"/>
                    <a:pt x="822" y="364"/>
                    <a:pt x="845" y="326"/>
                  </a:cubicBezTo>
                  <a:cubicBezTo>
                    <a:pt x="896" y="239"/>
                    <a:pt x="964" y="169"/>
                    <a:pt x="1043" y="107"/>
                  </a:cubicBezTo>
                  <a:cubicBezTo>
                    <a:pt x="1057" y="94"/>
                    <a:pt x="1055" y="60"/>
                    <a:pt x="1068" y="1"/>
                  </a:cubicBezTo>
                  <a:cubicBezTo>
                    <a:pt x="982" y="57"/>
                    <a:pt x="914" y="82"/>
                    <a:pt x="871" y="13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24"/>
            <p:cNvSpPr/>
            <p:nvPr/>
          </p:nvSpPr>
          <p:spPr>
            <a:xfrm>
              <a:off x="4785025" y="5150600"/>
              <a:ext cx="6150" cy="9425"/>
            </a:xfrm>
            <a:custGeom>
              <a:avLst/>
              <a:gdLst/>
              <a:ahLst/>
              <a:cxnLst/>
              <a:rect l="l" t="t" r="r" b="b"/>
              <a:pathLst>
                <a:path w="246" h="377" extrusionOk="0">
                  <a:moveTo>
                    <a:pt x="1" y="377"/>
                  </a:moveTo>
                  <a:cubicBezTo>
                    <a:pt x="123" y="297"/>
                    <a:pt x="158" y="157"/>
                    <a:pt x="246" y="0"/>
                  </a:cubicBezTo>
                  <a:cubicBezTo>
                    <a:pt x="63" y="90"/>
                    <a:pt x="27" y="227"/>
                    <a:pt x="1" y="37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24"/>
            <p:cNvSpPr/>
            <p:nvPr/>
          </p:nvSpPr>
          <p:spPr>
            <a:xfrm>
              <a:off x="4799175" y="5142300"/>
              <a:ext cx="8525" cy="6025"/>
            </a:xfrm>
            <a:custGeom>
              <a:avLst/>
              <a:gdLst/>
              <a:ahLst/>
              <a:cxnLst/>
              <a:rect l="l" t="t" r="r" b="b"/>
              <a:pathLst>
                <a:path w="341" h="241" extrusionOk="0">
                  <a:moveTo>
                    <a:pt x="107" y="114"/>
                  </a:moveTo>
                  <a:cubicBezTo>
                    <a:pt x="65" y="136"/>
                    <a:pt x="1" y="155"/>
                    <a:pt x="37" y="241"/>
                  </a:cubicBezTo>
                  <a:cubicBezTo>
                    <a:pt x="155" y="210"/>
                    <a:pt x="244" y="137"/>
                    <a:pt x="341" y="45"/>
                  </a:cubicBezTo>
                  <a:cubicBezTo>
                    <a:pt x="230" y="1"/>
                    <a:pt x="173" y="77"/>
                    <a:pt x="107" y="11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2" name="Google Shape;822;p24"/>
          <p:cNvGrpSpPr/>
          <p:nvPr/>
        </p:nvGrpSpPr>
        <p:grpSpPr>
          <a:xfrm>
            <a:off x="684968" y="3684001"/>
            <a:ext cx="1144093" cy="985069"/>
            <a:chOff x="3068400" y="4319650"/>
            <a:chExt cx="592825" cy="510425"/>
          </a:xfrm>
        </p:grpSpPr>
        <p:sp>
          <p:nvSpPr>
            <p:cNvPr id="823" name="Google Shape;823;p24"/>
            <p:cNvSpPr/>
            <p:nvPr/>
          </p:nvSpPr>
          <p:spPr>
            <a:xfrm>
              <a:off x="3068400" y="4319650"/>
              <a:ext cx="592825" cy="510425"/>
            </a:xfrm>
            <a:custGeom>
              <a:avLst/>
              <a:gdLst/>
              <a:ahLst/>
              <a:cxnLst/>
              <a:rect l="l" t="t" r="r" b="b"/>
              <a:pathLst>
                <a:path w="23713" h="20417" extrusionOk="0">
                  <a:moveTo>
                    <a:pt x="3456" y="20260"/>
                  </a:moveTo>
                  <a:cubicBezTo>
                    <a:pt x="3563" y="20207"/>
                    <a:pt x="3668" y="20154"/>
                    <a:pt x="3772" y="20097"/>
                  </a:cubicBezTo>
                  <a:cubicBezTo>
                    <a:pt x="3890" y="20033"/>
                    <a:pt x="4014" y="19976"/>
                    <a:pt x="4121" y="19897"/>
                  </a:cubicBezTo>
                  <a:cubicBezTo>
                    <a:pt x="4423" y="19677"/>
                    <a:pt x="4749" y="19500"/>
                    <a:pt x="5083" y="19336"/>
                  </a:cubicBezTo>
                  <a:cubicBezTo>
                    <a:pt x="5160" y="19298"/>
                    <a:pt x="5239" y="19253"/>
                    <a:pt x="5299" y="19193"/>
                  </a:cubicBezTo>
                  <a:cubicBezTo>
                    <a:pt x="5536" y="18957"/>
                    <a:pt x="5845" y="18817"/>
                    <a:pt x="6088" y="18591"/>
                  </a:cubicBezTo>
                  <a:cubicBezTo>
                    <a:pt x="6129" y="18610"/>
                    <a:pt x="6157" y="18622"/>
                    <a:pt x="6184" y="18635"/>
                  </a:cubicBezTo>
                  <a:cubicBezTo>
                    <a:pt x="6239" y="18664"/>
                    <a:pt x="6294" y="18657"/>
                    <a:pt x="6341" y="18623"/>
                  </a:cubicBezTo>
                  <a:cubicBezTo>
                    <a:pt x="6500" y="18508"/>
                    <a:pt x="6658" y="18390"/>
                    <a:pt x="6816" y="18273"/>
                  </a:cubicBezTo>
                  <a:cubicBezTo>
                    <a:pt x="6886" y="18221"/>
                    <a:pt x="6955" y="18168"/>
                    <a:pt x="7024" y="18115"/>
                  </a:cubicBezTo>
                  <a:cubicBezTo>
                    <a:pt x="7374" y="17845"/>
                    <a:pt x="7726" y="17576"/>
                    <a:pt x="8077" y="17306"/>
                  </a:cubicBezTo>
                  <a:cubicBezTo>
                    <a:pt x="8164" y="17239"/>
                    <a:pt x="8253" y="17172"/>
                    <a:pt x="8343" y="17108"/>
                  </a:cubicBezTo>
                  <a:cubicBezTo>
                    <a:pt x="9208" y="16483"/>
                    <a:pt x="10080" y="15866"/>
                    <a:pt x="10937" y="15230"/>
                  </a:cubicBezTo>
                  <a:cubicBezTo>
                    <a:pt x="11300" y="14961"/>
                    <a:pt x="11668" y="14707"/>
                    <a:pt x="12052" y="14468"/>
                  </a:cubicBezTo>
                  <a:cubicBezTo>
                    <a:pt x="12541" y="14163"/>
                    <a:pt x="13015" y="13832"/>
                    <a:pt x="13464" y="13469"/>
                  </a:cubicBezTo>
                  <a:cubicBezTo>
                    <a:pt x="13784" y="13210"/>
                    <a:pt x="14107" y="12955"/>
                    <a:pt x="14479" y="12773"/>
                  </a:cubicBezTo>
                  <a:cubicBezTo>
                    <a:pt x="14521" y="12753"/>
                    <a:pt x="14560" y="12724"/>
                    <a:pt x="14597" y="12694"/>
                  </a:cubicBezTo>
                  <a:cubicBezTo>
                    <a:pt x="14729" y="12583"/>
                    <a:pt x="14862" y="12469"/>
                    <a:pt x="14993" y="12357"/>
                  </a:cubicBezTo>
                  <a:cubicBezTo>
                    <a:pt x="15167" y="12207"/>
                    <a:pt x="15331" y="12043"/>
                    <a:pt x="15518" y="11913"/>
                  </a:cubicBezTo>
                  <a:cubicBezTo>
                    <a:pt x="15648" y="11821"/>
                    <a:pt x="15758" y="11723"/>
                    <a:pt x="15850" y="11595"/>
                  </a:cubicBezTo>
                  <a:cubicBezTo>
                    <a:pt x="15898" y="11527"/>
                    <a:pt x="15933" y="11464"/>
                    <a:pt x="15932" y="11380"/>
                  </a:cubicBezTo>
                  <a:cubicBezTo>
                    <a:pt x="15931" y="11334"/>
                    <a:pt x="15941" y="11288"/>
                    <a:pt x="15947" y="11246"/>
                  </a:cubicBezTo>
                  <a:cubicBezTo>
                    <a:pt x="16097" y="11129"/>
                    <a:pt x="16235" y="11008"/>
                    <a:pt x="16386" y="10910"/>
                  </a:cubicBezTo>
                  <a:cubicBezTo>
                    <a:pt x="16670" y="10729"/>
                    <a:pt x="16882" y="10476"/>
                    <a:pt x="17107" y="10234"/>
                  </a:cubicBezTo>
                  <a:cubicBezTo>
                    <a:pt x="17151" y="10186"/>
                    <a:pt x="17181" y="10127"/>
                    <a:pt x="17163" y="10060"/>
                  </a:cubicBezTo>
                  <a:cubicBezTo>
                    <a:pt x="17123" y="9910"/>
                    <a:pt x="17128" y="9746"/>
                    <a:pt x="17014" y="9617"/>
                  </a:cubicBezTo>
                  <a:cubicBezTo>
                    <a:pt x="16964" y="9558"/>
                    <a:pt x="16944" y="9479"/>
                    <a:pt x="16957" y="9406"/>
                  </a:cubicBezTo>
                  <a:cubicBezTo>
                    <a:pt x="17079" y="9334"/>
                    <a:pt x="17194" y="9270"/>
                    <a:pt x="17307" y="9199"/>
                  </a:cubicBezTo>
                  <a:cubicBezTo>
                    <a:pt x="17565" y="9039"/>
                    <a:pt x="17833" y="8914"/>
                    <a:pt x="18148" y="8926"/>
                  </a:cubicBezTo>
                  <a:cubicBezTo>
                    <a:pt x="18210" y="8929"/>
                    <a:pt x="18273" y="8914"/>
                    <a:pt x="18335" y="8903"/>
                  </a:cubicBezTo>
                  <a:cubicBezTo>
                    <a:pt x="18535" y="8866"/>
                    <a:pt x="18732" y="8796"/>
                    <a:pt x="18939" y="8865"/>
                  </a:cubicBezTo>
                  <a:cubicBezTo>
                    <a:pt x="18946" y="8867"/>
                    <a:pt x="18954" y="8865"/>
                    <a:pt x="18963" y="8864"/>
                  </a:cubicBezTo>
                  <a:cubicBezTo>
                    <a:pt x="19151" y="8848"/>
                    <a:pt x="19341" y="8835"/>
                    <a:pt x="19529" y="8812"/>
                  </a:cubicBezTo>
                  <a:cubicBezTo>
                    <a:pt x="19607" y="8804"/>
                    <a:pt x="19688" y="8786"/>
                    <a:pt x="19756" y="8751"/>
                  </a:cubicBezTo>
                  <a:cubicBezTo>
                    <a:pt x="19962" y="8643"/>
                    <a:pt x="20186" y="8591"/>
                    <a:pt x="20411" y="8546"/>
                  </a:cubicBezTo>
                  <a:cubicBezTo>
                    <a:pt x="20702" y="8487"/>
                    <a:pt x="20964" y="8349"/>
                    <a:pt x="21215" y="8207"/>
                  </a:cubicBezTo>
                  <a:cubicBezTo>
                    <a:pt x="21544" y="8021"/>
                    <a:pt x="21848" y="7790"/>
                    <a:pt x="22151" y="7562"/>
                  </a:cubicBezTo>
                  <a:cubicBezTo>
                    <a:pt x="22326" y="7430"/>
                    <a:pt x="22480" y="7268"/>
                    <a:pt x="22641" y="7116"/>
                  </a:cubicBezTo>
                  <a:cubicBezTo>
                    <a:pt x="22704" y="7056"/>
                    <a:pt x="22753" y="6981"/>
                    <a:pt x="22820" y="6927"/>
                  </a:cubicBezTo>
                  <a:cubicBezTo>
                    <a:pt x="23011" y="6773"/>
                    <a:pt x="23129" y="6572"/>
                    <a:pt x="23217" y="6348"/>
                  </a:cubicBezTo>
                  <a:cubicBezTo>
                    <a:pt x="23275" y="6204"/>
                    <a:pt x="23343" y="6069"/>
                    <a:pt x="23348" y="5903"/>
                  </a:cubicBezTo>
                  <a:cubicBezTo>
                    <a:pt x="23356" y="5641"/>
                    <a:pt x="23370" y="5641"/>
                    <a:pt x="23277" y="5427"/>
                  </a:cubicBezTo>
                  <a:cubicBezTo>
                    <a:pt x="23330" y="5276"/>
                    <a:pt x="23387" y="5129"/>
                    <a:pt x="23433" y="4978"/>
                  </a:cubicBezTo>
                  <a:cubicBezTo>
                    <a:pt x="23483" y="4819"/>
                    <a:pt x="23386" y="4672"/>
                    <a:pt x="23370" y="4510"/>
                  </a:cubicBezTo>
                  <a:cubicBezTo>
                    <a:pt x="23555" y="4375"/>
                    <a:pt x="23591" y="4153"/>
                    <a:pt x="23688" y="3965"/>
                  </a:cubicBezTo>
                  <a:cubicBezTo>
                    <a:pt x="23708" y="3926"/>
                    <a:pt x="23713" y="3870"/>
                    <a:pt x="23704" y="3826"/>
                  </a:cubicBezTo>
                  <a:cubicBezTo>
                    <a:pt x="23656" y="3619"/>
                    <a:pt x="23634" y="3404"/>
                    <a:pt x="23509" y="3222"/>
                  </a:cubicBezTo>
                  <a:cubicBezTo>
                    <a:pt x="23451" y="3138"/>
                    <a:pt x="23370" y="3066"/>
                    <a:pt x="23330" y="2974"/>
                  </a:cubicBezTo>
                  <a:cubicBezTo>
                    <a:pt x="23288" y="2879"/>
                    <a:pt x="23227" y="2805"/>
                    <a:pt x="23160" y="2730"/>
                  </a:cubicBezTo>
                  <a:cubicBezTo>
                    <a:pt x="23112" y="2678"/>
                    <a:pt x="23065" y="2621"/>
                    <a:pt x="23035" y="2558"/>
                  </a:cubicBezTo>
                  <a:cubicBezTo>
                    <a:pt x="22925" y="2315"/>
                    <a:pt x="22804" y="2075"/>
                    <a:pt x="22730" y="1816"/>
                  </a:cubicBezTo>
                  <a:cubicBezTo>
                    <a:pt x="22694" y="1689"/>
                    <a:pt x="22662" y="1560"/>
                    <a:pt x="22557" y="1461"/>
                  </a:cubicBezTo>
                  <a:cubicBezTo>
                    <a:pt x="22587" y="1395"/>
                    <a:pt x="22602" y="1329"/>
                    <a:pt x="22641" y="1284"/>
                  </a:cubicBezTo>
                  <a:cubicBezTo>
                    <a:pt x="22764" y="1144"/>
                    <a:pt x="22824" y="971"/>
                    <a:pt x="22902" y="807"/>
                  </a:cubicBezTo>
                  <a:cubicBezTo>
                    <a:pt x="22973" y="656"/>
                    <a:pt x="23019" y="499"/>
                    <a:pt x="22959" y="340"/>
                  </a:cubicBezTo>
                  <a:cubicBezTo>
                    <a:pt x="23023" y="273"/>
                    <a:pt x="23078" y="218"/>
                    <a:pt x="23129" y="159"/>
                  </a:cubicBezTo>
                  <a:cubicBezTo>
                    <a:pt x="23157" y="126"/>
                    <a:pt x="23163" y="81"/>
                    <a:pt x="23131" y="52"/>
                  </a:cubicBezTo>
                  <a:cubicBezTo>
                    <a:pt x="23106" y="26"/>
                    <a:pt x="23066" y="10"/>
                    <a:pt x="23031" y="4"/>
                  </a:cubicBezTo>
                  <a:cubicBezTo>
                    <a:pt x="23003" y="0"/>
                    <a:pt x="22966" y="12"/>
                    <a:pt x="22942" y="30"/>
                  </a:cubicBezTo>
                  <a:cubicBezTo>
                    <a:pt x="22789" y="141"/>
                    <a:pt x="22619" y="238"/>
                    <a:pt x="22495" y="376"/>
                  </a:cubicBezTo>
                  <a:cubicBezTo>
                    <a:pt x="22385" y="496"/>
                    <a:pt x="22263" y="585"/>
                    <a:pt x="22132" y="669"/>
                  </a:cubicBezTo>
                  <a:cubicBezTo>
                    <a:pt x="21812" y="872"/>
                    <a:pt x="21506" y="1091"/>
                    <a:pt x="21261" y="1388"/>
                  </a:cubicBezTo>
                  <a:cubicBezTo>
                    <a:pt x="21114" y="1563"/>
                    <a:pt x="20950" y="1725"/>
                    <a:pt x="20791" y="1890"/>
                  </a:cubicBezTo>
                  <a:cubicBezTo>
                    <a:pt x="20755" y="1929"/>
                    <a:pt x="20705" y="1971"/>
                    <a:pt x="20657" y="1977"/>
                  </a:cubicBezTo>
                  <a:cubicBezTo>
                    <a:pt x="20367" y="2015"/>
                    <a:pt x="20079" y="2066"/>
                    <a:pt x="19785" y="2025"/>
                  </a:cubicBezTo>
                  <a:cubicBezTo>
                    <a:pt x="19692" y="2012"/>
                    <a:pt x="19595" y="2011"/>
                    <a:pt x="19502" y="2021"/>
                  </a:cubicBezTo>
                  <a:cubicBezTo>
                    <a:pt x="19413" y="2031"/>
                    <a:pt x="19330" y="2030"/>
                    <a:pt x="19245" y="2005"/>
                  </a:cubicBezTo>
                  <a:cubicBezTo>
                    <a:pt x="19151" y="1979"/>
                    <a:pt x="19059" y="1985"/>
                    <a:pt x="18964" y="2010"/>
                  </a:cubicBezTo>
                  <a:cubicBezTo>
                    <a:pt x="18781" y="2058"/>
                    <a:pt x="18594" y="2094"/>
                    <a:pt x="18412" y="2145"/>
                  </a:cubicBezTo>
                  <a:cubicBezTo>
                    <a:pt x="18331" y="2169"/>
                    <a:pt x="18247" y="2208"/>
                    <a:pt x="18182" y="2262"/>
                  </a:cubicBezTo>
                  <a:cubicBezTo>
                    <a:pt x="18017" y="2397"/>
                    <a:pt x="17873" y="2553"/>
                    <a:pt x="17746" y="2726"/>
                  </a:cubicBezTo>
                  <a:cubicBezTo>
                    <a:pt x="17643" y="2865"/>
                    <a:pt x="17539" y="3004"/>
                    <a:pt x="17430" y="3139"/>
                  </a:cubicBezTo>
                  <a:cubicBezTo>
                    <a:pt x="17346" y="3244"/>
                    <a:pt x="17253" y="3341"/>
                    <a:pt x="17166" y="3444"/>
                  </a:cubicBezTo>
                  <a:cubicBezTo>
                    <a:pt x="16888" y="3769"/>
                    <a:pt x="16613" y="4094"/>
                    <a:pt x="16335" y="4418"/>
                  </a:cubicBezTo>
                  <a:cubicBezTo>
                    <a:pt x="16242" y="4525"/>
                    <a:pt x="16136" y="4622"/>
                    <a:pt x="16120" y="4776"/>
                  </a:cubicBezTo>
                  <a:cubicBezTo>
                    <a:pt x="16117" y="4806"/>
                    <a:pt x="16095" y="4834"/>
                    <a:pt x="16077" y="4860"/>
                  </a:cubicBezTo>
                  <a:cubicBezTo>
                    <a:pt x="15971" y="5016"/>
                    <a:pt x="15870" y="5177"/>
                    <a:pt x="15753" y="5327"/>
                  </a:cubicBezTo>
                  <a:cubicBezTo>
                    <a:pt x="15633" y="5483"/>
                    <a:pt x="15488" y="5621"/>
                    <a:pt x="15371" y="5779"/>
                  </a:cubicBezTo>
                  <a:cubicBezTo>
                    <a:pt x="15276" y="5909"/>
                    <a:pt x="15164" y="6017"/>
                    <a:pt x="15057" y="6132"/>
                  </a:cubicBezTo>
                  <a:cubicBezTo>
                    <a:pt x="14968" y="6226"/>
                    <a:pt x="14869" y="6271"/>
                    <a:pt x="14725" y="6270"/>
                  </a:cubicBezTo>
                  <a:cubicBezTo>
                    <a:pt x="14661" y="6212"/>
                    <a:pt x="14585" y="6143"/>
                    <a:pt x="14509" y="6075"/>
                  </a:cubicBezTo>
                  <a:cubicBezTo>
                    <a:pt x="14475" y="6043"/>
                    <a:pt x="14442" y="6001"/>
                    <a:pt x="14400" y="5987"/>
                  </a:cubicBezTo>
                  <a:cubicBezTo>
                    <a:pt x="14235" y="5936"/>
                    <a:pt x="14066" y="5882"/>
                    <a:pt x="13894" y="5963"/>
                  </a:cubicBezTo>
                  <a:cubicBezTo>
                    <a:pt x="13780" y="6018"/>
                    <a:pt x="13668" y="6076"/>
                    <a:pt x="13563" y="6144"/>
                  </a:cubicBezTo>
                  <a:cubicBezTo>
                    <a:pt x="13424" y="6234"/>
                    <a:pt x="13291" y="6334"/>
                    <a:pt x="13154" y="6430"/>
                  </a:cubicBezTo>
                  <a:cubicBezTo>
                    <a:pt x="13070" y="6396"/>
                    <a:pt x="12992" y="6359"/>
                    <a:pt x="12912" y="6335"/>
                  </a:cubicBezTo>
                  <a:cubicBezTo>
                    <a:pt x="12854" y="6316"/>
                    <a:pt x="12788" y="6300"/>
                    <a:pt x="12728" y="6306"/>
                  </a:cubicBezTo>
                  <a:cubicBezTo>
                    <a:pt x="12429" y="6337"/>
                    <a:pt x="12133" y="6394"/>
                    <a:pt x="11860" y="6529"/>
                  </a:cubicBezTo>
                  <a:cubicBezTo>
                    <a:pt x="11366" y="6775"/>
                    <a:pt x="10870" y="7022"/>
                    <a:pt x="10418" y="7347"/>
                  </a:cubicBezTo>
                  <a:cubicBezTo>
                    <a:pt x="10264" y="7457"/>
                    <a:pt x="10100" y="7554"/>
                    <a:pt x="9935" y="7647"/>
                  </a:cubicBezTo>
                  <a:cubicBezTo>
                    <a:pt x="9287" y="8011"/>
                    <a:pt x="8638" y="8371"/>
                    <a:pt x="7988" y="8732"/>
                  </a:cubicBezTo>
                  <a:cubicBezTo>
                    <a:pt x="7927" y="8767"/>
                    <a:pt x="7863" y="8800"/>
                    <a:pt x="7796" y="8824"/>
                  </a:cubicBezTo>
                  <a:cubicBezTo>
                    <a:pt x="7343" y="8993"/>
                    <a:pt x="6919" y="9224"/>
                    <a:pt x="6490" y="9442"/>
                  </a:cubicBezTo>
                  <a:cubicBezTo>
                    <a:pt x="6371" y="9504"/>
                    <a:pt x="6253" y="9572"/>
                    <a:pt x="6140" y="9643"/>
                  </a:cubicBezTo>
                  <a:cubicBezTo>
                    <a:pt x="5974" y="9750"/>
                    <a:pt x="5819" y="9876"/>
                    <a:pt x="5648" y="9972"/>
                  </a:cubicBezTo>
                  <a:cubicBezTo>
                    <a:pt x="5171" y="10238"/>
                    <a:pt x="4693" y="10498"/>
                    <a:pt x="4224" y="10777"/>
                  </a:cubicBezTo>
                  <a:cubicBezTo>
                    <a:pt x="3805" y="11030"/>
                    <a:pt x="3365" y="11248"/>
                    <a:pt x="2929" y="11472"/>
                  </a:cubicBezTo>
                  <a:cubicBezTo>
                    <a:pt x="2691" y="11595"/>
                    <a:pt x="2441" y="11697"/>
                    <a:pt x="2200" y="11816"/>
                  </a:cubicBezTo>
                  <a:cubicBezTo>
                    <a:pt x="1535" y="12145"/>
                    <a:pt x="872" y="12479"/>
                    <a:pt x="208" y="12812"/>
                  </a:cubicBezTo>
                  <a:cubicBezTo>
                    <a:pt x="158" y="12836"/>
                    <a:pt x="111" y="12868"/>
                    <a:pt x="72" y="12906"/>
                  </a:cubicBezTo>
                  <a:cubicBezTo>
                    <a:pt x="32" y="12944"/>
                    <a:pt x="0" y="12992"/>
                    <a:pt x="27" y="13053"/>
                  </a:cubicBezTo>
                  <a:cubicBezTo>
                    <a:pt x="54" y="13117"/>
                    <a:pt x="132" y="13161"/>
                    <a:pt x="202" y="13145"/>
                  </a:cubicBezTo>
                  <a:cubicBezTo>
                    <a:pt x="248" y="13134"/>
                    <a:pt x="292" y="13114"/>
                    <a:pt x="334" y="13093"/>
                  </a:cubicBezTo>
                  <a:cubicBezTo>
                    <a:pt x="570" y="12981"/>
                    <a:pt x="804" y="12868"/>
                    <a:pt x="1038" y="12751"/>
                  </a:cubicBezTo>
                  <a:cubicBezTo>
                    <a:pt x="1440" y="12548"/>
                    <a:pt x="1842" y="12344"/>
                    <a:pt x="2241" y="12137"/>
                  </a:cubicBezTo>
                  <a:cubicBezTo>
                    <a:pt x="2351" y="12080"/>
                    <a:pt x="2462" y="12056"/>
                    <a:pt x="2584" y="12064"/>
                  </a:cubicBezTo>
                  <a:cubicBezTo>
                    <a:pt x="2671" y="12070"/>
                    <a:pt x="2758" y="12080"/>
                    <a:pt x="2844" y="12076"/>
                  </a:cubicBezTo>
                  <a:cubicBezTo>
                    <a:pt x="2905" y="12073"/>
                    <a:pt x="2967" y="12054"/>
                    <a:pt x="3025" y="12033"/>
                  </a:cubicBezTo>
                  <a:cubicBezTo>
                    <a:pt x="3037" y="12028"/>
                    <a:pt x="3043" y="11963"/>
                    <a:pt x="3031" y="11956"/>
                  </a:cubicBezTo>
                  <a:cubicBezTo>
                    <a:pt x="2981" y="11921"/>
                    <a:pt x="2923" y="11898"/>
                    <a:pt x="2867" y="11871"/>
                  </a:cubicBezTo>
                  <a:cubicBezTo>
                    <a:pt x="2928" y="11754"/>
                    <a:pt x="3006" y="11816"/>
                    <a:pt x="3083" y="11857"/>
                  </a:cubicBezTo>
                  <a:cubicBezTo>
                    <a:pt x="3464" y="11696"/>
                    <a:pt x="3811" y="11477"/>
                    <a:pt x="4154" y="11251"/>
                  </a:cubicBezTo>
                  <a:cubicBezTo>
                    <a:pt x="4338" y="11129"/>
                    <a:pt x="4513" y="10990"/>
                    <a:pt x="4703" y="10878"/>
                  </a:cubicBezTo>
                  <a:cubicBezTo>
                    <a:pt x="5058" y="10671"/>
                    <a:pt x="5420" y="10474"/>
                    <a:pt x="5782" y="10280"/>
                  </a:cubicBezTo>
                  <a:cubicBezTo>
                    <a:pt x="6269" y="10019"/>
                    <a:pt x="6760" y="9763"/>
                    <a:pt x="7250" y="9507"/>
                  </a:cubicBezTo>
                  <a:cubicBezTo>
                    <a:pt x="7361" y="9448"/>
                    <a:pt x="7473" y="9392"/>
                    <a:pt x="7604" y="9325"/>
                  </a:cubicBezTo>
                  <a:cubicBezTo>
                    <a:pt x="7631" y="9438"/>
                    <a:pt x="7697" y="9451"/>
                    <a:pt x="7783" y="9412"/>
                  </a:cubicBezTo>
                  <a:cubicBezTo>
                    <a:pt x="7826" y="9393"/>
                    <a:pt x="7870" y="9374"/>
                    <a:pt x="7913" y="9355"/>
                  </a:cubicBezTo>
                  <a:cubicBezTo>
                    <a:pt x="8678" y="9013"/>
                    <a:pt x="9443" y="8672"/>
                    <a:pt x="10207" y="8328"/>
                  </a:cubicBezTo>
                  <a:cubicBezTo>
                    <a:pt x="10293" y="8289"/>
                    <a:pt x="10373" y="8238"/>
                    <a:pt x="10456" y="8191"/>
                  </a:cubicBezTo>
                  <a:cubicBezTo>
                    <a:pt x="10470" y="8184"/>
                    <a:pt x="10488" y="8176"/>
                    <a:pt x="10493" y="8163"/>
                  </a:cubicBezTo>
                  <a:cubicBezTo>
                    <a:pt x="10504" y="8136"/>
                    <a:pt x="10519" y="8101"/>
                    <a:pt x="10511" y="8078"/>
                  </a:cubicBezTo>
                  <a:cubicBezTo>
                    <a:pt x="10502" y="8056"/>
                    <a:pt x="10465" y="8036"/>
                    <a:pt x="10439" y="8033"/>
                  </a:cubicBezTo>
                  <a:cubicBezTo>
                    <a:pt x="10411" y="8029"/>
                    <a:pt x="10378" y="8043"/>
                    <a:pt x="10350" y="8056"/>
                  </a:cubicBezTo>
                  <a:cubicBezTo>
                    <a:pt x="10046" y="8189"/>
                    <a:pt x="9742" y="8322"/>
                    <a:pt x="9440" y="8460"/>
                  </a:cubicBezTo>
                  <a:cubicBezTo>
                    <a:pt x="9159" y="8587"/>
                    <a:pt x="8881" y="8721"/>
                    <a:pt x="8601" y="8849"/>
                  </a:cubicBezTo>
                  <a:cubicBezTo>
                    <a:pt x="8546" y="8873"/>
                    <a:pt x="8486" y="8884"/>
                    <a:pt x="8429" y="8901"/>
                  </a:cubicBezTo>
                  <a:cubicBezTo>
                    <a:pt x="8427" y="8903"/>
                    <a:pt x="8427" y="8905"/>
                    <a:pt x="8426" y="8907"/>
                  </a:cubicBezTo>
                  <a:cubicBezTo>
                    <a:pt x="8424" y="8907"/>
                    <a:pt x="8421" y="8907"/>
                    <a:pt x="8418" y="8907"/>
                  </a:cubicBezTo>
                  <a:cubicBezTo>
                    <a:pt x="8373" y="8953"/>
                    <a:pt x="8363" y="8952"/>
                    <a:pt x="8298" y="8905"/>
                  </a:cubicBezTo>
                  <a:cubicBezTo>
                    <a:pt x="8297" y="8905"/>
                    <a:pt x="8297" y="8905"/>
                    <a:pt x="8296" y="8905"/>
                  </a:cubicBezTo>
                  <a:cubicBezTo>
                    <a:pt x="8310" y="8950"/>
                    <a:pt x="8305" y="8989"/>
                    <a:pt x="8257" y="9012"/>
                  </a:cubicBezTo>
                  <a:cubicBezTo>
                    <a:pt x="8239" y="9022"/>
                    <a:pt x="8223" y="9034"/>
                    <a:pt x="8207" y="9046"/>
                  </a:cubicBezTo>
                  <a:cubicBezTo>
                    <a:pt x="8205" y="9048"/>
                    <a:pt x="8205" y="9049"/>
                    <a:pt x="8204" y="9051"/>
                  </a:cubicBezTo>
                  <a:cubicBezTo>
                    <a:pt x="8204" y="9051"/>
                    <a:pt x="8205" y="9051"/>
                    <a:pt x="8205" y="9051"/>
                  </a:cubicBezTo>
                  <a:cubicBezTo>
                    <a:pt x="8204" y="9051"/>
                    <a:pt x="8204" y="9051"/>
                    <a:pt x="8204" y="9051"/>
                  </a:cubicBezTo>
                  <a:cubicBezTo>
                    <a:pt x="8204" y="9051"/>
                    <a:pt x="8204" y="9051"/>
                    <a:pt x="8204" y="9051"/>
                  </a:cubicBezTo>
                  <a:cubicBezTo>
                    <a:pt x="8203" y="9051"/>
                    <a:pt x="8202" y="9050"/>
                    <a:pt x="8201" y="9050"/>
                  </a:cubicBezTo>
                  <a:cubicBezTo>
                    <a:pt x="8202" y="9050"/>
                    <a:pt x="8202" y="9050"/>
                    <a:pt x="8204" y="9051"/>
                  </a:cubicBezTo>
                  <a:lnTo>
                    <a:pt x="8204" y="9051"/>
                  </a:lnTo>
                  <a:cubicBezTo>
                    <a:pt x="8203" y="9050"/>
                    <a:pt x="8202" y="9050"/>
                    <a:pt x="8201" y="9050"/>
                  </a:cubicBezTo>
                  <a:cubicBezTo>
                    <a:pt x="8201" y="9050"/>
                    <a:pt x="8201" y="9050"/>
                    <a:pt x="8200" y="9050"/>
                  </a:cubicBezTo>
                  <a:cubicBezTo>
                    <a:pt x="8184" y="9048"/>
                    <a:pt x="8173" y="9046"/>
                    <a:pt x="8201" y="9050"/>
                  </a:cubicBezTo>
                  <a:cubicBezTo>
                    <a:pt x="8202" y="9049"/>
                    <a:pt x="8205" y="9047"/>
                    <a:pt x="8207" y="9046"/>
                  </a:cubicBezTo>
                  <a:cubicBezTo>
                    <a:pt x="8219" y="9023"/>
                    <a:pt x="8230" y="8998"/>
                    <a:pt x="8243" y="8975"/>
                  </a:cubicBezTo>
                  <a:cubicBezTo>
                    <a:pt x="8259" y="8950"/>
                    <a:pt x="8278" y="8928"/>
                    <a:pt x="8295" y="8905"/>
                  </a:cubicBezTo>
                  <a:cubicBezTo>
                    <a:pt x="8296" y="8905"/>
                    <a:pt x="8296" y="8905"/>
                    <a:pt x="8296" y="8905"/>
                  </a:cubicBezTo>
                  <a:cubicBezTo>
                    <a:pt x="8296" y="8904"/>
                    <a:pt x="8296" y="8904"/>
                    <a:pt x="8296" y="8903"/>
                  </a:cubicBezTo>
                  <a:cubicBezTo>
                    <a:pt x="8297" y="8904"/>
                    <a:pt x="8297" y="8904"/>
                    <a:pt x="8298" y="8905"/>
                  </a:cubicBezTo>
                  <a:cubicBezTo>
                    <a:pt x="8338" y="8905"/>
                    <a:pt x="8378" y="8906"/>
                    <a:pt x="8418" y="8906"/>
                  </a:cubicBezTo>
                  <a:cubicBezTo>
                    <a:pt x="8420" y="8905"/>
                    <a:pt x="8421" y="8904"/>
                    <a:pt x="8423" y="8902"/>
                  </a:cubicBezTo>
                  <a:cubicBezTo>
                    <a:pt x="8424" y="8902"/>
                    <a:pt x="8426" y="8901"/>
                    <a:pt x="8429" y="8901"/>
                  </a:cubicBezTo>
                  <a:cubicBezTo>
                    <a:pt x="8432" y="8887"/>
                    <a:pt x="8434" y="8871"/>
                    <a:pt x="8442" y="8866"/>
                  </a:cubicBezTo>
                  <a:cubicBezTo>
                    <a:pt x="8786" y="8672"/>
                    <a:pt x="9122" y="8461"/>
                    <a:pt x="9489" y="8312"/>
                  </a:cubicBezTo>
                  <a:cubicBezTo>
                    <a:pt x="9865" y="8162"/>
                    <a:pt x="10230" y="7995"/>
                    <a:pt x="10583" y="7799"/>
                  </a:cubicBezTo>
                  <a:cubicBezTo>
                    <a:pt x="10728" y="7718"/>
                    <a:pt x="10888" y="7660"/>
                    <a:pt x="11022" y="7563"/>
                  </a:cubicBezTo>
                  <a:cubicBezTo>
                    <a:pt x="11154" y="7468"/>
                    <a:pt x="11348" y="7523"/>
                    <a:pt x="11453" y="7374"/>
                  </a:cubicBezTo>
                  <a:cubicBezTo>
                    <a:pt x="11463" y="7360"/>
                    <a:pt x="11497" y="7360"/>
                    <a:pt x="11521" y="7360"/>
                  </a:cubicBezTo>
                  <a:cubicBezTo>
                    <a:pt x="11552" y="7361"/>
                    <a:pt x="11584" y="7370"/>
                    <a:pt x="11614" y="7373"/>
                  </a:cubicBezTo>
                  <a:cubicBezTo>
                    <a:pt x="11748" y="7388"/>
                    <a:pt x="11881" y="7402"/>
                    <a:pt x="12016" y="7416"/>
                  </a:cubicBezTo>
                  <a:cubicBezTo>
                    <a:pt x="12039" y="7419"/>
                    <a:pt x="12063" y="7421"/>
                    <a:pt x="12087" y="7421"/>
                  </a:cubicBezTo>
                  <a:cubicBezTo>
                    <a:pt x="12127" y="7420"/>
                    <a:pt x="12169" y="7413"/>
                    <a:pt x="12178" y="7367"/>
                  </a:cubicBezTo>
                  <a:cubicBezTo>
                    <a:pt x="12188" y="7324"/>
                    <a:pt x="12168" y="7289"/>
                    <a:pt x="12126" y="7273"/>
                  </a:cubicBezTo>
                  <a:cubicBezTo>
                    <a:pt x="12080" y="7258"/>
                    <a:pt x="12034" y="7247"/>
                    <a:pt x="11990" y="7231"/>
                  </a:cubicBezTo>
                  <a:cubicBezTo>
                    <a:pt x="11942" y="7213"/>
                    <a:pt x="11880" y="7231"/>
                    <a:pt x="11839" y="7168"/>
                  </a:cubicBezTo>
                  <a:cubicBezTo>
                    <a:pt x="11913" y="7099"/>
                    <a:pt x="12010" y="7075"/>
                    <a:pt x="12080" y="7016"/>
                  </a:cubicBezTo>
                  <a:cubicBezTo>
                    <a:pt x="12183" y="6928"/>
                    <a:pt x="12294" y="6927"/>
                    <a:pt x="12414" y="6964"/>
                  </a:cubicBezTo>
                  <a:cubicBezTo>
                    <a:pt x="12459" y="6978"/>
                    <a:pt x="12503" y="6994"/>
                    <a:pt x="12549" y="7005"/>
                  </a:cubicBezTo>
                  <a:cubicBezTo>
                    <a:pt x="12580" y="7012"/>
                    <a:pt x="12613" y="7018"/>
                    <a:pt x="12643" y="7013"/>
                  </a:cubicBezTo>
                  <a:cubicBezTo>
                    <a:pt x="12661" y="7010"/>
                    <a:pt x="12685" y="6988"/>
                    <a:pt x="12688" y="6970"/>
                  </a:cubicBezTo>
                  <a:cubicBezTo>
                    <a:pt x="12692" y="6952"/>
                    <a:pt x="12678" y="6922"/>
                    <a:pt x="12662" y="6912"/>
                  </a:cubicBezTo>
                  <a:cubicBezTo>
                    <a:pt x="12629" y="6891"/>
                    <a:pt x="12589" y="6883"/>
                    <a:pt x="12554" y="6867"/>
                  </a:cubicBezTo>
                  <a:cubicBezTo>
                    <a:pt x="12513" y="6849"/>
                    <a:pt x="12472" y="6828"/>
                    <a:pt x="12423" y="6805"/>
                  </a:cubicBezTo>
                  <a:cubicBezTo>
                    <a:pt x="12447" y="6778"/>
                    <a:pt x="12460" y="6755"/>
                    <a:pt x="12478" y="6746"/>
                  </a:cubicBezTo>
                  <a:cubicBezTo>
                    <a:pt x="12527" y="6722"/>
                    <a:pt x="12578" y="6697"/>
                    <a:pt x="12630" y="6682"/>
                  </a:cubicBezTo>
                  <a:cubicBezTo>
                    <a:pt x="12681" y="6668"/>
                    <a:pt x="12737" y="6631"/>
                    <a:pt x="12787" y="6677"/>
                  </a:cubicBezTo>
                  <a:cubicBezTo>
                    <a:pt x="12857" y="6738"/>
                    <a:pt x="12782" y="6790"/>
                    <a:pt x="12770" y="6846"/>
                  </a:cubicBezTo>
                  <a:cubicBezTo>
                    <a:pt x="12768" y="6861"/>
                    <a:pt x="12774" y="6876"/>
                    <a:pt x="12773" y="6867"/>
                  </a:cubicBezTo>
                  <a:cubicBezTo>
                    <a:pt x="12866" y="6988"/>
                    <a:pt x="12951" y="7089"/>
                    <a:pt x="13028" y="7195"/>
                  </a:cubicBezTo>
                  <a:cubicBezTo>
                    <a:pt x="13092" y="7285"/>
                    <a:pt x="13165" y="7373"/>
                    <a:pt x="13204" y="7474"/>
                  </a:cubicBezTo>
                  <a:cubicBezTo>
                    <a:pt x="13335" y="7817"/>
                    <a:pt x="13525" y="8125"/>
                    <a:pt x="13740" y="8420"/>
                  </a:cubicBezTo>
                  <a:cubicBezTo>
                    <a:pt x="13792" y="8489"/>
                    <a:pt x="13834" y="8566"/>
                    <a:pt x="13880" y="8640"/>
                  </a:cubicBezTo>
                  <a:cubicBezTo>
                    <a:pt x="14002" y="8833"/>
                    <a:pt x="14121" y="9030"/>
                    <a:pt x="14248" y="9221"/>
                  </a:cubicBezTo>
                  <a:cubicBezTo>
                    <a:pt x="14539" y="9663"/>
                    <a:pt x="14831" y="10105"/>
                    <a:pt x="15064" y="10583"/>
                  </a:cubicBezTo>
                  <a:cubicBezTo>
                    <a:pt x="15094" y="10647"/>
                    <a:pt x="15133" y="10707"/>
                    <a:pt x="15171" y="10767"/>
                  </a:cubicBezTo>
                  <a:cubicBezTo>
                    <a:pt x="15268" y="10921"/>
                    <a:pt x="15366" y="11072"/>
                    <a:pt x="15465" y="11228"/>
                  </a:cubicBezTo>
                  <a:cubicBezTo>
                    <a:pt x="15398" y="11353"/>
                    <a:pt x="15384" y="11479"/>
                    <a:pt x="15430" y="11596"/>
                  </a:cubicBezTo>
                  <a:cubicBezTo>
                    <a:pt x="15179" y="11841"/>
                    <a:pt x="14936" y="12078"/>
                    <a:pt x="14693" y="12315"/>
                  </a:cubicBezTo>
                  <a:cubicBezTo>
                    <a:pt x="14658" y="12347"/>
                    <a:pt x="14625" y="12384"/>
                    <a:pt x="14585" y="12407"/>
                  </a:cubicBezTo>
                  <a:cubicBezTo>
                    <a:pt x="14462" y="12479"/>
                    <a:pt x="14366" y="12582"/>
                    <a:pt x="14258" y="12671"/>
                  </a:cubicBezTo>
                  <a:cubicBezTo>
                    <a:pt x="13808" y="13044"/>
                    <a:pt x="13366" y="13430"/>
                    <a:pt x="12845" y="13707"/>
                  </a:cubicBezTo>
                  <a:cubicBezTo>
                    <a:pt x="12762" y="13752"/>
                    <a:pt x="12685" y="13810"/>
                    <a:pt x="12607" y="13862"/>
                  </a:cubicBezTo>
                  <a:cubicBezTo>
                    <a:pt x="12114" y="14192"/>
                    <a:pt x="11624" y="14526"/>
                    <a:pt x="11129" y="14852"/>
                  </a:cubicBezTo>
                  <a:cubicBezTo>
                    <a:pt x="10468" y="15287"/>
                    <a:pt x="9800" y="15710"/>
                    <a:pt x="9143" y="16149"/>
                  </a:cubicBezTo>
                  <a:cubicBezTo>
                    <a:pt x="8604" y="16509"/>
                    <a:pt x="8069" y="16875"/>
                    <a:pt x="7566" y="17286"/>
                  </a:cubicBezTo>
                  <a:cubicBezTo>
                    <a:pt x="7382" y="17435"/>
                    <a:pt x="7189" y="17574"/>
                    <a:pt x="6998" y="17714"/>
                  </a:cubicBezTo>
                  <a:cubicBezTo>
                    <a:pt x="6948" y="17750"/>
                    <a:pt x="6887" y="17784"/>
                    <a:pt x="6829" y="17788"/>
                  </a:cubicBezTo>
                  <a:cubicBezTo>
                    <a:pt x="6718" y="17797"/>
                    <a:pt x="6638" y="17855"/>
                    <a:pt x="6556" y="17917"/>
                  </a:cubicBezTo>
                  <a:cubicBezTo>
                    <a:pt x="6292" y="18118"/>
                    <a:pt x="6026" y="18316"/>
                    <a:pt x="5760" y="18516"/>
                  </a:cubicBezTo>
                  <a:cubicBezTo>
                    <a:pt x="5541" y="18683"/>
                    <a:pt x="5297" y="18818"/>
                    <a:pt x="5093" y="19009"/>
                  </a:cubicBezTo>
                  <a:cubicBezTo>
                    <a:pt x="5043" y="19056"/>
                    <a:pt x="4972" y="19081"/>
                    <a:pt x="4908" y="19113"/>
                  </a:cubicBezTo>
                  <a:cubicBezTo>
                    <a:pt x="4591" y="19272"/>
                    <a:pt x="4273" y="19433"/>
                    <a:pt x="3988" y="19650"/>
                  </a:cubicBezTo>
                  <a:cubicBezTo>
                    <a:pt x="3907" y="19712"/>
                    <a:pt x="3814" y="19759"/>
                    <a:pt x="3723" y="19806"/>
                  </a:cubicBezTo>
                  <a:cubicBezTo>
                    <a:pt x="3512" y="19915"/>
                    <a:pt x="3299" y="20017"/>
                    <a:pt x="3087" y="20125"/>
                  </a:cubicBezTo>
                  <a:cubicBezTo>
                    <a:pt x="2991" y="20174"/>
                    <a:pt x="2898" y="20229"/>
                    <a:pt x="2805" y="20280"/>
                  </a:cubicBezTo>
                  <a:cubicBezTo>
                    <a:pt x="2815" y="20307"/>
                    <a:pt x="2816" y="20326"/>
                    <a:pt x="2826" y="20334"/>
                  </a:cubicBezTo>
                  <a:cubicBezTo>
                    <a:pt x="2843" y="20348"/>
                    <a:pt x="2865" y="20361"/>
                    <a:pt x="2887" y="20366"/>
                  </a:cubicBezTo>
                  <a:cubicBezTo>
                    <a:pt x="3093" y="20417"/>
                    <a:pt x="3277" y="20347"/>
                    <a:pt x="3456" y="20260"/>
                  </a:cubicBezTo>
                  <a:close/>
                  <a:moveTo>
                    <a:pt x="22085" y="1087"/>
                  </a:moveTo>
                  <a:cubicBezTo>
                    <a:pt x="22240" y="880"/>
                    <a:pt x="22420" y="689"/>
                    <a:pt x="22689" y="584"/>
                  </a:cubicBezTo>
                  <a:cubicBezTo>
                    <a:pt x="22702" y="609"/>
                    <a:pt x="22710" y="617"/>
                    <a:pt x="22709" y="622"/>
                  </a:cubicBezTo>
                  <a:cubicBezTo>
                    <a:pt x="22703" y="652"/>
                    <a:pt x="22701" y="685"/>
                    <a:pt x="22687" y="712"/>
                  </a:cubicBezTo>
                  <a:cubicBezTo>
                    <a:pt x="22582" y="911"/>
                    <a:pt x="22474" y="1109"/>
                    <a:pt x="22373" y="1296"/>
                  </a:cubicBezTo>
                  <a:cubicBezTo>
                    <a:pt x="22276" y="1226"/>
                    <a:pt x="22184" y="1158"/>
                    <a:pt x="22085" y="1087"/>
                  </a:cubicBezTo>
                  <a:close/>
                  <a:moveTo>
                    <a:pt x="21324" y="1845"/>
                  </a:moveTo>
                  <a:cubicBezTo>
                    <a:pt x="21395" y="1774"/>
                    <a:pt x="21468" y="1724"/>
                    <a:pt x="21580" y="1767"/>
                  </a:cubicBezTo>
                  <a:cubicBezTo>
                    <a:pt x="21682" y="1640"/>
                    <a:pt x="21765" y="1535"/>
                    <a:pt x="21851" y="1432"/>
                  </a:cubicBezTo>
                  <a:cubicBezTo>
                    <a:pt x="21957" y="1304"/>
                    <a:pt x="22027" y="1304"/>
                    <a:pt x="22135" y="1431"/>
                  </a:cubicBezTo>
                  <a:cubicBezTo>
                    <a:pt x="22149" y="1448"/>
                    <a:pt x="22155" y="1471"/>
                    <a:pt x="22171" y="1505"/>
                  </a:cubicBezTo>
                  <a:cubicBezTo>
                    <a:pt x="22088" y="1551"/>
                    <a:pt x="22007" y="1598"/>
                    <a:pt x="21924" y="1643"/>
                  </a:cubicBezTo>
                  <a:cubicBezTo>
                    <a:pt x="21761" y="1733"/>
                    <a:pt x="21653" y="1856"/>
                    <a:pt x="21667" y="2056"/>
                  </a:cubicBezTo>
                  <a:cubicBezTo>
                    <a:pt x="21667" y="2063"/>
                    <a:pt x="21667" y="2072"/>
                    <a:pt x="21666" y="2079"/>
                  </a:cubicBezTo>
                  <a:cubicBezTo>
                    <a:pt x="21657" y="2388"/>
                    <a:pt x="21660" y="2392"/>
                    <a:pt x="21442" y="2589"/>
                  </a:cubicBezTo>
                  <a:cubicBezTo>
                    <a:pt x="21242" y="2769"/>
                    <a:pt x="21070" y="2976"/>
                    <a:pt x="20902" y="3185"/>
                  </a:cubicBezTo>
                  <a:cubicBezTo>
                    <a:pt x="20569" y="3598"/>
                    <a:pt x="20210" y="3983"/>
                    <a:pt x="19821" y="4344"/>
                  </a:cubicBezTo>
                  <a:cubicBezTo>
                    <a:pt x="19775" y="4386"/>
                    <a:pt x="19725" y="4424"/>
                    <a:pt x="19674" y="4461"/>
                  </a:cubicBezTo>
                  <a:cubicBezTo>
                    <a:pt x="19655" y="4473"/>
                    <a:pt x="19629" y="4476"/>
                    <a:pt x="19608" y="4482"/>
                  </a:cubicBezTo>
                  <a:cubicBezTo>
                    <a:pt x="19482" y="4375"/>
                    <a:pt x="19356" y="4268"/>
                    <a:pt x="19219" y="4150"/>
                  </a:cubicBezTo>
                  <a:cubicBezTo>
                    <a:pt x="19237" y="4123"/>
                    <a:pt x="19260" y="4084"/>
                    <a:pt x="19288" y="4051"/>
                  </a:cubicBezTo>
                  <a:cubicBezTo>
                    <a:pt x="19458" y="3843"/>
                    <a:pt x="19626" y="3634"/>
                    <a:pt x="19802" y="3432"/>
                  </a:cubicBezTo>
                  <a:cubicBezTo>
                    <a:pt x="19979" y="3231"/>
                    <a:pt x="20170" y="3042"/>
                    <a:pt x="20347" y="2842"/>
                  </a:cubicBezTo>
                  <a:cubicBezTo>
                    <a:pt x="20656" y="2492"/>
                    <a:pt x="20995" y="2175"/>
                    <a:pt x="21324" y="1845"/>
                  </a:cubicBezTo>
                  <a:close/>
                  <a:moveTo>
                    <a:pt x="21667" y="3655"/>
                  </a:moveTo>
                  <a:cubicBezTo>
                    <a:pt x="21560" y="3801"/>
                    <a:pt x="21443" y="3940"/>
                    <a:pt x="21323" y="4076"/>
                  </a:cubicBezTo>
                  <a:cubicBezTo>
                    <a:pt x="21195" y="4219"/>
                    <a:pt x="21048" y="4331"/>
                    <a:pt x="20855" y="4381"/>
                  </a:cubicBezTo>
                  <a:cubicBezTo>
                    <a:pt x="20695" y="4422"/>
                    <a:pt x="20542" y="4487"/>
                    <a:pt x="20387" y="4544"/>
                  </a:cubicBezTo>
                  <a:cubicBezTo>
                    <a:pt x="20246" y="4596"/>
                    <a:pt x="20104" y="4631"/>
                    <a:pt x="19943" y="4610"/>
                  </a:cubicBezTo>
                  <a:cubicBezTo>
                    <a:pt x="19952" y="4578"/>
                    <a:pt x="19950" y="4549"/>
                    <a:pt x="19962" y="4537"/>
                  </a:cubicBezTo>
                  <a:cubicBezTo>
                    <a:pt x="20480" y="4057"/>
                    <a:pt x="20929" y="3517"/>
                    <a:pt x="21373" y="2972"/>
                  </a:cubicBezTo>
                  <a:cubicBezTo>
                    <a:pt x="21462" y="2864"/>
                    <a:pt x="21568" y="2771"/>
                    <a:pt x="21706" y="2630"/>
                  </a:cubicBezTo>
                  <a:cubicBezTo>
                    <a:pt x="21728" y="2773"/>
                    <a:pt x="21741" y="2858"/>
                    <a:pt x="21754" y="2942"/>
                  </a:cubicBezTo>
                  <a:cubicBezTo>
                    <a:pt x="21764" y="3004"/>
                    <a:pt x="21764" y="3069"/>
                    <a:pt x="21785" y="3127"/>
                  </a:cubicBezTo>
                  <a:cubicBezTo>
                    <a:pt x="21855" y="3329"/>
                    <a:pt x="21778" y="3499"/>
                    <a:pt x="21667" y="3655"/>
                  </a:cubicBezTo>
                  <a:close/>
                  <a:moveTo>
                    <a:pt x="21955" y="3225"/>
                  </a:moveTo>
                  <a:cubicBezTo>
                    <a:pt x="21959" y="3228"/>
                    <a:pt x="21964" y="3230"/>
                    <a:pt x="21969" y="3233"/>
                  </a:cubicBezTo>
                  <a:cubicBezTo>
                    <a:pt x="21961" y="3236"/>
                    <a:pt x="21955" y="3238"/>
                    <a:pt x="21948" y="3242"/>
                  </a:cubicBezTo>
                  <a:cubicBezTo>
                    <a:pt x="21950" y="3236"/>
                    <a:pt x="21952" y="3230"/>
                    <a:pt x="21955" y="3225"/>
                  </a:cubicBezTo>
                  <a:close/>
                  <a:moveTo>
                    <a:pt x="18862" y="4431"/>
                  </a:moveTo>
                  <a:cubicBezTo>
                    <a:pt x="19095" y="4337"/>
                    <a:pt x="19244" y="4411"/>
                    <a:pt x="19362" y="4578"/>
                  </a:cubicBezTo>
                  <a:cubicBezTo>
                    <a:pt x="19384" y="4609"/>
                    <a:pt x="19410" y="4639"/>
                    <a:pt x="19443" y="4681"/>
                  </a:cubicBezTo>
                  <a:cubicBezTo>
                    <a:pt x="19419" y="4712"/>
                    <a:pt x="19401" y="4745"/>
                    <a:pt x="19375" y="4772"/>
                  </a:cubicBezTo>
                  <a:cubicBezTo>
                    <a:pt x="19108" y="5062"/>
                    <a:pt x="18840" y="5351"/>
                    <a:pt x="18572" y="5640"/>
                  </a:cubicBezTo>
                  <a:cubicBezTo>
                    <a:pt x="18561" y="5652"/>
                    <a:pt x="18552" y="5665"/>
                    <a:pt x="18540" y="5676"/>
                  </a:cubicBezTo>
                  <a:cubicBezTo>
                    <a:pt x="18425" y="5783"/>
                    <a:pt x="18303" y="5883"/>
                    <a:pt x="18196" y="5999"/>
                  </a:cubicBezTo>
                  <a:cubicBezTo>
                    <a:pt x="18090" y="6113"/>
                    <a:pt x="17998" y="6242"/>
                    <a:pt x="17898" y="6366"/>
                  </a:cubicBezTo>
                  <a:cubicBezTo>
                    <a:pt x="17788" y="6348"/>
                    <a:pt x="17686" y="6355"/>
                    <a:pt x="17588" y="6295"/>
                  </a:cubicBezTo>
                  <a:cubicBezTo>
                    <a:pt x="17579" y="6268"/>
                    <a:pt x="17573" y="6238"/>
                    <a:pt x="17562" y="6209"/>
                  </a:cubicBezTo>
                  <a:cubicBezTo>
                    <a:pt x="17501" y="6061"/>
                    <a:pt x="17530" y="5933"/>
                    <a:pt x="17643" y="5821"/>
                  </a:cubicBezTo>
                  <a:cubicBezTo>
                    <a:pt x="17715" y="5751"/>
                    <a:pt x="17755" y="5647"/>
                    <a:pt x="17861" y="5611"/>
                  </a:cubicBezTo>
                  <a:cubicBezTo>
                    <a:pt x="17875" y="5607"/>
                    <a:pt x="17889" y="5592"/>
                    <a:pt x="17895" y="5578"/>
                  </a:cubicBezTo>
                  <a:cubicBezTo>
                    <a:pt x="18000" y="5351"/>
                    <a:pt x="18212" y="5210"/>
                    <a:pt x="18358" y="5014"/>
                  </a:cubicBezTo>
                  <a:cubicBezTo>
                    <a:pt x="18518" y="4800"/>
                    <a:pt x="18707" y="4608"/>
                    <a:pt x="18862" y="4431"/>
                  </a:cubicBezTo>
                  <a:close/>
                  <a:moveTo>
                    <a:pt x="18266" y="4648"/>
                  </a:moveTo>
                  <a:cubicBezTo>
                    <a:pt x="18261" y="4644"/>
                    <a:pt x="18256" y="4639"/>
                    <a:pt x="18251" y="4636"/>
                  </a:cubicBezTo>
                  <a:cubicBezTo>
                    <a:pt x="18260" y="4627"/>
                    <a:pt x="18269" y="4619"/>
                    <a:pt x="18279" y="4610"/>
                  </a:cubicBezTo>
                  <a:cubicBezTo>
                    <a:pt x="18280" y="4606"/>
                    <a:pt x="18281" y="4602"/>
                    <a:pt x="18283" y="4598"/>
                  </a:cubicBezTo>
                  <a:cubicBezTo>
                    <a:pt x="18285" y="4598"/>
                    <a:pt x="18287" y="4597"/>
                    <a:pt x="18291" y="4597"/>
                  </a:cubicBezTo>
                  <a:cubicBezTo>
                    <a:pt x="18356" y="4442"/>
                    <a:pt x="18422" y="4288"/>
                    <a:pt x="18541" y="4163"/>
                  </a:cubicBezTo>
                  <a:cubicBezTo>
                    <a:pt x="18669" y="4026"/>
                    <a:pt x="18792" y="3883"/>
                    <a:pt x="18920" y="3744"/>
                  </a:cubicBezTo>
                  <a:cubicBezTo>
                    <a:pt x="18949" y="3712"/>
                    <a:pt x="18982" y="3670"/>
                    <a:pt x="19049" y="3716"/>
                  </a:cubicBezTo>
                  <a:cubicBezTo>
                    <a:pt x="19031" y="3747"/>
                    <a:pt x="19019" y="3781"/>
                    <a:pt x="18994" y="3805"/>
                  </a:cubicBezTo>
                  <a:cubicBezTo>
                    <a:pt x="18789" y="4012"/>
                    <a:pt x="18612" y="4241"/>
                    <a:pt x="18438" y="4473"/>
                  </a:cubicBezTo>
                  <a:cubicBezTo>
                    <a:pt x="18401" y="4525"/>
                    <a:pt x="18371" y="4594"/>
                    <a:pt x="18291" y="4597"/>
                  </a:cubicBezTo>
                  <a:cubicBezTo>
                    <a:pt x="18290" y="4599"/>
                    <a:pt x="18289" y="4601"/>
                    <a:pt x="18287" y="4602"/>
                  </a:cubicBezTo>
                  <a:cubicBezTo>
                    <a:pt x="18284" y="4605"/>
                    <a:pt x="18281" y="4608"/>
                    <a:pt x="18278" y="4610"/>
                  </a:cubicBezTo>
                  <a:cubicBezTo>
                    <a:pt x="18275" y="4623"/>
                    <a:pt x="18271" y="4636"/>
                    <a:pt x="18266" y="4648"/>
                  </a:cubicBezTo>
                  <a:close/>
                  <a:moveTo>
                    <a:pt x="15673" y="5823"/>
                  </a:moveTo>
                  <a:cubicBezTo>
                    <a:pt x="15818" y="5637"/>
                    <a:pt x="15984" y="5467"/>
                    <a:pt x="16118" y="5270"/>
                  </a:cubicBezTo>
                  <a:cubicBezTo>
                    <a:pt x="16155" y="5216"/>
                    <a:pt x="16231" y="5189"/>
                    <a:pt x="16287" y="5150"/>
                  </a:cubicBezTo>
                  <a:cubicBezTo>
                    <a:pt x="16311" y="5002"/>
                    <a:pt x="16312" y="5003"/>
                    <a:pt x="16404" y="4907"/>
                  </a:cubicBezTo>
                  <a:cubicBezTo>
                    <a:pt x="16509" y="4801"/>
                    <a:pt x="16616" y="4694"/>
                    <a:pt x="16717" y="4583"/>
                  </a:cubicBezTo>
                  <a:cubicBezTo>
                    <a:pt x="16774" y="4520"/>
                    <a:pt x="16828" y="4456"/>
                    <a:pt x="16838" y="4359"/>
                  </a:cubicBezTo>
                  <a:cubicBezTo>
                    <a:pt x="16842" y="4311"/>
                    <a:pt x="16890" y="4266"/>
                    <a:pt x="16924" y="4224"/>
                  </a:cubicBezTo>
                  <a:cubicBezTo>
                    <a:pt x="16983" y="4149"/>
                    <a:pt x="17055" y="4085"/>
                    <a:pt x="17104" y="4005"/>
                  </a:cubicBezTo>
                  <a:cubicBezTo>
                    <a:pt x="17202" y="3840"/>
                    <a:pt x="17324" y="3696"/>
                    <a:pt x="17466" y="3570"/>
                  </a:cubicBezTo>
                  <a:cubicBezTo>
                    <a:pt x="17556" y="3489"/>
                    <a:pt x="17624" y="3397"/>
                    <a:pt x="17670" y="3284"/>
                  </a:cubicBezTo>
                  <a:cubicBezTo>
                    <a:pt x="17721" y="3158"/>
                    <a:pt x="17806" y="3048"/>
                    <a:pt x="17922" y="2976"/>
                  </a:cubicBezTo>
                  <a:cubicBezTo>
                    <a:pt x="18001" y="2928"/>
                    <a:pt x="18096" y="2906"/>
                    <a:pt x="18183" y="2871"/>
                  </a:cubicBezTo>
                  <a:cubicBezTo>
                    <a:pt x="18211" y="2721"/>
                    <a:pt x="18211" y="2720"/>
                    <a:pt x="18309" y="2639"/>
                  </a:cubicBezTo>
                  <a:cubicBezTo>
                    <a:pt x="18406" y="2559"/>
                    <a:pt x="18507" y="2483"/>
                    <a:pt x="18603" y="2400"/>
                  </a:cubicBezTo>
                  <a:cubicBezTo>
                    <a:pt x="18789" y="2240"/>
                    <a:pt x="19004" y="2188"/>
                    <a:pt x="19243" y="2228"/>
                  </a:cubicBezTo>
                  <a:cubicBezTo>
                    <a:pt x="19353" y="2246"/>
                    <a:pt x="19461" y="2253"/>
                    <a:pt x="19572" y="2225"/>
                  </a:cubicBezTo>
                  <a:cubicBezTo>
                    <a:pt x="19639" y="2208"/>
                    <a:pt x="19716" y="2205"/>
                    <a:pt x="19782" y="2221"/>
                  </a:cubicBezTo>
                  <a:cubicBezTo>
                    <a:pt x="19947" y="2259"/>
                    <a:pt x="20111" y="2254"/>
                    <a:pt x="20277" y="2250"/>
                  </a:cubicBezTo>
                  <a:cubicBezTo>
                    <a:pt x="20307" y="2249"/>
                    <a:pt x="20338" y="2254"/>
                    <a:pt x="20392" y="2257"/>
                  </a:cubicBezTo>
                  <a:cubicBezTo>
                    <a:pt x="20361" y="2303"/>
                    <a:pt x="20345" y="2337"/>
                    <a:pt x="20320" y="2363"/>
                  </a:cubicBezTo>
                  <a:cubicBezTo>
                    <a:pt x="20162" y="2529"/>
                    <a:pt x="20010" y="2699"/>
                    <a:pt x="19885" y="2893"/>
                  </a:cubicBezTo>
                  <a:cubicBezTo>
                    <a:pt x="19856" y="2937"/>
                    <a:pt x="19810" y="2972"/>
                    <a:pt x="19767" y="3004"/>
                  </a:cubicBezTo>
                  <a:cubicBezTo>
                    <a:pt x="19710" y="3045"/>
                    <a:pt x="19649" y="3082"/>
                    <a:pt x="19587" y="3113"/>
                  </a:cubicBezTo>
                  <a:cubicBezTo>
                    <a:pt x="19510" y="3151"/>
                    <a:pt x="19430" y="3183"/>
                    <a:pt x="19353" y="3216"/>
                  </a:cubicBezTo>
                  <a:cubicBezTo>
                    <a:pt x="19313" y="3186"/>
                    <a:pt x="19277" y="3158"/>
                    <a:pt x="19247" y="3135"/>
                  </a:cubicBezTo>
                  <a:cubicBezTo>
                    <a:pt x="19220" y="3143"/>
                    <a:pt x="19202" y="3143"/>
                    <a:pt x="19191" y="3151"/>
                  </a:cubicBezTo>
                  <a:cubicBezTo>
                    <a:pt x="18864" y="3416"/>
                    <a:pt x="18601" y="3744"/>
                    <a:pt x="18315" y="4048"/>
                  </a:cubicBezTo>
                  <a:cubicBezTo>
                    <a:pt x="18266" y="4101"/>
                    <a:pt x="18220" y="4157"/>
                    <a:pt x="18182" y="4217"/>
                  </a:cubicBezTo>
                  <a:cubicBezTo>
                    <a:pt x="18101" y="4343"/>
                    <a:pt x="18009" y="4459"/>
                    <a:pt x="17909" y="4571"/>
                  </a:cubicBezTo>
                  <a:cubicBezTo>
                    <a:pt x="17810" y="4683"/>
                    <a:pt x="17738" y="4818"/>
                    <a:pt x="17657" y="4944"/>
                  </a:cubicBezTo>
                  <a:cubicBezTo>
                    <a:pt x="17623" y="4998"/>
                    <a:pt x="17613" y="5059"/>
                    <a:pt x="17628" y="5126"/>
                  </a:cubicBezTo>
                  <a:cubicBezTo>
                    <a:pt x="17637" y="5171"/>
                    <a:pt x="17640" y="5218"/>
                    <a:pt x="17647" y="5264"/>
                  </a:cubicBezTo>
                  <a:cubicBezTo>
                    <a:pt x="17554" y="5380"/>
                    <a:pt x="17465" y="5490"/>
                    <a:pt x="17380" y="5603"/>
                  </a:cubicBezTo>
                  <a:cubicBezTo>
                    <a:pt x="17337" y="5660"/>
                    <a:pt x="17300" y="5721"/>
                    <a:pt x="17272" y="5786"/>
                  </a:cubicBezTo>
                  <a:cubicBezTo>
                    <a:pt x="17261" y="5816"/>
                    <a:pt x="17266" y="5879"/>
                    <a:pt x="17286" y="5892"/>
                  </a:cubicBezTo>
                  <a:cubicBezTo>
                    <a:pt x="17375" y="5948"/>
                    <a:pt x="17369" y="6042"/>
                    <a:pt x="17383" y="6123"/>
                  </a:cubicBezTo>
                  <a:cubicBezTo>
                    <a:pt x="17429" y="6392"/>
                    <a:pt x="17632" y="6527"/>
                    <a:pt x="17848" y="6618"/>
                  </a:cubicBezTo>
                  <a:cubicBezTo>
                    <a:pt x="18026" y="6691"/>
                    <a:pt x="18259" y="6594"/>
                    <a:pt x="18376" y="6363"/>
                  </a:cubicBezTo>
                  <a:cubicBezTo>
                    <a:pt x="18419" y="6279"/>
                    <a:pt x="18448" y="6187"/>
                    <a:pt x="18499" y="6108"/>
                  </a:cubicBezTo>
                  <a:cubicBezTo>
                    <a:pt x="18559" y="6016"/>
                    <a:pt x="18628" y="5930"/>
                    <a:pt x="18703" y="5849"/>
                  </a:cubicBezTo>
                  <a:cubicBezTo>
                    <a:pt x="18980" y="5544"/>
                    <a:pt x="19262" y="5246"/>
                    <a:pt x="19537" y="4941"/>
                  </a:cubicBezTo>
                  <a:cubicBezTo>
                    <a:pt x="19611" y="4860"/>
                    <a:pt x="19696" y="4812"/>
                    <a:pt x="19803" y="4807"/>
                  </a:cubicBezTo>
                  <a:cubicBezTo>
                    <a:pt x="19831" y="4805"/>
                    <a:pt x="19860" y="4824"/>
                    <a:pt x="19899" y="4836"/>
                  </a:cubicBezTo>
                  <a:cubicBezTo>
                    <a:pt x="19868" y="4913"/>
                    <a:pt x="19798" y="4915"/>
                    <a:pt x="19751" y="4948"/>
                  </a:cubicBezTo>
                  <a:cubicBezTo>
                    <a:pt x="19729" y="4965"/>
                    <a:pt x="19704" y="4997"/>
                    <a:pt x="19707" y="5021"/>
                  </a:cubicBezTo>
                  <a:cubicBezTo>
                    <a:pt x="19709" y="5039"/>
                    <a:pt x="19747" y="5069"/>
                    <a:pt x="19771" y="5071"/>
                  </a:cubicBezTo>
                  <a:cubicBezTo>
                    <a:pt x="19962" y="5086"/>
                    <a:pt x="20152" y="5068"/>
                    <a:pt x="20324" y="4975"/>
                  </a:cubicBezTo>
                  <a:cubicBezTo>
                    <a:pt x="20609" y="4823"/>
                    <a:pt x="20896" y="4670"/>
                    <a:pt x="21175" y="4506"/>
                  </a:cubicBezTo>
                  <a:cubicBezTo>
                    <a:pt x="21275" y="4447"/>
                    <a:pt x="21360" y="4359"/>
                    <a:pt x="21448" y="4281"/>
                  </a:cubicBezTo>
                  <a:cubicBezTo>
                    <a:pt x="21519" y="4219"/>
                    <a:pt x="21581" y="4145"/>
                    <a:pt x="21656" y="4087"/>
                  </a:cubicBezTo>
                  <a:cubicBezTo>
                    <a:pt x="21839" y="3945"/>
                    <a:pt x="21987" y="3774"/>
                    <a:pt x="22125" y="3589"/>
                  </a:cubicBezTo>
                  <a:cubicBezTo>
                    <a:pt x="22216" y="3468"/>
                    <a:pt x="22234" y="3352"/>
                    <a:pt x="22198" y="3212"/>
                  </a:cubicBezTo>
                  <a:cubicBezTo>
                    <a:pt x="22133" y="2960"/>
                    <a:pt x="22083" y="2704"/>
                    <a:pt x="22014" y="2452"/>
                  </a:cubicBezTo>
                  <a:cubicBezTo>
                    <a:pt x="21975" y="2316"/>
                    <a:pt x="21990" y="2186"/>
                    <a:pt x="22027" y="2057"/>
                  </a:cubicBezTo>
                  <a:cubicBezTo>
                    <a:pt x="22038" y="2012"/>
                    <a:pt x="22059" y="1967"/>
                    <a:pt x="22085" y="1929"/>
                  </a:cubicBezTo>
                  <a:cubicBezTo>
                    <a:pt x="22153" y="1825"/>
                    <a:pt x="22209" y="1819"/>
                    <a:pt x="22301" y="1918"/>
                  </a:cubicBezTo>
                  <a:cubicBezTo>
                    <a:pt x="22347" y="1967"/>
                    <a:pt x="22383" y="1938"/>
                    <a:pt x="22437" y="1926"/>
                  </a:cubicBezTo>
                  <a:cubicBezTo>
                    <a:pt x="22542" y="2032"/>
                    <a:pt x="22586" y="2177"/>
                    <a:pt x="22652" y="2308"/>
                  </a:cubicBezTo>
                  <a:cubicBezTo>
                    <a:pt x="22696" y="2392"/>
                    <a:pt x="22741" y="2476"/>
                    <a:pt x="22780" y="2561"/>
                  </a:cubicBezTo>
                  <a:cubicBezTo>
                    <a:pt x="22808" y="2625"/>
                    <a:pt x="22828" y="2692"/>
                    <a:pt x="22849" y="2760"/>
                  </a:cubicBezTo>
                  <a:cubicBezTo>
                    <a:pt x="22869" y="2825"/>
                    <a:pt x="22896" y="2876"/>
                    <a:pt x="22981" y="2858"/>
                  </a:cubicBezTo>
                  <a:cubicBezTo>
                    <a:pt x="23035" y="2845"/>
                    <a:pt x="23080" y="2882"/>
                    <a:pt x="23095" y="2924"/>
                  </a:cubicBezTo>
                  <a:cubicBezTo>
                    <a:pt x="23136" y="3038"/>
                    <a:pt x="23214" y="3128"/>
                    <a:pt x="23282" y="3225"/>
                  </a:cubicBezTo>
                  <a:cubicBezTo>
                    <a:pt x="23393" y="3384"/>
                    <a:pt x="23443" y="3566"/>
                    <a:pt x="23466" y="3765"/>
                  </a:cubicBezTo>
                  <a:cubicBezTo>
                    <a:pt x="23437" y="3802"/>
                    <a:pt x="23383" y="3842"/>
                    <a:pt x="23378" y="3886"/>
                  </a:cubicBezTo>
                  <a:cubicBezTo>
                    <a:pt x="23368" y="4001"/>
                    <a:pt x="23301" y="4075"/>
                    <a:pt x="23227" y="4145"/>
                  </a:cubicBezTo>
                  <a:cubicBezTo>
                    <a:pt x="22902" y="4458"/>
                    <a:pt x="22576" y="4767"/>
                    <a:pt x="22250" y="5077"/>
                  </a:cubicBezTo>
                  <a:cubicBezTo>
                    <a:pt x="22038" y="5279"/>
                    <a:pt x="21825" y="5479"/>
                    <a:pt x="21614" y="5681"/>
                  </a:cubicBezTo>
                  <a:cubicBezTo>
                    <a:pt x="21518" y="5773"/>
                    <a:pt x="21520" y="5776"/>
                    <a:pt x="21486" y="5921"/>
                  </a:cubicBezTo>
                  <a:cubicBezTo>
                    <a:pt x="21627" y="5898"/>
                    <a:pt x="21818" y="5812"/>
                    <a:pt x="21916" y="5725"/>
                  </a:cubicBezTo>
                  <a:cubicBezTo>
                    <a:pt x="21963" y="5683"/>
                    <a:pt x="22010" y="5640"/>
                    <a:pt x="22055" y="5595"/>
                  </a:cubicBezTo>
                  <a:cubicBezTo>
                    <a:pt x="22284" y="5367"/>
                    <a:pt x="22514" y="5138"/>
                    <a:pt x="22742" y="4910"/>
                  </a:cubicBezTo>
                  <a:cubicBezTo>
                    <a:pt x="22848" y="4805"/>
                    <a:pt x="22874" y="4800"/>
                    <a:pt x="23011" y="4855"/>
                  </a:cubicBezTo>
                  <a:cubicBezTo>
                    <a:pt x="23052" y="4872"/>
                    <a:pt x="23095" y="4886"/>
                    <a:pt x="23146" y="4904"/>
                  </a:cubicBezTo>
                  <a:cubicBezTo>
                    <a:pt x="23147" y="4941"/>
                    <a:pt x="23160" y="4984"/>
                    <a:pt x="23146" y="5017"/>
                  </a:cubicBezTo>
                  <a:cubicBezTo>
                    <a:pt x="23080" y="5186"/>
                    <a:pt x="23028" y="5365"/>
                    <a:pt x="22911" y="5506"/>
                  </a:cubicBezTo>
                  <a:cubicBezTo>
                    <a:pt x="22746" y="5704"/>
                    <a:pt x="22602" y="5925"/>
                    <a:pt x="22373" y="6066"/>
                  </a:cubicBezTo>
                  <a:cubicBezTo>
                    <a:pt x="22271" y="6129"/>
                    <a:pt x="22193" y="6223"/>
                    <a:pt x="22229" y="6360"/>
                  </a:cubicBezTo>
                  <a:cubicBezTo>
                    <a:pt x="22326" y="6436"/>
                    <a:pt x="22412" y="6411"/>
                    <a:pt x="22485" y="6335"/>
                  </a:cubicBezTo>
                  <a:cubicBezTo>
                    <a:pt x="22617" y="6199"/>
                    <a:pt x="22743" y="6058"/>
                    <a:pt x="22872" y="5920"/>
                  </a:cubicBezTo>
                  <a:cubicBezTo>
                    <a:pt x="22909" y="5880"/>
                    <a:pt x="22946" y="5841"/>
                    <a:pt x="22988" y="5797"/>
                  </a:cubicBezTo>
                  <a:cubicBezTo>
                    <a:pt x="23122" y="5962"/>
                    <a:pt x="23121" y="6124"/>
                    <a:pt x="23019" y="6285"/>
                  </a:cubicBezTo>
                  <a:cubicBezTo>
                    <a:pt x="22942" y="6404"/>
                    <a:pt x="22852" y="6516"/>
                    <a:pt x="22768" y="6629"/>
                  </a:cubicBezTo>
                  <a:cubicBezTo>
                    <a:pt x="22730" y="6680"/>
                    <a:pt x="22682" y="6724"/>
                    <a:pt x="22651" y="6779"/>
                  </a:cubicBezTo>
                  <a:cubicBezTo>
                    <a:pt x="22520" y="7010"/>
                    <a:pt x="22323" y="7183"/>
                    <a:pt x="22120" y="7347"/>
                  </a:cubicBezTo>
                  <a:cubicBezTo>
                    <a:pt x="21912" y="7516"/>
                    <a:pt x="21697" y="7678"/>
                    <a:pt x="21479" y="7836"/>
                  </a:cubicBezTo>
                  <a:cubicBezTo>
                    <a:pt x="21397" y="7895"/>
                    <a:pt x="21302" y="7937"/>
                    <a:pt x="21208" y="7979"/>
                  </a:cubicBezTo>
                  <a:cubicBezTo>
                    <a:pt x="21037" y="8059"/>
                    <a:pt x="20863" y="8136"/>
                    <a:pt x="20687" y="8208"/>
                  </a:cubicBezTo>
                  <a:cubicBezTo>
                    <a:pt x="20601" y="8244"/>
                    <a:pt x="20509" y="8270"/>
                    <a:pt x="20419" y="8297"/>
                  </a:cubicBezTo>
                  <a:cubicBezTo>
                    <a:pt x="20199" y="8359"/>
                    <a:pt x="19979" y="8428"/>
                    <a:pt x="19756" y="8477"/>
                  </a:cubicBezTo>
                  <a:cubicBezTo>
                    <a:pt x="19556" y="8520"/>
                    <a:pt x="19352" y="8558"/>
                    <a:pt x="19149" y="8566"/>
                  </a:cubicBezTo>
                  <a:cubicBezTo>
                    <a:pt x="18864" y="8579"/>
                    <a:pt x="18581" y="8582"/>
                    <a:pt x="18302" y="8647"/>
                  </a:cubicBezTo>
                  <a:cubicBezTo>
                    <a:pt x="18218" y="8667"/>
                    <a:pt x="18130" y="8666"/>
                    <a:pt x="18043" y="8674"/>
                  </a:cubicBezTo>
                  <a:cubicBezTo>
                    <a:pt x="17824" y="8696"/>
                    <a:pt x="17606" y="8721"/>
                    <a:pt x="17412" y="8849"/>
                  </a:cubicBezTo>
                  <a:cubicBezTo>
                    <a:pt x="17269" y="8944"/>
                    <a:pt x="17112" y="9021"/>
                    <a:pt x="16961" y="9102"/>
                  </a:cubicBezTo>
                  <a:cubicBezTo>
                    <a:pt x="16927" y="9119"/>
                    <a:pt x="16887" y="9123"/>
                    <a:pt x="16849" y="9132"/>
                  </a:cubicBezTo>
                  <a:cubicBezTo>
                    <a:pt x="16753" y="9038"/>
                    <a:pt x="16687" y="8932"/>
                    <a:pt x="16628" y="8821"/>
                  </a:cubicBezTo>
                  <a:cubicBezTo>
                    <a:pt x="16465" y="8513"/>
                    <a:pt x="16273" y="8225"/>
                    <a:pt x="16083" y="7934"/>
                  </a:cubicBezTo>
                  <a:cubicBezTo>
                    <a:pt x="15958" y="7740"/>
                    <a:pt x="15802" y="7575"/>
                    <a:pt x="15662" y="7398"/>
                  </a:cubicBezTo>
                  <a:cubicBezTo>
                    <a:pt x="15474" y="7163"/>
                    <a:pt x="15281" y="6932"/>
                    <a:pt x="15091" y="6699"/>
                  </a:cubicBezTo>
                  <a:cubicBezTo>
                    <a:pt x="15053" y="6651"/>
                    <a:pt x="15020" y="6599"/>
                    <a:pt x="14978" y="6540"/>
                  </a:cubicBezTo>
                  <a:cubicBezTo>
                    <a:pt x="15028" y="6489"/>
                    <a:pt x="15069" y="6442"/>
                    <a:pt x="15115" y="6402"/>
                  </a:cubicBezTo>
                  <a:cubicBezTo>
                    <a:pt x="15321" y="6227"/>
                    <a:pt x="15506" y="6036"/>
                    <a:pt x="15673" y="5823"/>
                  </a:cubicBezTo>
                  <a:close/>
                  <a:moveTo>
                    <a:pt x="15626" y="10806"/>
                  </a:moveTo>
                  <a:cubicBezTo>
                    <a:pt x="15408" y="10459"/>
                    <a:pt x="15191" y="10110"/>
                    <a:pt x="14975" y="9761"/>
                  </a:cubicBezTo>
                  <a:cubicBezTo>
                    <a:pt x="14958" y="9735"/>
                    <a:pt x="14942" y="9708"/>
                    <a:pt x="14927" y="9679"/>
                  </a:cubicBezTo>
                  <a:cubicBezTo>
                    <a:pt x="14877" y="9584"/>
                    <a:pt x="14823" y="9495"/>
                    <a:pt x="14695" y="9548"/>
                  </a:cubicBezTo>
                  <a:cubicBezTo>
                    <a:pt x="14531" y="9301"/>
                    <a:pt x="14377" y="9073"/>
                    <a:pt x="14225" y="8843"/>
                  </a:cubicBezTo>
                  <a:cubicBezTo>
                    <a:pt x="14043" y="8566"/>
                    <a:pt x="13862" y="8287"/>
                    <a:pt x="13683" y="8008"/>
                  </a:cubicBezTo>
                  <a:cubicBezTo>
                    <a:pt x="13625" y="7919"/>
                    <a:pt x="13541" y="7841"/>
                    <a:pt x="13564" y="7712"/>
                  </a:cubicBezTo>
                  <a:cubicBezTo>
                    <a:pt x="13571" y="7675"/>
                    <a:pt x="13530" y="7627"/>
                    <a:pt x="13505" y="7588"/>
                  </a:cubicBezTo>
                  <a:cubicBezTo>
                    <a:pt x="13368" y="7370"/>
                    <a:pt x="13310" y="7124"/>
                    <a:pt x="13250" y="6879"/>
                  </a:cubicBezTo>
                  <a:cubicBezTo>
                    <a:pt x="13231" y="6798"/>
                    <a:pt x="13263" y="6736"/>
                    <a:pt x="13328" y="6697"/>
                  </a:cubicBezTo>
                  <a:cubicBezTo>
                    <a:pt x="13485" y="6601"/>
                    <a:pt x="13619" y="6481"/>
                    <a:pt x="13746" y="6349"/>
                  </a:cubicBezTo>
                  <a:cubicBezTo>
                    <a:pt x="13852" y="6238"/>
                    <a:pt x="13995" y="6222"/>
                    <a:pt x="14136" y="6204"/>
                  </a:cubicBezTo>
                  <a:cubicBezTo>
                    <a:pt x="14164" y="6200"/>
                    <a:pt x="14200" y="6213"/>
                    <a:pt x="14224" y="6228"/>
                  </a:cubicBezTo>
                  <a:cubicBezTo>
                    <a:pt x="14263" y="6254"/>
                    <a:pt x="14302" y="6285"/>
                    <a:pt x="14332" y="6321"/>
                  </a:cubicBezTo>
                  <a:cubicBezTo>
                    <a:pt x="14503" y="6536"/>
                    <a:pt x="14676" y="6749"/>
                    <a:pt x="14840" y="6969"/>
                  </a:cubicBezTo>
                  <a:cubicBezTo>
                    <a:pt x="15132" y="7361"/>
                    <a:pt x="15412" y="7762"/>
                    <a:pt x="15747" y="8122"/>
                  </a:cubicBezTo>
                  <a:cubicBezTo>
                    <a:pt x="15836" y="8220"/>
                    <a:pt x="15917" y="8335"/>
                    <a:pt x="15968" y="8456"/>
                  </a:cubicBezTo>
                  <a:cubicBezTo>
                    <a:pt x="16014" y="8568"/>
                    <a:pt x="16077" y="8663"/>
                    <a:pt x="16152" y="8752"/>
                  </a:cubicBezTo>
                  <a:cubicBezTo>
                    <a:pt x="16252" y="8873"/>
                    <a:pt x="16362" y="8986"/>
                    <a:pt x="16468" y="9103"/>
                  </a:cubicBezTo>
                  <a:cubicBezTo>
                    <a:pt x="16536" y="9178"/>
                    <a:pt x="16615" y="9247"/>
                    <a:pt x="16632" y="9357"/>
                  </a:cubicBezTo>
                  <a:cubicBezTo>
                    <a:pt x="16635" y="9379"/>
                    <a:pt x="16645" y="9403"/>
                    <a:pt x="16661" y="9419"/>
                  </a:cubicBezTo>
                  <a:cubicBezTo>
                    <a:pt x="16693" y="9452"/>
                    <a:pt x="16756" y="9476"/>
                    <a:pt x="16760" y="9510"/>
                  </a:cubicBezTo>
                  <a:cubicBezTo>
                    <a:pt x="16781" y="9671"/>
                    <a:pt x="16905" y="9787"/>
                    <a:pt x="16938" y="9942"/>
                  </a:cubicBezTo>
                  <a:cubicBezTo>
                    <a:pt x="16946" y="9980"/>
                    <a:pt x="16953" y="10018"/>
                    <a:pt x="16965" y="10070"/>
                  </a:cubicBezTo>
                  <a:cubicBezTo>
                    <a:pt x="16917" y="10116"/>
                    <a:pt x="16879" y="10145"/>
                    <a:pt x="16848" y="10181"/>
                  </a:cubicBezTo>
                  <a:cubicBezTo>
                    <a:pt x="16771" y="10269"/>
                    <a:pt x="16650" y="10299"/>
                    <a:pt x="16578" y="10401"/>
                  </a:cubicBezTo>
                  <a:cubicBezTo>
                    <a:pt x="16512" y="10494"/>
                    <a:pt x="16406" y="10561"/>
                    <a:pt x="16319" y="10640"/>
                  </a:cubicBezTo>
                  <a:cubicBezTo>
                    <a:pt x="16307" y="10650"/>
                    <a:pt x="16299" y="10666"/>
                    <a:pt x="16285" y="10672"/>
                  </a:cubicBezTo>
                  <a:cubicBezTo>
                    <a:pt x="16100" y="10754"/>
                    <a:pt x="15935" y="10877"/>
                    <a:pt x="15734" y="10943"/>
                  </a:cubicBezTo>
                  <a:cubicBezTo>
                    <a:pt x="15692" y="10891"/>
                    <a:pt x="15654" y="10852"/>
                    <a:pt x="15626" y="1080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24"/>
            <p:cNvSpPr/>
            <p:nvPr/>
          </p:nvSpPr>
          <p:spPr>
            <a:xfrm>
              <a:off x="3162125" y="4613725"/>
              <a:ext cx="12375" cy="6225"/>
            </a:xfrm>
            <a:custGeom>
              <a:avLst/>
              <a:gdLst/>
              <a:ahLst/>
              <a:cxnLst/>
              <a:rect l="l" t="t" r="r" b="b"/>
              <a:pathLst>
                <a:path w="495" h="249" extrusionOk="0">
                  <a:moveTo>
                    <a:pt x="494" y="127"/>
                  </a:moveTo>
                  <a:cubicBezTo>
                    <a:pt x="494" y="72"/>
                    <a:pt x="454" y="24"/>
                    <a:pt x="396" y="10"/>
                  </a:cubicBezTo>
                  <a:cubicBezTo>
                    <a:pt x="380" y="7"/>
                    <a:pt x="364" y="0"/>
                    <a:pt x="349" y="2"/>
                  </a:cubicBezTo>
                  <a:cubicBezTo>
                    <a:pt x="242" y="20"/>
                    <a:pt x="135" y="39"/>
                    <a:pt x="27" y="61"/>
                  </a:cubicBezTo>
                  <a:cubicBezTo>
                    <a:pt x="17" y="63"/>
                    <a:pt x="1" y="87"/>
                    <a:pt x="3" y="97"/>
                  </a:cubicBezTo>
                  <a:cubicBezTo>
                    <a:pt x="7" y="118"/>
                    <a:pt x="18" y="149"/>
                    <a:pt x="34" y="154"/>
                  </a:cubicBezTo>
                  <a:cubicBezTo>
                    <a:pt x="128" y="190"/>
                    <a:pt x="225" y="219"/>
                    <a:pt x="313" y="249"/>
                  </a:cubicBezTo>
                  <a:cubicBezTo>
                    <a:pt x="347" y="245"/>
                    <a:pt x="370" y="246"/>
                    <a:pt x="393" y="242"/>
                  </a:cubicBezTo>
                  <a:cubicBezTo>
                    <a:pt x="447" y="233"/>
                    <a:pt x="493" y="178"/>
                    <a:pt x="494" y="12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24"/>
            <p:cNvSpPr/>
            <p:nvPr/>
          </p:nvSpPr>
          <p:spPr>
            <a:xfrm>
              <a:off x="3620775" y="4368225"/>
              <a:ext cx="6050" cy="13575"/>
            </a:xfrm>
            <a:custGeom>
              <a:avLst/>
              <a:gdLst/>
              <a:ahLst/>
              <a:cxnLst/>
              <a:rect l="l" t="t" r="r" b="b"/>
              <a:pathLst>
                <a:path w="242" h="543" extrusionOk="0">
                  <a:moveTo>
                    <a:pt x="201" y="123"/>
                  </a:moveTo>
                  <a:cubicBezTo>
                    <a:pt x="186" y="40"/>
                    <a:pt x="156" y="0"/>
                    <a:pt x="115" y="7"/>
                  </a:cubicBezTo>
                  <a:cubicBezTo>
                    <a:pt x="58" y="14"/>
                    <a:pt x="38" y="61"/>
                    <a:pt x="28" y="104"/>
                  </a:cubicBezTo>
                  <a:cubicBezTo>
                    <a:pt x="16" y="163"/>
                    <a:pt x="1" y="231"/>
                    <a:pt x="17" y="285"/>
                  </a:cubicBezTo>
                  <a:cubicBezTo>
                    <a:pt x="43" y="373"/>
                    <a:pt x="87" y="457"/>
                    <a:pt x="193" y="542"/>
                  </a:cubicBezTo>
                  <a:cubicBezTo>
                    <a:pt x="242" y="380"/>
                    <a:pt x="225" y="252"/>
                    <a:pt x="201" y="1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24"/>
            <p:cNvSpPr/>
            <p:nvPr/>
          </p:nvSpPr>
          <p:spPr>
            <a:xfrm>
              <a:off x="3404375" y="4480050"/>
              <a:ext cx="21400" cy="26200"/>
            </a:xfrm>
            <a:custGeom>
              <a:avLst/>
              <a:gdLst/>
              <a:ahLst/>
              <a:cxnLst/>
              <a:rect l="l" t="t" r="r" b="b"/>
              <a:pathLst>
                <a:path w="856" h="1048" extrusionOk="0">
                  <a:moveTo>
                    <a:pt x="782" y="763"/>
                  </a:moveTo>
                  <a:cubicBezTo>
                    <a:pt x="800" y="632"/>
                    <a:pt x="829" y="501"/>
                    <a:pt x="856" y="355"/>
                  </a:cubicBezTo>
                  <a:cubicBezTo>
                    <a:pt x="826" y="302"/>
                    <a:pt x="794" y="230"/>
                    <a:pt x="750" y="166"/>
                  </a:cubicBezTo>
                  <a:cubicBezTo>
                    <a:pt x="673" y="52"/>
                    <a:pt x="560" y="1"/>
                    <a:pt x="423" y="26"/>
                  </a:cubicBezTo>
                  <a:cubicBezTo>
                    <a:pt x="270" y="53"/>
                    <a:pt x="150" y="138"/>
                    <a:pt x="57" y="263"/>
                  </a:cubicBezTo>
                  <a:cubicBezTo>
                    <a:pt x="12" y="324"/>
                    <a:pt x="1" y="393"/>
                    <a:pt x="21" y="465"/>
                  </a:cubicBezTo>
                  <a:cubicBezTo>
                    <a:pt x="68" y="632"/>
                    <a:pt x="143" y="787"/>
                    <a:pt x="258" y="919"/>
                  </a:cubicBezTo>
                  <a:cubicBezTo>
                    <a:pt x="352" y="1026"/>
                    <a:pt x="471" y="1047"/>
                    <a:pt x="601" y="1012"/>
                  </a:cubicBezTo>
                  <a:cubicBezTo>
                    <a:pt x="724" y="978"/>
                    <a:pt x="765" y="881"/>
                    <a:pt x="782" y="763"/>
                  </a:cubicBezTo>
                  <a:close/>
                  <a:moveTo>
                    <a:pt x="468" y="809"/>
                  </a:moveTo>
                  <a:cubicBezTo>
                    <a:pt x="449" y="795"/>
                    <a:pt x="429" y="780"/>
                    <a:pt x="415" y="761"/>
                  </a:cubicBezTo>
                  <a:cubicBezTo>
                    <a:pt x="337" y="653"/>
                    <a:pt x="274" y="536"/>
                    <a:pt x="245" y="407"/>
                  </a:cubicBezTo>
                  <a:cubicBezTo>
                    <a:pt x="295" y="324"/>
                    <a:pt x="360" y="271"/>
                    <a:pt x="448" y="247"/>
                  </a:cubicBezTo>
                  <a:cubicBezTo>
                    <a:pt x="547" y="221"/>
                    <a:pt x="618" y="270"/>
                    <a:pt x="633" y="372"/>
                  </a:cubicBezTo>
                  <a:cubicBezTo>
                    <a:pt x="655" y="508"/>
                    <a:pt x="608" y="636"/>
                    <a:pt x="584" y="767"/>
                  </a:cubicBezTo>
                  <a:cubicBezTo>
                    <a:pt x="576" y="812"/>
                    <a:pt x="504" y="834"/>
                    <a:pt x="468" y="8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24"/>
            <p:cNvSpPr/>
            <p:nvPr/>
          </p:nvSpPr>
          <p:spPr>
            <a:xfrm>
              <a:off x="3426250" y="4500900"/>
              <a:ext cx="14150" cy="11800"/>
            </a:xfrm>
            <a:custGeom>
              <a:avLst/>
              <a:gdLst/>
              <a:ahLst/>
              <a:cxnLst/>
              <a:rect l="l" t="t" r="r" b="b"/>
              <a:pathLst>
                <a:path w="566" h="472" extrusionOk="0">
                  <a:moveTo>
                    <a:pt x="279" y="247"/>
                  </a:moveTo>
                  <a:cubicBezTo>
                    <a:pt x="332" y="203"/>
                    <a:pt x="377" y="165"/>
                    <a:pt x="439" y="115"/>
                  </a:cubicBezTo>
                  <a:cubicBezTo>
                    <a:pt x="325" y="1"/>
                    <a:pt x="187" y="86"/>
                    <a:pt x="83" y="16"/>
                  </a:cubicBezTo>
                  <a:cubicBezTo>
                    <a:pt x="1" y="149"/>
                    <a:pt x="122" y="173"/>
                    <a:pt x="143" y="239"/>
                  </a:cubicBezTo>
                  <a:cubicBezTo>
                    <a:pt x="112" y="288"/>
                    <a:pt x="16" y="292"/>
                    <a:pt x="55" y="393"/>
                  </a:cubicBezTo>
                  <a:cubicBezTo>
                    <a:pt x="193" y="418"/>
                    <a:pt x="338" y="445"/>
                    <a:pt x="483" y="468"/>
                  </a:cubicBezTo>
                  <a:cubicBezTo>
                    <a:pt x="503" y="471"/>
                    <a:pt x="526" y="459"/>
                    <a:pt x="566" y="449"/>
                  </a:cubicBezTo>
                  <a:cubicBezTo>
                    <a:pt x="534" y="288"/>
                    <a:pt x="380" y="306"/>
                    <a:pt x="279" y="24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24"/>
            <p:cNvSpPr/>
            <p:nvPr/>
          </p:nvSpPr>
          <p:spPr>
            <a:xfrm>
              <a:off x="3202275" y="4332500"/>
              <a:ext cx="170150" cy="137750"/>
            </a:xfrm>
            <a:custGeom>
              <a:avLst/>
              <a:gdLst/>
              <a:ahLst/>
              <a:cxnLst/>
              <a:rect l="l" t="t" r="r" b="b"/>
              <a:pathLst>
                <a:path w="6806" h="5510" extrusionOk="0">
                  <a:moveTo>
                    <a:pt x="6749" y="2838"/>
                  </a:moveTo>
                  <a:cubicBezTo>
                    <a:pt x="6720" y="2770"/>
                    <a:pt x="6687" y="2699"/>
                    <a:pt x="6684" y="2624"/>
                  </a:cubicBezTo>
                  <a:cubicBezTo>
                    <a:pt x="6679" y="2482"/>
                    <a:pt x="6635" y="2356"/>
                    <a:pt x="6578" y="2234"/>
                  </a:cubicBezTo>
                  <a:cubicBezTo>
                    <a:pt x="6273" y="1582"/>
                    <a:pt x="5969" y="930"/>
                    <a:pt x="5664" y="278"/>
                  </a:cubicBezTo>
                  <a:cubicBezTo>
                    <a:pt x="5648" y="244"/>
                    <a:pt x="5635" y="209"/>
                    <a:pt x="5614" y="177"/>
                  </a:cubicBezTo>
                  <a:cubicBezTo>
                    <a:pt x="5512" y="27"/>
                    <a:pt x="5346" y="1"/>
                    <a:pt x="5137" y="98"/>
                  </a:cubicBezTo>
                  <a:cubicBezTo>
                    <a:pt x="4802" y="255"/>
                    <a:pt x="4468" y="413"/>
                    <a:pt x="4132" y="568"/>
                  </a:cubicBezTo>
                  <a:cubicBezTo>
                    <a:pt x="4020" y="619"/>
                    <a:pt x="3906" y="668"/>
                    <a:pt x="3791" y="710"/>
                  </a:cubicBezTo>
                  <a:cubicBezTo>
                    <a:pt x="3605" y="776"/>
                    <a:pt x="3415" y="836"/>
                    <a:pt x="3228" y="900"/>
                  </a:cubicBezTo>
                  <a:cubicBezTo>
                    <a:pt x="3157" y="924"/>
                    <a:pt x="3085" y="964"/>
                    <a:pt x="3015" y="974"/>
                  </a:cubicBezTo>
                  <a:cubicBezTo>
                    <a:pt x="2805" y="1001"/>
                    <a:pt x="2623" y="1105"/>
                    <a:pt x="2434" y="1189"/>
                  </a:cubicBezTo>
                  <a:cubicBezTo>
                    <a:pt x="2339" y="1231"/>
                    <a:pt x="2245" y="1282"/>
                    <a:pt x="2147" y="1309"/>
                  </a:cubicBezTo>
                  <a:cubicBezTo>
                    <a:pt x="1894" y="1381"/>
                    <a:pt x="1640" y="1442"/>
                    <a:pt x="1386" y="1507"/>
                  </a:cubicBezTo>
                  <a:cubicBezTo>
                    <a:pt x="1048" y="1594"/>
                    <a:pt x="714" y="1692"/>
                    <a:pt x="405" y="1866"/>
                  </a:cubicBezTo>
                  <a:cubicBezTo>
                    <a:pt x="184" y="1992"/>
                    <a:pt x="0" y="2146"/>
                    <a:pt x="13" y="2380"/>
                  </a:cubicBezTo>
                  <a:cubicBezTo>
                    <a:pt x="16" y="2455"/>
                    <a:pt x="41" y="2528"/>
                    <a:pt x="72" y="2594"/>
                  </a:cubicBezTo>
                  <a:cubicBezTo>
                    <a:pt x="275" y="3037"/>
                    <a:pt x="483" y="3478"/>
                    <a:pt x="690" y="3920"/>
                  </a:cubicBezTo>
                  <a:lnTo>
                    <a:pt x="692" y="3918"/>
                  </a:lnTo>
                  <a:cubicBezTo>
                    <a:pt x="895" y="4353"/>
                    <a:pt x="1097" y="4787"/>
                    <a:pt x="1301" y="5222"/>
                  </a:cubicBezTo>
                  <a:cubicBezTo>
                    <a:pt x="1326" y="5277"/>
                    <a:pt x="1348" y="5332"/>
                    <a:pt x="1382" y="5383"/>
                  </a:cubicBezTo>
                  <a:cubicBezTo>
                    <a:pt x="1441" y="5471"/>
                    <a:pt x="1609" y="5509"/>
                    <a:pt x="1731" y="5452"/>
                  </a:cubicBezTo>
                  <a:cubicBezTo>
                    <a:pt x="1879" y="5382"/>
                    <a:pt x="2031" y="5341"/>
                    <a:pt x="2188" y="5315"/>
                  </a:cubicBezTo>
                  <a:cubicBezTo>
                    <a:pt x="2241" y="5305"/>
                    <a:pt x="2295" y="5282"/>
                    <a:pt x="2348" y="5263"/>
                  </a:cubicBezTo>
                  <a:cubicBezTo>
                    <a:pt x="2702" y="5133"/>
                    <a:pt x="3054" y="4987"/>
                    <a:pt x="3412" y="4875"/>
                  </a:cubicBezTo>
                  <a:cubicBezTo>
                    <a:pt x="3730" y="4775"/>
                    <a:pt x="4036" y="4652"/>
                    <a:pt x="4338" y="4515"/>
                  </a:cubicBezTo>
                  <a:cubicBezTo>
                    <a:pt x="4679" y="4360"/>
                    <a:pt x="5039" y="4298"/>
                    <a:pt x="5388" y="4188"/>
                  </a:cubicBezTo>
                  <a:cubicBezTo>
                    <a:pt x="5406" y="4183"/>
                    <a:pt x="5426" y="4175"/>
                    <a:pt x="5442" y="4177"/>
                  </a:cubicBezTo>
                  <a:cubicBezTo>
                    <a:pt x="5633" y="4195"/>
                    <a:pt x="5820" y="4079"/>
                    <a:pt x="6012" y="4077"/>
                  </a:cubicBezTo>
                  <a:cubicBezTo>
                    <a:pt x="6045" y="4076"/>
                    <a:pt x="6082" y="4054"/>
                    <a:pt x="6117" y="4038"/>
                  </a:cubicBezTo>
                  <a:cubicBezTo>
                    <a:pt x="6273" y="3968"/>
                    <a:pt x="6426" y="3894"/>
                    <a:pt x="6582" y="3825"/>
                  </a:cubicBezTo>
                  <a:cubicBezTo>
                    <a:pt x="6698" y="3773"/>
                    <a:pt x="6765" y="3707"/>
                    <a:pt x="6765" y="3593"/>
                  </a:cubicBezTo>
                  <a:cubicBezTo>
                    <a:pt x="6765" y="3431"/>
                    <a:pt x="6771" y="3267"/>
                    <a:pt x="6792" y="3104"/>
                  </a:cubicBezTo>
                  <a:cubicBezTo>
                    <a:pt x="6805" y="3004"/>
                    <a:pt x="6785" y="2922"/>
                    <a:pt x="6749" y="2838"/>
                  </a:cubicBezTo>
                  <a:close/>
                  <a:moveTo>
                    <a:pt x="6480" y="3461"/>
                  </a:moveTo>
                  <a:cubicBezTo>
                    <a:pt x="6485" y="3553"/>
                    <a:pt x="6418" y="3621"/>
                    <a:pt x="6312" y="3675"/>
                  </a:cubicBezTo>
                  <a:cubicBezTo>
                    <a:pt x="6187" y="3740"/>
                    <a:pt x="6060" y="3756"/>
                    <a:pt x="5936" y="3763"/>
                  </a:cubicBezTo>
                  <a:cubicBezTo>
                    <a:pt x="5805" y="3769"/>
                    <a:pt x="5685" y="3809"/>
                    <a:pt x="5559" y="3853"/>
                  </a:cubicBezTo>
                  <a:cubicBezTo>
                    <a:pt x="5319" y="3935"/>
                    <a:pt x="5075" y="4007"/>
                    <a:pt x="4832" y="4073"/>
                  </a:cubicBezTo>
                  <a:cubicBezTo>
                    <a:pt x="4659" y="4119"/>
                    <a:pt x="4489" y="4169"/>
                    <a:pt x="4323" y="4245"/>
                  </a:cubicBezTo>
                  <a:cubicBezTo>
                    <a:pt x="3978" y="4401"/>
                    <a:pt x="3630" y="4544"/>
                    <a:pt x="3267" y="4654"/>
                  </a:cubicBezTo>
                  <a:cubicBezTo>
                    <a:pt x="2970" y="4742"/>
                    <a:pt x="2682" y="4868"/>
                    <a:pt x="2389" y="4973"/>
                  </a:cubicBezTo>
                  <a:cubicBezTo>
                    <a:pt x="2256" y="5019"/>
                    <a:pt x="2119" y="5052"/>
                    <a:pt x="1986" y="5093"/>
                  </a:cubicBezTo>
                  <a:cubicBezTo>
                    <a:pt x="1871" y="5128"/>
                    <a:pt x="1757" y="5166"/>
                    <a:pt x="1633" y="5206"/>
                  </a:cubicBezTo>
                  <a:cubicBezTo>
                    <a:pt x="1595" y="5135"/>
                    <a:pt x="1561" y="5078"/>
                    <a:pt x="1533" y="5018"/>
                  </a:cubicBezTo>
                  <a:cubicBezTo>
                    <a:pt x="1149" y="4196"/>
                    <a:pt x="765" y="3376"/>
                    <a:pt x="382" y="2554"/>
                  </a:cubicBezTo>
                  <a:cubicBezTo>
                    <a:pt x="370" y="2527"/>
                    <a:pt x="356" y="2500"/>
                    <a:pt x="346" y="2472"/>
                  </a:cubicBezTo>
                  <a:cubicBezTo>
                    <a:pt x="287" y="2325"/>
                    <a:pt x="358" y="2177"/>
                    <a:pt x="537" y="2083"/>
                  </a:cubicBezTo>
                  <a:cubicBezTo>
                    <a:pt x="816" y="1936"/>
                    <a:pt x="1109" y="1836"/>
                    <a:pt x="1412" y="1765"/>
                  </a:cubicBezTo>
                  <a:cubicBezTo>
                    <a:pt x="1666" y="1705"/>
                    <a:pt x="1922" y="1644"/>
                    <a:pt x="2172" y="1568"/>
                  </a:cubicBezTo>
                  <a:cubicBezTo>
                    <a:pt x="2315" y="1525"/>
                    <a:pt x="2452" y="1452"/>
                    <a:pt x="2589" y="1388"/>
                  </a:cubicBezTo>
                  <a:cubicBezTo>
                    <a:pt x="2735" y="1320"/>
                    <a:pt x="2880" y="1253"/>
                    <a:pt x="3040" y="1233"/>
                  </a:cubicBezTo>
                  <a:cubicBezTo>
                    <a:pt x="3085" y="1227"/>
                    <a:pt x="3134" y="1216"/>
                    <a:pt x="3176" y="1196"/>
                  </a:cubicBezTo>
                  <a:cubicBezTo>
                    <a:pt x="3434" y="1073"/>
                    <a:pt x="3705" y="995"/>
                    <a:pt x="3976" y="916"/>
                  </a:cubicBezTo>
                  <a:cubicBezTo>
                    <a:pt x="4065" y="890"/>
                    <a:pt x="4150" y="843"/>
                    <a:pt x="4236" y="803"/>
                  </a:cubicBezTo>
                  <a:cubicBezTo>
                    <a:pt x="4537" y="663"/>
                    <a:pt x="4836" y="521"/>
                    <a:pt x="5138" y="384"/>
                  </a:cubicBezTo>
                  <a:cubicBezTo>
                    <a:pt x="5280" y="319"/>
                    <a:pt x="5339" y="334"/>
                    <a:pt x="5399" y="438"/>
                  </a:cubicBezTo>
                  <a:cubicBezTo>
                    <a:pt x="5418" y="470"/>
                    <a:pt x="5431" y="506"/>
                    <a:pt x="5447" y="539"/>
                  </a:cubicBezTo>
                  <a:cubicBezTo>
                    <a:pt x="5716" y="1116"/>
                    <a:pt x="5986" y="1693"/>
                    <a:pt x="6256" y="2270"/>
                  </a:cubicBezTo>
                  <a:cubicBezTo>
                    <a:pt x="6319" y="2406"/>
                    <a:pt x="6377" y="2543"/>
                    <a:pt x="6377" y="2702"/>
                  </a:cubicBezTo>
                  <a:cubicBezTo>
                    <a:pt x="6377" y="2748"/>
                    <a:pt x="6383" y="2797"/>
                    <a:pt x="6409" y="2833"/>
                  </a:cubicBezTo>
                  <a:cubicBezTo>
                    <a:pt x="6535" y="3019"/>
                    <a:pt x="6468" y="3249"/>
                    <a:pt x="6480" y="346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24"/>
            <p:cNvSpPr/>
            <p:nvPr/>
          </p:nvSpPr>
          <p:spPr>
            <a:xfrm>
              <a:off x="3224975" y="4358825"/>
              <a:ext cx="128875" cy="91400"/>
            </a:xfrm>
            <a:custGeom>
              <a:avLst/>
              <a:gdLst/>
              <a:ahLst/>
              <a:cxnLst/>
              <a:rect l="l" t="t" r="r" b="b"/>
              <a:pathLst>
                <a:path w="5155" h="3656" extrusionOk="0">
                  <a:moveTo>
                    <a:pt x="4684" y="984"/>
                  </a:moveTo>
                  <a:cubicBezTo>
                    <a:pt x="4685" y="984"/>
                    <a:pt x="4685" y="984"/>
                    <a:pt x="4686" y="984"/>
                  </a:cubicBezTo>
                  <a:cubicBezTo>
                    <a:pt x="4666" y="943"/>
                    <a:pt x="4647" y="902"/>
                    <a:pt x="4628" y="862"/>
                  </a:cubicBezTo>
                  <a:cubicBezTo>
                    <a:pt x="4618" y="838"/>
                    <a:pt x="4607" y="815"/>
                    <a:pt x="4596" y="792"/>
                  </a:cubicBezTo>
                  <a:cubicBezTo>
                    <a:pt x="4599" y="758"/>
                    <a:pt x="4584" y="730"/>
                    <a:pt x="4558" y="711"/>
                  </a:cubicBezTo>
                  <a:cubicBezTo>
                    <a:pt x="4469" y="517"/>
                    <a:pt x="4379" y="323"/>
                    <a:pt x="4285" y="130"/>
                  </a:cubicBezTo>
                  <a:cubicBezTo>
                    <a:pt x="4231" y="18"/>
                    <a:pt x="4187" y="1"/>
                    <a:pt x="4039" y="32"/>
                  </a:cubicBezTo>
                  <a:cubicBezTo>
                    <a:pt x="3867" y="68"/>
                    <a:pt x="3694" y="120"/>
                    <a:pt x="3522" y="147"/>
                  </a:cubicBezTo>
                  <a:cubicBezTo>
                    <a:pt x="3399" y="167"/>
                    <a:pt x="3287" y="205"/>
                    <a:pt x="3177" y="261"/>
                  </a:cubicBezTo>
                  <a:cubicBezTo>
                    <a:pt x="2972" y="364"/>
                    <a:pt x="2759" y="436"/>
                    <a:pt x="2540" y="494"/>
                  </a:cubicBezTo>
                  <a:cubicBezTo>
                    <a:pt x="2469" y="513"/>
                    <a:pt x="2398" y="540"/>
                    <a:pt x="2327" y="565"/>
                  </a:cubicBezTo>
                  <a:cubicBezTo>
                    <a:pt x="2193" y="612"/>
                    <a:pt x="2060" y="659"/>
                    <a:pt x="1927" y="706"/>
                  </a:cubicBezTo>
                  <a:cubicBezTo>
                    <a:pt x="1714" y="781"/>
                    <a:pt x="1502" y="861"/>
                    <a:pt x="1287" y="929"/>
                  </a:cubicBezTo>
                  <a:cubicBezTo>
                    <a:pt x="1007" y="1016"/>
                    <a:pt x="734" y="1119"/>
                    <a:pt x="471" y="1251"/>
                  </a:cubicBezTo>
                  <a:cubicBezTo>
                    <a:pt x="396" y="1288"/>
                    <a:pt x="317" y="1332"/>
                    <a:pt x="257" y="1385"/>
                  </a:cubicBezTo>
                  <a:cubicBezTo>
                    <a:pt x="125" y="1506"/>
                    <a:pt x="0" y="1650"/>
                    <a:pt x="71" y="1798"/>
                  </a:cubicBezTo>
                  <a:cubicBezTo>
                    <a:pt x="174" y="2015"/>
                    <a:pt x="237" y="2245"/>
                    <a:pt x="285" y="2481"/>
                  </a:cubicBezTo>
                  <a:cubicBezTo>
                    <a:pt x="287" y="2489"/>
                    <a:pt x="290" y="2496"/>
                    <a:pt x="293" y="2502"/>
                  </a:cubicBezTo>
                  <a:cubicBezTo>
                    <a:pt x="451" y="2842"/>
                    <a:pt x="605" y="3182"/>
                    <a:pt x="767" y="3519"/>
                  </a:cubicBezTo>
                  <a:cubicBezTo>
                    <a:pt x="826" y="3642"/>
                    <a:pt x="888" y="3656"/>
                    <a:pt x="1044" y="3587"/>
                  </a:cubicBezTo>
                  <a:cubicBezTo>
                    <a:pt x="1174" y="3530"/>
                    <a:pt x="1303" y="3480"/>
                    <a:pt x="1444" y="3461"/>
                  </a:cubicBezTo>
                  <a:cubicBezTo>
                    <a:pt x="1523" y="3450"/>
                    <a:pt x="1603" y="3406"/>
                    <a:pt x="1682" y="3376"/>
                  </a:cubicBezTo>
                  <a:cubicBezTo>
                    <a:pt x="1805" y="3329"/>
                    <a:pt x="1928" y="3279"/>
                    <a:pt x="2052" y="3234"/>
                  </a:cubicBezTo>
                  <a:cubicBezTo>
                    <a:pt x="2220" y="3172"/>
                    <a:pt x="2390" y="3116"/>
                    <a:pt x="2557" y="3053"/>
                  </a:cubicBezTo>
                  <a:cubicBezTo>
                    <a:pt x="2999" y="2886"/>
                    <a:pt x="3441" y="2706"/>
                    <a:pt x="3897" y="2613"/>
                  </a:cubicBezTo>
                  <a:cubicBezTo>
                    <a:pt x="4258" y="2540"/>
                    <a:pt x="4568" y="2371"/>
                    <a:pt x="4884" y="2204"/>
                  </a:cubicBezTo>
                  <a:cubicBezTo>
                    <a:pt x="5067" y="2107"/>
                    <a:pt x="5154" y="1959"/>
                    <a:pt x="5068" y="1797"/>
                  </a:cubicBezTo>
                  <a:cubicBezTo>
                    <a:pt x="4927" y="1532"/>
                    <a:pt x="4810" y="1256"/>
                    <a:pt x="4684" y="984"/>
                  </a:cubicBezTo>
                  <a:close/>
                  <a:moveTo>
                    <a:pt x="4071" y="2320"/>
                  </a:moveTo>
                  <a:cubicBezTo>
                    <a:pt x="3730" y="2386"/>
                    <a:pt x="3400" y="2494"/>
                    <a:pt x="3070" y="2609"/>
                  </a:cubicBezTo>
                  <a:cubicBezTo>
                    <a:pt x="2994" y="2635"/>
                    <a:pt x="2918" y="2665"/>
                    <a:pt x="2841" y="2693"/>
                  </a:cubicBezTo>
                  <a:cubicBezTo>
                    <a:pt x="3027" y="2410"/>
                    <a:pt x="3176" y="2097"/>
                    <a:pt x="3358" y="1810"/>
                  </a:cubicBezTo>
                  <a:cubicBezTo>
                    <a:pt x="3557" y="1495"/>
                    <a:pt x="3666" y="1108"/>
                    <a:pt x="3883" y="808"/>
                  </a:cubicBezTo>
                  <a:cubicBezTo>
                    <a:pt x="3906" y="776"/>
                    <a:pt x="3868" y="746"/>
                    <a:pt x="3838" y="750"/>
                  </a:cubicBezTo>
                  <a:cubicBezTo>
                    <a:pt x="3806" y="754"/>
                    <a:pt x="3774" y="758"/>
                    <a:pt x="3743" y="763"/>
                  </a:cubicBezTo>
                  <a:cubicBezTo>
                    <a:pt x="3718" y="767"/>
                    <a:pt x="3718" y="809"/>
                    <a:pt x="3743" y="813"/>
                  </a:cubicBezTo>
                  <a:cubicBezTo>
                    <a:pt x="3820" y="824"/>
                    <a:pt x="3704" y="929"/>
                    <a:pt x="3657" y="1012"/>
                  </a:cubicBezTo>
                  <a:cubicBezTo>
                    <a:pt x="3545" y="1216"/>
                    <a:pt x="3448" y="1425"/>
                    <a:pt x="3326" y="1625"/>
                  </a:cubicBezTo>
                  <a:cubicBezTo>
                    <a:pt x="3111" y="1979"/>
                    <a:pt x="2808" y="2298"/>
                    <a:pt x="2704" y="2706"/>
                  </a:cubicBezTo>
                  <a:cubicBezTo>
                    <a:pt x="2701" y="2720"/>
                    <a:pt x="2703" y="2733"/>
                    <a:pt x="2707" y="2743"/>
                  </a:cubicBezTo>
                  <a:cubicBezTo>
                    <a:pt x="2599" y="2785"/>
                    <a:pt x="2491" y="2828"/>
                    <a:pt x="2381" y="2868"/>
                  </a:cubicBezTo>
                  <a:cubicBezTo>
                    <a:pt x="2302" y="2898"/>
                    <a:pt x="2221" y="2925"/>
                    <a:pt x="2141" y="2951"/>
                  </a:cubicBezTo>
                  <a:cubicBezTo>
                    <a:pt x="2042" y="2982"/>
                    <a:pt x="1936" y="2999"/>
                    <a:pt x="1845" y="3043"/>
                  </a:cubicBezTo>
                  <a:cubicBezTo>
                    <a:pt x="1586" y="3167"/>
                    <a:pt x="1317" y="3239"/>
                    <a:pt x="1021" y="3295"/>
                  </a:cubicBezTo>
                  <a:cubicBezTo>
                    <a:pt x="1001" y="3265"/>
                    <a:pt x="968" y="3226"/>
                    <a:pt x="947" y="3181"/>
                  </a:cubicBezTo>
                  <a:cubicBezTo>
                    <a:pt x="859" y="2999"/>
                    <a:pt x="777" y="2814"/>
                    <a:pt x="688" y="2633"/>
                  </a:cubicBezTo>
                  <a:cubicBezTo>
                    <a:pt x="610" y="2471"/>
                    <a:pt x="549" y="2305"/>
                    <a:pt x="526" y="2120"/>
                  </a:cubicBezTo>
                  <a:cubicBezTo>
                    <a:pt x="511" y="1993"/>
                    <a:pt x="445" y="1879"/>
                    <a:pt x="401" y="1760"/>
                  </a:cubicBezTo>
                  <a:cubicBezTo>
                    <a:pt x="360" y="1650"/>
                    <a:pt x="382" y="1582"/>
                    <a:pt x="514" y="1518"/>
                  </a:cubicBezTo>
                  <a:cubicBezTo>
                    <a:pt x="736" y="1411"/>
                    <a:pt x="961" y="1308"/>
                    <a:pt x="1190" y="1224"/>
                  </a:cubicBezTo>
                  <a:cubicBezTo>
                    <a:pt x="1571" y="1084"/>
                    <a:pt x="1956" y="959"/>
                    <a:pt x="2339" y="828"/>
                  </a:cubicBezTo>
                  <a:cubicBezTo>
                    <a:pt x="2393" y="810"/>
                    <a:pt x="2446" y="790"/>
                    <a:pt x="2501" y="777"/>
                  </a:cubicBezTo>
                  <a:cubicBezTo>
                    <a:pt x="2766" y="711"/>
                    <a:pt x="3021" y="612"/>
                    <a:pt x="3270" y="492"/>
                  </a:cubicBezTo>
                  <a:cubicBezTo>
                    <a:pt x="3329" y="464"/>
                    <a:pt x="3392" y="441"/>
                    <a:pt x="3455" y="426"/>
                  </a:cubicBezTo>
                  <a:cubicBezTo>
                    <a:pt x="3563" y="396"/>
                    <a:pt x="3672" y="371"/>
                    <a:pt x="3782" y="351"/>
                  </a:cubicBezTo>
                  <a:cubicBezTo>
                    <a:pt x="3853" y="337"/>
                    <a:pt x="3925" y="336"/>
                    <a:pt x="4011" y="329"/>
                  </a:cubicBezTo>
                  <a:cubicBezTo>
                    <a:pt x="4103" y="522"/>
                    <a:pt x="4195" y="716"/>
                    <a:pt x="4287" y="911"/>
                  </a:cubicBezTo>
                  <a:cubicBezTo>
                    <a:pt x="4232" y="977"/>
                    <a:pt x="4174" y="1041"/>
                    <a:pt x="4135" y="1120"/>
                  </a:cubicBezTo>
                  <a:cubicBezTo>
                    <a:pt x="4050" y="1291"/>
                    <a:pt x="3914" y="1438"/>
                    <a:pt x="3826" y="1609"/>
                  </a:cubicBezTo>
                  <a:cubicBezTo>
                    <a:pt x="3770" y="1717"/>
                    <a:pt x="3860" y="1850"/>
                    <a:pt x="3986" y="1817"/>
                  </a:cubicBezTo>
                  <a:cubicBezTo>
                    <a:pt x="4078" y="1790"/>
                    <a:pt x="4122" y="1734"/>
                    <a:pt x="4129" y="1642"/>
                  </a:cubicBezTo>
                  <a:cubicBezTo>
                    <a:pt x="4200" y="1509"/>
                    <a:pt x="4276" y="1379"/>
                    <a:pt x="4355" y="1249"/>
                  </a:cubicBezTo>
                  <a:cubicBezTo>
                    <a:pt x="4373" y="1220"/>
                    <a:pt x="4389" y="1190"/>
                    <a:pt x="4403" y="1159"/>
                  </a:cubicBezTo>
                  <a:cubicBezTo>
                    <a:pt x="4536" y="1442"/>
                    <a:pt x="4668" y="1729"/>
                    <a:pt x="4802" y="2022"/>
                  </a:cubicBezTo>
                  <a:cubicBezTo>
                    <a:pt x="4550" y="2163"/>
                    <a:pt x="4317" y="2274"/>
                    <a:pt x="4071" y="232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24"/>
            <p:cNvSpPr/>
            <p:nvPr/>
          </p:nvSpPr>
          <p:spPr>
            <a:xfrm>
              <a:off x="3258025" y="4378300"/>
              <a:ext cx="36250" cy="51600"/>
            </a:xfrm>
            <a:custGeom>
              <a:avLst/>
              <a:gdLst/>
              <a:ahLst/>
              <a:cxnLst/>
              <a:rect l="l" t="t" r="r" b="b"/>
              <a:pathLst>
                <a:path w="1450" h="2064" extrusionOk="0">
                  <a:moveTo>
                    <a:pt x="524" y="1488"/>
                  </a:moveTo>
                  <a:cubicBezTo>
                    <a:pt x="809" y="1009"/>
                    <a:pt x="1082" y="531"/>
                    <a:pt x="1420" y="78"/>
                  </a:cubicBezTo>
                  <a:cubicBezTo>
                    <a:pt x="1450" y="38"/>
                    <a:pt x="1383" y="0"/>
                    <a:pt x="1354" y="39"/>
                  </a:cubicBezTo>
                  <a:cubicBezTo>
                    <a:pt x="1141" y="314"/>
                    <a:pt x="916" y="578"/>
                    <a:pt x="708" y="856"/>
                  </a:cubicBezTo>
                  <a:cubicBezTo>
                    <a:pt x="758" y="750"/>
                    <a:pt x="827" y="656"/>
                    <a:pt x="909" y="573"/>
                  </a:cubicBezTo>
                  <a:cubicBezTo>
                    <a:pt x="932" y="548"/>
                    <a:pt x="896" y="513"/>
                    <a:pt x="873" y="536"/>
                  </a:cubicBezTo>
                  <a:cubicBezTo>
                    <a:pt x="761" y="652"/>
                    <a:pt x="674" y="791"/>
                    <a:pt x="622" y="945"/>
                  </a:cubicBezTo>
                  <a:cubicBezTo>
                    <a:pt x="619" y="952"/>
                    <a:pt x="622" y="959"/>
                    <a:pt x="626" y="964"/>
                  </a:cubicBezTo>
                  <a:cubicBezTo>
                    <a:pt x="624" y="967"/>
                    <a:pt x="620" y="971"/>
                    <a:pt x="617" y="974"/>
                  </a:cubicBezTo>
                  <a:cubicBezTo>
                    <a:pt x="425" y="1242"/>
                    <a:pt x="191" y="1539"/>
                    <a:pt x="52" y="1836"/>
                  </a:cubicBezTo>
                  <a:cubicBezTo>
                    <a:pt x="1" y="1945"/>
                    <a:pt x="132" y="2063"/>
                    <a:pt x="226" y="1970"/>
                  </a:cubicBezTo>
                  <a:cubicBezTo>
                    <a:pt x="344" y="1851"/>
                    <a:pt x="436" y="1722"/>
                    <a:pt x="542" y="1592"/>
                  </a:cubicBezTo>
                  <a:cubicBezTo>
                    <a:pt x="573" y="1553"/>
                    <a:pt x="555" y="1507"/>
                    <a:pt x="524" y="148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24"/>
            <p:cNvSpPr/>
            <p:nvPr/>
          </p:nvSpPr>
          <p:spPr>
            <a:xfrm>
              <a:off x="3269950" y="4372750"/>
              <a:ext cx="42300" cy="58575"/>
            </a:xfrm>
            <a:custGeom>
              <a:avLst/>
              <a:gdLst/>
              <a:ahLst/>
              <a:cxnLst/>
              <a:rect l="l" t="t" r="r" b="b"/>
              <a:pathLst>
                <a:path w="1692" h="2343" extrusionOk="0">
                  <a:moveTo>
                    <a:pt x="1570" y="25"/>
                  </a:moveTo>
                  <a:cubicBezTo>
                    <a:pt x="1368" y="134"/>
                    <a:pt x="1234" y="338"/>
                    <a:pt x="1085" y="505"/>
                  </a:cubicBezTo>
                  <a:cubicBezTo>
                    <a:pt x="1057" y="537"/>
                    <a:pt x="1102" y="582"/>
                    <a:pt x="1131" y="551"/>
                  </a:cubicBezTo>
                  <a:cubicBezTo>
                    <a:pt x="1213" y="463"/>
                    <a:pt x="1324" y="293"/>
                    <a:pt x="1450" y="204"/>
                  </a:cubicBezTo>
                  <a:cubicBezTo>
                    <a:pt x="1279" y="481"/>
                    <a:pt x="1098" y="756"/>
                    <a:pt x="895" y="1008"/>
                  </a:cubicBezTo>
                  <a:cubicBezTo>
                    <a:pt x="632" y="1334"/>
                    <a:pt x="403" y="1713"/>
                    <a:pt x="121" y="2019"/>
                  </a:cubicBezTo>
                  <a:cubicBezTo>
                    <a:pt x="0" y="2147"/>
                    <a:pt x="206" y="2342"/>
                    <a:pt x="311" y="2210"/>
                  </a:cubicBezTo>
                  <a:cubicBezTo>
                    <a:pt x="318" y="2200"/>
                    <a:pt x="324" y="2191"/>
                    <a:pt x="332" y="2182"/>
                  </a:cubicBezTo>
                  <a:cubicBezTo>
                    <a:pt x="332" y="2182"/>
                    <a:pt x="332" y="2182"/>
                    <a:pt x="332" y="2182"/>
                  </a:cubicBezTo>
                  <a:cubicBezTo>
                    <a:pt x="340" y="2170"/>
                    <a:pt x="350" y="2159"/>
                    <a:pt x="358" y="2146"/>
                  </a:cubicBezTo>
                  <a:cubicBezTo>
                    <a:pt x="378" y="2120"/>
                    <a:pt x="399" y="2093"/>
                    <a:pt x="419" y="2065"/>
                  </a:cubicBezTo>
                  <a:cubicBezTo>
                    <a:pt x="560" y="1879"/>
                    <a:pt x="712" y="1699"/>
                    <a:pt x="858" y="1517"/>
                  </a:cubicBezTo>
                  <a:cubicBezTo>
                    <a:pt x="889" y="1477"/>
                    <a:pt x="874" y="1433"/>
                    <a:pt x="842" y="1415"/>
                  </a:cubicBezTo>
                  <a:cubicBezTo>
                    <a:pt x="905" y="1314"/>
                    <a:pt x="970" y="1215"/>
                    <a:pt x="1039" y="1120"/>
                  </a:cubicBezTo>
                  <a:cubicBezTo>
                    <a:pt x="1267" y="801"/>
                    <a:pt x="1515" y="463"/>
                    <a:pt x="1667" y="100"/>
                  </a:cubicBezTo>
                  <a:cubicBezTo>
                    <a:pt x="1691" y="42"/>
                    <a:pt x="1615" y="0"/>
                    <a:pt x="1570" y="2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19510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832"/>
        <p:cNvGrpSpPr/>
        <p:nvPr/>
      </p:nvGrpSpPr>
      <p:grpSpPr>
        <a:xfrm>
          <a:off x="0" y="0"/>
          <a:ext cx="0" cy="0"/>
          <a:chOff x="0" y="0"/>
          <a:chExt cx="0" cy="0"/>
        </a:xfrm>
      </p:grpSpPr>
      <p:pic>
        <p:nvPicPr>
          <p:cNvPr id="833" name="Google Shape;833;p25"/>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834" name="Google Shape;834;p25"/>
          <p:cNvSpPr txBox="1">
            <a:spLocks noGrp="1"/>
          </p:cNvSpPr>
          <p:nvPr>
            <p:ph type="title"/>
          </p:nvPr>
        </p:nvSpPr>
        <p:spPr>
          <a:xfrm>
            <a:off x="5138150" y="3472763"/>
            <a:ext cx="2441400" cy="393000"/>
          </a:xfrm>
          <a:prstGeom prst="rect">
            <a:avLst/>
          </a:prstGeom>
          <a:noFill/>
          <a:ln>
            <a:noFill/>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35" name="Google Shape;835;p25"/>
          <p:cNvSpPr txBox="1">
            <a:spLocks noGrp="1"/>
          </p:cNvSpPr>
          <p:nvPr>
            <p:ph type="title" idx="2"/>
          </p:nvPr>
        </p:nvSpPr>
        <p:spPr>
          <a:xfrm>
            <a:off x="1769838" y="1548375"/>
            <a:ext cx="2441400" cy="3930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36" name="Google Shape;836;p25"/>
          <p:cNvSpPr txBox="1">
            <a:spLocks noGrp="1"/>
          </p:cNvSpPr>
          <p:nvPr>
            <p:ph type="subTitle" idx="1"/>
          </p:nvPr>
        </p:nvSpPr>
        <p:spPr>
          <a:xfrm>
            <a:off x="1770763" y="1848841"/>
            <a:ext cx="2441400" cy="53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7" name="Google Shape;837;p25"/>
          <p:cNvSpPr txBox="1">
            <a:spLocks noGrp="1"/>
          </p:cNvSpPr>
          <p:nvPr>
            <p:ph type="subTitle" idx="3"/>
          </p:nvPr>
        </p:nvSpPr>
        <p:spPr>
          <a:xfrm>
            <a:off x="5142350" y="3758587"/>
            <a:ext cx="2437200" cy="52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38" name="Google Shape;838;p25"/>
          <p:cNvSpPr txBox="1">
            <a:spLocks noGrp="1"/>
          </p:cNvSpPr>
          <p:nvPr>
            <p:ph type="title" idx="4"/>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839" name="Google Shape;839;p25"/>
          <p:cNvGrpSpPr/>
          <p:nvPr/>
        </p:nvGrpSpPr>
        <p:grpSpPr>
          <a:xfrm>
            <a:off x="1231710" y="3723912"/>
            <a:ext cx="794487" cy="654979"/>
            <a:chOff x="3153300" y="3886175"/>
            <a:chExt cx="455450" cy="375475"/>
          </a:xfrm>
        </p:grpSpPr>
        <p:sp>
          <p:nvSpPr>
            <p:cNvPr id="840" name="Google Shape;840;p25"/>
            <p:cNvSpPr/>
            <p:nvPr/>
          </p:nvSpPr>
          <p:spPr>
            <a:xfrm>
              <a:off x="3153300" y="3886175"/>
              <a:ext cx="455450" cy="375475"/>
            </a:xfrm>
            <a:custGeom>
              <a:avLst/>
              <a:gdLst/>
              <a:ahLst/>
              <a:cxnLst/>
              <a:rect l="l" t="t" r="r" b="b"/>
              <a:pathLst>
                <a:path w="18218" h="15019" extrusionOk="0">
                  <a:moveTo>
                    <a:pt x="578" y="12224"/>
                  </a:moveTo>
                  <a:cubicBezTo>
                    <a:pt x="776" y="12327"/>
                    <a:pt x="990" y="12406"/>
                    <a:pt x="1217" y="12403"/>
                  </a:cubicBezTo>
                  <a:cubicBezTo>
                    <a:pt x="1364" y="12401"/>
                    <a:pt x="1499" y="12433"/>
                    <a:pt x="1636" y="12468"/>
                  </a:cubicBezTo>
                  <a:cubicBezTo>
                    <a:pt x="1757" y="12499"/>
                    <a:pt x="1883" y="12536"/>
                    <a:pt x="2004" y="12531"/>
                  </a:cubicBezTo>
                  <a:cubicBezTo>
                    <a:pt x="2134" y="12526"/>
                    <a:pt x="2252" y="12551"/>
                    <a:pt x="2371" y="12589"/>
                  </a:cubicBezTo>
                  <a:cubicBezTo>
                    <a:pt x="2525" y="12638"/>
                    <a:pt x="2680" y="12667"/>
                    <a:pt x="2844" y="12666"/>
                  </a:cubicBezTo>
                  <a:cubicBezTo>
                    <a:pt x="2940" y="12665"/>
                    <a:pt x="3037" y="12693"/>
                    <a:pt x="3132" y="12712"/>
                  </a:cubicBezTo>
                  <a:cubicBezTo>
                    <a:pt x="3263" y="12737"/>
                    <a:pt x="3393" y="12782"/>
                    <a:pt x="3525" y="12790"/>
                  </a:cubicBezTo>
                  <a:cubicBezTo>
                    <a:pt x="3723" y="12804"/>
                    <a:pt x="3913" y="12841"/>
                    <a:pt x="4104" y="12896"/>
                  </a:cubicBezTo>
                  <a:cubicBezTo>
                    <a:pt x="4257" y="12940"/>
                    <a:pt x="4414" y="12985"/>
                    <a:pt x="4573" y="13005"/>
                  </a:cubicBezTo>
                  <a:cubicBezTo>
                    <a:pt x="4848" y="13039"/>
                    <a:pt x="5118" y="13097"/>
                    <a:pt x="5384" y="13177"/>
                  </a:cubicBezTo>
                  <a:cubicBezTo>
                    <a:pt x="5717" y="13279"/>
                    <a:pt x="6051" y="13381"/>
                    <a:pt x="6385" y="13476"/>
                  </a:cubicBezTo>
                  <a:cubicBezTo>
                    <a:pt x="6558" y="13524"/>
                    <a:pt x="6732" y="13575"/>
                    <a:pt x="6908" y="13595"/>
                  </a:cubicBezTo>
                  <a:cubicBezTo>
                    <a:pt x="7131" y="13620"/>
                    <a:pt x="7347" y="13671"/>
                    <a:pt x="7562" y="13735"/>
                  </a:cubicBezTo>
                  <a:cubicBezTo>
                    <a:pt x="7853" y="13822"/>
                    <a:pt x="8142" y="13916"/>
                    <a:pt x="8436" y="13994"/>
                  </a:cubicBezTo>
                  <a:cubicBezTo>
                    <a:pt x="8634" y="14046"/>
                    <a:pt x="8838" y="14077"/>
                    <a:pt x="9039" y="14117"/>
                  </a:cubicBezTo>
                  <a:cubicBezTo>
                    <a:pt x="9170" y="14142"/>
                    <a:pt x="9305" y="14156"/>
                    <a:pt x="9431" y="14194"/>
                  </a:cubicBezTo>
                  <a:cubicBezTo>
                    <a:pt x="9613" y="14250"/>
                    <a:pt x="9797" y="14274"/>
                    <a:pt x="9985" y="14291"/>
                  </a:cubicBezTo>
                  <a:cubicBezTo>
                    <a:pt x="10233" y="14313"/>
                    <a:pt x="10482" y="14340"/>
                    <a:pt x="10729" y="14369"/>
                  </a:cubicBezTo>
                  <a:cubicBezTo>
                    <a:pt x="10880" y="14388"/>
                    <a:pt x="11028" y="14430"/>
                    <a:pt x="11179" y="14436"/>
                  </a:cubicBezTo>
                  <a:cubicBezTo>
                    <a:pt x="11556" y="14452"/>
                    <a:pt x="11924" y="14523"/>
                    <a:pt x="12290" y="14603"/>
                  </a:cubicBezTo>
                  <a:cubicBezTo>
                    <a:pt x="12473" y="14643"/>
                    <a:pt x="12660" y="14678"/>
                    <a:pt x="12846" y="14688"/>
                  </a:cubicBezTo>
                  <a:cubicBezTo>
                    <a:pt x="13163" y="14704"/>
                    <a:pt x="13464" y="14782"/>
                    <a:pt x="13764" y="14872"/>
                  </a:cubicBezTo>
                  <a:cubicBezTo>
                    <a:pt x="13866" y="14904"/>
                    <a:pt x="13971" y="14928"/>
                    <a:pt x="14071" y="14965"/>
                  </a:cubicBezTo>
                  <a:cubicBezTo>
                    <a:pt x="14213" y="15018"/>
                    <a:pt x="14346" y="14986"/>
                    <a:pt x="14452" y="14901"/>
                  </a:cubicBezTo>
                  <a:cubicBezTo>
                    <a:pt x="14565" y="14810"/>
                    <a:pt x="14678" y="14712"/>
                    <a:pt x="14722" y="14552"/>
                  </a:cubicBezTo>
                  <a:cubicBezTo>
                    <a:pt x="14846" y="14104"/>
                    <a:pt x="14983" y="13659"/>
                    <a:pt x="15119" y="13215"/>
                  </a:cubicBezTo>
                  <a:cubicBezTo>
                    <a:pt x="15168" y="13052"/>
                    <a:pt x="15200" y="12888"/>
                    <a:pt x="15204" y="12715"/>
                  </a:cubicBezTo>
                  <a:cubicBezTo>
                    <a:pt x="15209" y="12493"/>
                    <a:pt x="15228" y="12271"/>
                    <a:pt x="15242" y="12048"/>
                  </a:cubicBezTo>
                  <a:cubicBezTo>
                    <a:pt x="15243" y="12034"/>
                    <a:pt x="15261" y="12020"/>
                    <a:pt x="15270" y="12005"/>
                  </a:cubicBezTo>
                  <a:cubicBezTo>
                    <a:pt x="15287" y="12000"/>
                    <a:pt x="15303" y="11991"/>
                    <a:pt x="15320" y="11989"/>
                  </a:cubicBezTo>
                  <a:cubicBezTo>
                    <a:pt x="15537" y="11962"/>
                    <a:pt x="15745" y="12009"/>
                    <a:pt x="15952" y="12071"/>
                  </a:cubicBezTo>
                  <a:cubicBezTo>
                    <a:pt x="16087" y="12112"/>
                    <a:pt x="16161" y="12073"/>
                    <a:pt x="16207" y="11946"/>
                  </a:cubicBezTo>
                  <a:cubicBezTo>
                    <a:pt x="16267" y="11779"/>
                    <a:pt x="16331" y="11611"/>
                    <a:pt x="16309" y="11425"/>
                  </a:cubicBezTo>
                  <a:cubicBezTo>
                    <a:pt x="16303" y="11382"/>
                    <a:pt x="16296" y="11335"/>
                    <a:pt x="16307" y="11293"/>
                  </a:cubicBezTo>
                  <a:cubicBezTo>
                    <a:pt x="16371" y="11045"/>
                    <a:pt x="16437" y="10795"/>
                    <a:pt x="16533" y="10550"/>
                  </a:cubicBezTo>
                  <a:cubicBezTo>
                    <a:pt x="16676" y="10541"/>
                    <a:pt x="16809" y="10526"/>
                    <a:pt x="16942" y="10524"/>
                  </a:cubicBezTo>
                  <a:cubicBezTo>
                    <a:pt x="17228" y="10520"/>
                    <a:pt x="17482" y="10411"/>
                    <a:pt x="17728" y="10280"/>
                  </a:cubicBezTo>
                  <a:cubicBezTo>
                    <a:pt x="17832" y="10223"/>
                    <a:pt x="17921" y="10149"/>
                    <a:pt x="17980" y="10046"/>
                  </a:cubicBezTo>
                  <a:cubicBezTo>
                    <a:pt x="18123" y="9801"/>
                    <a:pt x="18217" y="9544"/>
                    <a:pt x="18117" y="9257"/>
                  </a:cubicBezTo>
                  <a:cubicBezTo>
                    <a:pt x="18079" y="9148"/>
                    <a:pt x="18034" y="9040"/>
                    <a:pt x="17997" y="8931"/>
                  </a:cubicBezTo>
                  <a:cubicBezTo>
                    <a:pt x="17977" y="8873"/>
                    <a:pt x="17961" y="8812"/>
                    <a:pt x="17957" y="8752"/>
                  </a:cubicBezTo>
                  <a:cubicBezTo>
                    <a:pt x="17945" y="8530"/>
                    <a:pt x="17843" y="8363"/>
                    <a:pt x="17659" y="8242"/>
                  </a:cubicBezTo>
                  <a:cubicBezTo>
                    <a:pt x="17487" y="8129"/>
                    <a:pt x="17310" y="8025"/>
                    <a:pt x="17108" y="7974"/>
                  </a:cubicBezTo>
                  <a:cubicBezTo>
                    <a:pt x="17050" y="7959"/>
                    <a:pt x="16998" y="7927"/>
                    <a:pt x="16929" y="7898"/>
                  </a:cubicBezTo>
                  <a:cubicBezTo>
                    <a:pt x="16964" y="7774"/>
                    <a:pt x="16984" y="7658"/>
                    <a:pt x="17029" y="7554"/>
                  </a:cubicBezTo>
                  <a:cubicBezTo>
                    <a:pt x="17142" y="7302"/>
                    <a:pt x="17096" y="7046"/>
                    <a:pt x="17069" y="6789"/>
                  </a:cubicBezTo>
                  <a:cubicBezTo>
                    <a:pt x="17061" y="6707"/>
                    <a:pt x="17019" y="6643"/>
                    <a:pt x="16951" y="6588"/>
                  </a:cubicBezTo>
                  <a:cubicBezTo>
                    <a:pt x="16818" y="6480"/>
                    <a:pt x="16677" y="6390"/>
                    <a:pt x="16506" y="6350"/>
                  </a:cubicBezTo>
                  <a:cubicBezTo>
                    <a:pt x="16421" y="6331"/>
                    <a:pt x="16340" y="6294"/>
                    <a:pt x="16250" y="6263"/>
                  </a:cubicBezTo>
                  <a:cubicBezTo>
                    <a:pt x="16264" y="6126"/>
                    <a:pt x="16274" y="6003"/>
                    <a:pt x="16289" y="5880"/>
                  </a:cubicBezTo>
                  <a:cubicBezTo>
                    <a:pt x="16330" y="5553"/>
                    <a:pt x="16380" y="5226"/>
                    <a:pt x="16414" y="4897"/>
                  </a:cubicBezTo>
                  <a:cubicBezTo>
                    <a:pt x="16481" y="4239"/>
                    <a:pt x="16493" y="3579"/>
                    <a:pt x="16449" y="2918"/>
                  </a:cubicBezTo>
                  <a:cubicBezTo>
                    <a:pt x="16430" y="2644"/>
                    <a:pt x="16283" y="2475"/>
                    <a:pt x="16032" y="2385"/>
                  </a:cubicBezTo>
                  <a:cubicBezTo>
                    <a:pt x="15828" y="2311"/>
                    <a:pt x="15614" y="2295"/>
                    <a:pt x="15400" y="2291"/>
                  </a:cubicBezTo>
                  <a:cubicBezTo>
                    <a:pt x="15203" y="2288"/>
                    <a:pt x="15005" y="2296"/>
                    <a:pt x="14810" y="2278"/>
                  </a:cubicBezTo>
                  <a:cubicBezTo>
                    <a:pt x="14544" y="2255"/>
                    <a:pt x="14279" y="2213"/>
                    <a:pt x="14014" y="2177"/>
                  </a:cubicBezTo>
                  <a:cubicBezTo>
                    <a:pt x="13767" y="2143"/>
                    <a:pt x="13519" y="2109"/>
                    <a:pt x="13272" y="2066"/>
                  </a:cubicBezTo>
                  <a:cubicBezTo>
                    <a:pt x="12859" y="1993"/>
                    <a:pt x="12446" y="1913"/>
                    <a:pt x="12035" y="1833"/>
                  </a:cubicBezTo>
                  <a:cubicBezTo>
                    <a:pt x="11807" y="1788"/>
                    <a:pt x="11580" y="1743"/>
                    <a:pt x="11354" y="1686"/>
                  </a:cubicBezTo>
                  <a:cubicBezTo>
                    <a:pt x="11139" y="1632"/>
                    <a:pt x="10927" y="1555"/>
                    <a:pt x="10712" y="1498"/>
                  </a:cubicBezTo>
                  <a:cubicBezTo>
                    <a:pt x="10486" y="1440"/>
                    <a:pt x="10261" y="1381"/>
                    <a:pt x="10032" y="1344"/>
                  </a:cubicBezTo>
                  <a:cubicBezTo>
                    <a:pt x="9512" y="1260"/>
                    <a:pt x="8986" y="1206"/>
                    <a:pt x="8480" y="1049"/>
                  </a:cubicBezTo>
                  <a:cubicBezTo>
                    <a:pt x="8455" y="1041"/>
                    <a:pt x="8429" y="1036"/>
                    <a:pt x="8402" y="1032"/>
                  </a:cubicBezTo>
                  <a:cubicBezTo>
                    <a:pt x="7968" y="966"/>
                    <a:pt x="7543" y="865"/>
                    <a:pt x="7123" y="737"/>
                  </a:cubicBezTo>
                  <a:cubicBezTo>
                    <a:pt x="6996" y="699"/>
                    <a:pt x="6863" y="661"/>
                    <a:pt x="6732" y="654"/>
                  </a:cubicBezTo>
                  <a:cubicBezTo>
                    <a:pt x="6523" y="645"/>
                    <a:pt x="6327" y="600"/>
                    <a:pt x="6129" y="540"/>
                  </a:cubicBezTo>
                  <a:cubicBezTo>
                    <a:pt x="5950" y="486"/>
                    <a:pt x="5766" y="430"/>
                    <a:pt x="5582" y="416"/>
                  </a:cubicBezTo>
                  <a:cubicBezTo>
                    <a:pt x="5420" y="402"/>
                    <a:pt x="5263" y="382"/>
                    <a:pt x="5109" y="331"/>
                  </a:cubicBezTo>
                  <a:cubicBezTo>
                    <a:pt x="5005" y="297"/>
                    <a:pt x="4903" y="292"/>
                    <a:pt x="4794" y="310"/>
                  </a:cubicBezTo>
                  <a:cubicBezTo>
                    <a:pt x="4627" y="338"/>
                    <a:pt x="4458" y="361"/>
                    <a:pt x="4292" y="296"/>
                  </a:cubicBezTo>
                  <a:cubicBezTo>
                    <a:pt x="4252" y="280"/>
                    <a:pt x="4202" y="276"/>
                    <a:pt x="4160" y="283"/>
                  </a:cubicBezTo>
                  <a:cubicBezTo>
                    <a:pt x="3912" y="324"/>
                    <a:pt x="3683" y="227"/>
                    <a:pt x="3453" y="171"/>
                  </a:cubicBezTo>
                  <a:cubicBezTo>
                    <a:pt x="3229" y="117"/>
                    <a:pt x="3018" y="12"/>
                    <a:pt x="2777" y="47"/>
                  </a:cubicBezTo>
                  <a:cubicBezTo>
                    <a:pt x="2735" y="54"/>
                    <a:pt x="2689" y="38"/>
                    <a:pt x="2644" y="29"/>
                  </a:cubicBezTo>
                  <a:cubicBezTo>
                    <a:pt x="2498" y="1"/>
                    <a:pt x="2403" y="75"/>
                    <a:pt x="2342" y="196"/>
                  </a:cubicBezTo>
                  <a:cubicBezTo>
                    <a:pt x="2310" y="259"/>
                    <a:pt x="2292" y="329"/>
                    <a:pt x="2271" y="398"/>
                  </a:cubicBezTo>
                  <a:cubicBezTo>
                    <a:pt x="1955" y="1441"/>
                    <a:pt x="1640" y="2485"/>
                    <a:pt x="1325" y="3530"/>
                  </a:cubicBezTo>
                  <a:cubicBezTo>
                    <a:pt x="1263" y="3735"/>
                    <a:pt x="1218" y="3943"/>
                    <a:pt x="1195" y="4158"/>
                  </a:cubicBezTo>
                  <a:cubicBezTo>
                    <a:pt x="1164" y="4441"/>
                    <a:pt x="1117" y="4723"/>
                    <a:pt x="1075" y="5006"/>
                  </a:cubicBezTo>
                  <a:cubicBezTo>
                    <a:pt x="1068" y="5049"/>
                    <a:pt x="1057" y="5093"/>
                    <a:pt x="1047" y="5136"/>
                  </a:cubicBezTo>
                  <a:cubicBezTo>
                    <a:pt x="957" y="5526"/>
                    <a:pt x="927" y="5930"/>
                    <a:pt x="807" y="6314"/>
                  </a:cubicBezTo>
                  <a:cubicBezTo>
                    <a:pt x="797" y="6348"/>
                    <a:pt x="794" y="6385"/>
                    <a:pt x="793" y="6421"/>
                  </a:cubicBezTo>
                  <a:cubicBezTo>
                    <a:pt x="788" y="6684"/>
                    <a:pt x="713" y="6931"/>
                    <a:pt x="634" y="7178"/>
                  </a:cubicBezTo>
                  <a:cubicBezTo>
                    <a:pt x="578" y="7349"/>
                    <a:pt x="532" y="7520"/>
                    <a:pt x="559" y="7703"/>
                  </a:cubicBezTo>
                  <a:cubicBezTo>
                    <a:pt x="565" y="7745"/>
                    <a:pt x="554" y="7792"/>
                    <a:pt x="547" y="7835"/>
                  </a:cubicBezTo>
                  <a:cubicBezTo>
                    <a:pt x="491" y="8187"/>
                    <a:pt x="437" y="8540"/>
                    <a:pt x="375" y="8891"/>
                  </a:cubicBezTo>
                  <a:cubicBezTo>
                    <a:pt x="307" y="9277"/>
                    <a:pt x="315" y="9676"/>
                    <a:pt x="182" y="10051"/>
                  </a:cubicBezTo>
                  <a:cubicBezTo>
                    <a:pt x="151" y="10143"/>
                    <a:pt x="155" y="10246"/>
                    <a:pt x="140" y="10343"/>
                  </a:cubicBezTo>
                  <a:cubicBezTo>
                    <a:pt x="119" y="10474"/>
                    <a:pt x="106" y="10608"/>
                    <a:pt x="72" y="10736"/>
                  </a:cubicBezTo>
                  <a:cubicBezTo>
                    <a:pt x="35" y="10876"/>
                    <a:pt x="15" y="11013"/>
                    <a:pt x="26" y="11159"/>
                  </a:cubicBezTo>
                  <a:cubicBezTo>
                    <a:pt x="36" y="11310"/>
                    <a:pt x="38" y="11463"/>
                    <a:pt x="16" y="11612"/>
                  </a:cubicBezTo>
                  <a:cubicBezTo>
                    <a:pt x="0" y="11713"/>
                    <a:pt x="3" y="11802"/>
                    <a:pt x="26" y="11899"/>
                  </a:cubicBezTo>
                  <a:cubicBezTo>
                    <a:pt x="74" y="12108"/>
                    <a:pt x="91" y="12131"/>
                    <a:pt x="303" y="12146"/>
                  </a:cubicBezTo>
                  <a:cubicBezTo>
                    <a:pt x="402" y="12151"/>
                    <a:pt x="487" y="12178"/>
                    <a:pt x="578" y="12224"/>
                  </a:cubicBezTo>
                  <a:close/>
                  <a:moveTo>
                    <a:pt x="16399" y="6681"/>
                  </a:moveTo>
                  <a:cubicBezTo>
                    <a:pt x="16476" y="6704"/>
                    <a:pt x="16555" y="6729"/>
                    <a:pt x="16621" y="6771"/>
                  </a:cubicBezTo>
                  <a:cubicBezTo>
                    <a:pt x="16669" y="6803"/>
                    <a:pt x="16722" y="6859"/>
                    <a:pt x="16730" y="6912"/>
                  </a:cubicBezTo>
                  <a:cubicBezTo>
                    <a:pt x="16759" y="7077"/>
                    <a:pt x="16788" y="7242"/>
                    <a:pt x="16725" y="7413"/>
                  </a:cubicBezTo>
                  <a:cubicBezTo>
                    <a:pt x="16655" y="7605"/>
                    <a:pt x="16611" y="7806"/>
                    <a:pt x="16558" y="7993"/>
                  </a:cubicBezTo>
                  <a:cubicBezTo>
                    <a:pt x="16614" y="8102"/>
                    <a:pt x="16662" y="8196"/>
                    <a:pt x="16717" y="8303"/>
                  </a:cubicBezTo>
                  <a:cubicBezTo>
                    <a:pt x="16760" y="8284"/>
                    <a:pt x="16797" y="8265"/>
                    <a:pt x="16836" y="8251"/>
                  </a:cubicBezTo>
                  <a:cubicBezTo>
                    <a:pt x="16867" y="8241"/>
                    <a:pt x="16908" y="8221"/>
                    <a:pt x="16935" y="8232"/>
                  </a:cubicBezTo>
                  <a:cubicBezTo>
                    <a:pt x="17089" y="8297"/>
                    <a:pt x="17253" y="8351"/>
                    <a:pt x="17392" y="8444"/>
                  </a:cubicBezTo>
                  <a:cubicBezTo>
                    <a:pt x="17547" y="8547"/>
                    <a:pt x="17672" y="8693"/>
                    <a:pt x="17763" y="8860"/>
                  </a:cubicBezTo>
                  <a:cubicBezTo>
                    <a:pt x="17800" y="8931"/>
                    <a:pt x="17834" y="9005"/>
                    <a:pt x="17869" y="9077"/>
                  </a:cubicBezTo>
                  <a:cubicBezTo>
                    <a:pt x="17979" y="9305"/>
                    <a:pt x="17997" y="9534"/>
                    <a:pt x="17887" y="9772"/>
                  </a:cubicBezTo>
                  <a:cubicBezTo>
                    <a:pt x="17828" y="9900"/>
                    <a:pt x="17750" y="9995"/>
                    <a:pt x="17626" y="10062"/>
                  </a:cubicBezTo>
                  <a:cubicBezTo>
                    <a:pt x="17299" y="10238"/>
                    <a:pt x="16948" y="10272"/>
                    <a:pt x="16587" y="10238"/>
                  </a:cubicBezTo>
                  <a:cubicBezTo>
                    <a:pt x="16499" y="10229"/>
                    <a:pt x="16411" y="10214"/>
                    <a:pt x="16305" y="10200"/>
                  </a:cubicBezTo>
                  <a:cubicBezTo>
                    <a:pt x="16269" y="10318"/>
                    <a:pt x="16233" y="10435"/>
                    <a:pt x="16197" y="10553"/>
                  </a:cubicBezTo>
                  <a:cubicBezTo>
                    <a:pt x="16146" y="10725"/>
                    <a:pt x="16098" y="10896"/>
                    <a:pt x="16041" y="11066"/>
                  </a:cubicBezTo>
                  <a:cubicBezTo>
                    <a:pt x="16000" y="11187"/>
                    <a:pt x="15977" y="11308"/>
                    <a:pt x="15995" y="11434"/>
                  </a:cubicBezTo>
                  <a:cubicBezTo>
                    <a:pt x="16009" y="11536"/>
                    <a:pt x="15993" y="11628"/>
                    <a:pt x="15937" y="11713"/>
                  </a:cubicBezTo>
                  <a:cubicBezTo>
                    <a:pt x="15918" y="11719"/>
                    <a:pt x="15899" y="11734"/>
                    <a:pt x="15886" y="11729"/>
                  </a:cubicBezTo>
                  <a:cubicBezTo>
                    <a:pt x="15695" y="11676"/>
                    <a:pt x="15501" y="11659"/>
                    <a:pt x="15304" y="11671"/>
                  </a:cubicBezTo>
                  <a:cubicBezTo>
                    <a:pt x="15001" y="11687"/>
                    <a:pt x="14724" y="11588"/>
                    <a:pt x="14442" y="11492"/>
                  </a:cubicBezTo>
                  <a:cubicBezTo>
                    <a:pt x="14383" y="11315"/>
                    <a:pt x="14384" y="11145"/>
                    <a:pt x="14451" y="10972"/>
                  </a:cubicBezTo>
                  <a:cubicBezTo>
                    <a:pt x="14502" y="10837"/>
                    <a:pt x="14526" y="10697"/>
                    <a:pt x="14507" y="10551"/>
                  </a:cubicBezTo>
                  <a:cubicBezTo>
                    <a:pt x="14505" y="10534"/>
                    <a:pt x="14504" y="10515"/>
                    <a:pt x="14509" y="10499"/>
                  </a:cubicBezTo>
                  <a:cubicBezTo>
                    <a:pt x="14586" y="10223"/>
                    <a:pt x="14598" y="9937"/>
                    <a:pt x="14646" y="9657"/>
                  </a:cubicBezTo>
                  <a:cubicBezTo>
                    <a:pt x="14673" y="9507"/>
                    <a:pt x="14703" y="9359"/>
                    <a:pt x="14725" y="9210"/>
                  </a:cubicBezTo>
                  <a:cubicBezTo>
                    <a:pt x="14775" y="8874"/>
                    <a:pt x="14820" y="8540"/>
                    <a:pt x="14867" y="8204"/>
                  </a:cubicBezTo>
                  <a:cubicBezTo>
                    <a:pt x="14876" y="8142"/>
                    <a:pt x="14880" y="8080"/>
                    <a:pt x="14893" y="8019"/>
                  </a:cubicBezTo>
                  <a:cubicBezTo>
                    <a:pt x="14916" y="7905"/>
                    <a:pt x="14918" y="7778"/>
                    <a:pt x="14975" y="7684"/>
                  </a:cubicBezTo>
                  <a:cubicBezTo>
                    <a:pt x="15065" y="7536"/>
                    <a:pt x="15102" y="7383"/>
                    <a:pt x="15118" y="7215"/>
                  </a:cubicBezTo>
                  <a:cubicBezTo>
                    <a:pt x="15131" y="7060"/>
                    <a:pt x="15210" y="6929"/>
                    <a:pt x="15315" y="6791"/>
                  </a:cubicBezTo>
                  <a:cubicBezTo>
                    <a:pt x="15390" y="6872"/>
                    <a:pt x="15448" y="6934"/>
                    <a:pt x="15507" y="6998"/>
                  </a:cubicBezTo>
                  <a:cubicBezTo>
                    <a:pt x="15622" y="6860"/>
                    <a:pt x="15631" y="6826"/>
                    <a:pt x="15574" y="6738"/>
                  </a:cubicBezTo>
                  <a:cubicBezTo>
                    <a:pt x="15555" y="6709"/>
                    <a:pt x="15531" y="6681"/>
                    <a:pt x="15504" y="6658"/>
                  </a:cubicBezTo>
                  <a:cubicBezTo>
                    <a:pt x="15425" y="6595"/>
                    <a:pt x="15434" y="6523"/>
                    <a:pt x="15473" y="6441"/>
                  </a:cubicBezTo>
                  <a:cubicBezTo>
                    <a:pt x="15574" y="6417"/>
                    <a:pt x="15665" y="6468"/>
                    <a:pt x="15756" y="6493"/>
                  </a:cubicBezTo>
                  <a:cubicBezTo>
                    <a:pt x="15972" y="6550"/>
                    <a:pt x="16187" y="6614"/>
                    <a:pt x="16399" y="6681"/>
                  </a:cubicBezTo>
                  <a:close/>
                  <a:moveTo>
                    <a:pt x="15051" y="6141"/>
                  </a:moveTo>
                  <a:cubicBezTo>
                    <a:pt x="14914" y="6216"/>
                    <a:pt x="14848" y="6316"/>
                    <a:pt x="14815" y="6443"/>
                  </a:cubicBezTo>
                  <a:cubicBezTo>
                    <a:pt x="14772" y="6607"/>
                    <a:pt x="14719" y="6769"/>
                    <a:pt x="14675" y="6933"/>
                  </a:cubicBezTo>
                  <a:cubicBezTo>
                    <a:pt x="14647" y="7036"/>
                    <a:pt x="14626" y="7141"/>
                    <a:pt x="14667" y="7249"/>
                  </a:cubicBezTo>
                  <a:cubicBezTo>
                    <a:pt x="14702" y="7339"/>
                    <a:pt x="14661" y="7424"/>
                    <a:pt x="14639" y="7510"/>
                  </a:cubicBezTo>
                  <a:cubicBezTo>
                    <a:pt x="14571" y="7778"/>
                    <a:pt x="14504" y="8047"/>
                    <a:pt x="14434" y="8314"/>
                  </a:cubicBezTo>
                  <a:cubicBezTo>
                    <a:pt x="14386" y="8491"/>
                    <a:pt x="14408" y="8670"/>
                    <a:pt x="14409" y="8847"/>
                  </a:cubicBezTo>
                  <a:cubicBezTo>
                    <a:pt x="14411" y="8993"/>
                    <a:pt x="14391" y="9131"/>
                    <a:pt x="14349" y="9269"/>
                  </a:cubicBezTo>
                  <a:cubicBezTo>
                    <a:pt x="14289" y="9464"/>
                    <a:pt x="14227" y="9661"/>
                    <a:pt x="14171" y="9859"/>
                  </a:cubicBezTo>
                  <a:cubicBezTo>
                    <a:pt x="14147" y="9944"/>
                    <a:pt x="14115" y="10035"/>
                    <a:pt x="14120" y="10120"/>
                  </a:cubicBezTo>
                  <a:cubicBezTo>
                    <a:pt x="14136" y="10360"/>
                    <a:pt x="14060" y="10578"/>
                    <a:pt x="13992" y="10799"/>
                  </a:cubicBezTo>
                  <a:cubicBezTo>
                    <a:pt x="13950" y="10936"/>
                    <a:pt x="13899" y="11070"/>
                    <a:pt x="13941" y="11218"/>
                  </a:cubicBezTo>
                  <a:cubicBezTo>
                    <a:pt x="13953" y="11258"/>
                    <a:pt x="13944" y="11308"/>
                    <a:pt x="13932" y="11350"/>
                  </a:cubicBezTo>
                  <a:cubicBezTo>
                    <a:pt x="13871" y="11562"/>
                    <a:pt x="13935" y="11732"/>
                    <a:pt x="14112" y="11870"/>
                  </a:cubicBezTo>
                  <a:cubicBezTo>
                    <a:pt x="13990" y="12279"/>
                    <a:pt x="13868" y="12689"/>
                    <a:pt x="13746" y="13096"/>
                  </a:cubicBezTo>
                  <a:cubicBezTo>
                    <a:pt x="13648" y="13144"/>
                    <a:pt x="13566" y="13093"/>
                    <a:pt x="13485" y="13066"/>
                  </a:cubicBezTo>
                  <a:cubicBezTo>
                    <a:pt x="13280" y="12999"/>
                    <a:pt x="13075" y="12946"/>
                    <a:pt x="12856" y="12953"/>
                  </a:cubicBezTo>
                  <a:cubicBezTo>
                    <a:pt x="12778" y="12955"/>
                    <a:pt x="12697" y="12929"/>
                    <a:pt x="12621" y="12905"/>
                  </a:cubicBezTo>
                  <a:cubicBezTo>
                    <a:pt x="12405" y="12836"/>
                    <a:pt x="12186" y="12809"/>
                    <a:pt x="11960" y="12814"/>
                  </a:cubicBezTo>
                  <a:cubicBezTo>
                    <a:pt x="11835" y="12816"/>
                    <a:pt x="11710" y="12811"/>
                    <a:pt x="11585" y="12809"/>
                  </a:cubicBezTo>
                  <a:cubicBezTo>
                    <a:pt x="11369" y="12807"/>
                    <a:pt x="11159" y="12776"/>
                    <a:pt x="10953" y="12709"/>
                  </a:cubicBezTo>
                  <a:cubicBezTo>
                    <a:pt x="10860" y="12678"/>
                    <a:pt x="10761" y="12666"/>
                    <a:pt x="10664" y="12652"/>
                  </a:cubicBezTo>
                  <a:cubicBezTo>
                    <a:pt x="10496" y="12628"/>
                    <a:pt x="10329" y="12600"/>
                    <a:pt x="10159" y="12591"/>
                  </a:cubicBezTo>
                  <a:cubicBezTo>
                    <a:pt x="9879" y="12577"/>
                    <a:pt x="9611" y="12520"/>
                    <a:pt x="9347" y="12433"/>
                  </a:cubicBezTo>
                  <a:cubicBezTo>
                    <a:pt x="9202" y="12385"/>
                    <a:pt x="9054" y="12362"/>
                    <a:pt x="8900" y="12353"/>
                  </a:cubicBezTo>
                  <a:cubicBezTo>
                    <a:pt x="8767" y="12347"/>
                    <a:pt x="8636" y="12314"/>
                    <a:pt x="8506" y="12281"/>
                  </a:cubicBezTo>
                  <a:cubicBezTo>
                    <a:pt x="8291" y="12225"/>
                    <a:pt x="8078" y="12154"/>
                    <a:pt x="7862" y="12099"/>
                  </a:cubicBezTo>
                  <a:cubicBezTo>
                    <a:pt x="7742" y="12068"/>
                    <a:pt x="7615" y="12059"/>
                    <a:pt x="7493" y="12038"/>
                  </a:cubicBezTo>
                  <a:cubicBezTo>
                    <a:pt x="7379" y="12018"/>
                    <a:pt x="7265" y="11992"/>
                    <a:pt x="7150" y="11974"/>
                  </a:cubicBezTo>
                  <a:cubicBezTo>
                    <a:pt x="7002" y="11948"/>
                    <a:pt x="6851" y="11929"/>
                    <a:pt x="6702" y="11903"/>
                  </a:cubicBezTo>
                  <a:cubicBezTo>
                    <a:pt x="6571" y="11880"/>
                    <a:pt x="6437" y="11859"/>
                    <a:pt x="6310" y="11821"/>
                  </a:cubicBezTo>
                  <a:cubicBezTo>
                    <a:pt x="5642" y="11622"/>
                    <a:pt x="4975" y="11419"/>
                    <a:pt x="4308" y="11218"/>
                  </a:cubicBezTo>
                  <a:cubicBezTo>
                    <a:pt x="4085" y="11152"/>
                    <a:pt x="3866" y="11071"/>
                    <a:pt x="3626" y="11095"/>
                  </a:cubicBezTo>
                  <a:cubicBezTo>
                    <a:pt x="3575" y="11100"/>
                    <a:pt x="3520" y="11083"/>
                    <a:pt x="3469" y="11068"/>
                  </a:cubicBezTo>
                  <a:cubicBezTo>
                    <a:pt x="3332" y="11026"/>
                    <a:pt x="3198" y="10987"/>
                    <a:pt x="3049" y="11009"/>
                  </a:cubicBezTo>
                  <a:cubicBezTo>
                    <a:pt x="2983" y="11018"/>
                    <a:pt x="2908" y="10994"/>
                    <a:pt x="2840" y="10975"/>
                  </a:cubicBezTo>
                  <a:cubicBezTo>
                    <a:pt x="2694" y="10934"/>
                    <a:pt x="2550" y="10889"/>
                    <a:pt x="2394" y="10923"/>
                  </a:cubicBezTo>
                  <a:cubicBezTo>
                    <a:pt x="2366" y="10928"/>
                    <a:pt x="2331" y="10899"/>
                    <a:pt x="2282" y="10880"/>
                  </a:cubicBezTo>
                  <a:cubicBezTo>
                    <a:pt x="2344" y="10643"/>
                    <a:pt x="2387" y="10410"/>
                    <a:pt x="2522" y="10202"/>
                  </a:cubicBezTo>
                  <a:cubicBezTo>
                    <a:pt x="2696" y="9936"/>
                    <a:pt x="2782" y="9635"/>
                    <a:pt x="2785" y="9316"/>
                  </a:cubicBezTo>
                  <a:cubicBezTo>
                    <a:pt x="2786" y="9189"/>
                    <a:pt x="2811" y="9069"/>
                    <a:pt x="2847" y="8949"/>
                  </a:cubicBezTo>
                  <a:cubicBezTo>
                    <a:pt x="3017" y="8393"/>
                    <a:pt x="3176" y="7835"/>
                    <a:pt x="3359" y="7283"/>
                  </a:cubicBezTo>
                  <a:cubicBezTo>
                    <a:pt x="3495" y="6871"/>
                    <a:pt x="3549" y="6449"/>
                    <a:pt x="3582" y="6021"/>
                  </a:cubicBezTo>
                  <a:cubicBezTo>
                    <a:pt x="3611" y="5638"/>
                    <a:pt x="3633" y="5255"/>
                    <a:pt x="3614" y="4871"/>
                  </a:cubicBezTo>
                  <a:cubicBezTo>
                    <a:pt x="3599" y="4556"/>
                    <a:pt x="3653" y="4248"/>
                    <a:pt x="3738" y="3945"/>
                  </a:cubicBezTo>
                  <a:cubicBezTo>
                    <a:pt x="3794" y="3747"/>
                    <a:pt x="3854" y="3551"/>
                    <a:pt x="3849" y="3341"/>
                  </a:cubicBezTo>
                  <a:cubicBezTo>
                    <a:pt x="3848" y="3297"/>
                    <a:pt x="3856" y="3252"/>
                    <a:pt x="3869" y="3209"/>
                  </a:cubicBezTo>
                  <a:cubicBezTo>
                    <a:pt x="3919" y="3034"/>
                    <a:pt x="3917" y="2856"/>
                    <a:pt x="3911" y="2677"/>
                  </a:cubicBezTo>
                  <a:cubicBezTo>
                    <a:pt x="3906" y="2536"/>
                    <a:pt x="3877" y="2391"/>
                    <a:pt x="3956" y="2248"/>
                  </a:cubicBezTo>
                  <a:cubicBezTo>
                    <a:pt x="4087" y="2190"/>
                    <a:pt x="4222" y="2187"/>
                    <a:pt x="4363" y="2237"/>
                  </a:cubicBezTo>
                  <a:cubicBezTo>
                    <a:pt x="4448" y="2267"/>
                    <a:pt x="4533" y="2285"/>
                    <a:pt x="4626" y="2267"/>
                  </a:cubicBezTo>
                  <a:cubicBezTo>
                    <a:pt x="4684" y="2257"/>
                    <a:pt x="4748" y="2271"/>
                    <a:pt x="4809" y="2279"/>
                  </a:cubicBezTo>
                  <a:cubicBezTo>
                    <a:pt x="4872" y="2285"/>
                    <a:pt x="4936" y="2311"/>
                    <a:pt x="4995" y="2303"/>
                  </a:cubicBezTo>
                  <a:cubicBezTo>
                    <a:pt x="5179" y="2277"/>
                    <a:pt x="5348" y="2332"/>
                    <a:pt x="5518" y="2388"/>
                  </a:cubicBezTo>
                  <a:cubicBezTo>
                    <a:pt x="5664" y="2437"/>
                    <a:pt x="5811" y="2458"/>
                    <a:pt x="5965" y="2460"/>
                  </a:cubicBezTo>
                  <a:cubicBezTo>
                    <a:pt x="6061" y="2462"/>
                    <a:pt x="6159" y="2480"/>
                    <a:pt x="6254" y="2503"/>
                  </a:cubicBezTo>
                  <a:cubicBezTo>
                    <a:pt x="6410" y="2543"/>
                    <a:pt x="6562" y="2593"/>
                    <a:pt x="6717" y="2640"/>
                  </a:cubicBezTo>
                  <a:cubicBezTo>
                    <a:pt x="6922" y="2701"/>
                    <a:pt x="7127" y="2747"/>
                    <a:pt x="7344" y="2766"/>
                  </a:cubicBezTo>
                  <a:cubicBezTo>
                    <a:pt x="7680" y="2795"/>
                    <a:pt x="8012" y="2868"/>
                    <a:pt x="8347" y="2924"/>
                  </a:cubicBezTo>
                  <a:cubicBezTo>
                    <a:pt x="8425" y="2937"/>
                    <a:pt x="8503" y="2963"/>
                    <a:pt x="8582" y="2969"/>
                  </a:cubicBezTo>
                  <a:cubicBezTo>
                    <a:pt x="8924" y="2996"/>
                    <a:pt x="9250" y="3093"/>
                    <a:pt x="9575" y="3192"/>
                  </a:cubicBezTo>
                  <a:cubicBezTo>
                    <a:pt x="9934" y="3300"/>
                    <a:pt x="10291" y="3413"/>
                    <a:pt x="10670" y="3440"/>
                  </a:cubicBezTo>
                  <a:cubicBezTo>
                    <a:pt x="10909" y="3457"/>
                    <a:pt x="11147" y="3504"/>
                    <a:pt x="11385" y="3542"/>
                  </a:cubicBezTo>
                  <a:cubicBezTo>
                    <a:pt x="11464" y="3555"/>
                    <a:pt x="11543" y="3574"/>
                    <a:pt x="11618" y="3599"/>
                  </a:cubicBezTo>
                  <a:cubicBezTo>
                    <a:pt x="11987" y="3722"/>
                    <a:pt x="12370" y="3757"/>
                    <a:pt x="12749" y="3816"/>
                  </a:cubicBezTo>
                  <a:cubicBezTo>
                    <a:pt x="12784" y="3822"/>
                    <a:pt x="12821" y="3823"/>
                    <a:pt x="12856" y="3820"/>
                  </a:cubicBezTo>
                  <a:cubicBezTo>
                    <a:pt x="13383" y="3780"/>
                    <a:pt x="13905" y="3888"/>
                    <a:pt x="14432" y="3867"/>
                  </a:cubicBezTo>
                  <a:cubicBezTo>
                    <a:pt x="14607" y="3861"/>
                    <a:pt x="14769" y="3922"/>
                    <a:pt x="14921" y="3988"/>
                  </a:cubicBezTo>
                  <a:cubicBezTo>
                    <a:pt x="15038" y="4040"/>
                    <a:pt x="15126" y="4137"/>
                    <a:pt x="15164" y="4283"/>
                  </a:cubicBezTo>
                  <a:cubicBezTo>
                    <a:pt x="15217" y="4484"/>
                    <a:pt x="15273" y="4676"/>
                    <a:pt x="15182" y="4877"/>
                  </a:cubicBezTo>
                  <a:cubicBezTo>
                    <a:pt x="15188" y="5120"/>
                    <a:pt x="15115" y="5354"/>
                    <a:pt x="15087" y="5592"/>
                  </a:cubicBezTo>
                  <a:cubicBezTo>
                    <a:pt x="15066" y="5767"/>
                    <a:pt x="15063" y="5945"/>
                    <a:pt x="15051" y="6141"/>
                  </a:cubicBezTo>
                  <a:close/>
                  <a:moveTo>
                    <a:pt x="1110" y="12032"/>
                  </a:moveTo>
                  <a:cubicBezTo>
                    <a:pt x="923" y="11903"/>
                    <a:pt x="705" y="11846"/>
                    <a:pt x="496" y="11773"/>
                  </a:cubicBezTo>
                  <a:cubicBezTo>
                    <a:pt x="462" y="11761"/>
                    <a:pt x="432" y="11742"/>
                    <a:pt x="396" y="11725"/>
                  </a:cubicBezTo>
                  <a:cubicBezTo>
                    <a:pt x="391" y="11482"/>
                    <a:pt x="381" y="11242"/>
                    <a:pt x="382" y="11004"/>
                  </a:cubicBezTo>
                  <a:cubicBezTo>
                    <a:pt x="382" y="10944"/>
                    <a:pt x="414" y="10884"/>
                    <a:pt x="426" y="10823"/>
                  </a:cubicBezTo>
                  <a:cubicBezTo>
                    <a:pt x="450" y="10699"/>
                    <a:pt x="484" y="10576"/>
                    <a:pt x="488" y="10453"/>
                  </a:cubicBezTo>
                  <a:cubicBezTo>
                    <a:pt x="491" y="10289"/>
                    <a:pt x="531" y="10137"/>
                    <a:pt x="569" y="9980"/>
                  </a:cubicBezTo>
                  <a:cubicBezTo>
                    <a:pt x="604" y="9833"/>
                    <a:pt x="631" y="9683"/>
                    <a:pt x="652" y="9533"/>
                  </a:cubicBezTo>
                  <a:cubicBezTo>
                    <a:pt x="701" y="9197"/>
                    <a:pt x="744" y="8860"/>
                    <a:pt x="790" y="8525"/>
                  </a:cubicBezTo>
                  <a:cubicBezTo>
                    <a:pt x="800" y="8445"/>
                    <a:pt x="810" y="8365"/>
                    <a:pt x="823" y="8286"/>
                  </a:cubicBezTo>
                  <a:cubicBezTo>
                    <a:pt x="859" y="8084"/>
                    <a:pt x="894" y="7882"/>
                    <a:pt x="936" y="7681"/>
                  </a:cubicBezTo>
                  <a:cubicBezTo>
                    <a:pt x="968" y="7525"/>
                    <a:pt x="1041" y="7376"/>
                    <a:pt x="1006" y="7210"/>
                  </a:cubicBezTo>
                  <a:cubicBezTo>
                    <a:pt x="1003" y="7193"/>
                    <a:pt x="1007" y="7173"/>
                    <a:pt x="1014" y="7157"/>
                  </a:cubicBezTo>
                  <a:cubicBezTo>
                    <a:pt x="1156" y="6759"/>
                    <a:pt x="1114" y="6322"/>
                    <a:pt x="1275" y="5928"/>
                  </a:cubicBezTo>
                  <a:cubicBezTo>
                    <a:pt x="1308" y="5564"/>
                    <a:pt x="1393" y="5209"/>
                    <a:pt x="1445" y="4848"/>
                  </a:cubicBezTo>
                  <a:cubicBezTo>
                    <a:pt x="1453" y="4786"/>
                    <a:pt x="1451" y="4722"/>
                    <a:pt x="1463" y="4661"/>
                  </a:cubicBezTo>
                  <a:cubicBezTo>
                    <a:pt x="1558" y="4161"/>
                    <a:pt x="1626" y="3658"/>
                    <a:pt x="1780" y="3169"/>
                  </a:cubicBezTo>
                  <a:cubicBezTo>
                    <a:pt x="2046" y="2325"/>
                    <a:pt x="2283" y="1473"/>
                    <a:pt x="2533" y="624"/>
                  </a:cubicBezTo>
                  <a:cubicBezTo>
                    <a:pt x="2558" y="539"/>
                    <a:pt x="2584" y="453"/>
                    <a:pt x="2611" y="364"/>
                  </a:cubicBezTo>
                  <a:cubicBezTo>
                    <a:pt x="2817" y="348"/>
                    <a:pt x="3006" y="328"/>
                    <a:pt x="3198" y="406"/>
                  </a:cubicBezTo>
                  <a:cubicBezTo>
                    <a:pt x="3380" y="480"/>
                    <a:pt x="3574" y="521"/>
                    <a:pt x="3762" y="581"/>
                  </a:cubicBezTo>
                  <a:cubicBezTo>
                    <a:pt x="3874" y="618"/>
                    <a:pt x="3986" y="637"/>
                    <a:pt x="4104" y="623"/>
                  </a:cubicBezTo>
                  <a:cubicBezTo>
                    <a:pt x="4148" y="616"/>
                    <a:pt x="4197" y="609"/>
                    <a:pt x="4236" y="624"/>
                  </a:cubicBezTo>
                  <a:cubicBezTo>
                    <a:pt x="4429" y="700"/>
                    <a:pt x="4625" y="667"/>
                    <a:pt x="4819" y="651"/>
                  </a:cubicBezTo>
                  <a:cubicBezTo>
                    <a:pt x="4921" y="643"/>
                    <a:pt x="5013" y="657"/>
                    <a:pt x="5108" y="679"/>
                  </a:cubicBezTo>
                  <a:cubicBezTo>
                    <a:pt x="5247" y="708"/>
                    <a:pt x="5389" y="723"/>
                    <a:pt x="5529" y="746"/>
                  </a:cubicBezTo>
                  <a:cubicBezTo>
                    <a:pt x="5634" y="763"/>
                    <a:pt x="5742" y="775"/>
                    <a:pt x="5844" y="805"/>
                  </a:cubicBezTo>
                  <a:cubicBezTo>
                    <a:pt x="6144" y="894"/>
                    <a:pt x="6440" y="992"/>
                    <a:pt x="6759" y="992"/>
                  </a:cubicBezTo>
                  <a:cubicBezTo>
                    <a:pt x="6846" y="992"/>
                    <a:pt x="6935" y="1024"/>
                    <a:pt x="7019" y="1052"/>
                  </a:cubicBezTo>
                  <a:cubicBezTo>
                    <a:pt x="7445" y="1193"/>
                    <a:pt x="7883" y="1282"/>
                    <a:pt x="8321" y="1364"/>
                  </a:cubicBezTo>
                  <a:cubicBezTo>
                    <a:pt x="8383" y="1376"/>
                    <a:pt x="8445" y="1384"/>
                    <a:pt x="8505" y="1402"/>
                  </a:cubicBezTo>
                  <a:cubicBezTo>
                    <a:pt x="8936" y="1528"/>
                    <a:pt x="9378" y="1595"/>
                    <a:pt x="9821" y="1653"/>
                  </a:cubicBezTo>
                  <a:cubicBezTo>
                    <a:pt x="10168" y="1699"/>
                    <a:pt x="10502" y="1796"/>
                    <a:pt x="10837" y="1891"/>
                  </a:cubicBezTo>
                  <a:cubicBezTo>
                    <a:pt x="11043" y="1949"/>
                    <a:pt x="11248" y="2013"/>
                    <a:pt x="11456" y="2061"/>
                  </a:cubicBezTo>
                  <a:cubicBezTo>
                    <a:pt x="11648" y="2106"/>
                    <a:pt x="11843" y="2132"/>
                    <a:pt x="12036" y="2169"/>
                  </a:cubicBezTo>
                  <a:cubicBezTo>
                    <a:pt x="12431" y="2245"/>
                    <a:pt x="12824" y="2326"/>
                    <a:pt x="13220" y="2396"/>
                  </a:cubicBezTo>
                  <a:cubicBezTo>
                    <a:pt x="13502" y="2445"/>
                    <a:pt x="13785" y="2481"/>
                    <a:pt x="14068" y="2521"/>
                  </a:cubicBezTo>
                  <a:cubicBezTo>
                    <a:pt x="14200" y="2540"/>
                    <a:pt x="14336" y="2544"/>
                    <a:pt x="14466" y="2570"/>
                  </a:cubicBezTo>
                  <a:cubicBezTo>
                    <a:pt x="14732" y="2624"/>
                    <a:pt x="14998" y="2630"/>
                    <a:pt x="15267" y="2627"/>
                  </a:cubicBezTo>
                  <a:cubicBezTo>
                    <a:pt x="15383" y="2626"/>
                    <a:pt x="15500" y="2626"/>
                    <a:pt x="15614" y="2639"/>
                  </a:cubicBezTo>
                  <a:cubicBezTo>
                    <a:pt x="15719" y="2650"/>
                    <a:pt x="15826" y="2673"/>
                    <a:pt x="15928" y="2704"/>
                  </a:cubicBezTo>
                  <a:cubicBezTo>
                    <a:pt x="16040" y="2738"/>
                    <a:pt x="16103" y="2822"/>
                    <a:pt x="16109" y="2943"/>
                  </a:cubicBezTo>
                  <a:cubicBezTo>
                    <a:pt x="16118" y="3184"/>
                    <a:pt x="16134" y="3423"/>
                    <a:pt x="16136" y="3664"/>
                  </a:cubicBezTo>
                  <a:cubicBezTo>
                    <a:pt x="16140" y="4182"/>
                    <a:pt x="16117" y="4700"/>
                    <a:pt x="16068" y="5215"/>
                  </a:cubicBezTo>
                  <a:cubicBezTo>
                    <a:pt x="16038" y="5525"/>
                    <a:pt x="16012" y="5836"/>
                    <a:pt x="15981" y="6182"/>
                  </a:cubicBezTo>
                  <a:cubicBezTo>
                    <a:pt x="15768" y="6119"/>
                    <a:pt x="15573" y="6060"/>
                    <a:pt x="15372" y="6000"/>
                  </a:cubicBezTo>
                  <a:cubicBezTo>
                    <a:pt x="15390" y="5769"/>
                    <a:pt x="15362" y="5537"/>
                    <a:pt x="15448" y="5315"/>
                  </a:cubicBezTo>
                  <a:cubicBezTo>
                    <a:pt x="15466" y="5268"/>
                    <a:pt x="15465" y="5210"/>
                    <a:pt x="15466" y="5156"/>
                  </a:cubicBezTo>
                  <a:cubicBezTo>
                    <a:pt x="15469" y="4995"/>
                    <a:pt x="15482" y="4835"/>
                    <a:pt x="15537" y="4682"/>
                  </a:cubicBezTo>
                  <a:cubicBezTo>
                    <a:pt x="15574" y="4584"/>
                    <a:pt x="15563" y="4492"/>
                    <a:pt x="15521" y="4397"/>
                  </a:cubicBezTo>
                  <a:cubicBezTo>
                    <a:pt x="15489" y="4324"/>
                    <a:pt x="15471" y="4245"/>
                    <a:pt x="15456" y="4167"/>
                  </a:cubicBezTo>
                  <a:cubicBezTo>
                    <a:pt x="15412" y="3943"/>
                    <a:pt x="15257" y="3818"/>
                    <a:pt x="15063" y="3738"/>
                  </a:cubicBezTo>
                  <a:cubicBezTo>
                    <a:pt x="14735" y="3604"/>
                    <a:pt x="14390" y="3568"/>
                    <a:pt x="14038" y="3580"/>
                  </a:cubicBezTo>
                  <a:cubicBezTo>
                    <a:pt x="13824" y="3587"/>
                    <a:pt x="13611" y="3582"/>
                    <a:pt x="13399" y="3539"/>
                  </a:cubicBezTo>
                  <a:cubicBezTo>
                    <a:pt x="13312" y="3522"/>
                    <a:pt x="13220" y="3524"/>
                    <a:pt x="13132" y="3537"/>
                  </a:cubicBezTo>
                  <a:cubicBezTo>
                    <a:pt x="12954" y="3561"/>
                    <a:pt x="12777" y="3556"/>
                    <a:pt x="12599" y="3529"/>
                  </a:cubicBezTo>
                  <a:cubicBezTo>
                    <a:pt x="12291" y="3480"/>
                    <a:pt x="11981" y="3435"/>
                    <a:pt x="11681" y="3342"/>
                  </a:cubicBezTo>
                  <a:cubicBezTo>
                    <a:pt x="11553" y="3303"/>
                    <a:pt x="11419" y="3290"/>
                    <a:pt x="11287" y="3268"/>
                  </a:cubicBezTo>
                  <a:cubicBezTo>
                    <a:pt x="11129" y="3241"/>
                    <a:pt x="10970" y="3218"/>
                    <a:pt x="10812" y="3193"/>
                  </a:cubicBezTo>
                  <a:cubicBezTo>
                    <a:pt x="10767" y="3187"/>
                    <a:pt x="10724" y="3171"/>
                    <a:pt x="10680" y="3170"/>
                  </a:cubicBezTo>
                  <a:cubicBezTo>
                    <a:pt x="10390" y="3162"/>
                    <a:pt x="10116" y="3080"/>
                    <a:pt x="9843" y="2995"/>
                  </a:cubicBezTo>
                  <a:cubicBezTo>
                    <a:pt x="9672" y="2943"/>
                    <a:pt x="9502" y="2888"/>
                    <a:pt x="9328" y="2844"/>
                  </a:cubicBezTo>
                  <a:cubicBezTo>
                    <a:pt x="9104" y="2786"/>
                    <a:pt x="8880" y="2724"/>
                    <a:pt x="8646" y="2706"/>
                  </a:cubicBezTo>
                  <a:cubicBezTo>
                    <a:pt x="8514" y="2696"/>
                    <a:pt x="8384" y="2651"/>
                    <a:pt x="8252" y="2632"/>
                  </a:cubicBezTo>
                  <a:cubicBezTo>
                    <a:pt x="7909" y="2581"/>
                    <a:pt x="7565" y="2535"/>
                    <a:pt x="7221" y="2486"/>
                  </a:cubicBezTo>
                  <a:cubicBezTo>
                    <a:pt x="7142" y="2474"/>
                    <a:pt x="7062" y="2464"/>
                    <a:pt x="6985" y="2442"/>
                  </a:cubicBezTo>
                  <a:cubicBezTo>
                    <a:pt x="6754" y="2376"/>
                    <a:pt x="6523" y="2302"/>
                    <a:pt x="6291" y="2237"/>
                  </a:cubicBezTo>
                  <a:cubicBezTo>
                    <a:pt x="6206" y="2212"/>
                    <a:pt x="6116" y="2187"/>
                    <a:pt x="6029" y="2190"/>
                  </a:cubicBezTo>
                  <a:cubicBezTo>
                    <a:pt x="5837" y="2198"/>
                    <a:pt x="5657" y="2155"/>
                    <a:pt x="5478" y="2097"/>
                  </a:cubicBezTo>
                  <a:cubicBezTo>
                    <a:pt x="5333" y="2049"/>
                    <a:pt x="5189" y="2006"/>
                    <a:pt x="5031" y="2031"/>
                  </a:cubicBezTo>
                  <a:cubicBezTo>
                    <a:pt x="4974" y="2042"/>
                    <a:pt x="4909" y="2017"/>
                    <a:pt x="4848" y="2008"/>
                  </a:cubicBezTo>
                  <a:cubicBezTo>
                    <a:pt x="4778" y="1999"/>
                    <a:pt x="4704" y="1974"/>
                    <a:pt x="4637" y="1983"/>
                  </a:cubicBezTo>
                  <a:cubicBezTo>
                    <a:pt x="4535" y="2000"/>
                    <a:pt x="4441" y="1987"/>
                    <a:pt x="4349" y="1950"/>
                  </a:cubicBezTo>
                  <a:cubicBezTo>
                    <a:pt x="4196" y="1891"/>
                    <a:pt x="4048" y="1932"/>
                    <a:pt x="3903" y="1968"/>
                  </a:cubicBezTo>
                  <a:cubicBezTo>
                    <a:pt x="3795" y="1996"/>
                    <a:pt x="3715" y="2065"/>
                    <a:pt x="3685" y="2182"/>
                  </a:cubicBezTo>
                  <a:cubicBezTo>
                    <a:pt x="3654" y="2296"/>
                    <a:pt x="3627" y="2406"/>
                    <a:pt x="3633" y="2525"/>
                  </a:cubicBezTo>
                  <a:cubicBezTo>
                    <a:pt x="3648" y="2756"/>
                    <a:pt x="3621" y="2986"/>
                    <a:pt x="3594" y="3216"/>
                  </a:cubicBezTo>
                  <a:cubicBezTo>
                    <a:pt x="3561" y="3513"/>
                    <a:pt x="3488" y="3795"/>
                    <a:pt x="3414" y="4080"/>
                  </a:cubicBezTo>
                  <a:cubicBezTo>
                    <a:pt x="3344" y="4358"/>
                    <a:pt x="3312" y="4644"/>
                    <a:pt x="3327" y="4930"/>
                  </a:cubicBezTo>
                  <a:cubicBezTo>
                    <a:pt x="3356" y="5504"/>
                    <a:pt x="3278" y="6071"/>
                    <a:pt x="3232" y="6641"/>
                  </a:cubicBezTo>
                  <a:cubicBezTo>
                    <a:pt x="3222" y="6772"/>
                    <a:pt x="3172" y="6902"/>
                    <a:pt x="3135" y="7030"/>
                  </a:cubicBezTo>
                  <a:cubicBezTo>
                    <a:pt x="2949" y="7664"/>
                    <a:pt x="2759" y="8298"/>
                    <a:pt x="2576" y="8934"/>
                  </a:cubicBezTo>
                  <a:cubicBezTo>
                    <a:pt x="2546" y="9035"/>
                    <a:pt x="2525" y="9143"/>
                    <a:pt x="2525" y="9249"/>
                  </a:cubicBezTo>
                  <a:cubicBezTo>
                    <a:pt x="2524" y="9561"/>
                    <a:pt x="2437" y="9845"/>
                    <a:pt x="2266" y="10104"/>
                  </a:cubicBezTo>
                  <a:cubicBezTo>
                    <a:pt x="2164" y="10257"/>
                    <a:pt x="2109" y="10424"/>
                    <a:pt x="2106" y="10606"/>
                  </a:cubicBezTo>
                  <a:cubicBezTo>
                    <a:pt x="2101" y="10784"/>
                    <a:pt x="2100" y="10961"/>
                    <a:pt x="2097" y="11150"/>
                  </a:cubicBezTo>
                  <a:cubicBezTo>
                    <a:pt x="2211" y="11218"/>
                    <a:pt x="2335" y="11269"/>
                    <a:pt x="2472" y="11239"/>
                  </a:cubicBezTo>
                  <a:cubicBezTo>
                    <a:pt x="2575" y="11217"/>
                    <a:pt x="2666" y="11240"/>
                    <a:pt x="2760" y="11270"/>
                  </a:cubicBezTo>
                  <a:cubicBezTo>
                    <a:pt x="2888" y="11310"/>
                    <a:pt x="3017" y="11343"/>
                    <a:pt x="3155" y="11318"/>
                  </a:cubicBezTo>
                  <a:cubicBezTo>
                    <a:pt x="3198" y="11310"/>
                    <a:pt x="3248" y="11310"/>
                    <a:pt x="3287" y="11325"/>
                  </a:cubicBezTo>
                  <a:cubicBezTo>
                    <a:pt x="3542" y="11431"/>
                    <a:pt x="3817" y="11358"/>
                    <a:pt x="4078" y="11440"/>
                  </a:cubicBezTo>
                  <a:cubicBezTo>
                    <a:pt x="4794" y="11665"/>
                    <a:pt x="5516" y="11871"/>
                    <a:pt x="6236" y="12086"/>
                  </a:cubicBezTo>
                  <a:cubicBezTo>
                    <a:pt x="6408" y="12138"/>
                    <a:pt x="6579" y="12187"/>
                    <a:pt x="6761" y="12181"/>
                  </a:cubicBezTo>
                  <a:cubicBezTo>
                    <a:pt x="6779" y="12181"/>
                    <a:pt x="6797" y="12182"/>
                    <a:pt x="6814" y="12186"/>
                  </a:cubicBezTo>
                  <a:cubicBezTo>
                    <a:pt x="7297" y="12318"/>
                    <a:pt x="7806" y="12321"/>
                    <a:pt x="8278" y="12499"/>
                  </a:cubicBezTo>
                  <a:cubicBezTo>
                    <a:pt x="8505" y="12584"/>
                    <a:pt x="8742" y="12624"/>
                    <a:pt x="8986" y="12637"/>
                  </a:cubicBezTo>
                  <a:cubicBezTo>
                    <a:pt x="9118" y="12645"/>
                    <a:pt x="9249" y="12684"/>
                    <a:pt x="9377" y="12724"/>
                  </a:cubicBezTo>
                  <a:cubicBezTo>
                    <a:pt x="9600" y="12794"/>
                    <a:pt x="9826" y="12831"/>
                    <a:pt x="10058" y="12857"/>
                  </a:cubicBezTo>
                  <a:cubicBezTo>
                    <a:pt x="10413" y="12896"/>
                    <a:pt x="10771" y="12913"/>
                    <a:pt x="11115" y="13027"/>
                  </a:cubicBezTo>
                  <a:cubicBezTo>
                    <a:pt x="11329" y="13097"/>
                    <a:pt x="11556" y="13080"/>
                    <a:pt x="11779" y="13081"/>
                  </a:cubicBezTo>
                  <a:cubicBezTo>
                    <a:pt x="12067" y="13081"/>
                    <a:pt x="12351" y="13086"/>
                    <a:pt x="12625" y="13183"/>
                  </a:cubicBezTo>
                  <a:cubicBezTo>
                    <a:pt x="12683" y="13204"/>
                    <a:pt x="12749" y="13217"/>
                    <a:pt x="12809" y="13211"/>
                  </a:cubicBezTo>
                  <a:cubicBezTo>
                    <a:pt x="13040" y="13188"/>
                    <a:pt x="13250" y="13264"/>
                    <a:pt x="13465" y="13326"/>
                  </a:cubicBezTo>
                  <a:cubicBezTo>
                    <a:pt x="13525" y="13343"/>
                    <a:pt x="13585" y="13364"/>
                    <a:pt x="13646" y="13375"/>
                  </a:cubicBezTo>
                  <a:cubicBezTo>
                    <a:pt x="13788" y="13399"/>
                    <a:pt x="13916" y="13333"/>
                    <a:pt x="13975" y="13203"/>
                  </a:cubicBezTo>
                  <a:cubicBezTo>
                    <a:pt x="14001" y="13148"/>
                    <a:pt x="14017" y="13086"/>
                    <a:pt x="14035" y="13026"/>
                  </a:cubicBezTo>
                  <a:cubicBezTo>
                    <a:pt x="14126" y="12727"/>
                    <a:pt x="14214" y="12426"/>
                    <a:pt x="14305" y="12127"/>
                  </a:cubicBezTo>
                  <a:cubicBezTo>
                    <a:pt x="14331" y="12043"/>
                    <a:pt x="14340" y="11950"/>
                    <a:pt x="14413" y="11875"/>
                  </a:cubicBezTo>
                  <a:cubicBezTo>
                    <a:pt x="14601" y="11840"/>
                    <a:pt x="14764" y="11954"/>
                    <a:pt x="14956" y="11977"/>
                  </a:cubicBezTo>
                  <a:cubicBezTo>
                    <a:pt x="14932" y="12448"/>
                    <a:pt x="14911" y="12898"/>
                    <a:pt x="14761" y="13334"/>
                  </a:cubicBezTo>
                  <a:cubicBezTo>
                    <a:pt x="14658" y="13629"/>
                    <a:pt x="14579" y="13932"/>
                    <a:pt x="14490" y="14232"/>
                  </a:cubicBezTo>
                  <a:cubicBezTo>
                    <a:pt x="14474" y="14284"/>
                    <a:pt x="14467" y="14343"/>
                    <a:pt x="14437" y="14384"/>
                  </a:cubicBezTo>
                  <a:cubicBezTo>
                    <a:pt x="14374" y="14467"/>
                    <a:pt x="14307" y="14554"/>
                    <a:pt x="14222" y="14615"/>
                  </a:cubicBezTo>
                  <a:cubicBezTo>
                    <a:pt x="14141" y="14673"/>
                    <a:pt x="14051" y="14605"/>
                    <a:pt x="13967" y="14583"/>
                  </a:cubicBezTo>
                  <a:cubicBezTo>
                    <a:pt x="13846" y="14551"/>
                    <a:pt x="13728" y="14508"/>
                    <a:pt x="13607" y="14476"/>
                  </a:cubicBezTo>
                  <a:cubicBezTo>
                    <a:pt x="13408" y="14425"/>
                    <a:pt x="13208" y="14385"/>
                    <a:pt x="13003" y="14360"/>
                  </a:cubicBezTo>
                  <a:cubicBezTo>
                    <a:pt x="12693" y="14324"/>
                    <a:pt x="12386" y="14258"/>
                    <a:pt x="12078" y="14208"/>
                  </a:cubicBezTo>
                  <a:cubicBezTo>
                    <a:pt x="11867" y="14174"/>
                    <a:pt x="11654" y="14147"/>
                    <a:pt x="11443" y="14118"/>
                  </a:cubicBezTo>
                  <a:cubicBezTo>
                    <a:pt x="11204" y="14085"/>
                    <a:pt x="10965" y="14050"/>
                    <a:pt x="10726" y="14022"/>
                  </a:cubicBezTo>
                  <a:cubicBezTo>
                    <a:pt x="10496" y="13994"/>
                    <a:pt x="10264" y="13976"/>
                    <a:pt x="10034" y="13948"/>
                  </a:cubicBezTo>
                  <a:cubicBezTo>
                    <a:pt x="9892" y="13930"/>
                    <a:pt x="9752" y="13905"/>
                    <a:pt x="9611" y="13881"/>
                  </a:cubicBezTo>
                  <a:cubicBezTo>
                    <a:pt x="9401" y="13844"/>
                    <a:pt x="9190" y="13807"/>
                    <a:pt x="8981" y="13765"/>
                  </a:cubicBezTo>
                  <a:cubicBezTo>
                    <a:pt x="8823" y="13734"/>
                    <a:pt x="8665" y="13698"/>
                    <a:pt x="8512" y="13654"/>
                  </a:cubicBezTo>
                  <a:cubicBezTo>
                    <a:pt x="8202" y="13566"/>
                    <a:pt x="7895" y="13466"/>
                    <a:pt x="7586" y="13380"/>
                  </a:cubicBezTo>
                  <a:cubicBezTo>
                    <a:pt x="7423" y="13335"/>
                    <a:pt x="7257" y="13292"/>
                    <a:pt x="7088" y="13276"/>
                  </a:cubicBezTo>
                  <a:cubicBezTo>
                    <a:pt x="6846" y="13252"/>
                    <a:pt x="6615" y="13189"/>
                    <a:pt x="6383" y="13121"/>
                  </a:cubicBezTo>
                  <a:cubicBezTo>
                    <a:pt x="6083" y="13034"/>
                    <a:pt x="5783" y="12945"/>
                    <a:pt x="5484" y="12853"/>
                  </a:cubicBezTo>
                  <a:cubicBezTo>
                    <a:pt x="5184" y="12762"/>
                    <a:pt x="4881" y="12688"/>
                    <a:pt x="4569" y="12654"/>
                  </a:cubicBezTo>
                  <a:cubicBezTo>
                    <a:pt x="4428" y="12639"/>
                    <a:pt x="4289" y="12596"/>
                    <a:pt x="4151" y="12558"/>
                  </a:cubicBezTo>
                  <a:cubicBezTo>
                    <a:pt x="3945" y="12502"/>
                    <a:pt x="3738" y="12443"/>
                    <a:pt x="3521" y="12443"/>
                  </a:cubicBezTo>
                  <a:cubicBezTo>
                    <a:pt x="3460" y="12443"/>
                    <a:pt x="3396" y="12433"/>
                    <a:pt x="3336" y="12415"/>
                  </a:cubicBezTo>
                  <a:cubicBezTo>
                    <a:pt x="3129" y="12354"/>
                    <a:pt x="2923" y="12301"/>
                    <a:pt x="2705" y="12309"/>
                  </a:cubicBezTo>
                  <a:cubicBezTo>
                    <a:pt x="2644" y="12311"/>
                    <a:pt x="2581" y="12289"/>
                    <a:pt x="2521" y="12272"/>
                  </a:cubicBezTo>
                  <a:cubicBezTo>
                    <a:pt x="2341" y="12222"/>
                    <a:pt x="2164" y="12171"/>
                    <a:pt x="1970" y="12187"/>
                  </a:cubicBezTo>
                  <a:cubicBezTo>
                    <a:pt x="1877" y="12196"/>
                    <a:pt x="1778" y="12150"/>
                    <a:pt x="1685" y="12122"/>
                  </a:cubicBezTo>
                  <a:cubicBezTo>
                    <a:pt x="1539" y="12079"/>
                    <a:pt x="1393" y="12037"/>
                    <a:pt x="1238" y="12061"/>
                  </a:cubicBezTo>
                  <a:cubicBezTo>
                    <a:pt x="1197" y="12067"/>
                    <a:pt x="1144" y="12056"/>
                    <a:pt x="1110" y="1203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25"/>
            <p:cNvSpPr/>
            <p:nvPr/>
          </p:nvSpPr>
          <p:spPr>
            <a:xfrm>
              <a:off x="3347675" y="4053600"/>
              <a:ext cx="114275" cy="111625"/>
            </a:xfrm>
            <a:custGeom>
              <a:avLst/>
              <a:gdLst/>
              <a:ahLst/>
              <a:cxnLst/>
              <a:rect l="l" t="t" r="r" b="b"/>
              <a:pathLst>
                <a:path w="4571" h="4465" extrusionOk="0">
                  <a:moveTo>
                    <a:pt x="1937" y="26"/>
                  </a:moveTo>
                  <a:cubicBezTo>
                    <a:pt x="1745" y="53"/>
                    <a:pt x="1553" y="93"/>
                    <a:pt x="1362" y="134"/>
                  </a:cubicBezTo>
                  <a:cubicBezTo>
                    <a:pt x="1311" y="145"/>
                    <a:pt x="1263" y="172"/>
                    <a:pt x="1214" y="196"/>
                  </a:cubicBezTo>
                  <a:cubicBezTo>
                    <a:pt x="1127" y="240"/>
                    <a:pt x="1042" y="290"/>
                    <a:pt x="953" y="333"/>
                  </a:cubicBezTo>
                  <a:cubicBezTo>
                    <a:pt x="797" y="409"/>
                    <a:pt x="676" y="516"/>
                    <a:pt x="582" y="666"/>
                  </a:cubicBezTo>
                  <a:cubicBezTo>
                    <a:pt x="496" y="804"/>
                    <a:pt x="423" y="944"/>
                    <a:pt x="380" y="1100"/>
                  </a:cubicBezTo>
                  <a:cubicBezTo>
                    <a:pt x="333" y="1272"/>
                    <a:pt x="279" y="1443"/>
                    <a:pt x="228" y="1613"/>
                  </a:cubicBezTo>
                  <a:cubicBezTo>
                    <a:pt x="167" y="1818"/>
                    <a:pt x="105" y="2024"/>
                    <a:pt x="44" y="2229"/>
                  </a:cubicBezTo>
                  <a:cubicBezTo>
                    <a:pt x="14" y="2332"/>
                    <a:pt x="0" y="2430"/>
                    <a:pt x="24" y="2542"/>
                  </a:cubicBezTo>
                  <a:cubicBezTo>
                    <a:pt x="53" y="2668"/>
                    <a:pt x="44" y="2806"/>
                    <a:pt x="31" y="2937"/>
                  </a:cubicBezTo>
                  <a:cubicBezTo>
                    <a:pt x="20" y="3031"/>
                    <a:pt x="32" y="3112"/>
                    <a:pt x="79" y="3192"/>
                  </a:cubicBezTo>
                  <a:cubicBezTo>
                    <a:pt x="115" y="3254"/>
                    <a:pt x="154" y="3315"/>
                    <a:pt x="180" y="3381"/>
                  </a:cubicBezTo>
                  <a:cubicBezTo>
                    <a:pt x="219" y="3480"/>
                    <a:pt x="229" y="3594"/>
                    <a:pt x="285" y="3678"/>
                  </a:cubicBezTo>
                  <a:cubicBezTo>
                    <a:pt x="342" y="3764"/>
                    <a:pt x="457" y="3808"/>
                    <a:pt x="518" y="3891"/>
                  </a:cubicBezTo>
                  <a:cubicBezTo>
                    <a:pt x="594" y="3992"/>
                    <a:pt x="688" y="4040"/>
                    <a:pt x="803" y="4073"/>
                  </a:cubicBezTo>
                  <a:cubicBezTo>
                    <a:pt x="1180" y="4183"/>
                    <a:pt x="1555" y="4298"/>
                    <a:pt x="1932" y="4408"/>
                  </a:cubicBezTo>
                  <a:cubicBezTo>
                    <a:pt x="2017" y="4432"/>
                    <a:pt x="2107" y="4442"/>
                    <a:pt x="2195" y="4449"/>
                  </a:cubicBezTo>
                  <a:cubicBezTo>
                    <a:pt x="2319" y="4458"/>
                    <a:pt x="2444" y="4464"/>
                    <a:pt x="2568" y="4460"/>
                  </a:cubicBezTo>
                  <a:cubicBezTo>
                    <a:pt x="2674" y="4457"/>
                    <a:pt x="2789" y="4461"/>
                    <a:pt x="2882" y="4420"/>
                  </a:cubicBezTo>
                  <a:cubicBezTo>
                    <a:pt x="3021" y="4359"/>
                    <a:pt x="3163" y="4312"/>
                    <a:pt x="3305" y="4258"/>
                  </a:cubicBezTo>
                  <a:cubicBezTo>
                    <a:pt x="3462" y="4198"/>
                    <a:pt x="3625" y="4138"/>
                    <a:pt x="3736" y="4001"/>
                  </a:cubicBezTo>
                  <a:cubicBezTo>
                    <a:pt x="3871" y="3836"/>
                    <a:pt x="4000" y="3666"/>
                    <a:pt x="4132" y="3496"/>
                  </a:cubicBezTo>
                  <a:cubicBezTo>
                    <a:pt x="4204" y="3404"/>
                    <a:pt x="4253" y="3301"/>
                    <a:pt x="4285" y="3187"/>
                  </a:cubicBezTo>
                  <a:cubicBezTo>
                    <a:pt x="4358" y="2929"/>
                    <a:pt x="4427" y="2672"/>
                    <a:pt x="4512" y="2417"/>
                  </a:cubicBezTo>
                  <a:cubicBezTo>
                    <a:pt x="4562" y="2264"/>
                    <a:pt x="4570" y="2122"/>
                    <a:pt x="4497" y="1977"/>
                  </a:cubicBezTo>
                  <a:cubicBezTo>
                    <a:pt x="4480" y="1946"/>
                    <a:pt x="4478" y="1908"/>
                    <a:pt x="4464" y="1875"/>
                  </a:cubicBezTo>
                  <a:cubicBezTo>
                    <a:pt x="4297" y="1469"/>
                    <a:pt x="4109" y="1077"/>
                    <a:pt x="3762" y="784"/>
                  </a:cubicBezTo>
                  <a:cubicBezTo>
                    <a:pt x="3689" y="721"/>
                    <a:pt x="3621" y="646"/>
                    <a:pt x="3564" y="569"/>
                  </a:cubicBezTo>
                  <a:cubicBezTo>
                    <a:pt x="3447" y="411"/>
                    <a:pt x="3294" y="312"/>
                    <a:pt x="3109" y="258"/>
                  </a:cubicBezTo>
                  <a:cubicBezTo>
                    <a:pt x="2895" y="196"/>
                    <a:pt x="2679" y="138"/>
                    <a:pt x="2466" y="71"/>
                  </a:cubicBezTo>
                  <a:cubicBezTo>
                    <a:pt x="2292" y="17"/>
                    <a:pt x="2115" y="0"/>
                    <a:pt x="1937" y="26"/>
                  </a:cubicBezTo>
                  <a:close/>
                  <a:moveTo>
                    <a:pt x="1044" y="3831"/>
                  </a:moveTo>
                  <a:cubicBezTo>
                    <a:pt x="1067" y="3794"/>
                    <a:pt x="1088" y="3759"/>
                    <a:pt x="1110" y="3726"/>
                  </a:cubicBezTo>
                  <a:cubicBezTo>
                    <a:pt x="1188" y="3608"/>
                    <a:pt x="1271" y="3494"/>
                    <a:pt x="1343" y="3373"/>
                  </a:cubicBezTo>
                  <a:cubicBezTo>
                    <a:pt x="1389" y="3297"/>
                    <a:pt x="1438" y="3227"/>
                    <a:pt x="1503" y="3163"/>
                  </a:cubicBezTo>
                  <a:cubicBezTo>
                    <a:pt x="1584" y="3082"/>
                    <a:pt x="1647" y="2984"/>
                    <a:pt x="1716" y="2891"/>
                  </a:cubicBezTo>
                  <a:cubicBezTo>
                    <a:pt x="1776" y="2812"/>
                    <a:pt x="1847" y="2751"/>
                    <a:pt x="1949" y="2741"/>
                  </a:cubicBezTo>
                  <a:cubicBezTo>
                    <a:pt x="2012" y="3147"/>
                    <a:pt x="2077" y="3550"/>
                    <a:pt x="2136" y="3953"/>
                  </a:cubicBezTo>
                  <a:cubicBezTo>
                    <a:pt x="2144" y="4011"/>
                    <a:pt x="2122" y="4073"/>
                    <a:pt x="2115" y="4132"/>
                  </a:cubicBezTo>
                  <a:cubicBezTo>
                    <a:pt x="1916" y="4121"/>
                    <a:pt x="1356" y="3964"/>
                    <a:pt x="1044" y="3831"/>
                  </a:cubicBezTo>
                  <a:close/>
                  <a:moveTo>
                    <a:pt x="4093" y="2802"/>
                  </a:moveTo>
                  <a:cubicBezTo>
                    <a:pt x="4087" y="2997"/>
                    <a:pt x="4033" y="3180"/>
                    <a:pt x="3914" y="3341"/>
                  </a:cubicBezTo>
                  <a:cubicBezTo>
                    <a:pt x="3798" y="3497"/>
                    <a:pt x="3677" y="3652"/>
                    <a:pt x="3553" y="3804"/>
                  </a:cubicBezTo>
                  <a:cubicBezTo>
                    <a:pt x="3459" y="3917"/>
                    <a:pt x="3322" y="3965"/>
                    <a:pt x="3189" y="4015"/>
                  </a:cubicBezTo>
                  <a:cubicBezTo>
                    <a:pt x="3065" y="4064"/>
                    <a:pt x="2939" y="4107"/>
                    <a:pt x="2815" y="4153"/>
                  </a:cubicBezTo>
                  <a:cubicBezTo>
                    <a:pt x="2683" y="4203"/>
                    <a:pt x="2554" y="4192"/>
                    <a:pt x="2415" y="4154"/>
                  </a:cubicBezTo>
                  <a:cubicBezTo>
                    <a:pt x="2368" y="3832"/>
                    <a:pt x="2324" y="3533"/>
                    <a:pt x="2283" y="3234"/>
                  </a:cubicBezTo>
                  <a:cubicBezTo>
                    <a:pt x="2255" y="3023"/>
                    <a:pt x="2235" y="2810"/>
                    <a:pt x="2201" y="2600"/>
                  </a:cubicBezTo>
                  <a:cubicBezTo>
                    <a:pt x="2182" y="2481"/>
                    <a:pt x="2244" y="2396"/>
                    <a:pt x="2287" y="2301"/>
                  </a:cubicBezTo>
                  <a:cubicBezTo>
                    <a:pt x="2488" y="2317"/>
                    <a:pt x="3579" y="2619"/>
                    <a:pt x="4093" y="2802"/>
                  </a:cubicBezTo>
                  <a:close/>
                  <a:moveTo>
                    <a:pt x="2341" y="262"/>
                  </a:moveTo>
                  <a:cubicBezTo>
                    <a:pt x="2555" y="328"/>
                    <a:pt x="2767" y="394"/>
                    <a:pt x="2981" y="462"/>
                  </a:cubicBezTo>
                  <a:cubicBezTo>
                    <a:pt x="3146" y="515"/>
                    <a:pt x="3283" y="603"/>
                    <a:pt x="3388" y="749"/>
                  </a:cubicBezTo>
                  <a:cubicBezTo>
                    <a:pt x="3471" y="864"/>
                    <a:pt x="3585" y="956"/>
                    <a:pt x="3684" y="1059"/>
                  </a:cubicBezTo>
                  <a:cubicBezTo>
                    <a:pt x="3981" y="1369"/>
                    <a:pt x="4155" y="1748"/>
                    <a:pt x="4281" y="2153"/>
                  </a:cubicBezTo>
                  <a:cubicBezTo>
                    <a:pt x="4290" y="2178"/>
                    <a:pt x="4296" y="2207"/>
                    <a:pt x="4291" y="2232"/>
                  </a:cubicBezTo>
                  <a:cubicBezTo>
                    <a:pt x="4265" y="2361"/>
                    <a:pt x="4226" y="2488"/>
                    <a:pt x="4166" y="2607"/>
                  </a:cubicBezTo>
                  <a:cubicBezTo>
                    <a:pt x="4071" y="2579"/>
                    <a:pt x="3995" y="2557"/>
                    <a:pt x="3920" y="2534"/>
                  </a:cubicBezTo>
                  <a:cubicBezTo>
                    <a:pt x="3484" y="2400"/>
                    <a:pt x="3048" y="2268"/>
                    <a:pt x="2613" y="2133"/>
                  </a:cubicBezTo>
                  <a:cubicBezTo>
                    <a:pt x="2518" y="2105"/>
                    <a:pt x="2425" y="2075"/>
                    <a:pt x="2332" y="2041"/>
                  </a:cubicBezTo>
                  <a:cubicBezTo>
                    <a:pt x="2083" y="1954"/>
                    <a:pt x="1930" y="2034"/>
                    <a:pt x="1887" y="2289"/>
                  </a:cubicBezTo>
                  <a:cubicBezTo>
                    <a:pt x="1873" y="2363"/>
                    <a:pt x="1849" y="2421"/>
                    <a:pt x="1799" y="2477"/>
                  </a:cubicBezTo>
                  <a:cubicBezTo>
                    <a:pt x="1614" y="2682"/>
                    <a:pt x="1429" y="2887"/>
                    <a:pt x="1253" y="3099"/>
                  </a:cubicBezTo>
                  <a:cubicBezTo>
                    <a:pt x="1180" y="3187"/>
                    <a:pt x="1115" y="3287"/>
                    <a:pt x="1066" y="3391"/>
                  </a:cubicBezTo>
                  <a:cubicBezTo>
                    <a:pt x="1002" y="3527"/>
                    <a:pt x="897" y="3615"/>
                    <a:pt x="766" y="3706"/>
                  </a:cubicBezTo>
                  <a:cubicBezTo>
                    <a:pt x="647" y="3613"/>
                    <a:pt x="532" y="3526"/>
                    <a:pt x="489" y="3368"/>
                  </a:cubicBezTo>
                  <a:cubicBezTo>
                    <a:pt x="474" y="3309"/>
                    <a:pt x="437" y="3254"/>
                    <a:pt x="406" y="3200"/>
                  </a:cubicBezTo>
                  <a:cubicBezTo>
                    <a:pt x="354" y="3105"/>
                    <a:pt x="319" y="3016"/>
                    <a:pt x="338" y="2897"/>
                  </a:cubicBezTo>
                  <a:cubicBezTo>
                    <a:pt x="358" y="2767"/>
                    <a:pt x="353" y="2627"/>
                    <a:pt x="323" y="2500"/>
                  </a:cubicBezTo>
                  <a:cubicBezTo>
                    <a:pt x="297" y="2387"/>
                    <a:pt x="320" y="2290"/>
                    <a:pt x="351" y="2188"/>
                  </a:cubicBezTo>
                  <a:cubicBezTo>
                    <a:pt x="447" y="1863"/>
                    <a:pt x="549" y="1537"/>
                    <a:pt x="641" y="1210"/>
                  </a:cubicBezTo>
                  <a:cubicBezTo>
                    <a:pt x="727" y="902"/>
                    <a:pt x="890" y="662"/>
                    <a:pt x="1192" y="531"/>
                  </a:cubicBezTo>
                  <a:cubicBezTo>
                    <a:pt x="1216" y="520"/>
                    <a:pt x="1239" y="505"/>
                    <a:pt x="1264" y="494"/>
                  </a:cubicBezTo>
                  <a:cubicBezTo>
                    <a:pt x="1280" y="486"/>
                    <a:pt x="1297" y="483"/>
                    <a:pt x="1323" y="475"/>
                  </a:cubicBezTo>
                  <a:cubicBezTo>
                    <a:pt x="1366" y="500"/>
                    <a:pt x="1396" y="518"/>
                    <a:pt x="1431" y="539"/>
                  </a:cubicBezTo>
                  <a:cubicBezTo>
                    <a:pt x="1564" y="371"/>
                    <a:pt x="1747" y="330"/>
                    <a:pt x="1941" y="314"/>
                  </a:cubicBezTo>
                  <a:cubicBezTo>
                    <a:pt x="1968" y="313"/>
                    <a:pt x="2002" y="314"/>
                    <a:pt x="2017" y="298"/>
                  </a:cubicBezTo>
                  <a:cubicBezTo>
                    <a:pt x="2116" y="192"/>
                    <a:pt x="2230" y="229"/>
                    <a:pt x="2341" y="2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25"/>
            <p:cNvSpPr/>
            <p:nvPr/>
          </p:nvSpPr>
          <p:spPr>
            <a:xfrm>
              <a:off x="3314325" y="4001275"/>
              <a:ext cx="36400" cy="127775"/>
            </a:xfrm>
            <a:custGeom>
              <a:avLst/>
              <a:gdLst/>
              <a:ahLst/>
              <a:cxnLst/>
              <a:rect l="l" t="t" r="r" b="b"/>
              <a:pathLst>
                <a:path w="1456" h="5111" extrusionOk="0">
                  <a:moveTo>
                    <a:pt x="1378" y="381"/>
                  </a:moveTo>
                  <a:cubicBezTo>
                    <a:pt x="1395" y="332"/>
                    <a:pt x="1419" y="274"/>
                    <a:pt x="1435" y="214"/>
                  </a:cubicBezTo>
                  <a:cubicBezTo>
                    <a:pt x="1447" y="172"/>
                    <a:pt x="1455" y="126"/>
                    <a:pt x="1449" y="84"/>
                  </a:cubicBezTo>
                  <a:cubicBezTo>
                    <a:pt x="1445" y="56"/>
                    <a:pt x="1416" y="25"/>
                    <a:pt x="1390" y="8"/>
                  </a:cubicBezTo>
                  <a:cubicBezTo>
                    <a:pt x="1378" y="1"/>
                    <a:pt x="1335" y="20"/>
                    <a:pt x="1325" y="37"/>
                  </a:cubicBezTo>
                  <a:cubicBezTo>
                    <a:pt x="1292" y="99"/>
                    <a:pt x="1253" y="162"/>
                    <a:pt x="1241" y="229"/>
                  </a:cubicBezTo>
                  <a:cubicBezTo>
                    <a:pt x="1204" y="429"/>
                    <a:pt x="1129" y="624"/>
                    <a:pt x="1144" y="834"/>
                  </a:cubicBezTo>
                  <a:cubicBezTo>
                    <a:pt x="1148" y="894"/>
                    <a:pt x="1124" y="957"/>
                    <a:pt x="1105" y="1016"/>
                  </a:cubicBezTo>
                  <a:cubicBezTo>
                    <a:pt x="907" y="1675"/>
                    <a:pt x="707" y="2332"/>
                    <a:pt x="511" y="2990"/>
                  </a:cubicBezTo>
                  <a:cubicBezTo>
                    <a:pt x="486" y="3074"/>
                    <a:pt x="463" y="3167"/>
                    <a:pt x="474" y="3251"/>
                  </a:cubicBezTo>
                  <a:cubicBezTo>
                    <a:pt x="495" y="3420"/>
                    <a:pt x="455" y="3575"/>
                    <a:pt x="377" y="3715"/>
                  </a:cubicBezTo>
                  <a:cubicBezTo>
                    <a:pt x="299" y="3854"/>
                    <a:pt x="279" y="3996"/>
                    <a:pt x="276" y="4150"/>
                  </a:cubicBezTo>
                  <a:cubicBezTo>
                    <a:pt x="271" y="4383"/>
                    <a:pt x="230" y="4608"/>
                    <a:pt x="72" y="4795"/>
                  </a:cubicBezTo>
                  <a:cubicBezTo>
                    <a:pt x="16" y="4860"/>
                    <a:pt x="0" y="4937"/>
                    <a:pt x="21" y="5021"/>
                  </a:cubicBezTo>
                  <a:cubicBezTo>
                    <a:pt x="34" y="5071"/>
                    <a:pt x="115" y="5111"/>
                    <a:pt x="151" y="5078"/>
                  </a:cubicBezTo>
                  <a:cubicBezTo>
                    <a:pt x="234" y="4999"/>
                    <a:pt x="341" y="4926"/>
                    <a:pt x="383" y="4827"/>
                  </a:cubicBezTo>
                  <a:cubicBezTo>
                    <a:pt x="476" y="4608"/>
                    <a:pt x="567" y="4386"/>
                    <a:pt x="564" y="4134"/>
                  </a:cubicBezTo>
                  <a:cubicBezTo>
                    <a:pt x="562" y="3967"/>
                    <a:pt x="604" y="3800"/>
                    <a:pt x="628" y="3633"/>
                  </a:cubicBezTo>
                  <a:cubicBezTo>
                    <a:pt x="641" y="3544"/>
                    <a:pt x="679" y="3456"/>
                    <a:pt x="670" y="3371"/>
                  </a:cubicBezTo>
                  <a:cubicBezTo>
                    <a:pt x="653" y="3168"/>
                    <a:pt x="706" y="2981"/>
                    <a:pt x="763" y="2794"/>
                  </a:cubicBezTo>
                  <a:cubicBezTo>
                    <a:pt x="916" y="2281"/>
                    <a:pt x="1073" y="1769"/>
                    <a:pt x="1221" y="1254"/>
                  </a:cubicBezTo>
                  <a:cubicBezTo>
                    <a:pt x="1264" y="1101"/>
                    <a:pt x="1294" y="940"/>
                    <a:pt x="1302" y="783"/>
                  </a:cubicBezTo>
                  <a:cubicBezTo>
                    <a:pt x="1307" y="646"/>
                    <a:pt x="1326" y="517"/>
                    <a:pt x="1378" y="38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25"/>
            <p:cNvSpPr/>
            <p:nvPr/>
          </p:nvSpPr>
          <p:spPr>
            <a:xfrm>
              <a:off x="3294650" y="3999925"/>
              <a:ext cx="28550" cy="134025"/>
            </a:xfrm>
            <a:custGeom>
              <a:avLst/>
              <a:gdLst/>
              <a:ahLst/>
              <a:cxnLst/>
              <a:rect l="l" t="t" r="r" b="b"/>
              <a:pathLst>
                <a:path w="1142" h="5361" extrusionOk="0">
                  <a:moveTo>
                    <a:pt x="739" y="1962"/>
                  </a:moveTo>
                  <a:cubicBezTo>
                    <a:pt x="753" y="2123"/>
                    <a:pt x="731" y="2283"/>
                    <a:pt x="684" y="2439"/>
                  </a:cubicBezTo>
                  <a:cubicBezTo>
                    <a:pt x="544" y="2901"/>
                    <a:pt x="407" y="3364"/>
                    <a:pt x="266" y="3824"/>
                  </a:cubicBezTo>
                  <a:cubicBezTo>
                    <a:pt x="246" y="3892"/>
                    <a:pt x="223" y="3967"/>
                    <a:pt x="178" y="4017"/>
                  </a:cubicBezTo>
                  <a:cubicBezTo>
                    <a:pt x="48" y="4160"/>
                    <a:pt x="0" y="4321"/>
                    <a:pt x="26" y="4509"/>
                  </a:cubicBezTo>
                  <a:cubicBezTo>
                    <a:pt x="32" y="4553"/>
                    <a:pt x="23" y="4599"/>
                    <a:pt x="25" y="4643"/>
                  </a:cubicBezTo>
                  <a:cubicBezTo>
                    <a:pt x="32" y="4856"/>
                    <a:pt x="39" y="5070"/>
                    <a:pt x="52" y="5284"/>
                  </a:cubicBezTo>
                  <a:cubicBezTo>
                    <a:pt x="53" y="5311"/>
                    <a:pt x="88" y="5355"/>
                    <a:pt x="111" y="5357"/>
                  </a:cubicBezTo>
                  <a:cubicBezTo>
                    <a:pt x="137" y="5360"/>
                    <a:pt x="184" y="5333"/>
                    <a:pt x="195" y="5308"/>
                  </a:cubicBezTo>
                  <a:cubicBezTo>
                    <a:pt x="216" y="5252"/>
                    <a:pt x="231" y="5189"/>
                    <a:pt x="229" y="5130"/>
                  </a:cubicBezTo>
                  <a:cubicBezTo>
                    <a:pt x="223" y="4907"/>
                    <a:pt x="209" y="4684"/>
                    <a:pt x="201" y="4462"/>
                  </a:cubicBezTo>
                  <a:cubicBezTo>
                    <a:pt x="198" y="4373"/>
                    <a:pt x="191" y="4277"/>
                    <a:pt x="259" y="4207"/>
                  </a:cubicBezTo>
                  <a:cubicBezTo>
                    <a:pt x="377" y="4085"/>
                    <a:pt x="413" y="3929"/>
                    <a:pt x="458" y="3774"/>
                  </a:cubicBezTo>
                  <a:cubicBezTo>
                    <a:pt x="519" y="3569"/>
                    <a:pt x="580" y="3364"/>
                    <a:pt x="641" y="3158"/>
                  </a:cubicBezTo>
                  <a:cubicBezTo>
                    <a:pt x="705" y="2944"/>
                    <a:pt x="768" y="2729"/>
                    <a:pt x="834" y="2516"/>
                  </a:cubicBezTo>
                  <a:cubicBezTo>
                    <a:pt x="892" y="2326"/>
                    <a:pt x="925" y="2134"/>
                    <a:pt x="908" y="1935"/>
                  </a:cubicBezTo>
                  <a:cubicBezTo>
                    <a:pt x="892" y="1746"/>
                    <a:pt x="922" y="1562"/>
                    <a:pt x="978" y="1380"/>
                  </a:cubicBezTo>
                  <a:cubicBezTo>
                    <a:pt x="1090" y="1020"/>
                    <a:pt x="1093" y="642"/>
                    <a:pt x="1137" y="271"/>
                  </a:cubicBezTo>
                  <a:cubicBezTo>
                    <a:pt x="1142" y="226"/>
                    <a:pt x="1142" y="180"/>
                    <a:pt x="1133" y="136"/>
                  </a:cubicBezTo>
                  <a:cubicBezTo>
                    <a:pt x="1128" y="103"/>
                    <a:pt x="1114" y="64"/>
                    <a:pt x="1092" y="41"/>
                  </a:cubicBezTo>
                  <a:cubicBezTo>
                    <a:pt x="1070" y="20"/>
                    <a:pt x="1027" y="0"/>
                    <a:pt x="1001" y="8"/>
                  </a:cubicBezTo>
                  <a:cubicBezTo>
                    <a:pt x="979" y="13"/>
                    <a:pt x="950" y="59"/>
                    <a:pt x="952" y="85"/>
                  </a:cubicBezTo>
                  <a:cubicBezTo>
                    <a:pt x="979" y="481"/>
                    <a:pt x="921" y="869"/>
                    <a:pt x="825" y="1250"/>
                  </a:cubicBezTo>
                  <a:cubicBezTo>
                    <a:pt x="765" y="1486"/>
                    <a:pt x="718" y="1718"/>
                    <a:pt x="739" y="19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25"/>
            <p:cNvSpPr/>
            <p:nvPr/>
          </p:nvSpPr>
          <p:spPr>
            <a:xfrm>
              <a:off x="3266075" y="3999825"/>
              <a:ext cx="28750" cy="125525"/>
            </a:xfrm>
            <a:custGeom>
              <a:avLst/>
              <a:gdLst/>
              <a:ahLst/>
              <a:cxnLst/>
              <a:rect l="l" t="t" r="r" b="b"/>
              <a:pathLst>
                <a:path w="1150" h="5021" extrusionOk="0">
                  <a:moveTo>
                    <a:pt x="294" y="4786"/>
                  </a:moveTo>
                  <a:cubicBezTo>
                    <a:pt x="355" y="4544"/>
                    <a:pt x="447" y="4313"/>
                    <a:pt x="454" y="4057"/>
                  </a:cubicBezTo>
                  <a:cubicBezTo>
                    <a:pt x="459" y="3862"/>
                    <a:pt x="542" y="3673"/>
                    <a:pt x="557" y="3478"/>
                  </a:cubicBezTo>
                  <a:cubicBezTo>
                    <a:pt x="584" y="3145"/>
                    <a:pt x="669" y="2828"/>
                    <a:pt x="767" y="2511"/>
                  </a:cubicBezTo>
                  <a:cubicBezTo>
                    <a:pt x="826" y="2323"/>
                    <a:pt x="861" y="2131"/>
                    <a:pt x="826" y="1932"/>
                  </a:cubicBezTo>
                  <a:cubicBezTo>
                    <a:pt x="802" y="1798"/>
                    <a:pt x="814" y="1664"/>
                    <a:pt x="861" y="1536"/>
                  </a:cubicBezTo>
                  <a:cubicBezTo>
                    <a:pt x="1032" y="1079"/>
                    <a:pt x="1072" y="598"/>
                    <a:pt x="1146" y="122"/>
                  </a:cubicBezTo>
                  <a:cubicBezTo>
                    <a:pt x="1150" y="98"/>
                    <a:pt x="1140" y="70"/>
                    <a:pt x="1132" y="1"/>
                  </a:cubicBezTo>
                  <a:cubicBezTo>
                    <a:pt x="1003" y="116"/>
                    <a:pt x="973" y="237"/>
                    <a:pt x="974" y="360"/>
                  </a:cubicBezTo>
                  <a:cubicBezTo>
                    <a:pt x="978" y="643"/>
                    <a:pt x="888" y="904"/>
                    <a:pt x="802" y="1167"/>
                  </a:cubicBezTo>
                  <a:cubicBezTo>
                    <a:pt x="760" y="1294"/>
                    <a:pt x="716" y="1422"/>
                    <a:pt x="688" y="1553"/>
                  </a:cubicBezTo>
                  <a:cubicBezTo>
                    <a:pt x="666" y="1655"/>
                    <a:pt x="644" y="1766"/>
                    <a:pt x="658" y="1868"/>
                  </a:cubicBezTo>
                  <a:cubicBezTo>
                    <a:pt x="696" y="2116"/>
                    <a:pt x="649" y="2346"/>
                    <a:pt x="573" y="2577"/>
                  </a:cubicBezTo>
                  <a:cubicBezTo>
                    <a:pt x="512" y="2765"/>
                    <a:pt x="439" y="2953"/>
                    <a:pt x="422" y="3146"/>
                  </a:cubicBezTo>
                  <a:cubicBezTo>
                    <a:pt x="388" y="3519"/>
                    <a:pt x="250" y="3878"/>
                    <a:pt x="263" y="4257"/>
                  </a:cubicBezTo>
                  <a:cubicBezTo>
                    <a:pt x="265" y="4300"/>
                    <a:pt x="247" y="4345"/>
                    <a:pt x="233" y="4387"/>
                  </a:cubicBezTo>
                  <a:cubicBezTo>
                    <a:pt x="175" y="4572"/>
                    <a:pt x="145" y="4770"/>
                    <a:pt x="12" y="4926"/>
                  </a:cubicBezTo>
                  <a:cubicBezTo>
                    <a:pt x="1" y="4939"/>
                    <a:pt x="5" y="4983"/>
                    <a:pt x="18" y="4998"/>
                  </a:cubicBezTo>
                  <a:cubicBezTo>
                    <a:pt x="30" y="5013"/>
                    <a:pt x="69" y="5020"/>
                    <a:pt x="88" y="5013"/>
                  </a:cubicBezTo>
                  <a:cubicBezTo>
                    <a:pt x="190" y="4969"/>
                    <a:pt x="266" y="4902"/>
                    <a:pt x="294" y="478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25"/>
            <p:cNvSpPr/>
            <p:nvPr/>
          </p:nvSpPr>
          <p:spPr>
            <a:xfrm>
              <a:off x="3442425" y="4008725"/>
              <a:ext cx="12325" cy="48625"/>
            </a:xfrm>
            <a:custGeom>
              <a:avLst/>
              <a:gdLst/>
              <a:ahLst/>
              <a:cxnLst/>
              <a:rect l="l" t="t" r="r" b="b"/>
              <a:pathLst>
                <a:path w="493" h="1945" extrusionOk="0">
                  <a:moveTo>
                    <a:pt x="412" y="1139"/>
                  </a:moveTo>
                  <a:cubicBezTo>
                    <a:pt x="487" y="916"/>
                    <a:pt x="492" y="683"/>
                    <a:pt x="477" y="454"/>
                  </a:cubicBezTo>
                  <a:cubicBezTo>
                    <a:pt x="467" y="299"/>
                    <a:pt x="446" y="136"/>
                    <a:pt x="295" y="1"/>
                  </a:cubicBezTo>
                  <a:cubicBezTo>
                    <a:pt x="216" y="92"/>
                    <a:pt x="177" y="173"/>
                    <a:pt x="209" y="279"/>
                  </a:cubicBezTo>
                  <a:cubicBezTo>
                    <a:pt x="224" y="330"/>
                    <a:pt x="222" y="386"/>
                    <a:pt x="239" y="435"/>
                  </a:cubicBezTo>
                  <a:cubicBezTo>
                    <a:pt x="298" y="621"/>
                    <a:pt x="275" y="799"/>
                    <a:pt x="217" y="983"/>
                  </a:cubicBezTo>
                  <a:cubicBezTo>
                    <a:pt x="145" y="1202"/>
                    <a:pt x="90" y="1427"/>
                    <a:pt x="30" y="1650"/>
                  </a:cubicBezTo>
                  <a:cubicBezTo>
                    <a:pt x="17" y="1702"/>
                    <a:pt x="1" y="1754"/>
                    <a:pt x="3" y="1807"/>
                  </a:cubicBezTo>
                  <a:cubicBezTo>
                    <a:pt x="4" y="1846"/>
                    <a:pt x="21" y="1901"/>
                    <a:pt x="50" y="1919"/>
                  </a:cubicBezTo>
                  <a:cubicBezTo>
                    <a:pt x="91" y="1945"/>
                    <a:pt x="131" y="1907"/>
                    <a:pt x="156" y="1867"/>
                  </a:cubicBezTo>
                  <a:cubicBezTo>
                    <a:pt x="173" y="1836"/>
                    <a:pt x="189" y="1804"/>
                    <a:pt x="201" y="1771"/>
                  </a:cubicBezTo>
                  <a:cubicBezTo>
                    <a:pt x="272" y="1561"/>
                    <a:pt x="341" y="1349"/>
                    <a:pt x="412" y="113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25"/>
            <p:cNvSpPr/>
            <p:nvPr/>
          </p:nvSpPr>
          <p:spPr>
            <a:xfrm>
              <a:off x="3460400" y="4010600"/>
              <a:ext cx="13850" cy="46825"/>
            </a:xfrm>
            <a:custGeom>
              <a:avLst/>
              <a:gdLst/>
              <a:ahLst/>
              <a:cxnLst/>
              <a:rect l="l" t="t" r="r" b="b"/>
              <a:pathLst>
                <a:path w="554" h="1873" extrusionOk="0">
                  <a:moveTo>
                    <a:pt x="229" y="634"/>
                  </a:moveTo>
                  <a:cubicBezTo>
                    <a:pt x="268" y="801"/>
                    <a:pt x="185" y="946"/>
                    <a:pt x="146" y="1100"/>
                  </a:cubicBezTo>
                  <a:cubicBezTo>
                    <a:pt x="90" y="1324"/>
                    <a:pt x="0" y="1542"/>
                    <a:pt x="10" y="1777"/>
                  </a:cubicBezTo>
                  <a:cubicBezTo>
                    <a:pt x="11" y="1804"/>
                    <a:pt x="36" y="1829"/>
                    <a:pt x="61" y="1873"/>
                  </a:cubicBezTo>
                  <a:cubicBezTo>
                    <a:pt x="120" y="1774"/>
                    <a:pt x="179" y="1704"/>
                    <a:pt x="208" y="1623"/>
                  </a:cubicBezTo>
                  <a:cubicBezTo>
                    <a:pt x="285" y="1404"/>
                    <a:pt x="351" y="1182"/>
                    <a:pt x="416" y="959"/>
                  </a:cubicBezTo>
                  <a:cubicBezTo>
                    <a:pt x="433" y="901"/>
                    <a:pt x="444" y="831"/>
                    <a:pt x="429" y="776"/>
                  </a:cubicBezTo>
                  <a:cubicBezTo>
                    <a:pt x="373" y="576"/>
                    <a:pt x="442" y="412"/>
                    <a:pt x="554" y="254"/>
                  </a:cubicBezTo>
                  <a:cubicBezTo>
                    <a:pt x="539" y="170"/>
                    <a:pt x="523" y="85"/>
                    <a:pt x="510" y="3"/>
                  </a:cubicBezTo>
                  <a:cubicBezTo>
                    <a:pt x="479" y="4"/>
                    <a:pt x="450" y="0"/>
                    <a:pt x="448" y="7"/>
                  </a:cubicBezTo>
                  <a:cubicBezTo>
                    <a:pt x="373" y="215"/>
                    <a:pt x="301" y="424"/>
                    <a:pt x="229" y="63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25"/>
            <p:cNvSpPr/>
            <p:nvPr/>
          </p:nvSpPr>
          <p:spPr>
            <a:xfrm>
              <a:off x="3392850" y="4001925"/>
              <a:ext cx="11125" cy="43350"/>
            </a:xfrm>
            <a:custGeom>
              <a:avLst/>
              <a:gdLst/>
              <a:ahLst/>
              <a:cxnLst/>
              <a:rect l="l" t="t" r="r" b="b"/>
              <a:pathLst>
                <a:path w="445" h="1734" extrusionOk="0">
                  <a:moveTo>
                    <a:pt x="286" y="1127"/>
                  </a:moveTo>
                  <a:cubicBezTo>
                    <a:pt x="240" y="1018"/>
                    <a:pt x="285" y="919"/>
                    <a:pt x="314" y="817"/>
                  </a:cubicBezTo>
                  <a:cubicBezTo>
                    <a:pt x="344" y="714"/>
                    <a:pt x="377" y="613"/>
                    <a:pt x="404" y="510"/>
                  </a:cubicBezTo>
                  <a:cubicBezTo>
                    <a:pt x="445" y="345"/>
                    <a:pt x="440" y="182"/>
                    <a:pt x="386" y="0"/>
                  </a:cubicBezTo>
                  <a:cubicBezTo>
                    <a:pt x="249" y="50"/>
                    <a:pt x="221" y="133"/>
                    <a:pt x="241" y="225"/>
                  </a:cubicBezTo>
                  <a:cubicBezTo>
                    <a:pt x="273" y="373"/>
                    <a:pt x="232" y="506"/>
                    <a:pt x="188" y="642"/>
                  </a:cubicBezTo>
                  <a:cubicBezTo>
                    <a:pt x="164" y="719"/>
                    <a:pt x="140" y="794"/>
                    <a:pt x="122" y="872"/>
                  </a:cubicBezTo>
                  <a:cubicBezTo>
                    <a:pt x="108" y="932"/>
                    <a:pt x="88" y="1000"/>
                    <a:pt x="103" y="1055"/>
                  </a:cubicBezTo>
                  <a:cubicBezTo>
                    <a:pt x="141" y="1195"/>
                    <a:pt x="91" y="1317"/>
                    <a:pt x="53" y="1444"/>
                  </a:cubicBezTo>
                  <a:cubicBezTo>
                    <a:pt x="33" y="1511"/>
                    <a:pt x="11" y="1580"/>
                    <a:pt x="4" y="1649"/>
                  </a:cubicBezTo>
                  <a:cubicBezTo>
                    <a:pt x="1" y="1674"/>
                    <a:pt x="33" y="1719"/>
                    <a:pt x="59" y="1727"/>
                  </a:cubicBezTo>
                  <a:cubicBezTo>
                    <a:pt x="82" y="1734"/>
                    <a:pt x="138" y="1710"/>
                    <a:pt x="144" y="1689"/>
                  </a:cubicBezTo>
                  <a:cubicBezTo>
                    <a:pt x="196" y="1512"/>
                    <a:pt x="243" y="1332"/>
                    <a:pt x="290" y="1153"/>
                  </a:cubicBezTo>
                  <a:cubicBezTo>
                    <a:pt x="292" y="1146"/>
                    <a:pt x="289" y="1135"/>
                    <a:pt x="286" y="1127"/>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25"/>
            <p:cNvSpPr/>
            <p:nvPr/>
          </p:nvSpPr>
          <p:spPr>
            <a:xfrm>
              <a:off x="3417300" y="4007100"/>
              <a:ext cx="11375" cy="40100"/>
            </a:xfrm>
            <a:custGeom>
              <a:avLst/>
              <a:gdLst/>
              <a:ahLst/>
              <a:cxnLst/>
              <a:rect l="l" t="t" r="r" b="b"/>
              <a:pathLst>
                <a:path w="455" h="1604" extrusionOk="0">
                  <a:moveTo>
                    <a:pt x="233" y="180"/>
                  </a:moveTo>
                  <a:cubicBezTo>
                    <a:pt x="224" y="296"/>
                    <a:pt x="216" y="413"/>
                    <a:pt x="226" y="526"/>
                  </a:cubicBezTo>
                  <a:cubicBezTo>
                    <a:pt x="238" y="655"/>
                    <a:pt x="217" y="774"/>
                    <a:pt x="178" y="895"/>
                  </a:cubicBezTo>
                  <a:cubicBezTo>
                    <a:pt x="135" y="1030"/>
                    <a:pt x="93" y="1166"/>
                    <a:pt x="58" y="1305"/>
                  </a:cubicBezTo>
                  <a:cubicBezTo>
                    <a:pt x="36" y="1396"/>
                    <a:pt x="0" y="1493"/>
                    <a:pt x="73" y="1604"/>
                  </a:cubicBezTo>
                  <a:cubicBezTo>
                    <a:pt x="107" y="1569"/>
                    <a:pt x="147" y="1545"/>
                    <a:pt x="161" y="1511"/>
                  </a:cubicBezTo>
                  <a:cubicBezTo>
                    <a:pt x="224" y="1345"/>
                    <a:pt x="275" y="1173"/>
                    <a:pt x="341" y="1008"/>
                  </a:cubicBezTo>
                  <a:cubicBezTo>
                    <a:pt x="455" y="724"/>
                    <a:pt x="410" y="430"/>
                    <a:pt x="411" y="138"/>
                  </a:cubicBezTo>
                  <a:cubicBezTo>
                    <a:pt x="411" y="103"/>
                    <a:pt x="400" y="67"/>
                    <a:pt x="383" y="37"/>
                  </a:cubicBezTo>
                  <a:cubicBezTo>
                    <a:pt x="371" y="19"/>
                    <a:pt x="342" y="8"/>
                    <a:pt x="319" y="4"/>
                  </a:cubicBezTo>
                  <a:cubicBezTo>
                    <a:pt x="307" y="0"/>
                    <a:pt x="283" y="16"/>
                    <a:pt x="279" y="29"/>
                  </a:cubicBezTo>
                  <a:cubicBezTo>
                    <a:pt x="259" y="78"/>
                    <a:pt x="236" y="129"/>
                    <a:pt x="233" y="18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25"/>
            <p:cNvSpPr/>
            <p:nvPr/>
          </p:nvSpPr>
          <p:spPr>
            <a:xfrm>
              <a:off x="3459975" y="4059725"/>
              <a:ext cx="3000" cy="3050"/>
            </a:xfrm>
            <a:custGeom>
              <a:avLst/>
              <a:gdLst/>
              <a:ahLst/>
              <a:cxnLst/>
              <a:rect l="l" t="t" r="r" b="b"/>
              <a:pathLst>
                <a:path w="120" h="122" extrusionOk="0">
                  <a:moveTo>
                    <a:pt x="3" y="48"/>
                  </a:moveTo>
                  <a:cubicBezTo>
                    <a:pt x="1" y="67"/>
                    <a:pt x="23" y="87"/>
                    <a:pt x="43" y="122"/>
                  </a:cubicBezTo>
                  <a:cubicBezTo>
                    <a:pt x="72" y="102"/>
                    <a:pt x="96" y="86"/>
                    <a:pt x="119" y="70"/>
                  </a:cubicBezTo>
                  <a:cubicBezTo>
                    <a:pt x="106" y="52"/>
                    <a:pt x="95" y="25"/>
                    <a:pt x="77" y="17"/>
                  </a:cubicBezTo>
                  <a:cubicBezTo>
                    <a:pt x="48" y="5"/>
                    <a:pt x="7" y="1"/>
                    <a:pt x="3" y="4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25"/>
            <p:cNvSpPr/>
            <p:nvPr/>
          </p:nvSpPr>
          <p:spPr>
            <a:xfrm>
              <a:off x="3231825" y="3907875"/>
              <a:ext cx="9450" cy="12525"/>
            </a:xfrm>
            <a:custGeom>
              <a:avLst/>
              <a:gdLst/>
              <a:ahLst/>
              <a:cxnLst/>
              <a:rect l="l" t="t" r="r" b="b"/>
              <a:pathLst>
                <a:path w="378" h="501" extrusionOk="0">
                  <a:moveTo>
                    <a:pt x="122" y="26"/>
                  </a:moveTo>
                  <a:cubicBezTo>
                    <a:pt x="65" y="1"/>
                    <a:pt x="21" y="21"/>
                    <a:pt x="1" y="103"/>
                  </a:cubicBezTo>
                  <a:cubicBezTo>
                    <a:pt x="114" y="221"/>
                    <a:pt x="158" y="403"/>
                    <a:pt x="314" y="501"/>
                  </a:cubicBezTo>
                  <a:cubicBezTo>
                    <a:pt x="332" y="484"/>
                    <a:pt x="354" y="474"/>
                    <a:pt x="357" y="461"/>
                  </a:cubicBezTo>
                  <a:cubicBezTo>
                    <a:pt x="378" y="303"/>
                    <a:pt x="263" y="89"/>
                    <a:pt x="122" y="2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25"/>
            <p:cNvSpPr/>
            <p:nvPr/>
          </p:nvSpPr>
          <p:spPr>
            <a:xfrm>
              <a:off x="3308475" y="3924175"/>
              <a:ext cx="7150" cy="11725"/>
            </a:xfrm>
            <a:custGeom>
              <a:avLst/>
              <a:gdLst/>
              <a:ahLst/>
              <a:cxnLst/>
              <a:rect l="l" t="t" r="r" b="b"/>
              <a:pathLst>
                <a:path w="286" h="469" extrusionOk="0">
                  <a:moveTo>
                    <a:pt x="160" y="423"/>
                  </a:moveTo>
                  <a:cubicBezTo>
                    <a:pt x="180" y="454"/>
                    <a:pt x="221" y="468"/>
                    <a:pt x="250" y="438"/>
                  </a:cubicBezTo>
                  <a:cubicBezTo>
                    <a:pt x="269" y="417"/>
                    <a:pt x="286" y="374"/>
                    <a:pt x="277" y="349"/>
                  </a:cubicBezTo>
                  <a:cubicBezTo>
                    <a:pt x="229" y="217"/>
                    <a:pt x="131" y="116"/>
                    <a:pt x="56" y="0"/>
                  </a:cubicBezTo>
                  <a:cubicBezTo>
                    <a:pt x="27" y="20"/>
                    <a:pt x="1" y="32"/>
                    <a:pt x="2" y="39"/>
                  </a:cubicBezTo>
                  <a:cubicBezTo>
                    <a:pt x="20" y="181"/>
                    <a:pt x="84" y="304"/>
                    <a:pt x="160" y="42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25"/>
            <p:cNvSpPr/>
            <p:nvPr/>
          </p:nvSpPr>
          <p:spPr>
            <a:xfrm>
              <a:off x="3220900" y="3917450"/>
              <a:ext cx="5575" cy="6600"/>
            </a:xfrm>
            <a:custGeom>
              <a:avLst/>
              <a:gdLst/>
              <a:ahLst/>
              <a:cxnLst/>
              <a:rect l="l" t="t" r="r" b="b"/>
              <a:pathLst>
                <a:path w="223" h="264" extrusionOk="0">
                  <a:moveTo>
                    <a:pt x="222" y="201"/>
                  </a:moveTo>
                  <a:cubicBezTo>
                    <a:pt x="214" y="155"/>
                    <a:pt x="214" y="109"/>
                    <a:pt x="197" y="72"/>
                  </a:cubicBezTo>
                  <a:cubicBezTo>
                    <a:pt x="173" y="20"/>
                    <a:pt x="124" y="1"/>
                    <a:pt x="66" y="15"/>
                  </a:cubicBezTo>
                  <a:cubicBezTo>
                    <a:pt x="16" y="25"/>
                    <a:pt x="0" y="72"/>
                    <a:pt x="23" y="143"/>
                  </a:cubicBezTo>
                  <a:cubicBezTo>
                    <a:pt x="32" y="168"/>
                    <a:pt x="37" y="198"/>
                    <a:pt x="54" y="214"/>
                  </a:cubicBezTo>
                  <a:cubicBezTo>
                    <a:pt x="76" y="238"/>
                    <a:pt x="110" y="264"/>
                    <a:pt x="137" y="263"/>
                  </a:cubicBezTo>
                  <a:cubicBezTo>
                    <a:pt x="164" y="261"/>
                    <a:pt x="190" y="226"/>
                    <a:pt x="222" y="2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25"/>
            <p:cNvSpPr/>
            <p:nvPr/>
          </p:nvSpPr>
          <p:spPr>
            <a:xfrm>
              <a:off x="3541050" y="4059925"/>
              <a:ext cx="23025" cy="106500"/>
            </a:xfrm>
            <a:custGeom>
              <a:avLst/>
              <a:gdLst/>
              <a:ahLst/>
              <a:cxnLst/>
              <a:rect l="l" t="t" r="r" b="b"/>
              <a:pathLst>
                <a:path w="921" h="4260" extrusionOk="0">
                  <a:moveTo>
                    <a:pt x="724" y="59"/>
                  </a:moveTo>
                  <a:cubicBezTo>
                    <a:pt x="701" y="116"/>
                    <a:pt x="690" y="179"/>
                    <a:pt x="679" y="240"/>
                  </a:cubicBezTo>
                  <a:cubicBezTo>
                    <a:pt x="664" y="327"/>
                    <a:pt x="658" y="417"/>
                    <a:pt x="641" y="504"/>
                  </a:cubicBezTo>
                  <a:cubicBezTo>
                    <a:pt x="560" y="933"/>
                    <a:pt x="466" y="1360"/>
                    <a:pt x="396" y="1791"/>
                  </a:cubicBezTo>
                  <a:cubicBezTo>
                    <a:pt x="285" y="2459"/>
                    <a:pt x="189" y="3130"/>
                    <a:pt x="85" y="3799"/>
                  </a:cubicBezTo>
                  <a:cubicBezTo>
                    <a:pt x="66" y="3922"/>
                    <a:pt x="34" y="4043"/>
                    <a:pt x="10" y="4165"/>
                  </a:cubicBezTo>
                  <a:cubicBezTo>
                    <a:pt x="0" y="4214"/>
                    <a:pt x="13" y="4253"/>
                    <a:pt x="83" y="4260"/>
                  </a:cubicBezTo>
                  <a:cubicBezTo>
                    <a:pt x="100" y="4225"/>
                    <a:pt x="125" y="4188"/>
                    <a:pt x="136" y="4147"/>
                  </a:cubicBezTo>
                  <a:cubicBezTo>
                    <a:pt x="248" y="3697"/>
                    <a:pt x="359" y="3247"/>
                    <a:pt x="469" y="2796"/>
                  </a:cubicBezTo>
                  <a:cubicBezTo>
                    <a:pt x="478" y="2762"/>
                    <a:pt x="482" y="2727"/>
                    <a:pt x="488" y="2691"/>
                  </a:cubicBezTo>
                  <a:cubicBezTo>
                    <a:pt x="532" y="2427"/>
                    <a:pt x="572" y="2163"/>
                    <a:pt x="620" y="1900"/>
                  </a:cubicBezTo>
                  <a:cubicBezTo>
                    <a:pt x="708" y="1418"/>
                    <a:pt x="801" y="936"/>
                    <a:pt x="893" y="454"/>
                  </a:cubicBezTo>
                  <a:cubicBezTo>
                    <a:pt x="919" y="321"/>
                    <a:pt x="921" y="188"/>
                    <a:pt x="875" y="59"/>
                  </a:cubicBezTo>
                  <a:cubicBezTo>
                    <a:pt x="867" y="33"/>
                    <a:pt x="826" y="1"/>
                    <a:pt x="800" y="1"/>
                  </a:cubicBezTo>
                  <a:cubicBezTo>
                    <a:pt x="773" y="1"/>
                    <a:pt x="734" y="33"/>
                    <a:pt x="724" y="5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25"/>
            <p:cNvSpPr/>
            <p:nvPr/>
          </p:nvSpPr>
          <p:spPr>
            <a:xfrm>
              <a:off x="3560400" y="4109325"/>
              <a:ext cx="27250" cy="24875"/>
            </a:xfrm>
            <a:custGeom>
              <a:avLst/>
              <a:gdLst/>
              <a:ahLst/>
              <a:cxnLst/>
              <a:rect l="l" t="t" r="r" b="b"/>
              <a:pathLst>
                <a:path w="1090" h="995" extrusionOk="0">
                  <a:moveTo>
                    <a:pt x="108" y="291"/>
                  </a:moveTo>
                  <a:cubicBezTo>
                    <a:pt x="0" y="607"/>
                    <a:pt x="196" y="902"/>
                    <a:pt x="464" y="963"/>
                  </a:cubicBezTo>
                  <a:cubicBezTo>
                    <a:pt x="570" y="973"/>
                    <a:pt x="675" y="995"/>
                    <a:pt x="779" y="990"/>
                  </a:cubicBezTo>
                  <a:cubicBezTo>
                    <a:pt x="905" y="983"/>
                    <a:pt x="999" y="908"/>
                    <a:pt x="1027" y="783"/>
                  </a:cubicBezTo>
                  <a:cubicBezTo>
                    <a:pt x="1066" y="619"/>
                    <a:pt x="1089" y="450"/>
                    <a:pt x="1042" y="284"/>
                  </a:cubicBezTo>
                  <a:cubicBezTo>
                    <a:pt x="1027" y="235"/>
                    <a:pt x="1000" y="168"/>
                    <a:pt x="962" y="154"/>
                  </a:cubicBezTo>
                  <a:cubicBezTo>
                    <a:pt x="806" y="96"/>
                    <a:pt x="661" y="1"/>
                    <a:pt x="484" y="10"/>
                  </a:cubicBezTo>
                  <a:cubicBezTo>
                    <a:pt x="291" y="22"/>
                    <a:pt x="169" y="112"/>
                    <a:pt x="108" y="291"/>
                  </a:cubicBezTo>
                  <a:close/>
                  <a:moveTo>
                    <a:pt x="786" y="635"/>
                  </a:moveTo>
                  <a:cubicBezTo>
                    <a:pt x="778" y="648"/>
                    <a:pt x="759" y="659"/>
                    <a:pt x="743" y="662"/>
                  </a:cubicBezTo>
                  <a:cubicBezTo>
                    <a:pt x="642" y="678"/>
                    <a:pt x="549" y="649"/>
                    <a:pt x="474" y="584"/>
                  </a:cubicBezTo>
                  <a:cubicBezTo>
                    <a:pt x="404" y="524"/>
                    <a:pt x="411" y="446"/>
                    <a:pt x="470" y="349"/>
                  </a:cubicBezTo>
                  <a:cubicBezTo>
                    <a:pt x="596" y="348"/>
                    <a:pt x="710" y="347"/>
                    <a:pt x="830" y="346"/>
                  </a:cubicBezTo>
                  <a:cubicBezTo>
                    <a:pt x="896" y="456"/>
                    <a:pt x="842" y="547"/>
                    <a:pt x="786" y="635"/>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55" name="Google Shape;855;p25"/>
          <p:cNvGrpSpPr/>
          <p:nvPr/>
        </p:nvGrpSpPr>
        <p:grpSpPr>
          <a:xfrm rot="-598130">
            <a:off x="1591934" y="3440104"/>
            <a:ext cx="390481" cy="218122"/>
            <a:chOff x="2435325" y="2962750"/>
            <a:chExt cx="225775" cy="126125"/>
          </a:xfrm>
        </p:grpSpPr>
        <p:sp>
          <p:nvSpPr>
            <p:cNvPr id="856" name="Google Shape;856;p25"/>
            <p:cNvSpPr/>
            <p:nvPr/>
          </p:nvSpPr>
          <p:spPr>
            <a:xfrm>
              <a:off x="2435325" y="3020900"/>
              <a:ext cx="56875" cy="67000"/>
            </a:xfrm>
            <a:custGeom>
              <a:avLst/>
              <a:gdLst/>
              <a:ahLst/>
              <a:cxnLst/>
              <a:rect l="l" t="t" r="r" b="b"/>
              <a:pathLst>
                <a:path w="2275" h="2680" extrusionOk="0">
                  <a:moveTo>
                    <a:pt x="1275" y="1"/>
                  </a:moveTo>
                  <a:cubicBezTo>
                    <a:pt x="848" y="1"/>
                    <a:pt x="424" y="206"/>
                    <a:pt x="208" y="610"/>
                  </a:cubicBezTo>
                  <a:cubicBezTo>
                    <a:pt x="32" y="942"/>
                    <a:pt x="0" y="1356"/>
                    <a:pt x="141" y="1706"/>
                  </a:cubicBezTo>
                  <a:cubicBezTo>
                    <a:pt x="278" y="2047"/>
                    <a:pt x="556" y="2347"/>
                    <a:pt x="882" y="2515"/>
                  </a:cubicBezTo>
                  <a:cubicBezTo>
                    <a:pt x="1056" y="2606"/>
                    <a:pt x="1264" y="2679"/>
                    <a:pt x="1464" y="2680"/>
                  </a:cubicBezTo>
                  <a:cubicBezTo>
                    <a:pt x="1464" y="2680"/>
                    <a:pt x="1465" y="2680"/>
                    <a:pt x="1466" y="2680"/>
                  </a:cubicBezTo>
                  <a:cubicBezTo>
                    <a:pt x="1679" y="2680"/>
                    <a:pt x="1679" y="2345"/>
                    <a:pt x="1463" y="2344"/>
                  </a:cubicBezTo>
                  <a:cubicBezTo>
                    <a:pt x="1455" y="2344"/>
                    <a:pt x="1448" y="2343"/>
                    <a:pt x="1440" y="2343"/>
                  </a:cubicBezTo>
                  <a:cubicBezTo>
                    <a:pt x="1431" y="2342"/>
                    <a:pt x="1421" y="2341"/>
                    <a:pt x="1412" y="2341"/>
                  </a:cubicBezTo>
                  <a:cubicBezTo>
                    <a:pt x="1409" y="2341"/>
                    <a:pt x="1407" y="2340"/>
                    <a:pt x="1405" y="2340"/>
                  </a:cubicBezTo>
                  <a:lnTo>
                    <a:pt x="1405" y="2340"/>
                  </a:lnTo>
                  <a:cubicBezTo>
                    <a:pt x="1406" y="2340"/>
                    <a:pt x="1404" y="2340"/>
                    <a:pt x="1399" y="2339"/>
                  </a:cubicBezTo>
                  <a:cubicBezTo>
                    <a:pt x="1317" y="2323"/>
                    <a:pt x="1237" y="2304"/>
                    <a:pt x="1158" y="2274"/>
                  </a:cubicBezTo>
                  <a:cubicBezTo>
                    <a:pt x="911" y="2180"/>
                    <a:pt x="693" y="1987"/>
                    <a:pt x="547" y="1762"/>
                  </a:cubicBezTo>
                  <a:cubicBezTo>
                    <a:pt x="225" y="1270"/>
                    <a:pt x="417" y="532"/>
                    <a:pt x="1013" y="367"/>
                  </a:cubicBezTo>
                  <a:cubicBezTo>
                    <a:pt x="1098" y="343"/>
                    <a:pt x="1186" y="332"/>
                    <a:pt x="1274" y="332"/>
                  </a:cubicBezTo>
                  <a:cubicBezTo>
                    <a:pt x="1510" y="332"/>
                    <a:pt x="1744" y="416"/>
                    <a:pt x="1916" y="582"/>
                  </a:cubicBezTo>
                  <a:cubicBezTo>
                    <a:pt x="1951" y="615"/>
                    <a:pt x="1990" y="629"/>
                    <a:pt x="2028" y="629"/>
                  </a:cubicBezTo>
                  <a:cubicBezTo>
                    <a:pt x="2158" y="629"/>
                    <a:pt x="2275" y="461"/>
                    <a:pt x="2154" y="344"/>
                  </a:cubicBezTo>
                  <a:cubicBezTo>
                    <a:pt x="1914" y="114"/>
                    <a:pt x="1593" y="1"/>
                    <a:pt x="12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25"/>
            <p:cNvSpPr/>
            <p:nvPr/>
          </p:nvSpPr>
          <p:spPr>
            <a:xfrm>
              <a:off x="2475425" y="2962750"/>
              <a:ext cx="86500" cy="68525"/>
            </a:xfrm>
            <a:custGeom>
              <a:avLst/>
              <a:gdLst/>
              <a:ahLst/>
              <a:cxnLst/>
              <a:rect l="l" t="t" r="r" b="b"/>
              <a:pathLst>
                <a:path w="3460" h="2741" extrusionOk="0">
                  <a:moveTo>
                    <a:pt x="1822" y="1"/>
                  </a:moveTo>
                  <a:cubicBezTo>
                    <a:pt x="1041" y="1"/>
                    <a:pt x="332" y="546"/>
                    <a:pt x="126" y="1298"/>
                  </a:cubicBezTo>
                  <a:cubicBezTo>
                    <a:pt x="1" y="1752"/>
                    <a:pt x="53" y="2232"/>
                    <a:pt x="254" y="2654"/>
                  </a:cubicBezTo>
                  <a:cubicBezTo>
                    <a:pt x="283" y="2715"/>
                    <a:pt x="332" y="2741"/>
                    <a:pt x="382" y="2741"/>
                  </a:cubicBezTo>
                  <a:cubicBezTo>
                    <a:pt x="491" y="2741"/>
                    <a:pt x="608" y="2619"/>
                    <a:pt x="544" y="2485"/>
                  </a:cubicBezTo>
                  <a:cubicBezTo>
                    <a:pt x="174" y="1706"/>
                    <a:pt x="513" y="718"/>
                    <a:pt x="1345" y="423"/>
                  </a:cubicBezTo>
                  <a:cubicBezTo>
                    <a:pt x="1495" y="369"/>
                    <a:pt x="1648" y="344"/>
                    <a:pt x="1799" y="344"/>
                  </a:cubicBezTo>
                  <a:cubicBezTo>
                    <a:pt x="2421" y="344"/>
                    <a:pt x="2994" y="777"/>
                    <a:pt x="3113" y="1433"/>
                  </a:cubicBezTo>
                  <a:cubicBezTo>
                    <a:pt x="3128" y="1517"/>
                    <a:pt x="3188" y="1554"/>
                    <a:pt x="3253" y="1554"/>
                  </a:cubicBezTo>
                  <a:cubicBezTo>
                    <a:pt x="3351" y="1554"/>
                    <a:pt x="3459" y="1471"/>
                    <a:pt x="3437" y="1343"/>
                  </a:cubicBezTo>
                  <a:cubicBezTo>
                    <a:pt x="3302" y="594"/>
                    <a:pt x="2612" y="16"/>
                    <a:pt x="1853" y="1"/>
                  </a:cubicBezTo>
                  <a:cubicBezTo>
                    <a:pt x="1843" y="1"/>
                    <a:pt x="1832" y="1"/>
                    <a:pt x="18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25"/>
            <p:cNvSpPr/>
            <p:nvPr/>
          </p:nvSpPr>
          <p:spPr>
            <a:xfrm>
              <a:off x="2553075" y="2977450"/>
              <a:ext cx="66375" cy="56650"/>
            </a:xfrm>
            <a:custGeom>
              <a:avLst/>
              <a:gdLst/>
              <a:ahLst/>
              <a:cxnLst/>
              <a:rect l="l" t="t" r="r" b="b"/>
              <a:pathLst>
                <a:path w="2655" h="2266" extrusionOk="0">
                  <a:moveTo>
                    <a:pt x="1216" y="1"/>
                  </a:moveTo>
                  <a:cubicBezTo>
                    <a:pt x="1085" y="1"/>
                    <a:pt x="952" y="22"/>
                    <a:pt x="823" y="65"/>
                  </a:cubicBezTo>
                  <a:cubicBezTo>
                    <a:pt x="508" y="173"/>
                    <a:pt x="238" y="388"/>
                    <a:pt x="74" y="680"/>
                  </a:cubicBezTo>
                  <a:cubicBezTo>
                    <a:pt x="0" y="810"/>
                    <a:pt x="117" y="931"/>
                    <a:pt x="231" y="931"/>
                  </a:cubicBezTo>
                  <a:cubicBezTo>
                    <a:pt x="281" y="931"/>
                    <a:pt x="332" y="907"/>
                    <a:pt x="364" y="849"/>
                  </a:cubicBezTo>
                  <a:cubicBezTo>
                    <a:pt x="547" y="524"/>
                    <a:pt x="884" y="342"/>
                    <a:pt x="1228" y="342"/>
                  </a:cubicBezTo>
                  <a:cubicBezTo>
                    <a:pt x="1423" y="342"/>
                    <a:pt x="1621" y="401"/>
                    <a:pt x="1794" y="525"/>
                  </a:cubicBezTo>
                  <a:cubicBezTo>
                    <a:pt x="2263" y="861"/>
                    <a:pt x="2323" y="1551"/>
                    <a:pt x="1936" y="1975"/>
                  </a:cubicBezTo>
                  <a:cubicBezTo>
                    <a:pt x="1824" y="2097"/>
                    <a:pt x="1937" y="2265"/>
                    <a:pt x="2062" y="2265"/>
                  </a:cubicBezTo>
                  <a:cubicBezTo>
                    <a:pt x="2100" y="2265"/>
                    <a:pt x="2139" y="2250"/>
                    <a:pt x="2174" y="2212"/>
                  </a:cubicBezTo>
                  <a:cubicBezTo>
                    <a:pt x="2568" y="1781"/>
                    <a:pt x="2655" y="1101"/>
                    <a:pt x="2326" y="605"/>
                  </a:cubicBezTo>
                  <a:cubicBezTo>
                    <a:pt x="2079" y="231"/>
                    <a:pt x="1654" y="1"/>
                    <a:pt x="12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25"/>
            <p:cNvSpPr/>
            <p:nvPr/>
          </p:nvSpPr>
          <p:spPr>
            <a:xfrm>
              <a:off x="2466475" y="3019950"/>
              <a:ext cx="194625" cy="68925"/>
            </a:xfrm>
            <a:custGeom>
              <a:avLst/>
              <a:gdLst/>
              <a:ahLst/>
              <a:cxnLst/>
              <a:rect l="l" t="t" r="r" b="b"/>
              <a:pathLst>
                <a:path w="7785" h="2757" extrusionOk="0">
                  <a:moveTo>
                    <a:pt x="6296" y="1"/>
                  </a:moveTo>
                  <a:cubicBezTo>
                    <a:pt x="5962" y="1"/>
                    <a:pt x="5627" y="110"/>
                    <a:pt x="5358" y="323"/>
                  </a:cubicBezTo>
                  <a:cubicBezTo>
                    <a:pt x="5225" y="430"/>
                    <a:pt x="5347" y="600"/>
                    <a:pt x="5486" y="600"/>
                  </a:cubicBezTo>
                  <a:cubicBezTo>
                    <a:pt x="5523" y="600"/>
                    <a:pt x="5561" y="589"/>
                    <a:pt x="5596" y="561"/>
                  </a:cubicBezTo>
                  <a:cubicBezTo>
                    <a:pt x="5789" y="408"/>
                    <a:pt x="6036" y="332"/>
                    <a:pt x="6284" y="332"/>
                  </a:cubicBezTo>
                  <a:cubicBezTo>
                    <a:pt x="6569" y="332"/>
                    <a:pt x="6855" y="432"/>
                    <a:pt x="7058" y="630"/>
                  </a:cubicBezTo>
                  <a:cubicBezTo>
                    <a:pt x="7431" y="993"/>
                    <a:pt x="7427" y="1634"/>
                    <a:pt x="7109" y="2031"/>
                  </a:cubicBezTo>
                  <a:cubicBezTo>
                    <a:pt x="6853" y="2349"/>
                    <a:pt x="6461" y="2422"/>
                    <a:pt x="6058" y="2422"/>
                  </a:cubicBezTo>
                  <a:cubicBezTo>
                    <a:pt x="5774" y="2422"/>
                    <a:pt x="5484" y="2386"/>
                    <a:pt x="5235" y="2374"/>
                  </a:cubicBezTo>
                  <a:cubicBezTo>
                    <a:pt x="4951" y="2359"/>
                    <a:pt x="4667" y="2354"/>
                    <a:pt x="4383" y="2354"/>
                  </a:cubicBezTo>
                  <a:cubicBezTo>
                    <a:pt x="3886" y="2354"/>
                    <a:pt x="3388" y="2371"/>
                    <a:pt x="2891" y="2388"/>
                  </a:cubicBezTo>
                  <a:cubicBezTo>
                    <a:pt x="2395" y="2405"/>
                    <a:pt x="1900" y="2421"/>
                    <a:pt x="1404" y="2421"/>
                  </a:cubicBezTo>
                  <a:cubicBezTo>
                    <a:pt x="1008" y="2421"/>
                    <a:pt x="612" y="2410"/>
                    <a:pt x="217" y="2382"/>
                  </a:cubicBezTo>
                  <a:cubicBezTo>
                    <a:pt x="212" y="2382"/>
                    <a:pt x="207" y="2381"/>
                    <a:pt x="202" y="2381"/>
                  </a:cubicBezTo>
                  <a:cubicBezTo>
                    <a:pt x="1" y="2381"/>
                    <a:pt x="7" y="2703"/>
                    <a:pt x="217" y="2718"/>
                  </a:cubicBezTo>
                  <a:cubicBezTo>
                    <a:pt x="613" y="2746"/>
                    <a:pt x="1010" y="2757"/>
                    <a:pt x="1407" y="2757"/>
                  </a:cubicBezTo>
                  <a:cubicBezTo>
                    <a:pt x="1938" y="2757"/>
                    <a:pt x="2469" y="2738"/>
                    <a:pt x="3000" y="2721"/>
                  </a:cubicBezTo>
                  <a:cubicBezTo>
                    <a:pt x="3404" y="2707"/>
                    <a:pt x="3805" y="2699"/>
                    <a:pt x="4207" y="2699"/>
                  </a:cubicBezTo>
                  <a:cubicBezTo>
                    <a:pt x="4722" y="2699"/>
                    <a:pt x="5236" y="2712"/>
                    <a:pt x="5754" y="2743"/>
                  </a:cubicBezTo>
                  <a:cubicBezTo>
                    <a:pt x="5833" y="2748"/>
                    <a:pt x="5914" y="2750"/>
                    <a:pt x="5996" y="2750"/>
                  </a:cubicBezTo>
                  <a:cubicBezTo>
                    <a:pt x="6612" y="2750"/>
                    <a:pt x="7242" y="2593"/>
                    <a:pt x="7532" y="1984"/>
                  </a:cubicBezTo>
                  <a:cubicBezTo>
                    <a:pt x="7784" y="1453"/>
                    <a:pt x="7712" y="764"/>
                    <a:pt x="7260" y="360"/>
                  </a:cubicBezTo>
                  <a:cubicBezTo>
                    <a:pt x="6990" y="119"/>
                    <a:pt x="6643" y="1"/>
                    <a:pt x="629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25"/>
            <p:cNvSpPr/>
            <p:nvPr/>
          </p:nvSpPr>
          <p:spPr>
            <a:xfrm>
              <a:off x="2500875" y="2979950"/>
              <a:ext cx="22600" cy="21550"/>
            </a:xfrm>
            <a:custGeom>
              <a:avLst/>
              <a:gdLst/>
              <a:ahLst/>
              <a:cxnLst/>
              <a:rect l="l" t="t" r="r" b="b"/>
              <a:pathLst>
                <a:path w="904" h="862" extrusionOk="0">
                  <a:moveTo>
                    <a:pt x="554" y="365"/>
                  </a:moveTo>
                  <a:cubicBezTo>
                    <a:pt x="551" y="367"/>
                    <a:pt x="548" y="368"/>
                    <a:pt x="545" y="369"/>
                  </a:cubicBezTo>
                  <a:cubicBezTo>
                    <a:pt x="548" y="368"/>
                    <a:pt x="551" y="367"/>
                    <a:pt x="554" y="365"/>
                  </a:cubicBezTo>
                  <a:close/>
                  <a:moveTo>
                    <a:pt x="378" y="534"/>
                  </a:moveTo>
                  <a:lnTo>
                    <a:pt x="378" y="534"/>
                  </a:lnTo>
                  <a:cubicBezTo>
                    <a:pt x="377" y="537"/>
                    <a:pt x="376" y="539"/>
                    <a:pt x="375" y="542"/>
                  </a:cubicBezTo>
                  <a:lnTo>
                    <a:pt x="375" y="542"/>
                  </a:lnTo>
                  <a:cubicBezTo>
                    <a:pt x="376" y="539"/>
                    <a:pt x="377" y="537"/>
                    <a:pt x="378" y="534"/>
                  </a:cubicBezTo>
                  <a:close/>
                  <a:moveTo>
                    <a:pt x="351" y="608"/>
                  </a:moveTo>
                  <a:lnTo>
                    <a:pt x="351" y="608"/>
                  </a:lnTo>
                  <a:cubicBezTo>
                    <a:pt x="351" y="610"/>
                    <a:pt x="351" y="611"/>
                    <a:pt x="351" y="613"/>
                  </a:cubicBezTo>
                  <a:lnTo>
                    <a:pt x="351" y="613"/>
                  </a:lnTo>
                  <a:cubicBezTo>
                    <a:pt x="351" y="611"/>
                    <a:pt x="351" y="610"/>
                    <a:pt x="351" y="608"/>
                  </a:cubicBezTo>
                  <a:close/>
                  <a:moveTo>
                    <a:pt x="673" y="1"/>
                  </a:moveTo>
                  <a:cubicBezTo>
                    <a:pt x="507" y="1"/>
                    <a:pt x="343" y="79"/>
                    <a:pt x="223" y="191"/>
                  </a:cubicBezTo>
                  <a:cubicBezTo>
                    <a:pt x="88" y="319"/>
                    <a:pt x="1" y="506"/>
                    <a:pt x="11" y="693"/>
                  </a:cubicBezTo>
                  <a:cubicBezTo>
                    <a:pt x="17" y="778"/>
                    <a:pt x="82" y="862"/>
                    <a:pt x="173" y="862"/>
                  </a:cubicBezTo>
                  <a:cubicBezTo>
                    <a:pt x="175" y="862"/>
                    <a:pt x="178" y="862"/>
                    <a:pt x="180" y="862"/>
                  </a:cubicBezTo>
                  <a:cubicBezTo>
                    <a:pt x="267" y="857"/>
                    <a:pt x="353" y="787"/>
                    <a:pt x="348" y="693"/>
                  </a:cubicBezTo>
                  <a:cubicBezTo>
                    <a:pt x="347" y="673"/>
                    <a:pt x="347" y="653"/>
                    <a:pt x="348" y="634"/>
                  </a:cubicBezTo>
                  <a:lnTo>
                    <a:pt x="348" y="634"/>
                  </a:lnTo>
                  <a:cubicBezTo>
                    <a:pt x="353" y="608"/>
                    <a:pt x="360" y="583"/>
                    <a:pt x="369" y="558"/>
                  </a:cubicBezTo>
                  <a:lnTo>
                    <a:pt x="369" y="558"/>
                  </a:lnTo>
                  <a:cubicBezTo>
                    <a:pt x="380" y="533"/>
                    <a:pt x="394" y="510"/>
                    <a:pt x="409" y="488"/>
                  </a:cubicBezTo>
                  <a:lnTo>
                    <a:pt x="409" y="488"/>
                  </a:lnTo>
                  <a:cubicBezTo>
                    <a:pt x="406" y="491"/>
                    <a:pt x="405" y="493"/>
                    <a:pt x="404" y="493"/>
                  </a:cubicBezTo>
                  <a:cubicBezTo>
                    <a:pt x="404" y="493"/>
                    <a:pt x="411" y="483"/>
                    <a:pt x="415" y="478"/>
                  </a:cubicBezTo>
                  <a:cubicBezTo>
                    <a:pt x="416" y="477"/>
                    <a:pt x="416" y="477"/>
                    <a:pt x="416" y="476"/>
                  </a:cubicBezTo>
                  <a:lnTo>
                    <a:pt x="416" y="476"/>
                  </a:lnTo>
                  <a:cubicBezTo>
                    <a:pt x="414" y="480"/>
                    <a:pt x="411" y="484"/>
                    <a:pt x="409" y="487"/>
                  </a:cubicBezTo>
                  <a:cubicBezTo>
                    <a:pt x="409" y="487"/>
                    <a:pt x="409" y="487"/>
                    <a:pt x="409" y="488"/>
                  </a:cubicBezTo>
                  <a:lnTo>
                    <a:pt x="409" y="488"/>
                  </a:lnTo>
                  <a:cubicBezTo>
                    <a:pt x="411" y="484"/>
                    <a:pt x="415" y="480"/>
                    <a:pt x="420" y="473"/>
                  </a:cubicBezTo>
                  <a:lnTo>
                    <a:pt x="420" y="473"/>
                  </a:lnTo>
                  <a:cubicBezTo>
                    <a:pt x="418" y="474"/>
                    <a:pt x="417" y="475"/>
                    <a:pt x="416" y="476"/>
                  </a:cubicBezTo>
                  <a:lnTo>
                    <a:pt x="416" y="476"/>
                  </a:lnTo>
                  <a:cubicBezTo>
                    <a:pt x="418" y="474"/>
                    <a:pt x="420" y="471"/>
                    <a:pt x="423" y="468"/>
                  </a:cubicBezTo>
                  <a:lnTo>
                    <a:pt x="423" y="468"/>
                  </a:lnTo>
                  <a:cubicBezTo>
                    <a:pt x="422" y="470"/>
                    <a:pt x="421" y="471"/>
                    <a:pt x="420" y="473"/>
                  </a:cubicBezTo>
                  <a:lnTo>
                    <a:pt x="420" y="473"/>
                  </a:lnTo>
                  <a:cubicBezTo>
                    <a:pt x="429" y="462"/>
                    <a:pt x="439" y="451"/>
                    <a:pt x="450" y="441"/>
                  </a:cubicBezTo>
                  <a:cubicBezTo>
                    <a:pt x="461" y="429"/>
                    <a:pt x="472" y="419"/>
                    <a:pt x="484" y="409"/>
                  </a:cubicBezTo>
                  <a:lnTo>
                    <a:pt x="484" y="409"/>
                  </a:lnTo>
                  <a:cubicBezTo>
                    <a:pt x="488" y="406"/>
                    <a:pt x="492" y="403"/>
                    <a:pt x="496" y="400"/>
                  </a:cubicBezTo>
                  <a:cubicBezTo>
                    <a:pt x="519" y="384"/>
                    <a:pt x="543" y="372"/>
                    <a:pt x="567" y="360"/>
                  </a:cubicBezTo>
                  <a:lnTo>
                    <a:pt x="567" y="360"/>
                  </a:lnTo>
                  <a:cubicBezTo>
                    <a:pt x="592" y="352"/>
                    <a:pt x="617" y="344"/>
                    <a:pt x="642" y="339"/>
                  </a:cubicBezTo>
                  <a:lnTo>
                    <a:pt x="642" y="339"/>
                  </a:lnTo>
                  <a:cubicBezTo>
                    <a:pt x="654" y="338"/>
                    <a:pt x="667" y="338"/>
                    <a:pt x="679" y="338"/>
                  </a:cubicBezTo>
                  <a:cubicBezTo>
                    <a:pt x="697" y="338"/>
                    <a:pt x="716" y="339"/>
                    <a:pt x="734" y="341"/>
                  </a:cubicBezTo>
                  <a:cubicBezTo>
                    <a:pt x="738" y="341"/>
                    <a:pt x="741" y="341"/>
                    <a:pt x="744" y="341"/>
                  </a:cubicBezTo>
                  <a:cubicBezTo>
                    <a:pt x="782" y="341"/>
                    <a:pt x="828" y="316"/>
                    <a:pt x="853" y="291"/>
                  </a:cubicBezTo>
                  <a:cubicBezTo>
                    <a:pt x="882" y="263"/>
                    <a:pt x="904" y="215"/>
                    <a:pt x="902" y="172"/>
                  </a:cubicBezTo>
                  <a:cubicBezTo>
                    <a:pt x="900" y="129"/>
                    <a:pt x="886" y="84"/>
                    <a:pt x="853" y="54"/>
                  </a:cubicBezTo>
                  <a:cubicBezTo>
                    <a:pt x="817" y="22"/>
                    <a:pt x="781" y="10"/>
                    <a:pt x="734" y="4"/>
                  </a:cubicBezTo>
                  <a:cubicBezTo>
                    <a:pt x="714" y="2"/>
                    <a:pt x="694" y="1"/>
                    <a:pt x="6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25"/>
            <p:cNvSpPr/>
            <p:nvPr/>
          </p:nvSpPr>
          <p:spPr>
            <a:xfrm>
              <a:off x="2498700" y="3011375"/>
              <a:ext cx="10875" cy="8425"/>
            </a:xfrm>
            <a:custGeom>
              <a:avLst/>
              <a:gdLst/>
              <a:ahLst/>
              <a:cxnLst/>
              <a:rect l="l" t="t" r="r" b="b"/>
              <a:pathLst>
                <a:path w="435" h="337" extrusionOk="0">
                  <a:moveTo>
                    <a:pt x="217" y="0"/>
                  </a:moveTo>
                  <a:cubicBezTo>
                    <a:pt x="2" y="0"/>
                    <a:pt x="1" y="337"/>
                    <a:pt x="217" y="337"/>
                  </a:cubicBezTo>
                  <a:cubicBezTo>
                    <a:pt x="434" y="337"/>
                    <a:pt x="434" y="0"/>
                    <a:pt x="2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25"/>
            <p:cNvSpPr/>
            <p:nvPr/>
          </p:nvSpPr>
          <p:spPr>
            <a:xfrm>
              <a:off x="2453700" y="3041650"/>
              <a:ext cx="16650" cy="22350"/>
            </a:xfrm>
            <a:custGeom>
              <a:avLst/>
              <a:gdLst/>
              <a:ahLst/>
              <a:cxnLst/>
              <a:rect l="l" t="t" r="r" b="b"/>
              <a:pathLst>
                <a:path w="666" h="894" extrusionOk="0">
                  <a:moveTo>
                    <a:pt x="458" y="397"/>
                  </a:moveTo>
                  <a:cubicBezTo>
                    <a:pt x="457" y="398"/>
                    <a:pt x="456" y="399"/>
                    <a:pt x="456" y="400"/>
                  </a:cubicBezTo>
                  <a:cubicBezTo>
                    <a:pt x="456" y="399"/>
                    <a:pt x="457" y="398"/>
                    <a:pt x="458" y="397"/>
                  </a:cubicBezTo>
                  <a:close/>
                  <a:moveTo>
                    <a:pt x="393" y="572"/>
                  </a:moveTo>
                  <a:lnTo>
                    <a:pt x="393" y="572"/>
                  </a:lnTo>
                  <a:cubicBezTo>
                    <a:pt x="392" y="575"/>
                    <a:pt x="392" y="577"/>
                    <a:pt x="392" y="579"/>
                  </a:cubicBezTo>
                  <a:cubicBezTo>
                    <a:pt x="392" y="577"/>
                    <a:pt x="392" y="575"/>
                    <a:pt x="393" y="572"/>
                  </a:cubicBezTo>
                  <a:close/>
                  <a:moveTo>
                    <a:pt x="470" y="0"/>
                  </a:moveTo>
                  <a:cubicBezTo>
                    <a:pt x="442" y="0"/>
                    <a:pt x="413" y="7"/>
                    <a:pt x="387" y="22"/>
                  </a:cubicBezTo>
                  <a:cubicBezTo>
                    <a:pt x="132" y="166"/>
                    <a:pt x="1" y="488"/>
                    <a:pt x="82" y="769"/>
                  </a:cubicBezTo>
                  <a:cubicBezTo>
                    <a:pt x="102" y="839"/>
                    <a:pt x="172" y="894"/>
                    <a:pt x="245" y="894"/>
                  </a:cubicBezTo>
                  <a:cubicBezTo>
                    <a:pt x="260" y="894"/>
                    <a:pt x="274" y="891"/>
                    <a:pt x="289" y="887"/>
                  </a:cubicBezTo>
                  <a:cubicBezTo>
                    <a:pt x="374" y="859"/>
                    <a:pt x="432" y="770"/>
                    <a:pt x="406" y="680"/>
                  </a:cubicBezTo>
                  <a:cubicBezTo>
                    <a:pt x="402" y="667"/>
                    <a:pt x="399" y="653"/>
                    <a:pt x="396" y="640"/>
                  </a:cubicBezTo>
                  <a:lnTo>
                    <a:pt x="396" y="640"/>
                  </a:lnTo>
                  <a:cubicBezTo>
                    <a:pt x="394" y="611"/>
                    <a:pt x="394" y="582"/>
                    <a:pt x="396" y="553"/>
                  </a:cubicBezTo>
                  <a:lnTo>
                    <a:pt x="396" y="553"/>
                  </a:lnTo>
                  <a:cubicBezTo>
                    <a:pt x="402" y="523"/>
                    <a:pt x="410" y="493"/>
                    <a:pt x="421" y="465"/>
                  </a:cubicBezTo>
                  <a:lnTo>
                    <a:pt x="421" y="465"/>
                  </a:lnTo>
                  <a:cubicBezTo>
                    <a:pt x="429" y="448"/>
                    <a:pt x="438" y="432"/>
                    <a:pt x="447" y="417"/>
                  </a:cubicBezTo>
                  <a:cubicBezTo>
                    <a:pt x="453" y="408"/>
                    <a:pt x="459" y="398"/>
                    <a:pt x="466" y="389"/>
                  </a:cubicBezTo>
                  <a:lnTo>
                    <a:pt x="466" y="389"/>
                  </a:lnTo>
                  <a:cubicBezTo>
                    <a:pt x="467" y="387"/>
                    <a:pt x="468" y="386"/>
                    <a:pt x="469" y="385"/>
                  </a:cubicBezTo>
                  <a:cubicBezTo>
                    <a:pt x="484" y="368"/>
                    <a:pt x="501" y="352"/>
                    <a:pt x="518" y="336"/>
                  </a:cubicBezTo>
                  <a:lnTo>
                    <a:pt x="518" y="336"/>
                  </a:lnTo>
                  <a:cubicBezTo>
                    <a:pt x="520" y="335"/>
                    <a:pt x="522" y="334"/>
                    <a:pt x="523" y="333"/>
                  </a:cubicBezTo>
                  <a:cubicBezTo>
                    <a:pt x="534" y="325"/>
                    <a:pt x="544" y="319"/>
                    <a:pt x="556" y="313"/>
                  </a:cubicBezTo>
                  <a:cubicBezTo>
                    <a:pt x="633" y="269"/>
                    <a:pt x="665" y="158"/>
                    <a:pt x="616" y="82"/>
                  </a:cubicBezTo>
                  <a:cubicBezTo>
                    <a:pt x="583" y="30"/>
                    <a:pt x="527" y="0"/>
                    <a:pt x="4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63" name="Google Shape;863;p25"/>
          <p:cNvGrpSpPr/>
          <p:nvPr/>
        </p:nvGrpSpPr>
        <p:grpSpPr>
          <a:xfrm rot="-973271">
            <a:off x="906557" y="4086147"/>
            <a:ext cx="256606" cy="262131"/>
            <a:chOff x="1983875" y="2797225"/>
            <a:chExt cx="148625" cy="151825"/>
          </a:xfrm>
        </p:grpSpPr>
        <p:sp>
          <p:nvSpPr>
            <p:cNvPr id="864" name="Google Shape;864;p25"/>
            <p:cNvSpPr/>
            <p:nvPr/>
          </p:nvSpPr>
          <p:spPr>
            <a:xfrm>
              <a:off x="1984125" y="2854050"/>
              <a:ext cx="70400" cy="35850"/>
            </a:xfrm>
            <a:custGeom>
              <a:avLst/>
              <a:gdLst/>
              <a:ahLst/>
              <a:cxnLst/>
              <a:rect l="l" t="t" r="r" b="b"/>
              <a:pathLst>
                <a:path w="2816" h="1434" extrusionOk="0">
                  <a:moveTo>
                    <a:pt x="1159" y="1"/>
                  </a:moveTo>
                  <a:cubicBezTo>
                    <a:pt x="952" y="1"/>
                    <a:pt x="745" y="30"/>
                    <a:pt x="553" y="115"/>
                  </a:cubicBezTo>
                  <a:cubicBezTo>
                    <a:pt x="308" y="225"/>
                    <a:pt x="122" y="435"/>
                    <a:pt x="60" y="698"/>
                  </a:cubicBezTo>
                  <a:cubicBezTo>
                    <a:pt x="1" y="944"/>
                    <a:pt x="51" y="1225"/>
                    <a:pt x="260" y="1386"/>
                  </a:cubicBezTo>
                  <a:cubicBezTo>
                    <a:pt x="297" y="1416"/>
                    <a:pt x="342" y="1434"/>
                    <a:pt x="385" y="1434"/>
                  </a:cubicBezTo>
                  <a:cubicBezTo>
                    <a:pt x="425" y="1434"/>
                    <a:pt x="464" y="1419"/>
                    <a:pt x="498" y="1386"/>
                  </a:cubicBezTo>
                  <a:cubicBezTo>
                    <a:pt x="556" y="1329"/>
                    <a:pt x="569" y="1204"/>
                    <a:pt x="498" y="1149"/>
                  </a:cubicBezTo>
                  <a:cubicBezTo>
                    <a:pt x="354" y="1037"/>
                    <a:pt x="344" y="858"/>
                    <a:pt x="411" y="697"/>
                  </a:cubicBezTo>
                  <a:cubicBezTo>
                    <a:pt x="498" y="491"/>
                    <a:pt x="701" y="393"/>
                    <a:pt x="911" y="355"/>
                  </a:cubicBezTo>
                  <a:cubicBezTo>
                    <a:pt x="993" y="340"/>
                    <a:pt x="1075" y="334"/>
                    <a:pt x="1158" y="334"/>
                  </a:cubicBezTo>
                  <a:cubicBezTo>
                    <a:pt x="1337" y="334"/>
                    <a:pt x="1517" y="362"/>
                    <a:pt x="1693" y="386"/>
                  </a:cubicBezTo>
                  <a:cubicBezTo>
                    <a:pt x="1863" y="409"/>
                    <a:pt x="2032" y="428"/>
                    <a:pt x="2201" y="428"/>
                  </a:cubicBezTo>
                  <a:cubicBezTo>
                    <a:pt x="2341" y="428"/>
                    <a:pt x="2482" y="415"/>
                    <a:pt x="2622" y="378"/>
                  </a:cubicBezTo>
                  <a:cubicBezTo>
                    <a:pt x="2815" y="329"/>
                    <a:pt x="2753" y="48"/>
                    <a:pt x="2578" y="48"/>
                  </a:cubicBezTo>
                  <a:cubicBezTo>
                    <a:pt x="2563" y="48"/>
                    <a:pt x="2548" y="50"/>
                    <a:pt x="2532" y="54"/>
                  </a:cubicBezTo>
                  <a:cubicBezTo>
                    <a:pt x="2419" y="84"/>
                    <a:pt x="2305" y="95"/>
                    <a:pt x="2190" y="95"/>
                  </a:cubicBezTo>
                  <a:cubicBezTo>
                    <a:pt x="1952" y="95"/>
                    <a:pt x="1712" y="48"/>
                    <a:pt x="1476" y="21"/>
                  </a:cubicBezTo>
                  <a:cubicBezTo>
                    <a:pt x="1371" y="9"/>
                    <a:pt x="1265" y="1"/>
                    <a:pt x="115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25"/>
            <p:cNvSpPr/>
            <p:nvPr/>
          </p:nvSpPr>
          <p:spPr>
            <a:xfrm>
              <a:off x="1983875" y="2884525"/>
              <a:ext cx="16825" cy="31325"/>
            </a:xfrm>
            <a:custGeom>
              <a:avLst/>
              <a:gdLst/>
              <a:ahLst/>
              <a:cxnLst/>
              <a:rect l="l" t="t" r="r" b="b"/>
              <a:pathLst>
                <a:path w="673" h="1253" extrusionOk="0">
                  <a:moveTo>
                    <a:pt x="475" y="360"/>
                  </a:moveTo>
                  <a:cubicBezTo>
                    <a:pt x="474" y="360"/>
                    <a:pt x="473" y="361"/>
                    <a:pt x="473" y="361"/>
                  </a:cubicBezTo>
                  <a:cubicBezTo>
                    <a:pt x="473" y="361"/>
                    <a:pt x="474" y="361"/>
                    <a:pt x="475" y="360"/>
                  </a:cubicBezTo>
                  <a:close/>
                  <a:moveTo>
                    <a:pt x="472" y="883"/>
                  </a:moveTo>
                  <a:cubicBezTo>
                    <a:pt x="472" y="883"/>
                    <a:pt x="475" y="886"/>
                    <a:pt x="484" y="894"/>
                  </a:cubicBezTo>
                  <a:lnTo>
                    <a:pt x="484" y="894"/>
                  </a:lnTo>
                  <a:cubicBezTo>
                    <a:pt x="478" y="889"/>
                    <a:pt x="472" y="883"/>
                    <a:pt x="472" y="883"/>
                  </a:cubicBezTo>
                  <a:close/>
                  <a:moveTo>
                    <a:pt x="471" y="0"/>
                  </a:moveTo>
                  <a:cubicBezTo>
                    <a:pt x="442" y="0"/>
                    <a:pt x="413" y="7"/>
                    <a:pt x="384" y="21"/>
                  </a:cubicBezTo>
                  <a:cubicBezTo>
                    <a:pt x="156" y="130"/>
                    <a:pt x="0" y="387"/>
                    <a:pt x="10" y="641"/>
                  </a:cubicBezTo>
                  <a:cubicBezTo>
                    <a:pt x="18" y="889"/>
                    <a:pt x="173" y="1135"/>
                    <a:pt x="404" y="1234"/>
                  </a:cubicBezTo>
                  <a:cubicBezTo>
                    <a:pt x="433" y="1246"/>
                    <a:pt x="464" y="1253"/>
                    <a:pt x="495" y="1253"/>
                  </a:cubicBezTo>
                  <a:cubicBezTo>
                    <a:pt x="551" y="1253"/>
                    <a:pt x="605" y="1230"/>
                    <a:pt x="635" y="1173"/>
                  </a:cubicBezTo>
                  <a:cubicBezTo>
                    <a:pt x="673" y="1102"/>
                    <a:pt x="661" y="981"/>
                    <a:pt x="575" y="944"/>
                  </a:cubicBezTo>
                  <a:cubicBezTo>
                    <a:pt x="554" y="934"/>
                    <a:pt x="534" y="925"/>
                    <a:pt x="515" y="914"/>
                  </a:cubicBezTo>
                  <a:cubicBezTo>
                    <a:pt x="505" y="908"/>
                    <a:pt x="496" y="903"/>
                    <a:pt x="488" y="896"/>
                  </a:cubicBezTo>
                  <a:cubicBezTo>
                    <a:pt x="486" y="896"/>
                    <a:pt x="485" y="895"/>
                    <a:pt x="484" y="894"/>
                  </a:cubicBezTo>
                  <a:lnTo>
                    <a:pt x="484" y="894"/>
                  </a:lnTo>
                  <a:cubicBezTo>
                    <a:pt x="468" y="879"/>
                    <a:pt x="450" y="866"/>
                    <a:pt x="436" y="849"/>
                  </a:cubicBezTo>
                  <a:cubicBezTo>
                    <a:pt x="430" y="843"/>
                    <a:pt x="424" y="836"/>
                    <a:pt x="418" y="830"/>
                  </a:cubicBezTo>
                  <a:cubicBezTo>
                    <a:pt x="418" y="830"/>
                    <a:pt x="418" y="830"/>
                    <a:pt x="418" y="830"/>
                  </a:cubicBezTo>
                  <a:lnTo>
                    <a:pt x="418" y="830"/>
                  </a:lnTo>
                  <a:cubicBezTo>
                    <a:pt x="417" y="828"/>
                    <a:pt x="415" y="825"/>
                    <a:pt x="413" y="822"/>
                  </a:cubicBezTo>
                  <a:cubicBezTo>
                    <a:pt x="402" y="805"/>
                    <a:pt x="391" y="788"/>
                    <a:pt x="381" y="771"/>
                  </a:cubicBezTo>
                  <a:cubicBezTo>
                    <a:pt x="378" y="765"/>
                    <a:pt x="375" y="759"/>
                    <a:pt x="373" y="753"/>
                  </a:cubicBezTo>
                  <a:lnTo>
                    <a:pt x="373" y="753"/>
                  </a:lnTo>
                  <a:cubicBezTo>
                    <a:pt x="373" y="754"/>
                    <a:pt x="373" y="754"/>
                    <a:pt x="373" y="754"/>
                  </a:cubicBezTo>
                  <a:cubicBezTo>
                    <a:pt x="373" y="754"/>
                    <a:pt x="372" y="753"/>
                    <a:pt x="372" y="751"/>
                  </a:cubicBezTo>
                  <a:lnTo>
                    <a:pt x="372" y="751"/>
                  </a:lnTo>
                  <a:cubicBezTo>
                    <a:pt x="372" y="752"/>
                    <a:pt x="372" y="752"/>
                    <a:pt x="373" y="753"/>
                  </a:cubicBezTo>
                  <a:lnTo>
                    <a:pt x="373" y="753"/>
                  </a:lnTo>
                  <a:cubicBezTo>
                    <a:pt x="372" y="753"/>
                    <a:pt x="372" y="752"/>
                    <a:pt x="371" y="750"/>
                  </a:cubicBezTo>
                  <a:lnTo>
                    <a:pt x="371" y="750"/>
                  </a:lnTo>
                  <a:cubicBezTo>
                    <a:pt x="371" y="751"/>
                    <a:pt x="371" y="751"/>
                    <a:pt x="372" y="751"/>
                  </a:cubicBezTo>
                  <a:lnTo>
                    <a:pt x="372" y="751"/>
                  </a:lnTo>
                  <a:cubicBezTo>
                    <a:pt x="370" y="748"/>
                    <a:pt x="368" y="744"/>
                    <a:pt x="367" y="741"/>
                  </a:cubicBezTo>
                  <a:lnTo>
                    <a:pt x="367" y="741"/>
                  </a:lnTo>
                  <a:cubicBezTo>
                    <a:pt x="369" y="745"/>
                    <a:pt x="370" y="748"/>
                    <a:pt x="371" y="750"/>
                  </a:cubicBezTo>
                  <a:lnTo>
                    <a:pt x="371" y="750"/>
                  </a:lnTo>
                  <a:cubicBezTo>
                    <a:pt x="370" y="748"/>
                    <a:pt x="368" y="744"/>
                    <a:pt x="367" y="739"/>
                  </a:cubicBezTo>
                  <a:cubicBezTo>
                    <a:pt x="359" y="718"/>
                    <a:pt x="354" y="696"/>
                    <a:pt x="349" y="674"/>
                  </a:cubicBezTo>
                  <a:cubicBezTo>
                    <a:pt x="348" y="672"/>
                    <a:pt x="347" y="668"/>
                    <a:pt x="346" y="664"/>
                  </a:cubicBezTo>
                  <a:lnTo>
                    <a:pt x="346" y="664"/>
                  </a:lnTo>
                  <a:cubicBezTo>
                    <a:pt x="345" y="656"/>
                    <a:pt x="346" y="647"/>
                    <a:pt x="346" y="641"/>
                  </a:cubicBezTo>
                  <a:cubicBezTo>
                    <a:pt x="345" y="625"/>
                    <a:pt x="346" y="609"/>
                    <a:pt x="347" y="592"/>
                  </a:cubicBezTo>
                  <a:lnTo>
                    <a:pt x="347" y="592"/>
                  </a:lnTo>
                  <a:cubicBezTo>
                    <a:pt x="347" y="596"/>
                    <a:pt x="347" y="598"/>
                    <a:pt x="347" y="598"/>
                  </a:cubicBezTo>
                  <a:cubicBezTo>
                    <a:pt x="347" y="598"/>
                    <a:pt x="347" y="593"/>
                    <a:pt x="348" y="580"/>
                  </a:cubicBezTo>
                  <a:lnTo>
                    <a:pt x="348" y="580"/>
                  </a:lnTo>
                  <a:cubicBezTo>
                    <a:pt x="347" y="584"/>
                    <a:pt x="347" y="588"/>
                    <a:pt x="347" y="592"/>
                  </a:cubicBezTo>
                  <a:lnTo>
                    <a:pt x="347" y="592"/>
                  </a:lnTo>
                  <a:cubicBezTo>
                    <a:pt x="347" y="588"/>
                    <a:pt x="347" y="581"/>
                    <a:pt x="348" y="578"/>
                  </a:cubicBezTo>
                  <a:cubicBezTo>
                    <a:pt x="350" y="567"/>
                    <a:pt x="353" y="555"/>
                    <a:pt x="356" y="545"/>
                  </a:cubicBezTo>
                  <a:cubicBezTo>
                    <a:pt x="358" y="534"/>
                    <a:pt x="361" y="523"/>
                    <a:pt x="366" y="512"/>
                  </a:cubicBezTo>
                  <a:cubicBezTo>
                    <a:pt x="368" y="505"/>
                    <a:pt x="370" y="500"/>
                    <a:pt x="371" y="497"/>
                  </a:cubicBezTo>
                  <a:lnTo>
                    <a:pt x="371" y="497"/>
                  </a:lnTo>
                  <a:cubicBezTo>
                    <a:pt x="379" y="481"/>
                    <a:pt x="388" y="465"/>
                    <a:pt x="397" y="448"/>
                  </a:cubicBezTo>
                  <a:cubicBezTo>
                    <a:pt x="403" y="439"/>
                    <a:pt x="410" y="430"/>
                    <a:pt x="416" y="420"/>
                  </a:cubicBezTo>
                  <a:cubicBezTo>
                    <a:pt x="416" y="419"/>
                    <a:pt x="417" y="418"/>
                    <a:pt x="417" y="418"/>
                  </a:cubicBezTo>
                  <a:lnTo>
                    <a:pt x="417" y="418"/>
                  </a:lnTo>
                  <a:cubicBezTo>
                    <a:pt x="417" y="417"/>
                    <a:pt x="418" y="417"/>
                    <a:pt x="418" y="417"/>
                  </a:cubicBezTo>
                  <a:cubicBezTo>
                    <a:pt x="433" y="400"/>
                    <a:pt x="449" y="383"/>
                    <a:pt x="465" y="368"/>
                  </a:cubicBezTo>
                  <a:cubicBezTo>
                    <a:pt x="472" y="362"/>
                    <a:pt x="479" y="356"/>
                    <a:pt x="485" y="350"/>
                  </a:cubicBezTo>
                  <a:lnTo>
                    <a:pt x="485" y="350"/>
                  </a:lnTo>
                  <a:cubicBezTo>
                    <a:pt x="480" y="355"/>
                    <a:pt x="477" y="358"/>
                    <a:pt x="475" y="360"/>
                  </a:cubicBezTo>
                  <a:lnTo>
                    <a:pt x="475" y="360"/>
                  </a:lnTo>
                  <a:cubicBezTo>
                    <a:pt x="478" y="357"/>
                    <a:pt x="486" y="350"/>
                    <a:pt x="490" y="348"/>
                  </a:cubicBezTo>
                  <a:cubicBezTo>
                    <a:pt x="511" y="335"/>
                    <a:pt x="532" y="322"/>
                    <a:pt x="554" y="311"/>
                  </a:cubicBezTo>
                  <a:cubicBezTo>
                    <a:pt x="634" y="274"/>
                    <a:pt x="661" y="154"/>
                    <a:pt x="615" y="82"/>
                  </a:cubicBezTo>
                  <a:cubicBezTo>
                    <a:pt x="580" y="28"/>
                    <a:pt x="52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25"/>
            <p:cNvSpPr/>
            <p:nvPr/>
          </p:nvSpPr>
          <p:spPr>
            <a:xfrm>
              <a:off x="1985225" y="2910550"/>
              <a:ext cx="87500" cy="38500"/>
            </a:xfrm>
            <a:custGeom>
              <a:avLst/>
              <a:gdLst/>
              <a:ahLst/>
              <a:cxnLst/>
              <a:rect l="l" t="t" r="r" b="b"/>
              <a:pathLst>
                <a:path w="3500" h="1540" extrusionOk="0">
                  <a:moveTo>
                    <a:pt x="517" y="0"/>
                  </a:moveTo>
                  <a:cubicBezTo>
                    <a:pt x="498" y="0"/>
                    <a:pt x="477" y="4"/>
                    <a:pt x="455" y="13"/>
                  </a:cubicBezTo>
                  <a:cubicBezTo>
                    <a:pt x="160" y="133"/>
                    <a:pt x="0" y="431"/>
                    <a:pt x="46" y="746"/>
                  </a:cubicBezTo>
                  <a:cubicBezTo>
                    <a:pt x="96" y="1084"/>
                    <a:pt x="380" y="1324"/>
                    <a:pt x="684" y="1438"/>
                  </a:cubicBezTo>
                  <a:cubicBezTo>
                    <a:pt x="905" y="1520"/>
                    <a:pt x="1145" y="1540"/>
                    <a:pt x="1386" y="1540"/>
                  </a:cubicBezTo>
                  <a:cubicBezTo>
                    <a:pt x="1564" y="1540"/>
                    <a:pt x="1742" y="1529"/>
                    <a:pt x="1913" y="1526"/>
                  </a:cubicBezTo>
                  <a:cubicBezTo>
                    <a:pt x="2369" y="1518"/>
                    <a:pt x="2826" y="1509"/>
                    <a:pt x="3283" y="1501"/>
                  </a:cubicBezTo>
                  <a:cubicBezTo>
                    <a:pt x="3497" y="1497"/>
                    <a:pt x="3499" y="1164"/>
                    <a:pt x="3286" y="1164"/>
                  </a:cubicBezTo>
                  <a:cubicBezTo>
                    <a:pt x="3285" y="1164"/>
                    <a:pt x="3284" y="1164"/>
                    <a:pt x="3283" y="1164"/>
                  </a:cubicBezTo>
                  <a:cubicBezTo>
                    <a:pt x="2742" y="1174"/>
                    <a:pt x="2197" y="1203"/>
                    <a:pt x="1655" y="1203"/>
                  </a:cubicBezTo>
                  <a:cubicBezTo>
                    <a:pt x="1521" y="1203"/>
                    <a:pt x="1387" y="1201"/>
                    <a:pt x="1253" y="1197"/>
                  </a:cubicBezTo>
                  <a:cubicBezTo>
                    <a:pt x="974" y="1187"/>
                    <a:pt x="662" y="1134"/>
                    <a:pt x="476" y="905"/>
                  </a:cubicBezTo>
                  <a:cubicBezTo>
                    <a:pt x="348" y="750"/>
                    <a:pt x="317" y="431"/>
                    <a:pt x="544" y="337"/>
                  </a:cubicBezTo>
                  <a:cubicBezTo>
                    <a:pt x="720" y="266"/>
                    <a:pt x="671" y="0"/>
                    <a:pt x="5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25"/>
            <p:cNvSpPr/>
            <p:nvPr/>
          </p:nvSpPr>
          <p:spPr>
            <a:xfrm>
              <a:off x="2042125" y="2797225"/>
              <a:ext cx="23100" cy="67825"/>
            </a:xfrm>
            <a:custGeom>
              <a:avLst/>
              <a:gdLst/>
              <a:ahLst/>
              <a:cxnLst/>
              <a:rect l="l" t="t" r="r" b="b"/>
              <a:pathLst>
                <a:path w="924" h="2713" extrusionOk="0">
                  <a:moveTo>
                    <a:pt x="715" y="1"/>
                  </a:moveTo>
                  <a:cubicBezTo>
                    <a:pt x="697" y="1"/>
                    <a:pt x="677" y="5"/>
                    <a:pt x="655" y="13"/>
                  </a:cubicBezTo>
                  <a:cubicBezTo>
                    <a:pt x="226" y="177"/>
                    <a:pt x="68" y="637"/>
                    <a:pt x="99" y="1067"/>
                  </a:cubicBezTo>
                  <a:cubicBezTo>
                    <a:pt x="131" y="1516"/>
                    <a:pt x="364" y="2057"/>
                    <a:pt x="57" y="2459"/>
                  </a:cubicBezTo>
                  <a:cubicBezTo>
                    <a:pt x="1" y="2531"/>
                    <a:pt x="45" y="2646"/>
                    <a:pt x="116" y="2689"/>
                  </a:cubicBezTo>
                  <a:cubicBezTo>
                    <a:pt x="144" y="2705"/>
                    <a:pt x="171" y="2713"/>
                    <a:pt x="197" y="2713"/>
                  </a:cubicBezTo>
                  <a:cubicBezTo>
                    <a:pt x="255" y="2713"/>
                    <a:pt x="309" y="2678"/>
                    <a:pt x="347" y="2628"/>
                  </a:cubicBezTo>
                  <a:cubicBezTo>
                    <a:pt x="623" y="2268"/>
                    <a:pt x="551" y="1797"/>
                    <a:pt x="479" y="1382"/>
                  </a:cubicBezTo>
                  <a:cubicBezTo>
                    <a:pt x="424" y="1061"/>
                    <a:pt x="346" y="489"/>
                    <a:pt x="745" y="337"/>
                  </a:cubicBezTo>
                  <a:cubicBezTo>
                    <a:pt x="923" y="268"/>
                    <a:pt x="873" y="1"/>
                    <a:pt x="71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25"/>
            <p:cNvSpPr/>
            <p:nvPr/>
          </p:nvSpPr>
          <p:spPr>
            <a:xfrm>
              <a:off x="2052650" y="2797550"/>
              <a:ext cx="33675" cy="149200"/>
            </a:xfrm>
            <a:custGeom>
              <a:avLst/>
              <a:gdLst/>
              <a:ahLst/>
              <a:cxnLst/>
              <a:rect l="l" t="t" r="r" b="b"/>
              <a:pathLst>
                <a:path w="1347" h="5968" extrusionOk="0">
                  <a:moveTo>
                    <a:pt x="475" y="0"/>
                  </a:moveTo>
                  <a:cubicBezTo>
                    <a:pt x="362" y="0"/>
                    <a:pt x="245" y="39"/>
                    <a:pt x="133" y="130"/>
                  </a:cubicBezTo>
                  <a:cubicBezTo>
                    <a:pt x="0" y="238"/>
                    <a:pt x="121" y="409"/>
                    <a:pt x="260" y="409"/>
                  </a:cubicBezTo>
                  <a:cubicBezTo>
                    <a:pt x="297" y="409"/>
                    <a:pt x="336" y="397"/>
                    <a:pt x="371" y="368"/>
                  </a:cubicBezTo>
                  <a:cubicBezTo>
                    <a:pt x="408" y="338"/>
                    <a:pt x="445" y="325"/>
                    <a:pt x="482" y="325"/>
                  </a:cubicBezTo>
                  <a:cubicBezTo>
                    <a:pt x="626" y="325"/>
                    <a:pt x="756" y="521"/>
                    <a:pt x="790" y="636"/>
                  </a:cubicBezTo>
                  <a:cubicBezTo>
                    <a:pt x="853" y="852"/>
                    <a:pt x="843" y="1091"/>
                    <a:pt x="854" y="1314"/>
                  </a:cubicBezTo>
                  <a:cubicBezTo>
                    <a:pt x="877" y="1830"/>
                    <a:pt x="894" y="2348"/>
                    <a:pt x="903" y="2867"/>
                  </a:cubicBezTo>
                  <a:cubicBezTo>
                    <a:pt x="913" y="3372"/>
                    <a:pt x="916" y="3878"/>
                    <a:pt x="914" y="4383"/>
                  </a:cubicBezTo>
                  <a:cubicBezTo>
                    <a:pt x="912" y="4634"/>
                    <a:pt x="914" y="4886"/>
                    <a:pt x="904" y="5136"/>
                  </a:cubicBezTo>
                  <a:cubicBezTo>
                    <a:pt x="897" y="5314"/>
                    <a:pt x="884" y="5543"/>
                    <a:pt x="719" y="5649"/>
                  </a:cubicBezTo>
                  <a:cubicBezTo>
                    <a:pt x="568" y="5748"/>
                    <a:pt x="661" y="5968"/>
                    <a:pt x="802" y="5968"/>
                  </a:cubicBezTo>
                  <a:cubicBezTo>
                    <a:pt x="829" y="5968"/>
                    <a:pt x="859" y="5959"/>
                    <a:pt x="889" y="5940"/>
                  </a:cubicBezTo>
                  <a:cubicBezTo>
                    <a:pt x="1346" y="5644"/>
                    <a:pt x="1245" y="4959"/>
                    <a:pt x="1249" y="4494"/>
                  </a:cubicBezTo>
                  <a:cubicBezTo>
                    <a:pt x="1254" y="3828"/>
                    <a:pt x="1248" y="3162"/>
                    <a:pt x="1232" y="2496"/>
                  </a:cubicBezTo>
                  <a:cubicBezTo>
                    <a:pt x="1223" y="2164"/>
                    <a:pt x="1212" y="1831"/>
                    <a:pt x="1198" y="1498"/>
                  </a:cubicBezTo>
                  <a:cubicBezTo>
                    <a:pt x="1186" y="1212"/>
                    <a:pt x="1192" y="912"/>
                    <a:pt x="1135" y="630"/>
                  </a:cubicBezTo>
                  <a:cubicBezTo>
                    <a:pt x="1068" y="299"/>
                    <a:pt x="786" y="0"/>
                    <a:pt x="4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25"/>
            <p:cNvSpPr/>
            <p:nvPr/>
          </p:nvSpPr>
          <p:spPr>
            <a:xfrm>
              <a:off x="2076850" y="2923325"/>
              <a:ext cx="55650" cy="10700"/>
            </a:xfrm>
            <a:custGeom>
              <a:avLst/>
              <a:gdLst/>
              <a:ahLst/>
              <a:cxnLst/>
              <a:rect l="l" t="t" r="r" b="b"/>
              <a:pathLst>
                <a:path w="2226" h="428" extrusionOk="0">
                  <a:moveTo>
                    <a:pt x="207" y="1"/>
                  </a:moveTo>
                  <a:cubicBezTo>
                    <a:pt x="1" y="1"/>
                    <a:pt x="4" y="327"/>
                    <a:pt x="217" y="338"/>
                  </a:cubicBezTo>
                  <a:cubicBezTo>
                    <a:pt x="814" y="367"/>
                    <a:pt x="1411" y="397"/>
                    <a:pt x="2009" y="427"/>
                  </a:cubicBezTo>
                  <a:cubicBezTo>
                    <a:pt x="2012" y="427"/>
                    <a:pt x="2016" y="427"/>
                    <a:pt x="2019" y="427"/>
                  </a:cubicBezTo>
                  <a:cubicBezTo>
                    <a:pt x="2226" y="427"/>
                    <a:pt x="2221" y="101"/>
                    <a:pt x="2009" y="90"/>
                  </a:cubicBezTo>
                  <a:cubicBezTo>
                    <a:pt x="1411" y="61"/>
                    <a:pt x="814" y="31"/>
                    <a:pt x="217" y="1"/>
                  </a:cubicBezTo>
                  <a:cubicBezTo>
                    <a:pt x="214" y="1"/>
                    <a:pt x="211" y="1"/>
                    <a:pt x="20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25"/>
            <p:cNvSpPr/>
            <p:nvPr/>
          </p:nvSpPr>
          <p:spPr>
            <a:xfrm>
              <a:off x="2077625" y="2859675"/>
              <a:ext cx="50325" cy="9975"/>
            </a:xfrm>
            <a:custGeom>
              <a:avLst/>
              <a:gdLst/>
              <a:ahLst/>
              <a:cxnLst/>
              <a:rect l="l" t="t" r="r" b="b"/>
              <a:pathLst>
                <a:path w="2013" h="399" extrusionOk="0">
                  <a:moveTo>
                    <a:pt x="1029" y="1"/>
                  </a:moveTo>
                  <a:cubicBezTo>
                    <a:pt x="732" y="1"/>
                    <a:pt x="435" y="24"/>
                    <a:pt x="139" y="71"/>
                  </a:cubicBezTo>
                  <a:cubicBezTo>
                    <a:pt x="49" y="85"/>
                    <a:pt x="0" y="198"/>
                    <a:pt x="22" y="279"/>
                  </a:cubicBezTo>
                  <a:cubicBezTo>
                    <a:pt x="45" y="360"/>
                    <a:pt x="115" y="399"/>
                    <a:pt x="190" y="399"/>
                  </a:cubicBezTo>
                  <a:cubicBezTo>
                    <a:pt x="203" y="399"/>
                    <a:pt x="216" y="397"/>
                    <a:pt x="228" y="395"/>
                  </a:cubicBezTo>
                  <a:cubicBezTo>
                    <a:pt x="492" y="354"/>
                    <a:pt x="760" y="333"/>
                    <a:pt x="1027" y="333"/>
                  </a:cubicBezTo>
                  <a:cubicBezTo>
                    <a:pt x="1281" y="333"/>
                    <a:pt x="1534" y="352"/>
                    <a:pt x="1784" y="389"/>
                  </a:cubicBezTo>
                  <a:cubicBezTo>
                    <a:pt x="1796" y="391"/>
                    <a:pt x="1807" y="392"/>
                    <a:pt x="1819" y="392"/>
                  </a:cubicBezTo>
                  <a:cubicBezTo>
                    <a:pt x="1896" y="392"/>
                    <a:pt x="1968" y="354"/>
                    <a:pt x="1991" y="271"/>
                  </a:cubicBezTo>
                  <a:cubicBezTo>
                    <a:pt x="2013" y="192"/>
                    <a:pt x="1964" y="78"/>
                    <a:pt x="1874" y="64"/>
                  </a:cubicBezTo>
                  <a:cubicBezTo>
                    <a:pt x="1592" y="22"/>
                    <a:pt x="1311" y="1"/>
                    <a:pt x="10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25"/>
            <p:cNvSpPr/>
            <p:nvPr/>
          </p:nvSpPr>
          <p:spPr>
            <a:xfrm>
              <a:off x="2119575" y="2861675"/>
              <a:ext cx="11350" cy="72025"/>
            </a:xfrm>
            <a:custGeom>
              <a:avLst/>
              <a:gdLst/>
              <a:ahLst/>
              <a:cxnLst/>
              <a:rect l="l" t="t" r="r" b="b"/>
              <a:pathLst>
                <a:path w="454" h="2881" extrusionOk="0">
                  <a:moveTo>
                    <a:pt x="166" y="1"/>
                  </a:moveTo>
                  <a:cubicBezTo>
                    <a:pt x="82" y="1"/>
                    <a:pt x="1" y="55"/>
                    <a:pt x="5" y="163"/>
                  </a:cubicBezTo>
                  <a:lnTo>
                    <a:pt x="113" y="2718"/>
                  </a:lnTo>
                  <a:cubicBezTo>
                    <a:pt x="117" y="2826"/>
                    <a:pt x="204" y="2880"/>
                    <a:pt x="288" y="2880"/>
                  </a:cubicBezTo>
                  <a:cubicBezTo>
                    <a:pt x="372" y="2880"/>
                    <a:pt x="453" y="2827"/>
                    <a:pt x="449" y="2718"/>
                  </a:cubicBezTo>
                  <a:lnTo>
                    <a:pt x="341" y="163"/>
                  </a:lnTo>
                  <a:cubicBezTo>
                    <a:pt x="337" y="55"/>
                    <a:pt x="250" y="1"/>
                    <a:pt x="1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25"/>
            <p:cNvSpPr/>
            <p:nvPr/>
          </p:nvSpPr>
          <p:spPr>
            <a:xfrm>
              <a:off x="2095200" y="2879625"/>
              <a:ext cx="10875" cy="8425"/>
            </a:xfrm>
            <a:custGeom>
              <a:avLst/>
              <a:gdLst/>
              <a:ahLst/>
              <a:cxnLst/>
              <a:rect l="l" t="t" r="r" b="b"/>
              <a:pathLst>
                <a:path w="435" h="337" extrusionOk="0">
                  <a:moveTo>
                    <a:pt x="218" y="0"/>
                  </a:moveTo>
                  <a:cubicBezTo>
                    <a:pt x="2" y="0"/>
                    <a:pt x="1" y="337"/>
                    <a:pt x="218" y="337"/>
                  </a:cubicBezTo>
                  <a:cubicBezTo>
                    <a:pt x="434" y="337"/>
                    <a:pt x="434" y="0"/>
                    <a:pt x="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5480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873"/>
        <p:cNvGrpSpPr/>
        <p:nvPr/>
      </p:nvGrpSpPr>
      <p:grpSpPr>
        <a:xfrm>
          <a:off x="0" y="0"/>
          <a:ext cx="0" cy="0"/>
          <a:chOff x="0" y="0"/>
          <a:chExt cx="0" cy="0"/>
        </a:xfrm>
      </p:grpSpPr>
      <p:pic>
        <p:nvPicPr>
          <p:cNvPr id="874" name="Google Shape;874;p26"/>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875" name="Google Shape;875;p26"/>
          <p:cNvSpPr txBox="1">
            <a:spLocks noGrp="1"/>
          </p:cNvSpPr>
          <p:nvPr>
            <p:ph type="title"/>
          </p:nvPr>
        </p:nvSpPr>
        <p:spPr>
          <a:xfrm>
            <a:off x="1108150" y="2036400"/>
            <a:ext cx="2160900" cy="393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6" name="Google Shape;876;p26"/>
          <p:cNvSpPr txBox="1">
            <a:spLocks noGrp="1"/>
          </p:cNvSpPr>
          <p:nvPr>
            <p:ph type="subTitle" idx="1"/>
          </p:nvPr>
        </p:nvSpPr>
        <p:spPr>
          <a:xfrm>
            <a:off x="5877950" y="2429703"/>
            <a:ext cx="2157900" cy="8688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7" name="Google Shape;877;p26"/>
          <p:cNvSpPr txBox="1">
            <a:spLocks noGrp="1"/>
          </p:cNvSpPr>
          <p:nvPr>
            <p:ph type="title" idx="2"/>
          </p:nvPr>
        </p:nvSpPr>
        <p:spPr>
          <a:xfrm>
            <a:off x="3493050" y="2036400"/>
            <a:ext cx="2157900" cy="393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8" name="Google Shape;878;p26"/>
          <p:cNvSpPr txBox="1">
            <a:spLocks noGrp="1"/>
          </p:cNvSpPr>
          <p:nvPr>
            <p:ph type="subTitle" idx="3"/>
          </p:nvPr>
        </p:nvSpPr>
        <p:spPr>
          <a:xfrm>
            <a:off x="3493050" y="2429691"/>
            <a:ext cx="2157900" cy="8688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9" name="Google Shape;879;p26"/>
          <p:cNvSpPr txBox="1">
            <a:spLocks noGrp="1"/>
          </p:cNvSpPr>
          <p:nvPr>
            <p:ph type="title" idx="4"/>
          </p:nvPr>
        </p:nvSpPr>
        <p:spPr>
          <a:xfrm>
            <a:off x="5877950" y="2036400"/>
            <a:ext cx="2157900" cy="3930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l" rtl="0">
              <a:spcBef>
                <a:spcPts val="0"/>
              </a:spcBef>
              <a:spcAft>
                <a:spcPts val="0"/>
              </a:spcAft>
              <a:buSzPts val="2400"/>
              <a:buNone/>
              <a:defRPr sz="1800">
                <a:highlight>
                  <a:schemeClr val="accent6"/>
                </a:highlight>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0" name="Google Shape;880;p26"/>
          <p:cNvSpPr txBox="1">
            <a:spLocks noGrp="1"/>
          </p:cNvSpPr>
          <p:nvPr>
            <p:ph type="subTitle" idx="5"/>
          </p:nvPr>
        </p:nvSpPr>
        <p:spPr>
          <a:xfrm>
            <a:off x="1110188" y="2429400"/>
            <a:ext cx="2158800" cy="869400"/>
          </a:xfrm>
          <a:prstGeom prst="rect">
            <a:avLst/>
          </a:prstGeom>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81" name="Google Shape;881;p26"/>
          <p:cNvSpPr txBox="1">
            <a:spLocks noGrp="1"/>
          </p:cNvSpPr>
          <p:nvPr>
            <p:ph type="title" idx="6"/>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882" name="Google Shape;882;p26"/>
          <p:cNvSpPr/>
          <p:nvPr/>
        </p:nvSpPr>
        <p:spPr>
          <a:xfrm rot="8810422">
            <a:off x="4185502" y="4143862"/>
            <a:ext cx="233233" cy="629837"/>
          </a:xfrm>
          <a:custGeom>
            <a:avLst/>
            <a:gdLst/>
            <a:ahLst/>
            <a:cxnLst/>
            <a:rect l="l" t="t" r="r" b="b"/>
            <a:pathLst>
              <a:path w="4546" h="12275" extrusionOk="0">
                <a:moveTo>
                  <a:pt x="2411" y="1"/>
                </a:moveTo>
                <a:cubicBezTo>
                  <a:pt x="2207" y="1"/>
                  <a:pt x="2004" y="30"/>
                  <a:pt x="1812" y="88"/>
                </a:cubicBezTo>
                <a:cubicBezTo>
                  <a:pt x="1288" y="247"/>
                  <a:pt x="874" y="599"/>
                  <a:pt x="614" y="1108"/>
                </a:cubicBezTo>
                <a:lnTo>
                  <a:pt x="496" y="1339"/>
                </a:lnTo>
                <a:lnTo>
                  <a:pt x="1012" y="1339"/>
                </a:lnTo>
                <a:lnTo>
                  <a:pt x="1057" y="1258"/>
                </a:lnTo>
                <a:cubicBezTo>
                  <a:pt x="1266" y="884"/>
                  <a:pt x="1564" y="638"/>
                  <a:pt x="1943" y="523"/>
                </a:cubicBezTo>
                <a:cubicBezTo>
                  <a:pt x="2093" y="478"/>
                  <a:pt x="2253" y="456"/>
                  <a:pt x="2411" y="456"/>
                </a:cubicBezTo>
                <a:cubicBezTo>
                  <a:pt x="2478" y="456"/>
                  <a:pt x="2545" y="460"/>
                  <a:pt x="2611" y="468"/>
                </a:cubicBezTo>
                <a:cubicBezTo>
                  <a:pt x="2836" y="495"/>
                  <a:pt x="3055" y="571"/>
                  <a:pt x="3244" y="684"/>
                </a:cubicBezTo>
                <a:cubicBezTo>
                  <a:pt x="3803" y="1021"/>
                  <a:pt x="4069" y="1658"/>
                  <a:pt x="3973" y="2429"/>
                </a:cubicBezTo>
                <a:lnTo>
                  <a:pt x="2979" y="10387"/>
                </a:lnTo>
                <a:cubicBezTo>
                  <a:pt x="2938" y="10714"/>
                  <a:pt x="2768" y="11503"/>
                  <a:pt x="2074" y="11753"/>
                </a:cubicBezTo>
                <a:cubicBezTo>
                  <a:pt x="1957" y="11795"/>
                  <a:pt x="1831" y="11817"/>
                  <a:pt x="1705" y="11817"/>
                </a:cubicBezTo>
                <a:cubicBezTo>
                  <a:pt x="1662" y="11817"/>
                  <a:pt x="1618" y="11814"/>
                  <a:pt x="1575" y="11809"/>
                </a:cubicBezTo>
                <a:cubicBezTo>
                  <a:pt x="1407" y="11788"/>
                  <a:pt x="1245" y="11727"/>
                  <a:pt x="1104" y="11632"/>
                </a:cubicBezTo>
                <a:cubicBezTo>
                  <a:pt x="493" y="11219"/>
                  <a:pt x="523" y="10413"/>
                  <a:pt x="564" y="10085"/>
                </a:cubicBezTo>
                <a:lnTo>
                  <a:pt x="1183" y="5121"/>
                </a:lnTo>
                <a:lnTo>
                  <a:pt x="729" y="5064"/>
                </a:lnTo>
                <a:lnTo>
                  <a:pt x="110" y="10029"/>
                </a:lnTo>
                <a:cubicBezTo>
                  <a:pt x="1" y="10897"/>
                  <a:pt x="271" y="11619"/>
                  <a:pt x="850" y="12010"/>
                </a:cubicBezTo>
                <a:cubicBezTo>
                  <a:pt x="1050" y="12146"/>
                  <a:pt x="1280" y="12233"/>
                  <a:pt x="1518" y="12262"/>
                </a:cubicBezTo>
                <a:cubicBezTo>
                  <a:pt x="1580" y="12270"/>
                  <a:pt x="1642" y="12274"/>
                  <a:pt x="1705" y="12274"/>
                </a:cubicBezTo>
                <a:cubicBezTo>
                  <a:pt x="1882" y="12274"/>
                  <a:pt x="2060" y="12244"/>
                  <a:pt x="2227" y="12181"/>
                </a:cubicBezTo>
                <a:cubicBezTo>
                  <a:pt x="2885" y="11945"/>
                  <a:pt x="3324" y="11311"/>
                  <a:pt x="3433" y="10443"/>
                </a:cubicBezTo>
                <a:lnTo>
                  <a:pt x="4426" y="2485"/>
                </a:lnTo>
                <a:cubicBezTo>
                  <a:pt x="4546" y="1528"/>
                  <a:pt x="4201" y="730"/>
                  <a:pt x="3480" y="295"/>
                </a:cubicBezTo>
                <a:cubicBezTo>
                  <a:pt x="3236" y="148"/>
                  <a:pt x="2955" y="51"/>
                  <a:pt x="2668" y="16"/>
                </a:cubicBezTo>
                <a:cubicBezTo>
                  <a:pt x="2583" y="6"/>
                  <a:pt x="2497" y="1"/>
                  <a:pt x="2411" y="1"/>
                </a:cubicBezTo>
                <a:close/>
              </a:path>
            </a:pathLst>
          </a:custGeom>
          <a:solidFill>
            <a:schemeClr val="accen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93301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4"/>
        <p:cNvGrpSpPr/>
        <p:nvPr/>
      </p:nvGrpSpPr>
      <p:grpSpPr>
        <a:xfrm>
          <a:off x="0" y="0"/>
          <a:ext cx="0" cy="0"/>
          <a:chOff x="0" y="0"/>
          <a:chExt cx="0" cy="0"/>
        </a:xfrm>
      </p:grpSpPr>
      <p:pic>
        <p:nvPicPr>
          <p:cNvPr id="895" name="Google Shape;895;p28"/>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896" name="Google Shape;896;p28"/>
          <p:cNvSpPr txBox="1">
            <a:spLocks noGrp="1"/>
          </p:cNvSpPr>
          <p:nvPr>
            <p:ph type="title"/>
          </p:nvPr>
        </p:nvSpPr>
        <p:spPr>
          <a:xfrm>
            <a:off x="1133175" y="1721213"/>
            <a:ext cx="2249400" cy="3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7" name="Google Shape;897;p28"/>
          <p:cNvSpPr txBox="1">
            <a:spLocks noGrp="1"/>
          </p:cNvSpPr>
          <p:nvPr>
            <p:ph type="subTitle" idx="1"/>
          </p:nvPr>
        </p:nvSpPr>
        <p:spPr>
          <a:xfrm>
            <a:off x="1133175" y="2086438"/>
            <a:ext cx="22494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98" name="Google Shape;898;p28"/>
          <p:cNvSpPr txBox="1">
            <a:spLocks noGrp="1"/>
          </p:cNvSpPr>
          <p:nvPr>
            <p:ph type="title" idx="2"/>
          </p:nvPr>
        </p:nvSpPr>
        <p:spPr>
          <a:xfrm>
            <a:off x="3447278" y="1721213"/>
            <a:ext cx="2249400" cy="3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9" name="Google Shape;899;p28"/>
          <p:cNvSpPr txBox="1">
            <a:spLocks noGrp="1"/>
          </p:cNvSpPr>
          <p:nvPr>
            <p:ph type="subTitle" idx="3"/>
          </p:nvPr>
        </p:nvSpPr>
        <p:spPr>
          <a:xfrm>
            <a:off x="3447278" y="2086438"/>
            <a:ext cx="22494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0" name="Google Shape;900;p28"/>
          <p:cNvSpPr txBox="1">
            <a:spLocks noGrp="1"/>
          </p:cNvSpPr>
          <p:nvPr>
            <p:ph type="title" idx="4"/>
          </p:nvPr>
        </p:nvSpPr>
        <p:spPr>
          <a:xfrm>
            <a:off x="1133175" y="3112075"/>
            <a:ext cx="22494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1" name="Google Shape;901;p28"/>
          <p:cNvSpPr txBox="1">
            <a:spLocks noGrp="1"/>
          </p:cNvSpPr>
          <p:nvPr>
            <p:ph type="subTitle" idx="5"/>
          </p:nvPr>
        </p:nvSpPr>
        <p:spPr>
          <a:xfrm>
            <a:off x="1133175" y="3477775"/>
            <a:ext cx="22494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2" name="Google Shape;902;p28"/>
          <p:cNvSpPr txBox="1">
            <a:spLocks noGrp="1"/>
          </p:cNvSpPr>
          <p:nvPr>
            <p:ph type="title" idx="6"/>
          </p:nvPr>
        </p:nvSpPr>
        <p:spPr>
          <a:xfrm>
            <a:off x="3447278" y="3112075"/>
            <a:ext cx="22494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3" name="Google Shape;903;p28"/>
          <p:cNvSpPr txBox="1">
            <a:spLocks noGrp="1"/>
          </p:cNvSpPr>
          <p:nvPr>
            <p:ph type="subTitle" idx="7"/>
          </p:nvPr>
        </p:nvSpPr>
        <p:spPr>
          <a:xfrm>
            <a:off x="3447278" y="3477775"/>
            <a:ext cx="22494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4" name="Google Shape;904;p28"/>
          <p:cNvSpPr txBox="1">
            <a:spLocks noGrp="1"/>
          </p:cNvSpPr>
          <p:nvPr>
            <p:ph type="title" idx="8"/>
          </p:nvPr>
        </p:nvSpPr>
        <p:spPr>
          <a:xfrm>
            <a:off x="5764875" y="1721225"/>
            <a:ext cx="2250000" cy="3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5" name="Google Shape;905;p28"/>
          <p:cNvSpPr txBox="1">
            <a:spLocks noGrp="1"/>
          </p:cNvSpPr>
          <p:nvPr>
            <p:ph type="subTitle" idx="9"/>
          </p:nvPr>
        </p:nvSpPr>
        <p:spPr>
          <a:xfrm>
            <a:off x="5765175" y="2086438"/>
            <a:ext cx="2249400" cy="47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6" name="Google Shape;906;p28"/>
          <p:cNvSpPr txBox="1">
            <a:spLocks noGrp="1"/>
          </p:cNvSpPr>
          <p:nvPr>
            <p:ph type="title" idx="13"/>
          </p:nvPr>
        </p:nvSpPr>
        <p:spPr>
          <a:xfrm>
            <a:off x="5765175" y="3112075"/>
            <a:ext cx="22494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 name="Google Shape;907;p28"/>
          <p:cNvSpPr txBox="1">
            <a:spLocks noGrp="1"/>
          </p:cNvSpPr>
          <p:nvPr>
            <p:ph type="subTitle" idx="14"/>
          </p:nvPr>
        </p:nvSpPr>
        <p:spPr>
          <a:xfrm>
            <a:off x="5765175" y="3477775"/>
            <a:ext cx="2249400" cy="41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08" name="Google Shape;908;p28"/>
          <p:cNvSpPr txBox="1">
            <a:spLocks noGrp="1"/>
          </p:cNvSpPr>
          <p:nvPr>
            <p:ph type="title" idx="15"/>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016020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97"/>
        <p:cNvGrpSpPr/>
        <p:nvPr/>
      </p:nvGrpSpPr>
      <p:grpSpPr>
        <a:xfrm>
          <a:off x="0" y="0"/>
          <a:ext cx="0" cy="0"/>
          <a:chOff x="0" y="0"/>
          <a:chExt cx="0" cy="0"/>
        </a:xfrm>
      </p:grpSpPr>
      <p:pic>
        <p:nvPicPr>
          <p:cNvPr id="998" name="Google Shape;998;p30"/>
          <p:cNvPicPr preferRelativeResize="0"/>
          <p:nvPr/>
        </p:nvPicPr>
        <p:blipFill>
          <a:blip r:embed="rId2">
            <a:alphaModFix/>
          </a:blip>
          <a:stretch>
            <a:fillRect/>
          </a:stretch>
        </p:blipFill>
        <p:spPr>
          <a:xfrm>
            <a:off x="1850" y="0"/>
            <a:ext cx="9140300" cy="5143501"/>
          </a:xfrm>
          <a:prstGeom prst="rect">
            <a:avLst/>
          </a:prstGeom>
          <a:noFill/>
          <a:ln>
            <a:noFill/>
          </a:ln>
        </p:spPr>
      </p:pic>
      <p:sp>
        <p:nvSpPr>
          <p:cNvPr id="999" name="Google Shape;999;p30"/>
          <p:cNvSpPr txBox="1">
            <a:spLocks noGrp="1"/>
          </p:cNvSpPr>
          <p:nvPr>
            <p:ph type="subTitle" idx="1"/>
          </p:nvPr>
        </p:nvSpPr>
        <p:spPr>
          <a:xfrm rot="-377437">
            <a:off x="1634452" y="3204977"/>
            <a:ext cx="2565447" cy="552036"/>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0" name="Google Shape;1000;p30"/>
          <p:cNvSpPr txBox="1">
            <a:spLocks noGrp="1"/>
          </p:cNvSpPr>
          <p:nvPr>
            <p:ph type="subTitle" idx="2"/>
          </p:nvPr>
        </p:nvSpPr>
        <p:spPr>
          <a:xfrm>
            <a:off x="4945650" y="3027238"/>
            <a:ext cx="2907600" cy="39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01" name="Google Shape;1001;p30"/>
          <p:cNvSpPr txBox="1">
            <a:spLocks noGrp="1"/>
          </p:cNvSpPr>
          <p:nvPr>
            <p:ph type="title" hasCustomPrompt="1"/>
          </p:nvPr>
        </p:nvSpPr>
        <p:spPr>
          <a:xfrm rot="-377619">
            <a:off x="1559454" y="2335373"/>
            <a:ext cx="2569687" cy="856861"/>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2" name="Google Shape;1002;p30"/>
          <p:cNvSpPr txBox="1">
            <a:spLocks noGrp="1"/>
          </p:cNvSpPr>
          <p:nvPr>
            <p:ph type="title" idx="3" hasCustomPrompt="1"/>
          </p:nvPr>
        </p:nvSpPr>
        <p:spPr>
          <a:xfrm>
            <a:off x="4945650" y="2158253"/>
            <a:ext cx="2907600" cy="85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003" name="Google Shape;1003;p30"/>
          <p:cNvSpPr txBox="1">
            <a:spLocks noGrp="1"/>
          </p:cNvSpPr>
          <p:nvPr>
            <p:ph type="title" idx="4"/>
          </p:nvPr>
        </p:nvSpPr>
        <p:spPr>
          <a:xfrm>
            <a:off x="1130200" y="863825"/>
            <a:ext cx="6883500" cy="564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grpSp>
        <p:nvGrpSpPr>
          <p:cNvPr id="1004" name="Google Shape;1004;p30"/>
          <p:cNvGrpSpPr/>
          <p:nvPr/>
        </p:nvGrpSpPr>
        <p:grpSpPr>
          <a:xfrm rot="-3621223" flipH="1">
            <a:off x="1118226" y="627000"/>
            <a:ext cx="280296" cy="509168"/>
            <a:chOff x="2180825" y="2820675"/>
            <a:chExt cx="136450" cy="247850"/>
          </a:xfrm>
        </p:grpSpPr>
        <p:sp>
          <p:nvSpPr>
            <p:cNvPr id="1005" name="Google Shape;1005;p30"/>
            <p:cNvSpPr/>
            <p:nvPr/>
          </p:nvSpPr>
          <p:spPr>
            <a:xfrm>
              <a:off x="2185900" y="2820675"/>
              <a:ext cx="70650" cy="103150"/>
            </a:xfrm>
            <a:custGeom>
              <a:avLst/>
              <a:gdLst/>
              <a:ahLst/>
              <a:cxnLst/>
              <a:rect l="l" t="t" r="r" b="b"/>
              <a:pathLst>
                <a:path w="2826" h="4126" extrusionOk="0">
                  <a:moveTo>
                    <a:pt x="2586" y="0"/>
                  </a:moveTo>
                  <a:cubicBezTo>
                    <a:pt x="2535" y="0"/>
                    <a:pt x="2483" y="22"/>
                    <a:pt x="2445" y="73"/>
                  </a:cubicBezTo>
                  <a:cubicBezTo>
                    <a:pt x="1561" y="1279"/>
                    <a:pt x="885" y="2618"/>
                    <a:pt x="81" y="3878"/>
                  </a:cubicBezTo>
                  <a:cubicBezTo>
                    <a:pt x="0" y="4005"/>
                    <a:pt x="117" y="4125"/>
                    <a:pt x="234" y="4125"/>
                  </a:cubicBezTo>
                  <a:cubicBezTo>
                    <a:pt x="285" y="4125"/>
                    <a:pt x="337" y="4102"/>
                    <a:pt x="372" y="4047"/>
                  </a:cubicBezTo>
                  <a:cubicBezTo>
                    <a:pt x="1176" y="2789"/>
                    <a:pt x="1851" y="1449"/>
                    <a:pt x="2736" y="243"/>
                  </a:cubicBezTo>
                  <a:cubicBezTo>
                    <a:pt x="2825" y="120"/>
                    <a:pt x="2708" y="0"/>
                    <a:pt x="25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30"/>
            <p:cNvSpPr/>
            <p:nvPr/>
          </p:nvSpPr>
          <p:spPr>
            <a:xfrm>
              <a:off x="2248950" y="2821650"/>
              <a:ext cx="67675" cy="100275"/>
            </a:xfrm>
            <a:custGeom>
              <a:avLst/>
              <a:gdLst/>
              <a:ahLst/>
              <a:cxnLst/>
              <a:rect l="l" t="t" r="r" b="b"/>
              <a:pathLst>
                <a:path w="2707" h="4011" extrusionOk="0">
                  <a:moveTo>
                    <a:pt x="239" y="0"/>
                  </a:moveTo>
                  <a:cubicBezTo>
                    <a:pt x="117" y="0"/>
                    <a:pt x="0" y="120"/>
                    <a:pt x="90" y="243"/>
                  </a:cubicBezTo>
                  <a:cubicBezTo>
                    <a:pt x="940" y="1408"/>
                    <a:pt x="1695" y="2639"/>
                    <a:pt x="2348" y="3925"/>
                  </a:cubicBezTo>
                  <a:cubicBezTo>
                    <a:pt x="2379" y="3985"/>
                    <a:pt x="2429" y="4010"/>
                    <a:pt x="2479" y="4010"/>
                  </a:cubicBezTo>
                  <a:cubicBezTo>
                    <a:pt x="2590" y="4010"/>
                    <a:pt x="2707" y="3888"/>
                    <a:pt x="2639" y="3755"/>
                  </a:cubicBezTo>
                  <a:cubicBezTo>
                    <a:pt x="1985" y="2470"/>
                    <a:pt x="1230" y="1239"/>
                    <a:pt x="380" y="73"/>
                  </a:cubicBezTo>
                  <a:cubicBezTo>
                    <a:pt x="342" y="22"/>
                    <a:pt x="290" y="0"/>
                    <a:pt x="2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007;p30"/>
            <p:cNvSpPr/>
            <p:nvPr/>
          </p:nvSpPr>
          <p:spPr>
            <a:xfrm>
              <a:off x="2187850" y="2917575"/>
              <a:ext cx="33525" cy="8450"/>
            </a:xfrm>
            <a:custGeom>
              <a:avLst/>
              <a:gdLst/>
              <a:ahLst/>
              <a:cxnLst/>
              <a:rect l="l" t="t" r="r" b="b"/>
              <a:pathLst>
                <a:path w="1341" h="338" extrusionOk="0">
                  <a:moveTo>
                    <a:pt x="172" y="0"/>
                  </a:moveTo>
                  <a:cubicBezTo>
                    <a:pt x="84" y="0"/>
                    <a:pt x="0" y="78"/>
                    <a:pt x="3" y="169"/>
                  </a:cubicBezTo>
                  <a:cubicBezTo>
                    <a:pt x="8" y="260"/>
                    <a:pt x="78" y="337"/>
                    <a:pt x="172" y="337"/>
                  </a:cubicBezTo>
                  <a:lnTo>
                    <a:pt x="1168" y="337"/>
                  </a:lnTo>
                  <a:cubicBezTo>
                    <a:pt x="1256" y="337"/>
                    <a:pt x="1341" y="259"/>
                    <a:pt x="1336" y="169"/>
                  </a:cubicBezTo>
                  <a:cubicBezTo>
                    <a:pt x="1332" y="77"/>
                    <a:pt x="1263" y="0"/>
                    <a:pt x="1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008;p30"/>
            <p:cNvSpPr/>
            <p:nvPr/>
          </p:nvSpPr>
          <p:spPr>
            <a:xfrm>
              <a:off x="2182150" y="2920100"/>
              <a:ext cx="43525" cy="132350"/>
            </a:xfrm>
            <a:custGeom>
              <a:avLst/>
              <a:gdLst/>
              <a:ahLst/>
              <a:cxnLst/>
              <a:rect l="l" t="t" r="r" b="b"/>
              <a:pathLst>
                <a:path w="1741" h="5294" extrusionOk="0">
                  <a:moveTo>
                    <a:pt x="1537" y="0"/>
                  </a:moveTo>
                  <a:cubicBezTo>
                    <a:pt x="1453" y="0"/>
                    <a:pt x="1369" y="54"/>
                    <a:pt x="1369" y="162"/>
                  </a:cubicBezTo>
                  <a:cubicBezTo>
                    <a:pt x="1366" y="1152"/>
                    <a:pt x="1363" y="2142"/>
                    <a:pt x="1360" y="3132"/>
                  </a:cubicBezTo>
                  <a:cubicBezTo>
                    <a:pt x="1359" y="3552"/>
                    <a:pt x="1373" y="4001"/>
                    <a:pt x="1195" y="4392"/>
                  </a:cubicBezTo>
                  <a:cubicBezTo>
                    <a:pt x="1060" y="4690"/>
                    <a:pt x="766" y="4959"/>
                    <a:pt x="431" y="4959"/>
                  </a:cubicBezTo>
                  <a:cubicBezTo>
                    <a:pt x="383" y="4959"/>
                    <a:pt x="334" y="4954"/>
                    <a:pt x="285" y="4942"/>
                  </a:cubicBezTo>
                  <a:cubicBezTo>
                    <a:pt x="270" y="4939"/>
                    <a:pt x="256" y="4937"/>
                    <a:pt x="242" y="4937"/>
                  </a:cubicBezTo>
                  <a:cubicBezTo>
                    <a:pt x="64" y="4937"/>
                    <a:pt x="0" y="5220"/>
                    <a:pt x="196" y="5267"/>
                  </a:cubicBezTo>
                  <a:cubicBezTo>
                    <a:pt x="272" y="5285"/>
                    <a:pt x="347" y="5294"/>
                    <a:pt x="422" y="5294"/>
                  </a:cubicBezTo>
                  <a:cubicBezTo>
                    <a:pt x="749" y="5294"/>
                    <a:pt x="1058" y="5132"/>
                    <a:pt x="1276" y="4880"/>
                  </a:cubicBezTo>
                  <a:cubicBezTo>
                    <a:pt x="1585" y="4523"/>
                    <a:pt x="1670" y="4049"/>
                    <a:pt x="1690" y="3591"/>
                  </a:cubicBezTo>
                  <a:cubicBezTo>
                    <a:pt x="1740" y="2452"/>
                    <a:pt x="1701" y="1303"/>
                    <a:pt x="1704" y="162"/>
                  </a:cubicBezTo>
                  <a:cubicBezTo>
                    <a:pt x="1705" y="55"/>
                    <a:pt x="1621" y="0"/>
                    <a:pt x="15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0"/>
            <p:cNvSpPr/>
            <p:nvPr/>
          </p:nvSpPr>
          <p:spPr>
            <a:xfrm>
              <a:off x="2180825" y="2917725"/>
              <a:ext cx="111600" cy="150800"/>
            </a:xfrm>
            <a:custGeom>
              <a:avLst/>
              <a:gdLst/>
              <a:ahLst/>
              <a:cxnLst/>
              <a:rect l="l" t="t" r="r" b="b"/>
              <a:pathLst>
                <a:path w="4464" h="6032" extrusionOk="0">
                  <a:moveTo>
                    <a:pt x="4293" y="0"/>
                  </a:moveTo>
                  <a:cubicBezTo>
                    <a:pt x="4209" y="0"/>
                    <a:pt x="4124" y="54"/>
                    <a:pt x="4123" y="163"/>
                  </a:cubicBezTo>
                  <a:cubicBezTo>
                    <a:pt x="4115" y="963"/>
                    <a:pt x="4110" y="1765"/>
                    <a:pt x="4114" y="2567"/>
                  </a:cubicBezTo>
                  <a:cubicBezTo>
                    <a:pt x="4117" y="3117"/>
                    <a:pt x="4154" y="3671"/>
                    <a:pt x="4024" y="4212"/>
                  </a:cubicBezTo>
                  <a:cubicBezTo>
                    <a:pt x="3869" y="4870"/>
                    <a:pt x="3476" y="5433"/>
                    <a:pt x="2801" y="5620"/>
                  </a:cubicBezTo>
                  <a:cubicBezTo>
                    <a:pt x="2605" y="5674"/>
                    <a:pt x="2408" y="5698"/>
                    <a:pt x="2212" y="5698"/>
                  </a:cubicBezTo>
                  <a:cubicBezTo>
                    <a:pt x="1542" y="5698"/>
                    <a:pt x="878" y="5423"/>
                    <a:pt x="265" y="5171"/>
                  </a:cubicBezTo>
                  <a:cubicBezTo>
                    <a:pt x="243" y="5162"/>
                    <a:pt x="223" y="5157"/>
                    <a:pt x="203" y="5157"/>
                  </a:cubicBezTo>
                  <a:cubicBezTo>
                    <a:pt x="50" y="5157"/>
                    <a:pt x="0" y="5422"/>
                    <a:pt x="176" y="5495"/>
                  </a:cubicBezTo>
                  <a:cubicBezTo>
                    <a:pt x="826" y="5762"/>
                    <a:pt x="1503" y="6032"/>
                    <a:pt x="2211" y="6032"/>
                  </a:cubicBezTo>
                  <a:cubicBezTo>
                    <a:pt x="2323" y="6032"/>
                    <a:pt x="2436" y="6025"/>
                    <a:pt x="2551" y="6010"/>
                  </a:cubicBezTo>
                  <a:cubicBezTo>
                    <a:pt x="3264" y="5919"/>
                    <a:pt x="3858" y="5506"/>
                    <a:pt x="4160" y="4850"/>
                  </a:cubicBezTo>
                  <a:cubicBezTo>
                    <a:pt x="4433" y="4257"/>
                    <a:pt x="4463" y="3617"/>
                    <a:pt x="4454" y="2976"/>
                  </a:cubicBezTo>
                  <a:cubicBezTo>
                    <a:pt x="4446" y="2425"/>
                    <a:pt x="4448" y="1873"/>
                    <a:pt x="4451" y="1322"/>
                  </a:cubicBezTo>
                  <a:cubicBezTo>
                    <a:pt x="4453" y="936"/>
                    <a:pt x="4455" y="549"/>
                    <a:pt x="4459" y="163"/>
                  </a:cubicBezTo>
                  <a:cubicBezTo>
                    <a:pt x="4460" y="54"/>
                    <a:pt x="4377" y="0"/>
                    <a:pt x="42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0"/>
            <p:cNvSpPr/>
            <p:nvPr/>
          </p:nvSpPr>
          <p:spPr>
            <a:xfrm>
              <a:off x="2286250" y="2917575"/>
              <a:ext cx="31025" cy="8450"/>
            </a:xfrm>
            <a:custGeom>
              <a:avLst/>
              <a:gdLst/>
              <a:ahLst/>
              <a:cxnLst/>
              <a:rect l="l" t="t" r="r" b="b"/>
              <a:pathLst>
                <a:path w="1241" h="338" extrusionOk="0">
                  <a:moveTo>
                    <a:pt x="171" y="0"/>
                  </a:moveTo>
                  <a:cubicBezTo>
                    <a:pt x="84" y="0"/>
                    <a:pt x="0" y="78"/>
                    <a:pt x="4" y="169"/>
                  </a:cubicBezTo>
                  <a:cubicBezTo>
                    <a:pt x="7" y="260"/>
                    <a:pt x="78" y="337"/>
                    <a:pt x="171" y="337"/>
                  </a:cubicBezTo>
                  <a:lnTo>
                    <a:pt x="1069" y="337"/>
                  </a:lnTo>
                  <a:cubicBezTo>
                    <a:pt x="1156" y="337"/>
                    <a:pt x="1240" y="259"/>
                    <a:pt x="1237" y="169"/>
                  </a:cubicBezTo>
                  <a:cubicBezTo>
                    <a:pt x="1233" y="77"/>
                    <a:pt x="1163" y="0"/>
                    <a:pt x="10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11" name="Google Shape;1011;p30"/>
          <p:cNvGrpSpPr/>
          <p:nvPr/>
        </p:nvGrpSpPr>
        <p:grpSpPr>
          <a:xfrm rot="-7686134" flipH="1">
            <a:off x="4581272" y="3939135"/>
            <a:ext cx="280300" cy="509162"/>
            <a:chOff x="2180825" y="2820675"/>
            <a:chExt cx="136450" cy="247850"/>
          </a:xfrm>
        </p:grpSpPr>
        <p:sp>
          <p:nvSpPr>
            <p:cNvPr id="1012" name="Google Shape;1012;p30"/>
            <p:cNvSpPr/>
            <p:nvPr/>
          </p:nvSpPr>
          <p:spPr>
            <a:xfrm>
              <a:off x="2185900" y="2820675"/>
              <a:ext cx="70650" cy="103150"/>
            </a:xfrm>
            <a:custGeom>
              <a:avLst/>
              <a:gdLst/>
              <a:ahLst/>
              <a:cxnLst/>
              <a:rect l="l" t="t" r="r" b="b"/>
              <a:pathLst>
                <a:path w="2826" h="4126" extrusionOk="0">
                  <a:moveTo>
                    <a:pt x="2586" y="0"/>
                  </a:moveTo>
                  <a:cubicBezTo>
                    <a:pt x="2535" y="0"/>
                    <a:pt x="2483" y="22"/>
                    <a:pt x="2445" y="73"/>
                  </a:cubicBezTo>
                  <a:cubicBezTo>
                    <a:pt x="1561" y="1279"/>
                    <a:pt x="885" y="2618"/>
                    <a:pt x="81" y="3878"/>
                  </a:cubicBezTo>
                  <a:cubicBezTo>
                    <a:pt x="0" y="4005"/>
                    <a:pt x="117" y="4125"/>
                    <a:pt x="234" y="4125"/>
                  </a:cubicBezTo>
                  <a:cubicBezTo>
                    <a:pt x="285" y="4125"/>
                    <a:pt x="337" y="4102"/>
                    <a:pt x="372" y="4047"/>
                  </a:cubicBezTo>
                  <a:cubicBezTo>
                    <a:pt x="1176" y="2789"/>
                    <a:pt x="1851" y="1449"/>
                    <a:pt x="2736" y="243"/>
                  </a:cubicBezTo>
                  <a:cubicBezTo>
                    <a:pt x="2825" y="120"/>
                    <a:pt x="2708" y="0"/>
                    <a:pt x="25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0"/>
            <p:cNvSpPr/>
            <p:nvPr/>
          </p:nvSpPr>
          <p:spPr>
            <a:xfrm>
              <a:off x="2248950" y="2821650"/>
              <a:ext cx="67675" cy="100275"/>
            </a:xfrm>
            <a:custGeom>
              <a:avLst/>
              <a:gdLst/>
              <a:ahLst/>
              <a:cxnLst/>
              <a:rect l="l" t="t" r="r" b="b"/>
              <a:pathLst>
                <a:path w="2707" h="4011" extrusionOk="0">
                  <a:moveTo>
                    <a:pt x="239" y="0"/>
                  </a:moveTo>
                  <a:cubicBezTo>
                    <a:pt x="117" y="0"/>
                    <a:pt x="0" y="120"/>
                    <a:pt x="90" y="243"/>
                  </a:cubicBezTo>
                  <a:cubicBezTo>
                    <a:pt x="940" y="1408"/>
                    <a:pt x="1695" y="2639"/>
                    <a:pt x="2348" y="3925"/>
                  </a:cubicBezTo>
                  <a:cubicBezTo>
                    <a:pt x="2379" y="3985"/>
                    <a:pt x="2429" y="4010"/>
                    <a:pt x="2479" y="4010"/>
                  </a:cubicBezTo>
                  <a:cubicBezTo>
                    <a:pt x="2590" y="4010"/>
                    <a:pt x="2707" y="3888"/>
                    <a:pt x="2639" y="3755"/>
                  </a:cubicBezTo>
                  <a:cubicBezTo>
                    <a:pt x="1985" y="2470"/>
                    <a:pt x="1230" y="1239"/>
                    <a:pt x="380" y="73"/>
                  </a:cubicBezTo>
                  <a:cubicBezTo>
                    <a:pt x="342" y="22"/>
                    <a:pt x="290" y="0"/>
                    <a:pt x="2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0"/>
            <p:cNvSpPr/>
            <p:nvPr/>
          </p:nvSpPr>
          <p:spPr>
            <a:xfrm>
              <a:off x="2187850" y="2917575"/>
              <a:ext cx="33525" cy="8450"/>
            </a:xfrm>
            <a:custGeom>
              <a:avLst/>
              <a:gdLst/>
              <a:ahLst/>
              <a:cxnLst/>
              <a:rect l="l" t="t" r="r" b="b"/>
              <a:pathLst>
                <a:path w="1341" h="338" extrusionOk="0">
                  <a:moveTo>
                    <a:pt x="172" y="0"/>
                  </a:moveTo>
                  <a:cubicBezTo>
                    <a:pt x="84" y="0"/>
                    <a:pt x="0" y="78"/>
                    <a:pt x="3" y="169"/>
                  </a:cubicBezTo>
                  <a:cubicBezTo>
                    <a:pt x="8" y="260"/>
                    <a:pt x="78" y="337"/>
                    <a:pt x="172" y="337"/>
                  </a:cubicBezTo>
                  <a:lnTo>
                    <a:pt x="1168" y="337"/>
                  </a:lnTo>
                  <a:cubicBezTo>
                    <a:pt x="1256" y="337"/>
                    <a:pt x="1341" y="259"/>
                    <a:pt x="1336" y="169"/>
                  </a:cubicBezTo>
                  <a:cubicBezTo>
                    <a:pt x="1332" y="77"/>
                    <a:pt x="1263" y="0"/>
                    <a:pt x="1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0"/>
            <p:cNvSpPr/>
            <p:nvPr/>
          </p:nvSpPr>
          <p:spPr>
            <a:xfrm>
              <a:off x="2182150" y="2920100"/>
              <a:ext cx="43525" cy="132350"/>
            </a:xfrm>
            <a:custGeom>
              <a:avLst/>
              <a:gdLst/>
              <a:ahLst/>
              <a:cxnLst/>
              <a:rect l="l" t="t" r="r" b="b"/>
              <a:pathLst>
                <a:path w="1741" h="5294" extrusionOk="0">
                  <a:moveTo>
                    <a:pt x="1537" y="0"/>
                  </a:moveTo>
                  <a:cubicBezTo>
                    <a:pt x="1453" y="0"/>
                    <a:pt x="1369" y="54"/>
                    <a:pt x="1369" y="162"/>
                  </a:cubicBezTo>
                  <a:cubicBezTo>
                    <a:pt x="1366" y="1152"/>
                    <a:pt x="1363" y="2142"/>
                    <a:pt x="1360" y="3132"/>
                  </a:cubicBezTo>
                  <a:cubicBezTo>
                    <a:pt x="1359" y="3552"/>
                    <a:pt x="1373" y="4001"/>
                    <a:pt x="1195" y="4392"/>
                  </a:cubicBezTo>
                  <a:cubicBezTo>
                    <a:pt x="1060" y="4690"/>
                    <a:pt x="766" y="4959"/>
                    <a:pt x="431" y="4959"/>
                  </a:cubicBezTo>
                  <a:cubicBezTo>
                    <a:pt x="383" y="4959"/>
                    <a:pt x="334" y="4954"/>
                    <a:pt x="285" y="4942"/>
                  </a:cubicBezTo>
                  <a:cubicBezTo>
                    <a:pt x="270" y="4939"/>
                    <a:pt x="256" y="4937"/>
                    <a:pt x="242" y="4937"/>
                  </a:cubicBezTo>
                  <a:cubicBezTo>
                    <a:pt x="64" y="4937"/>
                    <a:pt x="0" y="5220"/>
                    <a:pt x="196" y="5267"/>
                  </a:cubicBezTo>
                  <a:cubicBezTo>
                    <a:pt x="272" y="5285"/>
                    <a:pt x="347" y="5294"/>
                    <a:pt x="422" y="5294"/>
                  </a:cubicBezTo>
                  <a:cubicBezTo>
                    <a:pt x="749" y="5294"/>
                    <a:pt x="1058" y="5132"/>
                    <a:pt x="1276" y="4880"/>
                  </a:cubicBezTo>
                  <a:cubicBezTo>
                    <a:pt x="1585" y="4523"/>
                    <a:pt x="1670" y="4049"/>
                    <a:pt x="1690" y="3591"/>
                  </a:cubicBezTo>
                  <a:cubicBezTo>
                    <a:pt x="1740" y="2452"/>
                    <a:pt x="1701" y="1303"/>
                    <a:pt x="1704" y="162"/>
                  </a:cubicBezTo>
                  <a:cubicBezTo>
                    <a:pt x="1705" y="55"/>
                    <a:pt x="1621" y="0"/>
                    <a:pt x="15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0"/>
            <p:cNvSpPr/>
            <p:nvPr/>
          </p:nvSpPr>
          <p:spPr>
            <a:xfrm>
              <a:off x="2180825" y="2917725"/>
              <a:ext cx="111600" cy="150800"/>
            </a:xfrm>
            <a:custGeom>
              <a:avLst/>
              <a:gdLst/>
              <a:ahLst/>
              <a:cxnLst/>
              <a:rect l="l" t="t" r="r" b="b"/>
              <a:pathLst>
                <a:path w="4464" h="6032" extrusionOk="0">
                  <a:moveTo>
                    <a:pt x="4293" y="0"/>
                  </a:moveTo>
                  <a:cubicBezTo>
                    <a:pt x="4209" y="0"/>
                    <a:pt x="4124" y="54"/>
                    <a:pt x="4123" y="163"/>
                  </a:cubicBezTo>
                  <a:cubicBezTo>
                    <a:pt x="4115" y="963"/>
                    <a:pt x="4110" y="1765"/>
                    <a:pt x="4114" y="2567"/>
                  </a:cubicBezTo>
                  <a:cubicBezTo>
                    <a:pt x="4117" y="3117"/>
                    <a:pt x="4154" y="3671"/>
                    <a:pt x="4024" y="4212"/>
                  </a:cubicBezTo>
                  <a:cubicBezTo>
                    <a:pt x="3869" y="4870"/>
                    <a:pt x="3476" y="5433"/>
                    <a:pt x="2801" y="5620"/>
                  </a:cubicBezTo>
                  <a:cubicBezTo>
                    <a:pt x="2605" y="5674"/>
                    <a:pt x="2408" y="5698"/>
                    <a:pt x="2212" y="5698"/>
                  </a:cubicBezTo>
                  <a:cubicBezTo>
                    <a:pt x="1542" y="5698"/>
                    <a:pt x="878" y="5423"/>
                    <a:pt x="265" y="5171"/>
                  </a:cubicBezTo>
                  <a:cubicBezTo>
                    <a:pt x="243" y="5162"/>
                    <a:pt x="223" y="5157"/>
                    <a:pt x="203" y="5157"/>
                  </a:cubicBezTo>
                  <a:cubicBezTo>
                    <a:pt x="50" y="5157"/>
                    <a:pt x="0" y="5422"/>
                    <a:pt x="176" y="5495"/>
                  </a:cubicBezTo>
                  <a:cubicBezTo>
                    <a:pt x="826" y="5762"/>
                    <a:pt x="1503" y="6032"/>
                    <a:pt x="2211" y="6032"/>
                  </a:cubicBezTo>
                  <a:cubicBezTo>
                    <a:pt x="2323" y="6032"/>
                    <a:pt x="2436" y="6025"/>
                    <a:pt x="2551" y="6010"/>
                  </a:cubicBezTo>
                  <a:cubicBezTo>
                    <a:pt x="3264" y="5919"/>
                    <a:pt x="3858" y="5506"/>
                    <a:pt x="4160" y="4850"/>
                  </a:cubicBezTo>
                  <a:cubicBezTo>
                    <a:pt x="4433" y="4257"/>
                    <a:pt x="4463" y="3617"/>
                    <a:pt x="4454" y="2976"/>
                  </a:cubicBezTo>
                  <a:cubicBezTo>
                    <a:pt x="4446" y="2425"/>
                    <a:pt x="4448" y="1873"/>
                    <a:pt x="4451" y="1322"/>
                  </a:cubicBezTo>
                  <a:cubicBezTo>
                    <a:pt x="4453" y="936"/>
                    <a:pt x="4455" y="549"/>
                    <a:pt x="4459" y="163"/>
                  </a:cubicBezTo>
                  <a:cubicBezTo>
                    <a:pt x="4460" y="54"/>
                    <a:pt x="4377" y="0"/>
                    <a:pt x="42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0"/>
            <p:cNvSpPr/>
            <p:nvPr/>
          </p:nvSpPr>
          <p:spPr>
            <a:xfrm>
              <a:off x="2286250" y="2917575"/>
              <a:ext cx="31025" cy="8450"/>
            </a:xfrm>
            <a:custGeom>
              <a:avLst/>
              <a:gdLst/>
              <a:ahLst/>
              <a:cxnLst/>
              <a:rect l="l" t="t" r="r" b="b"/>
              <a:pathLst>
                <a:path w="1241" h="338" extrusionOk="0">
                  <a:moveTo>
                    <a:pt x="171" y="0"/>
                  </a:moveTo>
                  <a:cubicBezTo>
                    <a:pt x="84" y="0"/>
                    <a:pt x="0" y="78"/>
                    <a:pt x="4" y="169"/>
                  </a:cubicBezTo>
                  <a:cubicBezTo>
                    <a:pt x="7" y="260"/>
                    <a:pt x="78" y="337"/>
                    <a:pt x="171" y="337"/>
                  </a:cubicBezTo>
                  <a:lnTo>
                    <a:pt x="1069" y="337"/>
                  </a:lnTo>
                  <a:cubicBezTo>
                    <a:pt x="1156" y="337"/>
                    <a:pt x="1240" y="259"/>
                    <a:pt x="1237" y="169"/>
                  </a:cubicBezTo>
                  <a:cubicBezTo>
                    <a:pt x="1233" y="77"/>
                    <a:pt x="1163" y="0"/>
                    <a:pt x="10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49628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53"/>
        <p:cNvGrpSpPr/>
        <p:nvPr/>
      </p:nvGrpSpPr>
      <p:grpSpPr>
        <a:xfrm>
          <a:off x="0" y="0"/>
          <a:ext cx="0" cy="0"/>
          <a:chOff x="0" y="0"/>
          <a:chExt cx="0" cy="0"/>
        </a:xfrm>
      </p:grpSpPr>
      <p:pic>
        <p:nvPicPr>
          <p:cNvPr id="1054" name="Google Shape;1054;p32"/>
          <p:cNvPicPr preferRelativeResize="0"/>
          <p:nvPr/>
        </p:nvPicPr>
        <p:blipFill>
          <a:blip r:embed="rId2">
            <a:alphaModFix/>
          </a:blip>
          <a:stretch>
            <a:fillRect/>
          </a:stretch>
        </p:blipFill>
        <p:spPr>
          <a:xfrm>
            <a:off x="1850" y="0"/>
            <a:ext cx="9140300" cy="5143501"/>
          </a:xfrm>
          <a:prstGeom prst="rect">
            <a:avLst/>
          </a:prstGeom>
          <a:noFill/>
          <a:ln>
            <a:noFill/>
          </a:ln>
        </p:spPr>
      </p:pic>
    </p:spTree>
    <p:extLst>
      <p:ext uri="{BB962C8B-B14F-4D97-AF65-F5344CB8AC3E}">
        <p14:creationId xmlns:p14="http://schemas.microsoft.com/office/powerpoint/2010/main" val="1025208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55"/>
        <p:cNvGrpSpPr/>
        <p:nvPr/>
      </p:nvGrpSpPr>
      <p:grpSpPr>
        <a:xfrm>
          <a:off x="0" y="0"/>
          <a:ext cx="0" cy="0"/>
          <a:chOff x="0" y="0"/>
          <a:chExt cx="0" cy="0"/>
        </a:xfrm>
      </p:grpSpPr>
      <p:pic>
        <p:nvPicPr>
          <p:cNvPr id="1056" name="Google Shape;1056;p33"/>
          <p:cNvPicPr preferRelativeResize="0"/>
          <p:nvPr/>
        </p:nvPicPr>
        <p:blipFill rotWithShape="1">
          <a:blip r:embed="rId2">
            <a:alphaModFix/>
          </a:blip>
          <a:srcRect/>
          <a:stretch/>
        </p:blipFill>
        <p:spPr>
          <a:xfrm>
            <a:off x="1850" y="0"/>
            <a:ext cx="9140300" cy="5143501"/>
          </a:xfrm>
          <a:prstGeom prst="rect">
            <a:avLst/>
          </a:prstGeom>
          <a:noFill/>
          <a:ln>
            <a:noFill/>
          </a:ln>
        </p:spPr>
      </p:pic>
      <p:sp>
        <p:nvSpPr>
          <p:cNvPr id="1057" name="Google Shape;1057;p33"/>
          <p:cNvSpPr/>
          <p:nvPr/>
        </p:nvSpPr>
        <p:spPr>
          <a:xfrm>
            <a:off x="4464438" y="340538"/>
            <a:ext cx="215121" cy="4685872"/>
          </a:xfrm>
          <a:custGeom>
            <a:avLst/>
            <a:gdLst/>
            <a:ahLst/>
            <a:cxnLst/>
            <a:rect l="l" t="t" r="r" b="b"/>
            <a:pathLst>
              <a:path w="2630" h="57288" extrusionOk="0">
                <a:moveTo>
                  <a:pt x="1315" y="0"/>
                </a:moveTo>
                <a:cubicBezTo>
                  <a:pt x="585" y="0"/>
                  <a:pt x="1" y="110"/>
                  <a:pt x="1" y="110"/>
                </a:cubicBezTo>
                <a:lnTo>
                  <a:pt x="1" y="57287"/>
                </a:lnTo>
                <a:lnTo>
                  <a:pt x="1348" y="56219"/>
                </a:lnTo>
                <a:lnTo>
                  <a:pt x="2630" y="57287"/>
                </a:lnTo>
                <a:lnTo>
                  <a:pt x="2630" y="110"/>
                </a:lnTo>
                <a:cubicBezTo>
                  <a:pt x="2630" y="110"/>
                  <a:pt x="2045" y="0"/>
                  <a:pt x="1315" y="0"/>
                </a:cubicBezTo>
                <a:close/>
              </a:path>
            </a:pathLst>
          </a:custGeom>
          <a:solidFill>
            <a:srgbClr val="D67A5E"/>
          </a:solidFill>
          <a:ln>
            <a:noFill/>
          </a:ln>
          <a:effectLst>
            <a:outerShdw blurRad="57150" dist="19050" dir="4380000" algn="bl" rotWithShape="0">
              <a:srgbClr val="000000">
                <a:alpha val="34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0218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10/6/2024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1pPr>
            <a:lvl2pPr marL="914400" lvl="1"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2pPr>
            <a:lvl3pPr marL="1371600" lvl="2"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3pPr>
            <a:lvl4pPr marL="1828800" lvl="3"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4pPr>
            <a:lvl5pPr marL="2286000" lvl="4"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5pPr>
            <a:lvl6pPr marL="2743200" lvl="5"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6pPr>
            <a:lvl7pPr marL="3200400" lvl="6"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7pPr>
            <a:lvl8pPr marL="3657600" lvl="7" indent="-317500">
              <a:lnSpc>
                <a:spcPct val="100000"/>
              </a:lnSpc>
              <a:spcBef>
                <a:spcPts val="1600"/>
              </a:spcBef>
              <a:spcAft>
                <a:spcPts val="0"/>
              </a:spcAft>
              <a:buClr>
                <a:schemeClr val="accent1"/>
              </a:buClr>
              <a:buSzPts val="1400"/>
              <a:buFont typeface="Work Sans"/>
              <a:buChar char="○"/>
              <a:defRPr>
                <a:solidFill>
                  <a:schemeClr val="accent1"/>
                </a:solidFill>
                <a:latin typeface="Work Sans"/>
                <a:ea typeface="Work Sans"/>
                <a:cs typeface="Work Sans"/>
                <a:sym typeface="Work Sans"/>
              </a:defRPr>
            </a:lvl8pPr>
            <a:lvl9pPr marL="4114800" lvl="8" indent="-317500">
              <a:lnSpc>
                <a:spcPct val="100000"/>
              </a:lnSpc>
              <a:spcBef>
                <a:spcPts val="1600"/>
              </a:spcBef>
              <a:spcAft>
                <a:spcPts val="1600"/>
              </a:spcAft>
              <a:buClr>
                <a:schemeClr val="accent1"/>
              </a:buClr>
              <a:buSzPts val="1400"/>
              <a:buFont typeface="Work Sans"/>
              <a:buChar char="■"/>
              <a:defRPr>
                <a:solidFill>
                  <a:schemeClr val="accent1"/>
                </a:solidFill>
                <a:latin typeface="Work Sans"/>
                <a:ea typeface="Work Sans"/>
                <a:cs typeface="Work Sans"/>
                <a:sym typeface="Work Sans"/>
              </a:defRPr>
            </a:lvl9pPr>
          </a:lstStyle>
          <a:p>
            <a:endParaRPr/>
          </a:p>
        </p:txBody>
      </p:sp>
    </p:spTree>
    <p:extLst>
      <p:ext uri="{BB962C8B-B14F-4D97-AF65-F5344CB8AC3E}">
        <p14:creationId xmlns:p14="http://schemas.microsoft.com/office/powerpoint/2010/main" val="322189071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4.xml"/><Relationship Id="rId58"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34" Type="http://schemas.openxmlformats.org/officeDocument/2006/relationships/image" Target="../media/image14.png"/><Relationship Id="rId47" Type="http://schemas.openxmlformats.org/officeDocument/2006/relationships/image" Target="../media/image420.svg"/><Relationship Id="rId33" Type="http://schemas.openxmlformats.org/officeDocument/2006/relationships/image" Target="../media/image406.sv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36"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NULL"/><Relationship Id="rId35" Type="http://schemas.openxmlformats.org/officeDocument/2006/relationships/image" Target="../media/image408.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31" Type="http://schemas.openxmlformats.org/officeDocument/2006/relationships/image" Target="../media/image29.sv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23" Type="http://schemas.openxmlformats.org/officeDocument/2006/relationships/image" Target="../media/image22.svg"/></Relationships>
</file>

<file path=ppt/slides/_rels/slide15.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media/image26.png"/><Relationship Id="rId2" Type="http://schemas.openxmlformats.org/officeDocument/2006/relationships/image" Target="../media/image24.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png"/><Relationship Id="rId23" Type="http://schemas.openxmlformats.org/officeDocument/2006/relationships/image" Target="../media/image22.svg"/><Relationship Id="rId28" Type="http://schemas.openxmlformats.org/officeDocument/2006/relationships/image" Target="../media/image29.png"/><Relationship Id="rId27"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76.sv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32" Type="http://schemas.openxmlformats.org/officeDocument/2006/relationships/image" Target="../media/image3.png"/><Relationship Id="rId31"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 Id="rId10" Type="http://schemas.openxmlformats.org/officeDocument/2006/relationships/image" Target="../media/image38.png"/><Relationship Id="rId9"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37" Type="http://schemas.openxmlformats.org/officeDocument/2006/relationships/image" Target="../media/image288.sv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38"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7.png"/><Relationship Id="rId25" Type="http://schemas.openxmlformats.org/officeDocument/2006/relationships/image" Target="../media/image276.svg"/><Relationship Id="rId2" Type="http://schemas.openxmlformats.org/officeDocument/2006/relationships/notesSlide" Target="../notesSlides/notesSlide21.xml"/><Relationship Id="rId1" Type="http://schemas.openxmlformats.org/officeDocument/2006/relationships/slideLayout" Target="../slideLayouts/slideLayout5.xml"/><Relationship Id="rId27"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 Id="rId23" Type="http://schemas.openxmlformats.org/officeDocument/2006/relationships/image" Target="NUL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jp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87394" y="1902940"/>
            <a:ext cx="7152255" cy="2286809"/>
          </a:xfrm>
        </p:spPr>
        <p:txBody>
          <a:body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Môn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Toán</a:t>
            </a:r>
            <a:r>
              <a:rPr lang="en-US" sz="2400" b="1" dirty="0" smtClean="0">
                <a:solidFill>
                  <a:srgbClr val="FF0000"/>
                </a:solidFill>
                <a:latin typeface="Times New Roman" panose="02020603050405020304" pitchFamily="18" charset="0"/>
                <a:cs typeface="Times New Roman" panose="02020603050405020304" pitchFamily="18" charset="0"/>
              </a:rPr>
              <a:t> 7</a:t>
            </a:r>
          </a:p>
          <a:p>
            <a:pPr algn="ctr"/>
            <a:r>
              <a:rPr lang="en-US" sz="2400" b="1" dirty="0" err="1" smtClean="0">
                <a:solidFill>
                  <a:srgbClr val="FF0000"/>
                </a:solidFill>
                <a:latin typeface="Times New Roman" panose="02020603050405020304" pitchFamily="18" charset="0"/>
                <a:cs typeface="Times New Roman" panose="02020603050405020304" pitchFamily="18" charset="0"/>
              </a:rPr>
              <a:t>Tiết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53; 54</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smtClean="0">
                <a:solidFill>
                  <a:srgbClr val="FF0000"/>
                </a:solidFill>
                <a:latin typeface="Times New Roman" panose="02020603050405020304" pitchFamily="18" charset="0"/>
                <a:cs typeface="Times New Roman" panose="02020603050405020304" pitchFamily="18" charset="0"/>
              </a:rPr>
              <a:t>ĐẠI LƯỢNG TỈ LỆ THUẬN</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endParaRPr lang="en-US" sz="2400" b="1" dirty="0">
              <a:solidFill>
                <a:srgbClr val="FF0000"/>
              </a:solidFill>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r>
              <a:rPr lang="en-US" sz="2400" b="1" dirty="0" smtClean="0">
                <a:solidFill>
                  <a:srgbClr val="00B0F0"/>
                </a:solidFill>
                <a:latin typeface="Times New Roman" panose="02020603050405020304" pitchFamily="18" charset="0"/>
                <a:cs typeface="Times New Roman" panose="02020603050405020304" pitchFamily="18" charset="0"/>
              </a:rPr>
              <a:t>GV: NGUYỄN THỊ THANH HẰNG</a:t>
            </a:r>
            <a:endParaRPr lang="vi-VN" sz="2400" b="1" dirty="0">
              <a:solidFill>
                <a:srgbClr val="00B0F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196103" y="970917"/>
            <a:ext cx="6883500" cy="564300"/>
          </a:xfrm>
        </p:spPr>
        <p:txBody>
          <a:bodyPr/>
          <a:lstStyle/>
          <a:p>
            <a:r>
              <a:rPr lang="en-US" sz="2400" dirty="0" smtClean="0">
                <a:solidFill>
                  <a:srgbClr val="00B050"/>
                </a:solidFill>
                <a:latin typeface="Times New Roman" panose="02020603050405020304" pitchFamily="18" charset="0"/>
                <a:cs typeface="Times New Roman" panose="02020603050405020304" pitchFamily="18" charset="0"/>
              </a:rPr>
              <a:t>ỦY BAN NHÂN DÂN HUYỆN ỨNG HÒA</a:t>
            </a:r>
            <a:br>
              <a:rPr lang="en-US" sz="2400" dirty="0" smtClean="0">
                <a:solidFill>
                  <a:srgbClr val="00B050"/>
                </a:solidFill>
                <a:latin typeface="Times New Roman" panose="02020603050405020304" pitchFamily="18" charset="0"/>
                <a:cs typeface="Times New Roman" panose="02020603050405020304" pitchFamily="18" charset="0"/>
              </a:rPr>
            </a:br>
            <a:r>
              <a:rPr lang="en-US" sz="2400" dirty="0" smtClean="0">
                <a:solidFill>
                  <a:srgbClr val="00B050"/>
                </a:solidFill>
                <a:latin typeface="Times New Roman" panose="02020603050405020304" pitchFamily="18" charset="0"/>
                <a:cs typeface="Times New Roman" panose="02020603050405020304" pitchFamily="18" charset="0"/>
              </a:rPr>
              <a:t>TRƯỜNG THCS VIÊN AN</a:t>
            </a:r>
            <a:endParaRPr lang="vi-VN"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07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smtClean="0">
                <a:ln>
                  <a:noFill/>
                </a:ln>
                <a:solidFill>
                  <a:srgbClr val="FFFFFF"/>
                </a:solidFill>
                <a:effectLst/>
                <a:uLnTx/>
                <a:uFillTx/>
                <a:latin typeface="Arial"/>
                <a:ea typeface="+mn-ea"/>
                <a:cs typeface="+mn-cs"/>
                <a:sym typeface="Arial"/>
              </a:rPr>
              <a:t>?</a:t>
            </a:r>
            <a:endParaRPr kumimoji="0" lang="en-US" sz="22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r>
                  <a:rPr kumimoji="0" lang="fr-FR" sz="2000" b="0" i="0" u="none" strike="noStrike" kern="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smtClean="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47"/>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smtClean="0"/>
              <a:t>Ví</a:t>
            </a:r>
            <a:r>
              <a:rPr lang="en-US" sz="2000" b="1" u="sng" dirty="0" smtClean="0"/>
              <a:t> </a:t>
            </a:r>
            <a:r>
              <a:rPr lang="en-US" sz="2000" b="1" u="sng" dirty="0" err="1" smtClean="0"/>
              <a:t>dụ</a:t>
            </a:r>
            <a:r>
              <a:rPr lang="en-US" sz="2000" b="1" u="sng" dirty="0" smtClean="0"/>
              <a:t> 1:</a:t>
            </a:r>
            <a:r>
              <a:rPr lang="en-US" sz="2000" dirty="0" smtClean="0"/>
              <a:t>  </a:t>
            </a:r>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smtClean="0">
                <a:latin typeface="+mn-lt"/>
                <a:ea typeface="Calibri" panose="020F0502020204030204" pitchFamily="34" charset="0"/>
                <a:cs typeface="Arial" panose="020B0604020202020204" pitchFamily="34" charset="0"/>
              </a:rPr>
              <a:t>a) Ta </a:t>
            </a:r>
            <a:r>
              <a:rPr lang="en-US" sz="2000" dirty="0" err="1" smtClean="0">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b</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smtClean="0">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smtClean="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2:</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hệ</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10</a:t>
            </a:r>
            <a:endParaRPr lang="en-US" sz="2000" b="1" dirty="0">
              <a:solidFill>
                <a:srgbClr val="FF0000"/>
              </a:solidFill>
            </a:endParaRP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15</a:t>
            </a:r>
            <a:endParaRPr lang="en-US" sz="2000" b="1" dirty="0">
              <a:solidFill>
                <a:srgbClr val="FF0000"/>
              </a:solidFill>
            </a:endParaRP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20</a:t>
            </a:r>
            <a:endParaRPr lang="en-US" sz="2000" b="1" dirty="0">
              <a:solidFill>
                <a:srgbClr val="FF0000"/>
              </a:solidFill>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2:</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 </a:t>
              </a:r>
              <a:r>
                <a:rPr lang="en-US" sz="2000" dirty="0" err="1" smtClean="0">
                  <a:latin typeface="Arial" panose="020B0604020202020204" pitchFamily="34" charset="0"/>
                  <a:ea typeface="Calibri" panose="020F0502020204030204" pitchFamily="34" charset="0"/>
                  <a:cs typeface="Arial" panose="020B0604020202020204" pitchFamily="34" charset="0"/>
                </a:rPr>
                <a:t>Tính</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smtClean="0"/>
              <a:t>NHẬN XÉT</a:t>
            </a:r>
            <a:endParaRPr lang="en-US" sz="2200" b="1" dirty="0"/>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smtClean="0">
                <a:latin typeface="+mj-lt"/>
                <a:ea typeface="Times New Roman" panose="02020603050405020304" pitchFamily="18" charset="0"/>
                <a:cs typeface="Arial" panose="020B0604020202020204" pitchFamily="34" charset="0"/>
              </a:rPr>
              <a:t>Tỉ</a:t>
            </a:r>
            <a:r>
              <a:rPr lang="en-US" sz="2000" dirty="0" smtClean="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smtClean="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smtClean="0">
                <a:solidFill>
                  <a:schemeClr val="tx1">
                    <a:lumMod val="50000"/>
                  </a:schemeClr>
                </a:solidFill>
                <a:latin typeface="Arial" panose="020B0604020202020204" pitchFamily="34" charset="0"/>
                <a:cs typeface="Arial" panose="020B0604020202020204" pitchFamily="34" charset="0"/>
              </a:rPr>
              <a:t>LUYỆN TẬP 1</a:t>
            </a:r>
            <a:endParaRPr lang="en-US" sz="2000" b="1" dirty="0">
              <a:solidFill>
                <a:schemeClr val="tx1">
                  <a:lumMod val="50000"/>
                </a:schemeClr>
              </a:solidFill>
              <a:latin typeface="Arial" panose="020B0604020202020204" pitchFamily="34" charset="0"/>
              <a:cs typeface="Arial" panose="020B0604020202020204" pitchFamily="34" charset="0"/>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smtClean="0"/>
              <a:t>Hướng</a:t>
            </a:r>
            <a:r>
              <a:rPr lang="en-US" sz="2000" b="1" u="sng" dirty="0" smtClean="0"/>
              <a:t> </a:t>
            </a:r>
            <a:r>
              <a:rPr lang="en-US" sz="2000" b="1" u="sng" dirty="0" err="1" smtClean="0"/>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em, khi khối lượng đậu tương tăng, lượng protein trong đậu tương có tăng </a:t>
            </a:r>
            <a:r>
              <a:rPr lang="nl-NL" sz="2000" dirty="0" smtClean="0">
                <a:latin typeface="Arial" panose="020B0604020202020204" pitchFamily="34" charset="0"/>
                <a:ea typeface="Calibri" panose="020F0502020204030204" pitchFamily="34" charset="0"/>
                <a:cs typeface="Arial" panose="020B0604020202020204" pitchFamily="34" charset="0"/>
              </a:rPr>
              <a:t>không?</a:t>
            </a:r>
          </a:p>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Nếu </a:t>
            </a:r>
            <a:r>
              <a:rPr lang="nl-NL" sz="2000" dirty="0">
                <a:latin typeface="Arial" panose="020B0604020202020204" pitchFamily="34" charset="0"/>
                <a:ea typeface="Calibri" panose="020F0502020204030204" pitchFamily="34" charset="0"/>
                <a:cs typeface="Arial" panose="020B0604020202020204" pitchFamily="34" charset="0"/>
              </a:rPr>
              <a:t>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smtClean="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endPar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smtClean="0">
                <a:latin typeface="Arial" panose="020B0604020202020204" pitchFamily="34" charset="0"/>
                <a:ea typeface="Calibri" panose="020F0502020204030204" pitchFamily="34" charset="0"/>
                <a:cs typeface="Arial" panose="020B0604020202020204" pitchFamily="34" charset="0"/>
              </a:rPr>
              <a:t>Khối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smtClean="0">
                <a:latin typeface="+mn-lt"/>
              </a:rPr>
              <a:t>VẬN DỤNG</a:t>
            </a:r>
            <a:endParaRPr lang="en-US" sz="2200" dirty="0">
              <a:latin typeface="+mn-lt"/>
            </a:endParaRP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smtClean="0">
                <a:latin typeface="+mn-lt"/>
                <a:ea typeface="Times New Roman" panose="02020603050405020304" pitchFamily="18" charset="0"/>
              </a:rPr>
              <a:t>Bốn </a:t>
            </a:r>
            <a:r>
              <a:rPr lang="vi-VN" sz="2000" dirty="0">
                <a:latin typeface="+mn-lt"/>
                <a:ea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chemeClr val="tx1"/>
                </a:solidFill>
                <a:latin typeface="Arial" panose="020B0604020202020204" pitchFamily="34" charset="0"/>
                <a:cs typeface="Arial" panose="020B0604020202020204" pitchFamily="34" charset="0"/>
              </a:rPr>
              <a:t>Thảo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luận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nhóm</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smtClean="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Gọi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Vậy</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ông</a:t>
            </a:r>
            <a:r>
              <a:rPr lang="en-US" sz="2000" dirty="0" smtClean="0">
                <a:latin typeface="Arial" panose="020B0604020202020204" pitchFamily="34" charset="0"/>
                <a:ea typeface="Calibri" panose="020F0502020204030204" pitchFamily="34" charset="0"/>
                <a:cs typeface="Arial" panose="020B0604020202020204" pitchFamily="34" charset="0"/>
              </a:rPr>
              <a:t> An </a:t>
            </a:r>
            <a:r>
              <a:rPr lang="en-US" sz="2000" dirty="0" err="1" smtClean="0">
                <a:latin typeface="Arial" panose="020B0604020202020204" pitchFamily="34" charset="0"/>
                <a:ea typeface="Calibri" panose="020F0502020204030204" pitchFamily="34" charset="0"/>
                <a:cs typeface="Arial" panose="020B0604020202020204" pitchFamily="34" charset="0"/>
              </a:rPr>
              <a:t>sản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xuất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được</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khoảng</a:t>
            </a:r>
            <a:r>
              <a:rPr lang="en-US" sz="2000" dirty="0" smtClean="0">
                <a:latin typeface="Arial" panose="020B0604020202020204" pitchFamily="34" charset="0"/>
                <a:ea typeface="Calibri" panose="020F0502020204030204" pitchFamily="34" charset="0"/>
                <a:cs typeface="Arial" panose="020B0604020202020204" pitchFamily="34" charset="0"/>
              </a:rPr>
              <a:t> 67 kg </a:t>
            </a:r>
            <a:r>
              <a:rPr lang="en-US" sz="2000" dirty="0" err="1" smtClean="0">
                <a:latin typeface="Arial" panose="020B0604020202020204" pitchFamily="34" charset="0"/>
                <a:ea typeface="Calibri" panose="020F0502020204030204" pitchFamily="34" charset="0"/>
                <a:cs typeface="Arial" panose="020B0604020202020204" pitchFamily="34" charset="0"/>
              </a:rPr>
              <a:t>bột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sắn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dây</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vi-VN" sz="2000" dirty="0" smtClean="0">
                <a:latin typeface="Arial" panose="020B0604020202020204" pitchFamily="34" charset="0"/>
                <a:ea typeface="Calibri" panose="020F0502020204030204" pitchFamily="34" charset="0"/>
                <a:cs typeface="Arial" panose="020B0604020202020204" pitchFamily="34" charset="0"/>
              </a:rPr>
              <a:t>yếu </a:t>
            </a:r>
            <a:r>
              <a:rPr lang="vi-VN" sz="2000" dirty="0">
                <a:latin typeface="Arial" panose="020B0604020202020204" pitchFamily="34" charset="0"/>
                <a:ea typeface="Calibri" panose="020F0502020204030204" pitchFamily="34" charset="0"/>
                <a:cs typeface="Arial" panose="020B0604020202020204" pitchFamily="34" charset="0"/>
              </a:rPr>
              <a:t>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10"/>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3:</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Ta </a:t>
                </a:r>
                <a:r>
                  <a:rPr lang="nl-NL" sz="2000" dirty="0">
                    <a:latin typeface="Arial" panose="020B0604020202020204" pitchFamily="34" charset="0"/>
                    <a:ea typeface="Calibri" panose="020F0502020204030204" pitchFamily="34" charset="0"/>
                    <a:cs typeface="Arial" panose="020B0604020202020204" pitchFamily="34" charset="0"/>
                  </a:rPr>
                  <a:t>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endParaRPr lang="nl-NL"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r>
                  <a:rPr lang="nl-NL"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a:t>
                </a:r>
                <a:r>
                  <a:rPr lang="nl-NL" sz="2000" dirty="0" smtClean="0">
                    <a:latin typeface="Arial" panose="020B0604020202020204" pitchFamily="34" charset="0"/>
                    <a:ea typeface="Times New Roman" panose="02020603050405020304" pitchFamily="18" charset="0"/>
                    <a:cs typeface="Arial" panose="020B0604020202020204" pitchFamily="34" charset="0"/>
                  </a:rPr>
                  <a:t>nhân</a:t>
                </a:r>
              </a:p>
              <a:p>
                <a:pPr algn="just">
                  <a:lnSpc>
                    <a:spcPct val="150000"/>
                  </a:lnSpc>
                </a:pPr>
                <a:r>
                  <a:rPr lang="nl-NL" sz="2000" dirty="0" smtClean="0">
                    <a:latin typeface="Arial" panose="020B0604020202020204" pitchFamily="34" charset="0"/>
                    <a:ea typeface="Times New Roman" panose="02020603050405020304" pitchFamily="18" charset="0"/>
                    <a:cs typeface="Arial" panose="020B0604020202020204" pitchFamily="34" charset="0"/>
                  </a:rPr>
                  <a:t>Theo </a:t>
                </a:r>
                <a:r>
                  <a:rPr lang="nl-NL" sz="2000" dirty="0">
                    <a:latin typeface="Arial" panose="020B0604020202020204" pitchFamily="34" charset="0"/>
                    <a:ea typeface="Times New Roman" panose="02020603050405020304" pitchFamily="18" charset="0"/>
                    <a:cs typeface="Arial" panose="020B0604020202020204" pitchFamily="34" charset="0"/>
                  </a:rPr>
                  <a:t>tính chất dãy tỉ số </a:t>
                </a:r>
                <a:r>
                  <a:rPr lang="nl-NL" sz="2000" dirty="0" smtClean="0">
                    <a:latin typeface="Arial" panose="020B0604020202020204" pitchFamily="34" charset="0"/>
                    <a:ea typeface="Times New Roman" panose="02020603050405020304" pitchFamily="18" charset="0"/>
                    <a:cs typeface="Arial" panose="020B0604020202020204" pitchFamily="34" charset="0"/>
                  </a:rPr>
                  <a:t>bằng </a:t>
                </a:r>
                <a:r>
                  <a:rPr lang="nl-NL" sz="2000" dirty="0">
                    <a:latin typeface="Arial" panose="020B0604020202020204" pitchFamily="34" charset="0"/>
                    <a:ea typeface="Times New Roman" panose="02020603050405020304" pitchFamily="18" charset="0"/>
                    <a:cs typeface="Arial" panose="020B0604020202020204" pitchFamily="34" charset="0"/>
                  </a:rPr>
                  <a:t>nhau, ta có</a:t>
                </a:r>
                <a:r>
                  <a:rPr lang="nl-NL"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2</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a:t>
            </a:r>
            <a:r>
              <a:rPr lang="nl-NL" sz="2000" dirty="0" smtClean="0">
                <a:latin typeface="Arial" panose="020B0604020202020204" pitchFamily="34" charset="0"/>
                <a:ea typeface="Calibri" panose="020F0502020204030204" pitchFamily="34" charset="0"/>
                <a:cs typeface="Arial" panose="020B0604020202020204" pitchFamily="34" charset="0"/>
              </a:rPr>
              <a:t>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Khối </a:t>
            </a:r>
            <a:r>
              <a:rPr lang="nl-NL" sz="2000" dirty="0">
                <a:latin typeface="Arial" panose="020B0604020202020204" pitchFamily="34" charset="0"/>
                <a:ea typeface="Calibri" panose="020F0502020204030204" pitchFamily="34" charset="0"/>
                <a:cs typeface="Arial" panose="020B0604020202020204" pitchFamily="34" charset="0"/>
              </a:rPr>
              <a:t>lượng của một vật đồng chất tỉ lệ thuận với thể tích của nó, vì vậy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tính chất của dãy tỉ số bằng nhau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smtClean="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4:</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smtClean="0">
                    <a:latin typeface="+mj-lt"/>
                    <a:ea typeface="Times New Roman" panose="02020603050405020304" pitchFamily="18" charset="0"/>
                    <a:cs typeface="Arial" panose="020B0604020202020204" pitchFamily="34" charset="0"/>
                  </a:rPr>
                  <a:t>+</a:t>
                </a:r>
                <a:r>
                  <a:rPr lang="en-US"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smtClean="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smtClean="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smtClean="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3</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a:t>
            </a:r>
            <a:r>
              <a:rPr lang="en-US" sz="2000" dirty="0" err="1" smtClean="0">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1</m:t>
                      </m:r>
                      <m:r>
                        <a:rPr lang="en-US" sz="2000" i="1" dirty="0">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3</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0</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smtClean="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smtClean="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vi-VN" sz="2000" dirty="0" smtClean="0">
                <a:latin typeface="+mn-lt"/>
                <a:ea typeface="Times New Roman" panose="02020603050405020304" pitchFamily="18" charset="0"/>
              </a:rPr>
              <a:t>“?</a:t>
            </a:r>
            <a:r>
              <a:rPr lang="en-US" sz="2000"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1104900"/>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smtClean="0">
                <a:ln>
                  <a:noFill/>
                </a:ln>
                <a:solidFill>
                  <a:schemeClr val="tx1"/>
                </a:solidFill>
                <a:effectLst/>
                <a:uLnTx/>
                <a:uFillTx/>
                <a:latin typeface="Arial"/>
                <a:cs typeface="Autour One"/>
                <a:sym typeface="Autour One"/>
              </a:rPr>
              <a:t>KHỞI ĐỘNG</a:t>
            </a:r>
            <a:endParaRPr kumimoji="0" lang="en-US" sz="2400" b="1" i="0" u="none" strike="noStrike" kern="0" cap="none" spc="0" normalizeH="0" baseline="0" noProof="0" dirty="0">
              <a:ln>
                <a:noFill/>
              </a:ln>
              <a:solidFill>
                <a:schemeClr val="tx1"/>
              </a:solidFill>
              <a:effectLst/>
              <a:uLnTx/>
              <a:uFillTx/>
              <a:latin typeface="Arial"/>
              <a:cs typeface="Autour One"/>
              <a:sym typeface="Autour One"/>
            </a:endParaRP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30</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smtClean="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a:t>
            </a:r>
            <a:r>
              <a:rPr lang="en-US" sz="2000" b="1" dirty="0" smtClean="0">
                <a:cs typeface="Arial"/>
              </a:rPr>
              <a:t>6.18 </a:t>
            </a:r>
            <a:r>
              <a:rPr lang="en-US" sz="2000" b="1" dirty="0">
                <a:cs typeface="Arial"/>
              </a:rPr>
              <a:t>(SGK-Tr14)</a:t>
            </a:r>
            <a:endParaRPr lang="en-US" sz="2000" b="1" kern="0" dirty="0" smtClean="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smtClean="0">
                <a:latin typeface="+mn-lt"/>
                <a:ea typeface="Calibri" panose="020F0502020204030204" pitchFamily="34" charset="0"/>
                <a:cs typeface="Arial" panose="020B0604020202020204" pitchFamily="34" charset="0"/>
              </a:rPr>
              <a:t>Dễ</a:t>
            </a:r>
            <a:r>
              <a:rPr lang="en-US" sz="2000" dirty="0" smtClean="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smtClean="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smtClean="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smtClean="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smtClean="0">
                <a:ea typeface="Times New Roman" panose="02020603050405020304" pitchFamily="18" charset="0"/>
                <a:cs typeface="Arial" panose="020B0604020202020204" pitchFamily="34" charset="0"/>
              </a:rPr>
              <a:t>Vậy</a:t>
            </a:r>
            <a:r>
              <a:rPr lang="en-US" sz="2000" dirty="0" smtClean="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smtClean="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6.19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smtClean="0">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r>
                  <a:rPr lang="en-US"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smtClean="0">
                    <a:ea typeface="Calibri" panose="020F0502020204030204" pitchFamily="34" charset="0"/>
                    <a:cs typeface="Arial" panose="020B0604020202020204" pitchFamily="34" charset="0"/>
                  </a:rPr>
                  <a:t>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r>
                  <a:rPr lang="en-US" sz="2000" dirty="0" smtClean="0">
                    <a:ea typeface="Calibri" panose="020F0502020204030204" pitchFamily="34" charset="0"/>
                    <a:cs typeface="Arial" panose="020B0604020202020204" pitchFamily="34" charset="0"/>
                  </a:rPr>
                  <a:t>)</a:t>
                </a:r>
              </a:p>
              <a:p>
                <a:pPr algn="just">
                  <a:lnSpc>
                    <a:spcPct val="150000"/>
                  </a:lnSpc>
                </a:pPr>
                <a:r>
                  <a:rPr lang="en-US" sz="2000" dirty="0" err="1" smtClean="0">
                    <a:ea typeface="Calibri" panose="020F0502020204030204" pitchFamily="34" charset="0"/>
                    <a:cs typeface="Arial" panose="020B0604020202020204" pitchFamily="34" charset="0"/>
                  </a:rPr>
                  <a:t>Thay</a:t>
                </a:r>
                <a:r>
                  <a:rPr lang="en-US" sz="2000" dirty="0" smtClean="0">
                    <a:ea typeface="Calibri" panose="020F0502020204030204" pitchFamily="34" charset="0"/>
                    <a:cs typeface="Arial" panose="020B0604020202020204" pitchFamily="34" charset="0"/>
                  </a:rPr>
                  <a:t> (2) </a:t>
                </a:r>
                <a:r>
                  <a:rPr lang="en-US" sz="2000" dirty="0" err="1" smtClean="0">
                    <a:ea typeface="Calibri" panose="020F0502020204030204" pitchFamily="34" charset="0"/>
                    <a:cs typeface="Arial" panose="020B0604020202020204" pitchFamily="34" charset="0"/>
                  </a:rPr>
                  <a:t>vào</a:t>
                </a:r>
                <a:r>
                  <a:rPr lang="en-US" sz="2000" dirty="0" smtClean="0">
                    <a:ea typeface="Calibri" panose="020F0502020204030204" pitchFamily="34" charset="0"/>
                    <a:cs typeface="Arial" panose="020B0604020202020204" pitchFamily="34" charset="0"/>
                  </a:rPr>
                  <a:t> (1) ta </a:t>
                </a:r>
                <a:r>
                  <a:rPr lang="en-US" sz="2000" dirty="0" err="1" smtClean="0">
                    <a:ea typeface="Calibri" panose="020F0502020204030204" pitchFamily="34" charset="0"/>
                    <a:cs typeface="Arial" panose="020B0604020202020204" pitchFamily="34" charset="0"/>
                  </a:rPr>
                  <a:t>được</a:t>
                </a:r>
                <a:r>
                  <a:rPr lang="en-US" sz="2000" dirty="0" smtClean="0">
                    <a:ea typeface="Calibri" panose="020F0502020204030204" pitchFamily="34" charset="0"/>
                    <a:cs typeface="Arial" panose="020B0604020202020204" pitchFamily="34" charset="0"/>
                  </a:rPr>
                  <a:t>: y = a.(</a:t>
                </a:r>
                <a:r>
                  <a:rPr lang="en-US" sz="2000" dirty="0" err="1" smtClean="0">
                    <a:ea typeface="Calibri" panose="020F0502020204030204" pitchFamily="34" charset="0"/>
                    <a:cs typeface="Arial" panose="020B0604020202020204" pitchFamily="34" charset="0"/>
                  </a:rPr>
                  <a:t>bz</a:t>
                </a:r>
                <a:r>
                  <a:rPr lang="en-US" sz="2000" dirty="0" smtClean="0">
                    <a:ea typeface="Calibri" panose="020F0502020204030204" pitchFamily="34" charset="0"/>
                    <a:cs typeface="Arial" panose="020B0604020202020204" pitchFamily="34" charset="0"/>
                  </a:rPr>
                  <a:t>) = (ab).z. </a:t>
                </a:r>
                <a:endParaRPr lang="en-US" sz="2000" dirty="0" smtClean="0">
                  <a:ea typeface="Calibri" panose="020F0502020204030204" pitchFamily="34" charset="0"/>
                  <a:cs typeface="Times New Roman" panose="02020603050405020304" pitchFamily="18" charset="0"/>
                </a:endParaRPr>
              </a:p>
              <a:p>
                <a:pPr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 y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thuận</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với</a:t>
                </a:r>
                <a:r>
                  <a:rPr lang="en-US" sz="2000" dirty="0" smtClean="0">
                    <a:ea typeface="Calibri" panose="020F0502020204030204" pitchFamily="34" charset="0"/>
                    <a:cs typeface="Arial" panose="020B0604020202020204" pitchFamily="34" charset="0"/>
                  </a:rPr>
                  <a:t> z </a:t>
                </a:r>
                <a:r>
                  <a:rPr lang="en-US" sz="2000" dirty="0" err="1" smtClean="0">
                    <a:ea typeface="Calibri" panose="020F0502020204030204" pitchFamily="34" charset="0"/>
                    <a:cs typeface="Arial" panose="020B0604020202020204" pitchFamily="34" charset="0"/>
                  </a:rPr>
                  <a:t>theo</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hệ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số</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smtClean="0">
                <a:latin typeface="+mn-lt"/>
              </a:rPr>
              <a:t>VẬN DỤNG</a:t>
            </a:r>
            <a:endParaRPr lang="en-US" sz="6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smtClean="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6.20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x &gt; 0</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rPr>
              <a:t>6.21 </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endParaRP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smtClean="0">
                    <a:solidFill>
                      <a:srgbClr val="333333"/>
                    </a:solidFill>
                    <a:latin typeface="+mn-lt"/>
                    <a:ea typeface="Times New Roman" panose="02020603050405020304" pitchFamily="18" charset="0"/>
                    <a:cs typeface="Arial" panose="020B0604020202020204" pitchFamily="34" charset="0"/>
                  </a:rPr>
                  <a:t>Gọi</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0 &lt; </a:t>
                </a:r>
                <a:r>
                  <a:rPr lang="en-US" sz="2000" dirty="0">
                    <a:solidFill>
                      <a:srgbClr val="333333"/>
                    </a:solidFill>
                    <a:latin typeface="+mn-lt"/>
                    <a:ea typeface="Times New Roman" panose="02020603050405020304" pitchFamily="18" charset="0"/>
                    <a:cs typeface="Arial" panose="020B0604020202020204" pitchFamily="34" charset="0"/>
                  </a:rPr>
                  <a:t>x, y, z </a:t>
                </a:r>
                <a:r>
                  <a:rPr lang="en-US" sz="2000" dirty="0" smtClean="0">
                    <a:solidFill>
                      <a:srgbClr val="333333"/>
                    </a:solidFill>
                    <a:latin typeface="+mn-lt"/>
                    <a:ea typeface="Times New Roman" panose="02020603050405020304" pitchFamily="18" charset="0"/>
                    <a:cs typeface="Arial" panose="020B0604020202020204" pitchFamily="34" charset="0"/>
                  </a:rPr>
                  <a:t>&lt; 1,5)</a:t>
                </a:r>
              </a:p>
              <a:p>
                <a:pPr marL="342900" indent="-342900" algn="just">
                  <a:lnSpc>
                    <a:spcPct val="150000"/>
                  </a:lnSpc>
                  <a:buFontTx/>
                  <a:buChar char="-"/>
                </a:pPr>
                <a:r>
                  <a:rPr lang="en-US" sz="2000" dirty="0" smtClean="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smtClean="0">
                    <a:latin typeface="+mn-lt"/>
                    <a:ea typeface="Calibri" panose="020F0502020204030204" pitchFamily="34" charset="0"/>
                    <a:cs typeface="Arial" panose="020B0604020202020204" pitchFamily="34" charset="0"/>
                  </a:rPr>
                  <a:t>và</a:t>
                </a:r>
                <a:r>
                  <a:rPr lang="en-US" sz="2000" dirty="0" smtClean="0">
                    <a:latin typeface="+mn-lt"/>
                    <a:ea typeface="Calibri" panose="020F0502020204030204" pitchFamily="34"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smtClean="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1</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 </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4</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4</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m:t>
                    </m:r>
                  </m:oMath>
                </a14:m>
                <a:endPar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smtClean="0">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smtClean="0">
                <a:solidFill>
                  <a:schemeClr val="tx1"/>
                </a:solidFill>
                <a:latin typeface="Arial" panose="020B0604020202020204" pitchFamily="34" charset="0"/>
              </a:rPr>
              <a:t>V</a:t>
            </a:r>
            <a:r>
              <a:rPr lang="en-US" sz="2900" b="1" dirty="0" smtClean="0">
                <a:solidFill>
                  <a:schemeClr val="tx1"/>
                </a:solidFill>
              </a:rPr>
              <a:t>I</a:t>
            </a:r>
            <a:r>
              <a:rPr lang="en-US" sz="2900" b="1" dirty="0">
                <a:solidFill>
                  <a:schemeClr val="tx1"/>
                </a:solidFill>
              </a:rPr>
              <a:t>: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40</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r>
              <a:rPr lang="pt-BR" sz="2000" dirty="0" smtClean="0">
                <a:ea typeface="Calibri" panose="020F0502020204030204" pitchFamily="34" charset="0"/>
                <a:cs typeface="Times New Roman" panose="02020603050405020304" pitchFamily="18" charset="0"/>
              </a:rPr>
              <a:t>.</a:t>
            </a:r>
            <a:endParaRPr lang="pt-BR" sz="2000" dirty="0">
              <a:ea typeface="Calibri" panose="020F0502020204030204" pitchFamily="34" charset="0"/>
              <a:cs typeface="Times New Roman" panose="02020603050405020304" pitchFamily="18" charset="0"/>
            </a:endParaRP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01</a:t>
            </a:r>
            <a:endParaRPr lang="en" sz="3000" b="1" dirty="0">
              <a:solidFill>
                <a:schemeClr val="tx1"/>
              </a:solidFill>
              <a:latin typeface="+mj-lt"/>
            </a:endParaRP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02</a:t>
            </a:r>
            <a:endParaRPr lang="en" sz="3000" b="1" dirty="0">
              <a:solidFill>
                <a:schemeClr val="tx1"/>
              </a:solidFill>
              <a:latin typeface="+mj-lt"/>
            </a:endParaRP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smtClean="0">
                <a:solidFill>
                  <a:srgbClr val="FF0000"/>
                </a:solidFill>
                <a:latin typeface="Arial" panose="020B0604020202020204" pitchFamily="34" charset="0"/>
                <a:ea typeface="Calibri" panose="020F0502020204030204" pitchFamily="34" charset="0"/>
                <a:cs typeface="Arial"/>
                <a:sym typeface="Arial"/>
              </a:rPr>
              <a:t>1. </a:t>
            </a:r>
            <a:r>
              <a:rPr lang="vi-VN" b="1" dirty="0" smtClean="0">
                <a:solidFill>
                  <a:srgbClr val="FF0000"/>
                </a:solidFill>
                <a:latin typeface="Arial" panose="020B0604020202020204" pitchFamily="34" charset="0"/>
                <a:ea typeface="Calibri" panose="020F0502020204030204" pitchFamily="34" charset="0"/>
                <a:cs typeface="Arial"/>
                <a:sym typeface="Arial"/>
              </a:rPr>
              <a:t>Đại lượng tỉ lệ thuận</a:t>
            </a:r>
            <a:endParaRPr lang="vi-VN" b="1" dirty="0">
              <a:solidFill>
                <a:srgbClr val="FF0000"/>
              </a:solidFill>
              <a:latin typeface="Arial" panose="020B0604020202020204" pitchFamily="34" charset="0"/>
              <a:ea typeface="Calibri" panose="020F0502020204030204" pitchFamily="34" charset="0"/>
              <a:cs typeface="Arial"/>
              <a:sym typeface="Arial"/>
            </a:endParaRP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a:t>
            </a:r>
            <a:r>
              <a:rPr lang="nl-NL" sz="2000" b="1" dirty="0">
                <a:latin typeface="Arial" panose="020B0604020202020204" pitchFamily="34" charset="0"/>
                <a:cs typeface="Arial" panose="020B0604020202020204" pitchFamily="34" charset="0"/>
              </a:rPr>
              <a:t>1</a:t>
            </a:r>
            <a:r>
              <a:rPr lang="nl-NL" sz="2000" b="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smtClean="0"/>
              <a:t>THẢO LUẬN NHÓM</a:t>
            </a:r>
            <a:endParaRPr lang="en-US" sz="2000" b="1" dirty="0"/>
          </a:p>
        </p:txBody>
      </p:sp>
      <p:pic>
        <p:nvPicPr>
          <p:cNvPr id="23" name="Picture 4"/>
          <p:cNvPicPr>
            <a:picLocks noChangeAspect="1"/>
          </p:cNvPicPr>
          <p:nvPr/>
        </p:nvPicPr>
        <p:blipFill>
          <a:blip r:embed="rId10"/>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8</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smtClean="0">
                <a:highlight>
                  <a:schemeClr val="accent1"/>
                </a:highlight>
              </a:rPr>
              <a:t>K</a:t>
            </a:r>
            <a:r>
              <a:rPr lang="en" sz="2200" dirty="0" smtClean="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smtClean="0">
                <a:latin typeface="+mn-lt"/>
                <a:ea typeface="Calibri" panose="020F0502020204030204" pitchFamily="34" charset="0"/>
                <a:cs typeface="Times New Roman" panose="02020603050405020304" pitchFamily="18" charset="0"/>
              </a:rPr>
              <a:t>      </a:t>
            </a:r>
            <a:r>
              <a:rPr lang="vi-VN" sz="2000" dirty="0" smtClean="0">
                <a:latin typeface="+mn-lt"/>
                <a:ea typeface="Calibri" panose="020F0502020204030204" pitchFamily="34" charset="0"/>
                <a:cs typeface="Times New Roman" panose="02020603050405020304" pitchFamily="18" charset="0"/>
              </a:rPr>
              <a:t>tỉ </a:t>
            </a:r>
            <a:r>
              <a:rPr lang="vi-VN" sz="2000" dirty="0">
                <a:latin typeface="+mn-lt"/>
                <a:ea typeface="Calibri" panose="020F0502020204030204" pitchFamily="34" charset="0"/>
                <a:cs typeface="Times New Roman" panose="02020603050405020304" pitchFamily="18" charset="0"/>
              </a:rPr>
              <a:t>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t>?</a:t>
            </a:r>
            <a:endParaRPr lang="en-US" sz="2200" b="1" dirty="0"/>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HĐ2:</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Quãng</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Thời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smtClean="0">
                    <a:latin typeface="Arial" panose="020B0604020202020204" pitchFamily="34" charset="0"/>
                    <a:ea typeface="Calibri" panose="020F0502020204030204" pitchFamily="34" charset="0"/>
                    <a:cs typeface="Arial" panose="020B0604020202020204" pitchFamily="34" charset="0"/>
                  </a:rPr>
                  <a:t>Trong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smtClean="0">
                    <a:latin typeface="Arial" panose="020B0604020202020204" pitchFamily="34" charset="0"/>
                    <a:ea typeface="Calibri" panose="020F0502020204030204" pitchFamily="34" charset="0"/>
                    <a:cs typeface="Arial" panose="020B0604020202020204" pitchFamily="34" charset="0"/>
                  </a:rPr>
                  <a:t>HĐ2: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endParaRPr lang="fr-FR"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Vì</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a:latin typeface="Arial" panose="020B0604020202020204" pitchFamily="34" charset="0"/>
                    <a:ea typeface="Calibri" panose="020F0502020204030204" pitchFamily="34" charset="0"/>
                    <a:cs typeface="Arial" panose="020B0604020202020204" pitchFamily="34" charset="0"/>
                  </a:rPr>
                  <a:t>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lần</a:t>
                </a:r>
                <a:r>
                  <a:rPr lang="fr-FR" sz="2000" dirty="0" smtClean="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cial Notebook for Business by Slidesgo">
  <a:themeElements>
    <a:clrScheme name="Simple Light">
      <a:dk1>
        <a:srgbClr val="111110"/>
      </a:dk1>
      <a:lt1>
        <a:srgbClr val="F2F2F2"/>
      </a:lt1>
      <a:dk2>
        <a:srgbClr val="8D9FA3"/>
      </a:dk2>
      <a:lt2>
        <a:srgbClr val="2A3E5C"/>
      </a:lt2>
      <a:accent1>
        <a:srgbClr val="29323B"/>
      </a:accent1>
      <a:accent2>
        <a:srgbClr val="8E5214"/>
      </a:accent2>
      <a:accent3>
        <a:srgbClr val="A37552"/>
      </a:accent3>
      <a:accent4>
        <a:srgbClr val="D2B489"/>
      </a:accent4>
      <a:accent5>
        <a:srgbClr val="F4D9C5"/>
      </a:accent5>
      <a:accent6>
        <a:srgbClr val="D67A5E"/>
      </a:accent6>
      <a:hlink>
        <a:srgbClr val="11111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2351</Words>
  <Application>Microsoft Office PowerPoint</Application>
  <PresentationFormat>On-screen Show (16:9)</PresentationFormat>
  <Paragraphs>301</Paragraphs>
  <Slides>41</Slides>
  <Notes>33</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41</vt:i4>
      </vt:variant>
    </vt:vector>
  </HeadingPairs>
  <TitlesOfParts>
    <vt:vector size="59" baseType="lpstr">
      <vt:lpstr>Mali Light</vt:lpstr>
      <vt:lpstr>Work Sans</vt:lpstr>
      <vt:lpstr>Roboto Condensed Light</vt:lpstr>
      <vt:lpstr>Times New Roman</vt:lpstr>
      <vt:lpstr>Autour One</vt:lpstr>
      <vt:lpstr>Nunito</vt:lpstr>
      <vt:lpstr>Livvic</vt:lpstr>
      <vt:lpstr>Symbol</vt:lpstr>
      <vt:lpstr>Calibri</vt:lpstr>
      <vt:lpstr>Cambria Math</vt:lpstr>
      <vt:lpstr>Arial</vt:lpstr>
      <vt:lpstr>Amatic SC</vt:lpstr>
      <vt:lpstr>Nunito SemiBold</vt:lpstr>
      <vt:lpstr>Poppins</vt:lpstr>
      <vt:lpstr>Curio template</vt:lpstr>
      <vt:lpstr>SlidesCarnival base template</vt:lpstr>
      <vt:lpstr>Office Theme</vt:lpstr>
      <vt:lpstr>Special Notebook for Business by Slidesgo</vt:lpstr>
      <vt:lpstr>ỦY BAN NHÂN DÂN HUYỆN ỨNG HÒA TRƯỜNG THCS VIÊN AN</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ad</cp:lastModifiedBy>
  <cp:revision>111</cp:revision>
  <dcterms:modified xsi:type="dcterms:W3CDTF">2024-10-06T10:13:25Z</dcterms:modified>
</cp:coreProperties>
</file>