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33" r:id="rId1"/>
  </p:sldMasterIdLst>
  <p:notesMasterIdLst>
    <p:notesMasterId r:id="rId62"/>
  </p:notesMasterIdLst>
  <p:sldIdLst>
    <p:sldId id="256" r:id="rId2"/>
    <p:sldId id="268" r:id="rId3"/>
    <p:sldId id="257" r:id="rId4"/>
    <p:sldId id="267" r:id="rId5"/>
    <p:sldId id="308" r:id="rId6"/>
    <p:sldId id="282" r:id="rId7"/>
    <p:sldId id="307" r:id="rId8"/>
    <p:sldId id="309" r:id="rId9"/>
    <p:sldId id="302" r:id="rId10"/>
    <p:sldId id="284" r:id="rId11"/>
    <p:sldId id="303" r:id="rId12"/>
    <p:sldId id="274" r:id="rId13"/>
    <p:sldId id="276" r:id="rId14"/>
    <p:sldId id="270" r:id="rId15"/>
    <p:sldId id="779" r:id="rId16"/>
    <p:sldId id="777" r:id="rId17"/>
    <p:sldId id="780" r:id="rId18"/>
    <p:sldId id="280" r:id="rId19"/>
    <p:sldId id="263" r:id="rId20"/>
    <p:sldId id="279" r:id="rId21"/>
    <p:sldId id="281" r:id="rId22"/>
    <p:sldId id="781" r:id="rId23"/>
    <p:sldId id="290" r:id="rId24"/>
    <p:sldId id="782" r:id="rId25"/>
    <p:sldId id="283" r:id="rId26"/>
    <p:sldId id="783" r:id="rId27"/>
    <p:sldId id="285" r:id="rId28"/>
    <p:sldId id="287" r:id="rId29"/>
    <p:sldId id="286" r:id="rId30"/>
    <p:sldId id="258" r:id="rId31"/>
    <p:sldId id="289" r:id="rId32"/>
    <p:sldId id="262" r:id="rId33"/>
    <p:sldId id="291" r:id="rId34"/>
    <p:sldId id="278" r:id="rId35"/>
    <p:sldId id="264" r:id="rId36"/>
    <p:sldId id="266" r:id="rId37"/>
    <p:sldId id="293" r:id="rId38"/>
    <p:sldId id="295" r:id="rId39"/>
    <p:sldId id="294" r:id="rId40"/>
    <p:sldId id="296" r:id="rId41"/>
    <p:sldId id="297" r:id="rId42"/>
    <p:sldId id="299" r:id="rId43"/>
    <p:sldId id="298" r:id="rId44"/>
    <p:sldId id="300" r:id="rId45"/>
    <p:sldId id="301" r:id="rId46"/>
    <p:sldId id="306" r:id="rId47"/>
    <p:sldId id="769" r:id="rId48"/>
    <p:sldId id="770" r:id="rId49"/>
    <p:sldId id="771" r:id="rId50"/>
    <p:sldId id="754" r:id="rId51"/>
    <p:sldId id="755" r:id="rId52"/>
    <p:sldId id="756" r:id="rId53"/>
    <p:sldId id="772" r:id="rId54"/>
    <p:sldId id="773" r:id="rId55"/>
    <p:sldId id="774" r:id="rId56"/>
    <p:sldId id="784" r:id="rId57"/>
    <p:sldId id="785" r:id="rId58"/>
    <p:sldId id="292" r:id="rId59"/>
    <p:sldId id="304" r:id="rId60"/>
    <p:sldId id="305" r:id="rId61"/>
  </p:sldIdLst>
  <p:sldSz cx="9144000" cy="5143500" type="screen16x9"/>
  <p:notesSz cx="6858000" cy="9144000"/>
  <p:embeddedFontLst>
    <p:embeddedFont>
      <p:font typeface=".VnTime" panose="020B7200000000000000" pitchFamily="34" charset="0"/>
      <p:regular r:id="rId63"/>
      <p:bold r:id="rId64"/>
      <p:italic r:id="rId65"/>
      <p:boldItalic r:id="rId66"/>
    </p:embeddedFont>
    <p:embeddedFont>
      <p:font typeface="Gill Sans MT" panose="020B0502020104020203" pitchFamily="34" charset="0"/>
      <p:regular r:id="rId67"/>
      <p:bold r:id="rId68"/>
      <p:italic r:id="rId69"/>
      <p:boldItalic r:id="rId70"/>
    </p:embeddedFont>
    <p:embeddedFont>
      <p:font typeface="Lobster" panose="00000500000000000000" pitchFamily="2" charset="0"/>
      <p:regular r:id="rId71"/>
    </p:embeddedFont>
    <p:embeddedFont>
      <p:font typeface="Nunito Light" panose="020F0502020204030204" pitchFamily="2" charset="0"/>
      <p:regular r:id="rId72"/>
      <p:italic r:id="rId73"/>
    </p:embeddedFont>
    <p:embeddedFont>
      <p:font typeface="Open Sans" panose="020B0606030504020204" pitchFamily="34" charset="0"/>
      <p:regular r:id="rId74"/>
      <p:bold r:id="rId75"/>
      <p:italic r:id="rId76"/>
      <p:boldItalic r:id="rId77"/>
    </p:embeddedFont>
    <p:embeddedFont>
      <p:font typeface="Poppins" panose="00000500000000000000" pitchFamily="2" charset="0"/>
      <p:regular r:id="rId78"/>
      <p:bold r:id="rId79"/>
      <p:italic r:id="rId80"/>
      <p:boldItalic r:id="rId81"/>
    </p:embeddedFont>
    <p:embeddedFont>
      <p:font typeface="Roboto Condensed Light" panose="020F0502020204030204" pitchFamily="2" charset="0"/>
      <p:regular r:id="rId82"/>
      <p:italic r:id="rId83"/>
    </p:embeddedFont>
    <p:embeddedFont>
      <p:font typeface="Tahoma" panose="020B0604030504040204" pitchFamily="34" charset="0"/>
      <p:regular r:id="rId84"/>
      <p:bold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945127-6DA7-4AFA-BF4F-09D9ECE3526E}">
  <a:tblStyle styleId="{87945127-6DA7-4AFA-BF4F-09D9ECE352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105" d="100"/>
          <a:sy n="105" d="100"/>
        </p:scale>
        <p:origin x="802"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font" Target="fonts/font22.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881653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6"/>
        <p:cNvGrpSpPr/>
        <p:nvPr/>
      </p:nvGrpSpPr>
      <p:grpSpPr>
        <a:xfrm>
          <a:off x="0" y="0"/>
          <a:ext cx="0" cy="0"/>
          <a:chOff x="0" y="0"/>
          <a:chExt cx="0" cy="0"/>
        </a:xfrm>
      </p:grpSpPr>
      <p:sp>
        <p:nvSpPr>
          <p:cNvPr id="2437" name="Google Shape;2437;gee6d783e5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8" name="Google Shape;2438;gee6d783e5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132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ca9482709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ca9482709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Nguyễn</a:t>
            </a:r>
            <a:r>
              <a:rPr lang="en-US" baseline="0" dirty="0"/>
              <a:t> </a:t>
            </a:r>
            <a:r>
              <a:rPr lang="en-US" baseline="0" dirty="0" err="1"/>
              <a:t>Nhâm</a:t>
            </a:r>
            <a:r>
              <a:rPr lang="en-US" baseline="0" dirty="0"/>
              <a:t> 0981.713.891- 0366.698.459</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7030A0"/>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5A8180A-CB7F-442A-9976-465A3CF6842B}" type="slidenum">
              <a:rPr lang="en-US" smtClean="0"/>
              <a:t>29</a:t>
            </a:fld>
            <a:endParaRPr lang="en-US"/>
          </a:p>
        </p:txBody>
      </p:sp>
    </p:spTree>
    <p:extLst>
      <p:ext uri="{BB962C8B-B14F-4D97-AF65-F5344CB8AC3E}">
        <p14:creationId xmlns:p14="http://schemas.microsoft.com/office/powerpoint/2010/main" val="796573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7030A0"/>
                </a:solidFill>
                <a:latin typeface="Times New Roman" pitchFamily="18" charset="0"/>
                <a:cs typeface="Times New Roman" pitchFamily="18" charset="0"/>
              </a:rPr>
              <a:t>Nguyễn</a:t>
            </a:r>
            <a:r>
              <a:rPr lang="en-US" sz="1200" b="1" dirty="0">
                <a:solidFill>
                  <a:srgbClr val="7030A0"/>
                </a:solidFill>
                <a:latin typeface="Times New Roman" pitchFamily="18" charset="0"/>
                <a:cs typeface="Times New Roman" pitchFamily="18" charset="0"/>
              </a:rPr>
              <a:t> </a:t>
            </a:r>
            <a:r>
              <a:rPr lang="en-US" sz="1200" b="1" dirty="0" err="1">
                <a:solidFill>
                  <a:srgbClr val="7030A0"/>
                </a:solidFill>
                <a:latin typeface="Times New Roman" pitchFamily="18" charset="0"/>
                <a:cs typeface="Times New Roman" pitchFamily="18" charset="0"/>
              </a:rPr>
              <a:t>Nhâm</a:t>
            </a:r>
            <a:r>
              <a:rPr lang="en-US" sz="1200" b="1" dirty="0">
                <a:solidFill>
                  <a:srgbClr val="7030A0"/>
                </a:solidFill>
                <a:latin typeface="Times New Roman" pitchFamily="18" charset="0"/>
                <a:cs typeface="Times New Roman" pitchFamily="18" charset="0"/>
              </a:rPr>
              <a:t> 0981.713.891- 0366.698.459</a:t>
            </a:r>
          </a:p>
        </p:txBody>
      </p:sp>
      <p:sp>
        <p:nvSpPr>
          <p:cNvPr id="4" name="Slide Number Placeholder 3"/>
          <p:cNvSpPr>
            <a:spLocks noGrp="1"/>
          </p:cNvSpPr>
          <p:nvPr>
            <p:ph type="sldNum" sz="quarter" idx="10"/>
          </p:nvPr>
        </p:nvSpPr>
        <p:spPr/>
        <p:txBody>
          <a:bodyPr/>
          <a:lstStyle/>
          <a:p>
            <a:fld id="{45A8180A-CB7F-442A-9976-465A3CF6842B}" type="slidenum">
              <a:rPr lang="en-US" smtClean="0"/>
              <a:t>34</a:t>
            </a:fld>
            <a:endParaRPr lang="en-US"/>
          </a:p>
        </p:txBody>
      </p:sp>
    </p:spTree>
    <p:extLst>
      <p:ext uri="{BB962C8B-B14F-4D97-AF65-F5344CB8AC3E}">
        <p14:creationId xmlns:p14="http://schemas.microsoft.com/office/powerpoint/2010/main" val="47602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7030A0"/>
                </a:solidFill>
                <a:latin typeface="Times New Roman" pitchFamily="18" charset="0"/>
                <a:cs typeface="Times New Roman" pitchFamily="18" charset="0"/>
              </a:rPr>
              <a:t>Nguyễn</a:t>
            </a:r>
            <a:r>
              <a:rPr lang="en-US" sz="1200" b="1" dirty="0">
                <a:solidFill>
                  <a:srgbClr val="7030A0"/>
                </a:solidFill>
                <a:latin typeface="Times New Roman" pitchFamily="18" charset="0"/>
                <a:cs typeface="Times New Roman" pitchFamily="18" charset="0"/>
              </a:rPr>
              <a:t> </a:t>
            </a:r>
            <a:r>
              <a:rPr lang="en-US" sz="1200" b="1" dirty="0" err="1">
                <a:solidFill>
                  <a:srgbClr val="7030A0"/>
                </a:solidFill>
                <a:latin typeface="Times New Roman" pitchFamily="18" charset="0"/>
                <a:cs typeface="Times New Roman" pitchFamily="18" charset="0"/>
              </a:rPr>
              <a:t>Nhâm</a:t>
            </a:r>
            <a:r>
              <a:rPr lang="en-US" sz="1200" b="1" dirty="0">
                <a:solidFill>
                  <a:srgbClr val="7030A0"/>
                </a:solidFill>
                <a:latin typeface="Times New Roman" pitchFamily="18" charset="0"/>
                <a:cs typeface="Times New Roman" pitchFamily="18" charset="0"/>
              </a:rPr>
              <a:t> 0981.713.891- 0366.698.459</a:t>
            </a:r>
          </a:p>
        </p:txBody>
      </p:sp>
      <p:sp>
        <p:nvSpPr>
          <p:cNvPr id="4" name="Slide Number Placeholder 3"/>
          <p:cNvSpPr>
            <a:spLocks noGrp="1"/>
          </p:cNvSpPr>
          <p:nvPr>
            <p:ph type="sldNum" sz="quarter" idx="10"/>
          </p:nvPr>
        </p:nvSpPr>
        <p:spPr/>
        <p:txBody>
          <a:bodyPr/>
          <a:lstStyle/>
          <a:p>
            <a:fld id="{45A8180A-CB7F-442A-9976-465A3CF6842B}" type="slidenum">
              <a:rPr lang="en-US" smtClean="0"/>
              <a:t>42</a:t>
            </a:fld>
            <a:endParaRPr lang="en-US"/>
          </a:p>
        </p:txBody>
      </p:sp>
    </p:spTree>
    <p:extLst>
      <p:ext uri="{BB962C8B-B14F-4D97-AF65-F5344CB8AC3E}">
        <p14:creationId xmlns:p14="http://schemas.microsoft.com/office/powerpoint/2010/main" val="3832637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7030A0"/>
                </a:solidFill>
                <a:latin typeface="Times New Roman" pitchFamily="18" charset="0"/>
                <a:cs typeface="Times New Roman" pitchFamily="18" charset="0"/>
              </a:rPr>
              <a:t>Nguyễn</a:t>
            </a:r>
            <a:r>
              <a:rPr lang="en-US" sz="1200" b="1" dirty="0">
                <a:solidFill>
                  <a:srgbClr val="7030A0"/>
                </a:solidFill>
                <a:latin typeface="Times New Roman" pitchFamily="18" charset="0"/>
                <a:cs typeface="Times New Roman" pitchFamily="18" charset="0"/>
              </a:rPr>
              <a:t> </a:t>
            </a:r>
            <a:r>
              <a:rPr lang="en-US" sz="1200" b="1" dirty="0" err="1">
                <a:solidFill>
                  <a:srgbClr val="7030A0"/>
                </a:solidFill>
                <a:latin typeface="Times New Roman" pitchFamily="18" charset="0"/>
                <a:cs typeface="Times New Roman" pitchFamily="18" charset="0"/>
              </a:rPr>
              <a:t>Nhâm</a:t>
            </a:r>
            <a:r>
              <a:rPr lang="en-US" sz="1200" b="1" dirty="0">
                <a:solidFill>
                  <a:srgbClr val="7030A0"/>
                </a:solidFill>
                <a:latin typeface="Times New Roman" pitchFamily="18" charset="0"/>
                <a:cs typeface="Times New Roman" pitchFamily="18" charset="0"/>
              </a:rPr>
              <a:t> 0981.713.891- 0366.698.459</a:t>
            </a:r>
          </a:p>
        </p:txBody>
      </p:sp>
      <p:sp>
        <p:nvSpPr>
          <p:cNvPr id="4" name="Slide Number Placeholder 3"/>
          <p:cNvSpPr>
            <a:spLocks noGrp="1"/>
          </p:cNvSpPr>
          <p:nvPr>
            <p:ph type="sldNum" sz="quarter" idx="10"/>
          </p:nvPr>
        </p:nvSpPr>
        <p:spPr/>
        <p:txBody>
          <a:bodyPr/>
          <a:lstStyle/>
          <a:p>
            <a:fld id="{45A8180A-CB7F-442A-9976-465A3CF6842B}" type="slidenum">
              <a:rPr lang="en-US" smtClean="0"/>
              <a:t>46</a:t>
            </a:fld>
            <a:endParaRPr lang="en-US"/>
          </a:p>
        </p:txBody>
      </p:sp>
    </p:spTree>
    <p:extLst>
      <p:ext uri="{BB962C8B-B14F-4D97-AF65-F5344CB8AC3E}">
        <p14:creationId xmlns:p14="http://schemas.microsoft.com/office/powerpoint/2010/main" val="964875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7030A0"/>
                </a:solidFill>
                <a:latin typeface="Times New Roman" pitchFamily="18" charset="0"/>
                <a:cs typeface="Times New Roman" pitchFamily="18" charset="0"/>
              </a:rPr>
              <a:t>Nguyễn</a:t>
            </a:r>
            <a:r>
              <a:rPr lang="en-US" sz="1200" b="1" dirty="0">
                <a:solidFill>
                  <a:srgbClr val="7030A0"/>
                </a:solidFill>
                <a:latin typeface="Times New Roman" pitchFamily="18" charset="0"/>
                <a:cs typeface="Times New Roman" pitchFamily="18" charset="0"/>
              </a:rPr>
              <a:t> </a:t>
            </a:r>
            <a:r>
              <a:rPr lang="en-US" sz="1200" b="1" dirty="0" err="1">
                <a:solidFill>
                  <a:srgbClr val="7030A0"/>
                </a:solidFill>
                <a:latin typeface="Times New Roman" pitchFamily="18" charset="0"/>
                <a:cs typeface="Times New Roman" pitchFamily="18" charset="0"/>
              </a:rPr>
              <a:t>Nhâm</a:t>
            </a:r>
            <a:r>
              <a:rPr lang="en-US" sz="1200" b="1" dirty="0">
                <a:solidFill>
                  <a:srgbClr val="7030A0"/>
                </a:solidFill>
                <a:latin typeface="Times New Roman" pitchFamily="18" charset="0"/>
                <a:cs typeface="Times New Roman" pitchFamily="18" charset="0"/>
              </a:rPr>
              <a:t> 0981.713.891- 0366.698.459</a:t>
            </a:r>
          </a:p>
        </p:txBody>
      </p:sp>
      <p:sp>
        <p:nvSpPr>
          <p:cNvPr id="4" name="Slide Number Placeholder 3"/>
          <p:cNvSpPr>
            <a:spLocks noGrp="1"/>
          </p:cNvSpPr>
          <p:nvPr>
            <p:ph type="sldNum" sz="quarter" idx="10"/>
          </p:nvPr>
        </p:nvSpPr>
        <p:spPr/>
        <p:txBody>
          <a:bodyPr/>
          <a:lstStyle/>
          <a:p>
            <a:fld id="{45A8180A-CB7F-442A-9976-465A3CF6842B}" type="slidenum">
              <a:rPr lang="en-US" smtClean="0"/>
              <a:t>56</a:t>
            </a:fld>
            <a:endParaRPr lang="en-US"/>
          </a:p>
        </p:txBody>
      </p:sp>
    </p:spTree>
    <p:extLst>
      <p:ext uri="{BB962C8B-B14F-4D97-AF65-F5344CB8AC3E}">
        <p14:creationId xmlns:p14="http://schemas.microsoft.com/office/powerpoint/2010/main" val="1919800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7030A0"/>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5A8180A-CB7F-442A-9976-465A3CF6842B}" type="slidenum">
              <a:rPr lang="en-US" smtClean="0"/>
              <a:t>60</a:t>
            </a:fld>
            <a:endParaRPr lang="en-US"/>
          </a:p>
        </p:txBody>
      </p:sp>
    </p:spTree>
    <p:extLst>
      <p:ext uri="{BB962C8B-B14F-4D97-AF65-F5344CB8AC3E}">
        <p14:creationId xmlns:p14="http://schemas.microsoft.com/office/powerpoint/2010/main" val="3255466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7"/>
        <p:cNvGrpSpPr/>
        <p:nvPr/>
      </p:nvGrpSpPr>
      <p:grpSpPr>
        <a:xfrm>
          <a:off x="0" y="0"/>
          <a:ext cx="0" cy="0"/>
          <a:chOff x="0" y="0"/>
          <a:chExt cx="0" cy="0"/>
        </a:xfrm>
      </p:grpSpPr>
      <p:sp>
        <p:nvSpPr>
          <p:cNvPr id="3078" name="Google Shape;3078;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9" name="Google Shape;3079;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330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5"/>
        <p:cNvGrpSpPr/>
        <p:nvPr/>
      </p:nvGrpSpPr>
      <p:grpSpPr>
        <a:xfrm>
          <a:off x="0" y="0"/>
          <a:ext cx="0" cy="0"/>
          <a:chOff x="0" y="0"/>
          <a:chExt cx="0" cy="0"/>
        </a:xfrm>
      </p:grpSpPr>
      <p:sp>
        <p:nvSpPr>
          <p:cNvPr id="2446" name="Google Shape;244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7" name="Google Shape;244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4139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1"/>
        <p:cNvGrpSpPr/>
        <p:nvPr/>
      </p:nvGrpSpPr>
      <p:grpSpPr>
        <a:xfrm>
          <a:off x="0" y="0"/>
          <a:ext cx="0" cy="0"/>
          <a:chOff x="0" y="0"/>
          <a:chExt cx="0" cy="0"/>
        </a:xfrm>
      </p:grpSpPr>
      <p:sp>
        <p:nvSpPr>
          <p:cNvPr id="3032" name="Google Shape;3032;gf62a93272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3" name="Google Shape;3033;gf62a93272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73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1"/>
        <p:cNvGrpSpPr/>
        <p:nvPr/>
      </p:nvGrpSpPr>
      <p:grpSpPr>
        <a:xfrm>
          <a:off x="0" y="0"/>
          <a:ext cx="0" cy="0"/>
          <a:chOff x="0" y="0"/>
          <a:chExt cx="0" cy="0"/>
        </a:xfrm>
      </p:grpSpPr>
      <p:sp>
        <p:nvSpPr>
          <p:cNvPr id="3032" name="Google Shape;3032;gf62a93272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3" name="Google Shape;3033;gf62a93272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398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1"/>
        <p:cNvGrpSpPr/>
        <p:nvPr/>
      </p:nvGrpSpPr>
      <p:grpSpPr>
        <a:xfrm>
          <a:off x="0" y="0"/>
          <a:ext cx="0" cy="0"/>
          <a:chOff x="0" y="0"/>
          <a:chExt cx="0" cy="0"/>
        </a:xfrm>
      </p:grpSpPr>
      <p:sp>
        <p:nvSpPr>
          <p:cNvPr id="3032" name="Google Shape;3032;gf62a93272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3" name="Google Shape;3033;gf62a93272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826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1"/>
        <p:cNvGrpSpPr/>
        <p:nvPr/>
      </p:nvGrpSpPr>
      <p:grpSpPr>
        <a:xfrm>
          <a:off x="0" y="0"/>
          <a:ext cx="0" cy="0"/>
          <a:chOff x="0" y="0"/>
          <a:chExt cx="0" cy="0"/>
        </a:xfrm>
      </p:grpSpPr>
      <p:sp>
        <p:nvSpPr>
          <p:cNvPr id="3032" name="Google Shape;3032;gf62a93272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3" name="Google Shape;3033;gf62a93272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1313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7030A0"/>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5A8180A-CB7F-442A-9976-465A3CF6842B}" type="slidenum">
              <a:rPr lang="en-US" smtClean="0"/>
              <a:t>15</a:t>
            </a:fld>
            <a:endParaRPr lang="en-US"/>
          </a:p>
        </p:txBody>
      </p:sp>
    </p:spTree>
    <p:extLst>
      <p:ext uri="{BB962C8B-B14F-4D97-AF65-F5344CB8AC3E}">
        <p14:creationId xmlns:p14="http://schemas.microsoft.com/office/powerpoint/2010/main" val="3457246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7030A0"/>
                </a:solidFill>
                <a:latin typeface="Times New Roman" pitchFamily="18" charset="0"/>
                <a:cs typeface="Times New Roman" pitchFamily="18" charset="0"/>
              </a:rPr>
              <a:t>Nguyễn</a:t>
            </a:r>
            <a:r>
              <a:rPr lang="en-US" sz="1200" b="1" dirty="0">
                <a:solidFill>
                  <a:srgbClr val="7030A0"/>
                </a:solidFill>
                <a:latin typeface="Times New Roman" pitchFamily="18" charset="0"/>
                <a:cs typeface="Times New Roman" pitchFamily="18" charset="0"/>
              </a:rPr>
              <a:t> </a:t>
            </a:r>
            <a:r>
              <a:rPr lang="en-US" sz="1200" b="1" dirty="0" err="1">
                <a:solidFill>
                  <a:srgbClr val="7030A0"/>
                </a:solidFill>
                <a:latin typeface="Times New Roman" pitchFamily="18" charset="0"/>
                <a:cs typeface="Times New Roman" pitchFamily="18" charset="0"/>
              </a:rPr>
              <a:t>Nhâm</a:t>
            </a:r>
            <a:r>
              <a:rPr lang="en-US" sz="1200" b="1" dirty="0">
                <a:solidFill>
                  <a:srgbClr val="7030A0"/>
                </a:solidFill>
                <a:latin typeface="Times New Roman" pitchFamily="18" charset="0"/>
                <a:cs typeface="Times New Roman" pitchFamily="18" charset="0"/>
              </a:rPr>
              <a:t> 0981.713.891- 0366.698.459</a:t>
            </a:r>
          </a:p>
        </p:txBody>
      </p:sp>
      <p:sp>
        <p:nvSpPr>
          <p:cNvPr id="4" name="Slide Number Placeholder 3"/>
          <p:cNvSpPr>
            <a:spLocks noGrp="1"/>
          </p:cNvSpPr>
          <p:nvPr>
            <p:ph type="sldNum" sz="quarter" idx="10"/>
          </p:nvPr>
        </p:nvSpPr>
        <p:spPr/>
        <p:txBody>
          <a:bodyPr/>
          <a:lstStyle/>
          <a:p>
            <a:fld id="{45A8180A-CB7F-442A-9976-465A3CF6842B}" type="slidenum">
              <a:rPr lang="en-US" smtClean="0"/>
              <a:t>16</a:t>
            </a:fld>
            <a:endParaRPr lang="en-US"/>
          </a:p>
        </p:txBody>
      </p:sp>
    </p:spTree>
    <p:extLst>
      <p:ext uri="{BB962C8B-B14F-4D97-AF65-F5344CB8AC3E}">
        <p14:creationId xmlns:p14="http://schemas.microsoft.com/office/powerpoint/2010/main" val="3457246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4"/>
            <a:ext cx="6477805" cy="1906073"/>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2648403"/>
            <a:ext cx="6477804" cy="733216"/>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DF475A-DB62-3A4F-99EF-04F720E6D75D}" type="datetimeFigureOut">
              <a:rPr lang="x-none" smtClean="0"/>
              <a:t>9/27/2024</a:t>
            </a:fld>
            <a:endParaRPr lang="x-none"/>
          </a:p>
        </p:txBody>
      </p:sp>
      <p:sp>
        <p:nvSpPr>
          <p:cNvPr id="5" name="Footer Placeholder 4"/>
          <p:cNvSpPr>
            <a:spLocks noGrp="1"/>
          </p:cNvSpPr>
          <p:nvPr>
            <p:ph type="ftr" sz="quarter" idx="11"/>
          </p:nvPr>
        </p:nvSpPr>
        <p:spPr>
          <a:xfrm>
            <a:off x="1812376" y="246981"/>
            <a:ext cx="3730436" cy="231901"/>
          </a:xfrm>
        </p:spPr>
        <p:txBody>
          <a:bodyPr/>
          <a:lstStyle/>
          <a:p>
            <a:endParaRPr lang="x-none"/>
          </a:p>
        </p:txBody>
      </p:sp>
      <p:sp>
        <p:nvSpPr>
          <p:cNvPr id="6" name="Slide Number Placeholder 5"/>
          <p:cNvSpPr>
            <a:spLocks noGrp="1"/>
          </p:cNvSpPr>
          <p:nvPr>
            <p:ph type="sldNum" sz="quarter" idx="12"/>
          </p:nvPr>
        </p:nvSpPr>
        <p:spPr>
          <a:xfrm>
            <a:off x="1078249" y="599230"/>
            <a:ext cx="608264" cy="377684"/>
          </a:xfrm>
        </p:spPr>
        <p:txBody>
          <a:bodyPr/>
          <a:lstStyle/>
          <a:p>
            <a:fld id="{76932AEB-4243-494B-8C43-3298BD7D96E9}" type="slidenum">
              <a:rPr lang="x-none" smtClean="0"/>
              <a:t>‹#›</a:t>
            </a:fld>
            <a:endParaRPr lang="x-none"/>
          </a:p>
        </p:txBody>
      </p:sp>
      <p:cxnSp>
        <p:nvCxnSpPr>
          <p:cNvPr id="15" name="Straight Connector 14"/>
          <p:cNvCxnSpPr/>
          <p:nvPr/>
        </p:nvCxnSpPr>
        <p:spPr>
          <a:xfrm>
            <a:off x="1813335"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715258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DF475A-DB62-3A4F-99EF-04F720E6D75D}" type="datetimeFigureOut">
              <a:rPr lang="x-none" smtClean="0"/>
              <a:t>9/27/2024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76932AEB-4243-494B-8C43-3298BD7D96E9}" type="slidenum">
              <a:rPr lang="x-none" smtClean="0"/>
              <a:t>‹#›</a:t>
            </a:fld>
            <a:endParaRPr lang="x-none"/>
          </a:p>
        </p:txBody>
      </p:sp>
      <p:cxnSp>
        <p:nvCxnSpPr>
          <p:cNvPr id="26" name="Straight Connector 25"/>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6437309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599230"/>
            <a:ext cx="1211807" cy="3494917"/>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599230"/>
            <a:ext cx="5871623" cy="34949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DF475A-DB62-3A4F-99EF-04F720E6D75D}" type="datetimeFigureOut">
              <a:rPr lang="x-none" smtClean="0"/>
              <a:t>9/27/2024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76932AEB-4243-494B-8C43-3298BD7D96E9}" type="slidenum">
              <a:rPr lang="x-none" smtClean="0"/>
              <a:t>‹#›</a:t>
            </a:fld>
            <a:endParaRPr lang="x-none"/>
          </a:p>
        </p:txBody>
      </p:sp>
      <p:cxnSp>
        <p:nvCxnSpPr>
          <p:cNvPr id="15" name="Straight Connector 14"/>
          <p:cNvCxnSpPr/>
          <p:nvPr/>
        </p:nvCxnSpPr>
        <p:spPr>
          <a:xfrm>
            <a:off x="7079333" y="599230"/>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0035446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07"/>
        <p:cNvGrpSpPr/>
        <p:nvPr/>
      </p:nvGrpSpPr>
      <p:grpSpPr>
        <a:xfrm>
          <a:off x="0" y="0"/>
          <a:ext cx="0" cy="0"/>
          <a:chOff x="0" y="0"/>
          <a:chExt cx="0" cy="0"/>
        </a:xfrm>
      </p:grpSpPr>
      <p:sp>
        <p:nvSpPr>
          <p:cNvPr id="909" name="Google Shape;909;p10"/>
          <p:cNvSpPr txBox="1">
            <a:spLocks noGrp="1"/>
          </p:cNvSpPr>
          <p:nvPr>
            <p:ph type="title"/>
          </p:nvPr>
        </p:nvSpPr>
        <p:spPr>
          <a:xfrm>
            <a:off x="5449550" y="539500"/>
            <a:ext cx="2981400" cy="1824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55042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4"/>
        <p:cNvGrpSpPr/>
        <p:nvPr/>
      </p:nvGrpSpPr>
      <p:grpSpPr>
        <a:xfrm>
          <a:off x="0" y="0"/>
          <a:ext cx="0" cy="0"/>
          <a:chOff x="0" y="0"/>
          <a:chExt cx="0" cy="0"/>
        </a:xfrm>
      </p:grpSpPr>
      <p:sp>
        <p:nvSpPr>
          <p:cNvPr id="266" name="Google Shape;266;p4"/>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67" name="Google Shape;267;p4"/>
          <p:cNvSpPr txBox="1">
            <a:spLocks noGrp="1"/>
          </p:cNvSpPr>
          <p:nvPr>
            <p:ph type="body" idx="1"/>
          </p:nvPr>
        </p:nvSpPr>
        <p:spPr>
          <a:xfrm>
            <a:off x="720000" y="1209621"/>
            <a:ext cx="7704000" cy="33837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AutoNum type="arabicPeriod"/>
              <a:defRPr sz="1200"/>
            </a:lvl1pPr>
            <a:lvl2pPr marL="914400" lvl="1" indent="-330200" rtl="0">
              <a:lnSpc>
                <a:spcPct val="100000"/>
              </a:lnSpc>
              <a:spcBef>
                <a:spcPts val="0"/>
              </a:spcBef>
              <a:spcAft>
                <a:spcPts val="0"/>
              </a:spcAft>
              <a:buSzPts val="1600"/>
              <a:buFont typeface="Roboto Condensed Light"/>
              <a:buAutoNum type="alphaLcPeriod"/>
              <a:defRPr sz="1600"/>
            </a:lvl2pPr>
            <a:lvl3pPr marL="1371600" lvl="2" indent="-330200" rtl="0">
              <a:lnSpc>
                <a:spcPct val="100000"/>
              </a:lnSpc>
              <a:spcBef>
                <a:spcPts val="0"/>
              </a:spcBef>
              <a:spcAft>
                <a:spcPts val="0"/>
              </a:spcAft>
              <a:buSzPts val="1600"/>
              <a:buFont typeface="Roboto Condensed Light"/>
              <a:buAutoNum type="romanLcPeriod"/>
              <a:defRPr sz="1600"/>
            </a:lvl3pPr>
            <a:lvl4pPr marL="1828800" lvl="3" indent="-330200" rtl="0">
              <a:lnSpc>
                <a:spcPct val="100000"/>
              </a:lnSpc>
              <a:spcBef>
                <a:spcPts val="0"/>
              </a:spcBef>
              <a:spcAft>
                <a:spcPts val="0"/>
              </a:spcAft>
              <a:buSzPts val="1600"/>
              <a:buFont typeface="Roboto Condensed Light"/>
              <a:buAutoNum type="arabicPeriod"/>
              <a:defRPr sz="1600"/>
            </a:lvl4pPr>
            <a:lvl5pPr marL="2286000" lvl="4" indent="-330200" rtl="0">
              <a:lnSpc>
                <a:spcPct val="100000"/>
              </a:lnSpc>
              <a:spcBef>
                <a:spcPts val="0"/>
              </a:spcBef>
              <a:spcAft>
                <a:spcPts val="0"/>
              </a:spcAft>
              <a:buSzPts val="1600"/>
              <a:buFont typeface="Roboto Condensed Light"/>
              <a:buAutoNum type="alphaLcPeriod"/>
              <a:defRPr sz="1600"/>
            </a:lvl5pPr>
            <a:lvl6pPr marL="2743200" lvl="5" indent="-330200" rtl="0">
              <a:lnSpc>
                <a:spcPct val="100000"/>
              </a:lnSpc>
              <a:spcBef>
                <a:spcPts val="0"/>
              </a:spcBef>
              <a:spcAft>
                <a:spcPts val="0"/>
              </a:spcAft>
              <a:buSzPts val="1600"/>
              <a:buFont typeface="Roboto Condensed Light"/>
              <a:buAutoNum type="romanLcPeriod"/>
              <a:defRPr sz="1600"/>
            </a:lvl6pPr>
            <a:lvl7pPr marL="3200400" lvl="6" indent="-330200" rtl="0">
              <a:lnSpc>
                <a:spcPct val="100000"/>
              </a:lnSpc>
              <a:spcBef>
                <a:spcPts val="0"/>
              </a:spcBef>
              <a:spcAft>
                <a:spcPts val="0"/>
              </a:spcAft>
              <a:buSzPts val="1600"/>
              <a:buFont typeface="Roboto Condensed Light"/>
              <a:buAutoNum type="arabicPeriod"/>
              <a:defRPr sz="1600"/>
            </a:lvl7pPr>
            <a:lvl8pPr marL="3657600" lvl="7" indent="-330200" rtl="0">
              <a:lnSpc>
                <a:spcPct val="100000"/>
              </a:lnSpc>
              <a:spcBef>
                <a:spcPts val="0"/>
              </a:spcBef>
              <a:spcAft>
                <a:spcPts val="0"/>
              </a:spcAft>
              <a:buSzPts val="1600"/>
              <a:buFont typeface="Roboto Condensed Light"/>
              <a:buAutoNum type="alphaLcPeriod"/>
              <a:defRPr sz="1600"/>
            </a:lvl8pPr>
            <a:lvl9pPr marL="4114800" lvl="8" indent="-330200" rtl="0">
              <a:lnSpc>
                <a:spcPct val="100000"/>
              </a:lnSpc>
              <a:spcBef>
                <a:spcPts val="0"/>
              </a:spcBef>
              <a:spcAft>
                <a:spcPts val="0"/>
              </a:spcAft>
              <a:buSzPts val="1600"/>
              <a:buFont typeface="Roboto Condensed Light"/>
              <a:buAutoNum type="romanLcPeriod"/>
              <a:defRPr sz="1600"/>
            </a:lvl9pPr>
          </a:lstStyle>
          <a:p>
            <a:endParaRPr/>
          </a:p>
        </p:txBody>
      </p:sp>
    </p:spTree>
    <p:extLst>
      <p:ext uri="{BB962C8B-B14F-4D97-AF65-F5344CB8AC3E}">
        <p14:creationId xmlns:p14="http://schemas.microsoft.com/office/powerpoint/2010/main" val="2177035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8"/>
        <p:cNvGrpSpPr/>
        <p:nvPr/>
      </p:nvGrpSpPr>
      <p:grpSpPr>
        <a:xfrm>
          <a:off x="0" y="0"/>
          <a:ext cx="0" cy="0"/>
          <a:chOff x="0" y="0"/>
          <a:chExt cx="0" cy="0"/>
        </a:xfrm>
      </p:grpSpPr>
      <p:sp>
        <p:nvSpPr>
          <p:cNvPr id="610" name="Google Shape;610;p7"/>
          <p:cNvSpPr txBox="1">
            <a:spLocks noGrp="1"/>
          </p:cNvSpPr>
          <p:nvPr>
            <p:ph type="body" idx="1"/>
          </p:nvPr>
        </p:nvSpPr>
        <p:spPr>
          <a:xfrm>
            <a:off x="883048" y="1629150"/>
            <a:ext cx="4067400" cy="24948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30200" rtl="0">
              <a:lnSpc>
                <a:spcPct val="100000"/>
              </a:lnSpc>
              <a:spcBef>
                <a:spcPts val="1600"/>
              </a:spcBef>
              <a:spcAft>
                <a:spcPts val="0"/>
              </a:spcAft>
              <a:buSzPts val="1600"/>
              <a:buFont typeface="Nunito Light"/>
              <a:buChar char="○"/>
              <a:defRPr/>
            </a:lvl5pPr>
            <a:lvl6pPr marL="2743200" lvl="5" indent="-330200" rtl="0">
              <a:lnSpc>
                <a:spcPct val="100000"/>
              </a:lnSpc>
              <a:spcBef>
                <a:spcPts val="1600"/>
              </a:spcBef>
              <a:spcAft>
                <a:spcPts val="0"/>
              </a:spcAft>
              <a:buSzPts val="16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30200" rtl="0">
              <a:lnSpc>
                <a:spcPct val="100000"/>
              </a:lnSpc>
              <a:spcBef>
                <a:spcPts val="1600"/>
              </a:spcBef>
              <a:spcAft>
                <a:spcPts val="1600"/>
              </a:spcAft>
              <a:buSzPts val="1600"/>
              <a:buFont typeface="Nunito Light"/>
              <a:buChar char="■"/>
              <a:defRPr/>
            </a:lvl9pPr>
          </a:lstStyle>
          <a:p>
            <a:endParaRPr/>
          </a:p>
        </p:txBody>
      </p:sp>
      <p:sp>
        <p:nvSpPr>
          <p:cNvPr id="611" name="Google Shape;611;p7"/>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665549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538550" y="457200"/>
            <a:ext cx="8067000" cy="290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700" b="0">
                <a:latin typeface="Lobster"/>
                <a:ea typeface="Lobster"/>
                <a:cs typeface="Lobster"/>
                <a:sym typeface="Lobste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2597037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DF475A-DB62-3A4F-99EF-04F720E6D75D}" type="datetimeFigureOut">
              <a:rPr lang="x-none" smtClean="0"/>
              <a:t>9/27/2024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76932AEB-4243-494B-8C43-3298BD7D96E9}" type="slidenum">
              <a:rPr lang="x-none" smtClean="0"/>
              <a:t>‹#›</a:t>
            </a:fld>
            <a:endParaRPr lang="x-none"/>
          </a:p>
        </p:txBody>
      </p:sp>
      <p:cxnSp>
        <p:nvCxnSpPr>
          <p:cNvPr id="33" name="Straight Connector 32"/>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9900843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317097"/>
            <a:ext cx="6482366" cy="1415963"/>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2854647"/>
            <a:ext cx="6472835" cy="759697"/>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DF475A-DB62-3A4F-99EF-04F720E6D75D}" type="datetimeFigureOut">
              <a:rPr lang="x-none" smtClean="0"/>
              <a:t>9/27/2024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76932AEB-4243-494B-8C43-3298BD7D96E9}" type="slidenum">
              <a:rPr lang="x-none" smtClean="0"/>
              <a:t>‹#›</a:t>
            </a:fld>
            <a:endParaRPr lang="x-none"/>
          </a:p>
        </p:txBody>
      </p:sp>
      <p:cxnSp>
        <p:nvCxnSpPr>
          <p:cNvPr id="15" name="Straight Connector 14"/>
          <p:cNvCxnSpPr/>
          <p:nvPr/>
        </p:nvCxnSpPr>
        <p:spPr>
          <a:xfrm>
            <a:off x="1090679"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922493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603667"/>
            <a:ext cx="7204226" cy="79447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508159"/>
            <a:ext cx="3483864" cy="2586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1513007"/>
            <a:ext cx="3483864" cy="258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DF475A-DB62-3A4F-99EF-04F720E6D75D}" type="datetimeFigureOut">
              <a:rPr lang="x-none" smtClean="0"/>
              <a:t>9/27/2024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76932AEB-4243-494B-8C43-3298BD7D96E9}" type="slidenum">
              <a:rPr lang="x-none" smtClean="0"/>
              <a:t>‹#›</a:t>
            </a:fld>
            <a:endParaRPr lang="x-none"/>
          </a:p>
        </p:txBody>
      </p:sp>
      <p:cxnSp>
        <p:nvCxnSpPr>
          <p:cNvPr id="35" name="Straight Connector 3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12979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03123"/>
            <a:ext cx="7205746" cy="7922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514662"/>
            <a:ext cx="3483864" cy="60145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118202"/>
            <a:ext cx="3483864" cy="1983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1517253"/>
            <a:ext cx="3483864" cy="601678"/>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9272" y="2116119"/>
            <a:ext cx="3483864" cy="1978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DF475A-DB62-3A4F-99EF-04F720E6D75D}" type="datetimeFigureOut">
              <a:rPr lang="x-none" smtClean="0"/>
              <a:t>9/27/2024</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76932AEB-4243-494B-8C43-3298BD7D96E9}" type="slidenum">
              <a:rPr lang="x-none" smtClean="0"/>
              <a:t>‹#›</a:t>
            </a:fld>
            <a:endParaRPr lang="x-none"/>
          </a:p>
        </p:txBody>
      </p:sp>
      <p:cxnSp>
        <p:nvCxnSpPr>
          <p:cNvPr id="29" name="Straight Connector 28"/>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352944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DF475A-DB62-3A4F-99EF-04F720E6D75D}" type="datetimeFigureOut">
              <a:rPr lang="x-none" smtClean="0"/>
              <a:t>9/27/2024</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76932AEB-4243-494B-8C43-3298BD7D96E9}" type="slidenum">
              <a:rPr lang="x-none" smtClean="0"/>
              <a:t>‹#›</a:t>
            </a:fld>
            <a:endParaRPr lang="x-none"/>
          </a:p>
        </p:txBody>
      </p:sp>
      <p:cxnSp>
        <p:nvCxnSpPr>
          <p:cNvPr id="25" name="Straight Connector 2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230528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F475A-DB62-3A4F-99EF-04F720E6D75D}" type="datetimeFigureOut">
              <a:rPr lang="x-none" smtClean="0"/>
              <a:t>9/27/2024</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76932AEB-4243-494B-8C43-3298BD7D96E9}" type="slidenum">
              <a:rPr lang="x-none" smtClean="0"/>
              <a:t>‹#›</a:t>
            </a:fld>
            <a:endParaRPr lang="x-none"/>
          </a:p>
        </p:txBody>
      </p:sp>
    </p:spTree>
    <p:extLst>
      <p:ext uri="{BB962C8B-B14F-4D97-AF65-F5344CB8AC3E}">
        <p14:creationId xmlns:p14="http://schemas.microsoft.com/office/powerpoint/2010/main" val="128517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599230"/>
            <a:ext cx="2454824" cy="1685338"/>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5" y="599230"/>
            <a:ext cx="4509353" cy="349412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4" y="2404119"/>
            <a:ext cx="2456260" cy="1686136"/>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ADF475A-DB62-3A4F-99EF-04F720E6D75D}" type="datetimeFigureOut">
              <a:rPr lang="x-none" smtClean="0"/>
              <a:t>9/27/2024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76932AEB-4243-494B-8C43-3298BD7D96E9}" type="slidenum">
              <a:rPr lang="x-none" smtClean="0"/>
              <a:t>‹#›</a:t>
            </a:fld>
            <a:endParaRPr lang="x-none"/>
          </a:p>
        </p:txBody>
      </p:sp>
      <p:cxnSp>
        <p:nvCxnSpPr>
          <p:cNvPr id="17" name="Straight Connector 16"/>
          <p:cNvCxnSpPr/>
          <p:nvPr/>
        </p:nvCxnSpPr>
        <p:spPr>
          <a:xfrm>
            <a:off x="1086210"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441431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2359494"/>
            <a:ext cx="4143303" cy="1502807"/>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102393"/>
            <a:ext cx="4145513" cy="240092"/>
          </a:xfrm>
        </p:spPr>
        <p:txBody>
          <a:bodyPr/>
          <a:lstStyle>
            <a:lvl1pPr algn="l">
              <a:defRPr/>
            </a:lvl1pPr>
          </a:lstStyle>
          <a:p>
            <a:fld id="{CADF475A-DB62-3A4F-99EF-04F720E6D75D}" type="datetimeFigureOut">
              <a:rPr lang="x-none" smtClean="0"/>
              <a:t>9/27/2024</a:t>
            </a:fld>
            <a:endParaRPr lang="x-none"/>
          </a:p>
        </p:txBody>
      </p:sp>
      <p:sp>
        <p:nvSpPr>
          <p:cNvPr id="6" name="Footer Placeholder 5"/>
          <p:cNvSpPr>
            <a:spLocks noGrp="1"/>
          </p:cNvSpPr>
          <p:nvPr>
            <p:ph type="ftr" sz="quarter" idx="11"/>
          </p:nvPr>
        </p:nvSpPr>
        <p:spPr>
          <a:xfrm>
            <a:off x="1085537" y="238981"/>
            <a:ext cx="4155753" cy="240698"/>
          </a:xfrm>
        </p:spPr>
        <p:txBody>
          <a:bodyPr/>
          <a:lstStyle/>
          <a:p>
            <a:endParaRPr lang="en-US" dirty="0"/>
          </a:p>
        </p:txBody>
      </p:sp>
      <p:sp>
        <p:nvSpPr>
          <p:cNvPr id="7" name="Slide Number Placeholder 6"/>
          <p:cNvSpPr>
            <a:spLocks noGrp="1"/>
          </p:cNvSpPr>
          <p:nvPr>
            <p:ph type="sldNum" sz="quarter" idx="12"/>
          </p:nvPr>
        </p:nvSpPr>
        <p:spPr/>
        <p:txBody>
          <a:bodyPr/>
          <a:lstStyle/>
          <a:p>
            <a:fld id="{76932AEB-4243-494B-8C43-3298BD7D96E9}" type="slidenum">
              <a:rPr lang="x-none" smtClean="0"/>
              <a:t>‹#›</a:t>
            </a:fld>
            <a:endParaRPr lang="x-none"/>
          </a:p>
        </p:txBody>
      </p:sp>
      <p:cxnSp>
        <p:nvCxnSpPr>
          <p:cNvPr id="31" name="Straight Connecto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659547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t="1538" b="-1538"/>
          <a:stretch/>
        </p:blipFill>
        <p:spPr bwMode="black">
          <a:xfrm>
            <a:off x="0" y="4594860"/>
            <a:ext cx="9144000" cy="557213"/>
          </a:xfrm>
          <a:prstGeom prst="rect">
            <a:avLst/>
          </a:prstGeom>
        </p:spPr>
      </p:pic>
      <p:sp>
        <p:nvSpPr>
          <p:cNvPr id="2" name="Title Placeholder 1"/>
          <p:cNvSpPr>
            <a:spLocks noGrp="1"/>
          </p:cNvSpPr>
          <p:nvPr>
            <p:ph type="title"/>
          </p:nvPr>
        </p:nvSpPr>
        <p:spPr>
          <a:xfrm>
            <a:off x="1088685" y="603390"/>
            <a:ext cx="7202456" cy="78692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1511799"/>
            <a:ext cx="7202456" cy="2587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5604"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fld id="{48A87A34-81AB-432B-8DAE-1953F412C126}" type="datetimeFigureOut">
              <a:rPr lang="en-US" dirty="0"/>
              <a:pPr/>
              <a:t>9/27/2024</a:t>
            </a:fld>
            <a:endParaRPr lang="en-US" dirty="0"/>
          </a:p>
        </p:txBody>
      </p:sp>
      <p:sp>
        <p:nvSpPr>
          <p:cNvPr id="5" name="Footer Placeholder 4"/>
          <p:cNvSpPr>
            <a:spLocks noGrp="1"/>
          </p:cNvSpPr>
          <p:nvPr>
            <p:ph type="ftr" sz="quarter" idx="3"/>
          </p:nvPr>
        </p:nvSpPr>
        <p:spPr>
          <a:xfrm>
            <a:off x="1088684" y="246981"/>
            <a:ext cx="4454127" cy="2319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0046" y="599230"/>
            <a:ext cx="608264" cy="377684"/>
          </a:xfrm>
          <a:prstGeom prst="rect">
            <a:avLst/>
          </a:prstGeom>
        </p:spPr>
        <p:txBody>
          <a:bodyPr vert="horz" lIns="91440" tIns="45720" rIns="91440" bIns="45720" rtlCol="0" anchor="t"/>
          <a:lstStyle>
            <a:lvl1pPr algn="r">
              <a:defRPr sz="21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954888"/>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7" r:id="rId13"/>
    <p:sldLayoutId id="2147483948" r:id="rId14"/>
    <p:sldLayoutId id="2147483949" r:id="rId15"/>
  </p:sldLayoutIdLst>
  <p:hf hdr="0" ftr="0" dt="0"/>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8.png"/><Relationship Id="rId4" Type="http://schemas.microsoft.com/office/2007/relationships/hdphoto" Target="../media/hdphoto1.wdp"/><Relationship Id="rId9"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8.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4.png"/><Relationship Id="rId18" Type="http://schemas.openxmlformats.org/officeDocument/2006/relationships/image" Target="../media/image39.png"/><Relationship Id="rId3" Type="http://schemas.microsoft.com/office/2007/relationships/media" Target="../media/media2.mp3"/><Relationship Id="rId21" Type="http://schemas.openxmlformats.org/officeDocument/2006/relationships/image" Target="../media/image42.svg"/><Relationship Id="rId7" Type="http://schemas.microsoft.com/office/2007/relationships/media" Target="../media/media4.mp3"/><Relationship Id="rId12" Type="http://schemas.openxmlformats.org/officeDocument/2006/relationships/audio" Target="../media/audio2.wav"/><Relationship Id="rId17" Type="http://schemas.openxmlformats.org/officeDocument/2006/relationships/image" Target="../media/image38.png"/><Relationship Id="rId2" Type="http://schemas.microsoft.com/office/2007/relationships/media" Target="../media/media1.mp3"/><Relationship Id="rId16" Type="http://schemas.openxmlformats.org/officeDocument/2006/relationships/image" Target="../media/image37.gif"/><Relationship Id="rId20" Type="http://schemas.openxmlformats.org/officeDocument/2006/relationships/image" Target="../media/image4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1.wav"/><Relationship Id="rId5" Type="http://schemas.microsoft.com/office/2007/relationships/media" Target="../media/media3.mp3"/><Relationship Id="rId15" Type="http://schemas.openxmlformats.org/officeDocument/2006/relationships/image" Target="../media/image36.gif"/><Relationship Id="rId10" Type="http://schemas.openxmlformats.org/officeDocument/2006/relationships/notesSlide" Target="../notesSlides/notesSlide14.xml"/><Relationship Id="rId19" Type="http://schemas.openxmlformats.org/officeDocument/2006/relationships/image" Target="../media/image40.gif"/><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slide" Target="slide56.xml"/><Relationship Id="rId3" Type="http://schemas.openxmlformats.org/officeDocument/2006/relationships/image" Target="../media/image44.jpg"/><Relationship Id="rId7" Type="http://schemas.openxmlformats.org/officeDocument/2006/relationships/slide" Target="slide51.xml"/><Relationship Id="rId12"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slide" Target="slide50.xml"/><Relationship Id="rId11" Type="http://schemas.openxmlformats.org/officeDocument/2006/relationships/slide" Target="slide55.xml"/><Relationship Id="rId5" Type="http://schemas.openxmlformats.org/officeDocument/2006/relationships/slide" Target="slide49.xml"/><Relationship Id="rId10" Type="http://schemas.openxmlformats.org/officeDocument/2006/relationships/slide" Target="slide54.xml"/><Relationship Id="rId4" Type="http://schemas.openxmlformats.org/officeDocument/2006/relationships/slide" Target="slide48.xml"/><Relationship Id="rId9" Type="http://schemas.openxmlformats.org/officeDocument/2006/relationships/slide" Target="slide53.xml"/></Relationships>
</file>

<file path=ppt/slides/_rels/slide4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6.gif"/><Relationship Id="rId18" Type="http://schemas.openxmlformats.org/officeDocument/2006/relationships/slide" Target="slide47.xml"/><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46.png"/><Relationship Id="rId17" Type="http://schemas.openxmlformats.org/officeDocument/2006/relationships/image" Target="../media/image40.gif"/><Relationship Id="rId2" Type="http://schemas.microsoft.com/office/2007/relationships/media" Target="../media/media1.mp3"/><Relationship Id="rId16" Type="http://schemas.openxmlformats.org/officeDocument/2006/relationships/image" Target="../media/image3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5.png"/><Relationship Id="rId5" Type="http://schemas.microsoft.com/office/2007/relationships/media" Target="../media/media3.mp3"/><Relationship Id="rId15" Type="http://schemas.openxmlformats.org/officeDocument/2006/relationships/image" Target="../media/image3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37.gif"/></Relationships>
</file>

<file path=ppt/slides/_rels/slide4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6.gif"/><Relationship Id="rId18" Type="http://schemas.openxmlformats.org/officeDocument/2006/relationships/slide" Target="slide47.xml"/><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48.png"/><Relationship Id="rId17" Type="http://schemas.openxmlformats.org/officeDocument/2006/relationships/image" Target="../media/image40.gif"/><Relationship Id="rId2" Type="http://schemas.microsoft.com/office/2007/relationships/media" Target="../media/media1.mp3"/><Relationship Id="rId16" Type="http://schemas.openxmlformats.org/officeDocument/2006/relationships/image" Target="../media/image3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47.png"/><Relationship Id="rId5" Type="http://schemas.microsoft.com/office/2007/relationships/media" Target="../media/media3.mp3"/><Relationship Id="rId15" Type="http://schemas.openxmlformats.org/officeDocument/2006/relationships/image" Target="../media/image3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37.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6.gif"/><Relationship Id="rId18" Type="http://schemas.openxmlformats.org/officeDocument/2006/relationships/slide" Target="slide47.xml"/><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49.png"/><Relationship Id="rId17" Type="http://schemas.openxmlformats.org/officeDocument/2006/relationships/image" Target="../media/image40.gif"/><Relationship Id="rId2" Type="http://schemas.microsoft.com/office/2007/relationships/media" Target="../media/media1.mp3"/><Relationship Id="rId16" Type="http://schemas.openxmlformats.org/officeDocument/2006/relationships/image" Target="../media/image3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4.png"/><Relationship Id="rId5" Type="http://schemas.microsoft.com/office/2007/relationships/media" Target="../media/media3.mp3"/><Relationship Id="rId15" Type="http://schemas.openxmlformats.org/officeDocument/2006/relationships/image" Target="../media/image3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37.gif"/></Relationships>
</file>

<file path=ppt/slides/_rels/slide5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6.gif"/><Relationship Id="rId18" Type="http://schemas.openxmlformats.org/officeDocument/2006/relationships/slide" Target="slide47.xml"/><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51.png"/><Relationship Id="rId17" Type="http://schemas.openxmlformats.org/officeDocument/2006/relationships/image" Target="../media/image40.gif"/><Relationship Id="rId2" Type="http://schemas.microsoft.com/office/2007/relationships/media" Target="../media/media1.mp3"/><Relationship Id="rId16" Type="http://schemas.openxmlformats.org/officeDocument/2006/relationships/image" Target="../media/image3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50.png"/><Relationship Id="rId5" Type="http://schemas.microsoft.com/office/2007/relationships/media" Target="../media/media3.mp3"/><Relationship Id="rId15" Type="http://schemas.openxmlformats.org/officeDocument/2006/relationships/image" Target="../media/image3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37.gif"/></Relationships>
</file>

<file path=ppt/slides/_rels/slide5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6.gif"/><Relationship Id="rId18" Type="http://schemas.openxmlformats.org/officeDocument/2006/relationships/slide" Target="slide47.xml"/><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53.png"/><Relationship Id="rId17" Type="http://schemas.openxmlformats.org/officeDocument/2006/relationships/image" Target="../media/image40.gif"/><Relationship Id="rId2" Type="http://schemas.microsoft.com/office/2007/relationships/media" Target="../media/media1.mp3"/><Relationship Id="rId16" Type="http://schemas.openxmlformats.org/officeDocument/2006/relationships/image" Target="../media/image3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5" Type="http://schemas.openxmlformats.org/officeDocument/2006/relationships/image" Target="../media/image3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37.gif"/></Relationships>
</file>

<file path=ppt/slides/_rels/slide5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6.gif"/><Relationship Id="rId18" Type="http://schemas.openxmlformats.org/officeDocument/2006/relationships/slide" Target="slide47.xml"/><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46.png"/><Relationship Id="rId17" Type="http://schemas.openxmlformats.org/officeDocument/2006/relationships/image" Target="../media/image40.gif"/><Relationship Id="rId2" Type="http://schemas.microsoft.com/office/2007/relationships/media" Target="../media/media1.mp3"/><Relationship Id="rId16" Type="http://schemas.openxmlformats.org/officeDocument/2006/relationships/image" Target="../media/image3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5.png"/><Relationship Id="rId5" Type="http://schemas.microsoft.com/office/2007/relationships/media" Target="../media/media3.mp3"/><Relationship Id="rId15" Type="http://schemas.openxmlformats.org/officeDocument/2006/relationships/image" Target="../media/image3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37.gif"/></Relationships>
</file>

<file path=ppt/slides/_rels/slide5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6.gif"/><Relationship Id="rId18" Type="http://schemas.openxmlformats.org/officeDocument/2006/relationships/slide" Target="slide47.xml"/><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48.png"/><Relationship Id="rId17" Type="http://schemas.openxmlformats.org/officeDocument/2006/relationships/image" Target="../media/image40.gif"/><Relationship Id="rId2" Type="http://schemas.microsoft.com/office/2007/relationships/media" Target="../media/media1.mp3"/><Relationship Id="rId16" Type="http://schemas.openxmlformats.org/officeDocument/2006/relationships/image" Target="../media/image3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47.png"/><Relationship Id="rId5" Type="http://schemas.microsoft.com/office/2007/relationships/media" Target="../media/media3.mp3"/><Relationship Id="rId15" Type="http://schemas.openxmlformats.org/officeDocument/2006/relationships/image" Target="../media/image3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37.gif"/></Relationships>
</file>

<file path=ppt/slides/_rels/slide5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6.gif"/><Relationship Id="rId18" Type="http://schemas.openxmlformats.org/officeDocument/2006/relationships/slide" Target="slide47.xml"/><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51.png"/><Relationship Id="rId17" Type="http://schemas.openxmlformats.org/officeDocument/2006/relationships/image" Target="../media/image40.gif"/><Relationship Id="rId2" Type="http://schemas.microsoft.com/office/2007/relationships/media" Target="../media/media1.mp3"/><Relationship Id="rId16" Type="http://schemas.openxmlformats.org/officeDocument/2006/relationships/image" Target="../media/image3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50.png"/><Relationship Id="rId5" Type="http://schemas.microsoft.com/office/2007/relationships/media" Target="../media/media3.mp3"/><Relationship Id="rId15" Type="http://schemas.openxmlformats.org/officeDocument/2006/relationships/image" Target="../media/image3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37.gif"/></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9"/>
        <p:cNvGrpSpPr/>
        <p:nvPr/>
      </p:nvGrpSpPr>
      <p:grpSpPr>
        <a:xfrm>
          <a:off x="0" y="0"/>
          <a:ext cx="0" cy="0"/>
          <a:chOff x="0" y="0"/>
          <a:chExt cx="0" cy="0"/>
        </a:xfrm>
      </p:grpSpPr>
      <p:sp>
        <p:nvSpPr>
          <p:cNvPr id="2440" name="Google Shape;2440;p30"/>
          <p:cNvSpPr/>
          <p:nvPr/>
        </p:nvSpPr>
        <p:spPr>
          <a:xfrm>
            <a:off x="2055218" y="2147826"/>
            <a:ext cx="5936736" cy="811570"/>
          </a:xfrm>
          <a:prstGeom prst="roundRect">
            <a:avLst>
              <a:gd name="adj" fmla="val 50000"/>
            </a:avLst>
          </a:prstGeom>
          <a:solidFill>
            <a:schemeClr val="lt2"/>
          </a:solidFill>
          <a:ln w="19050" cap="flat" cmpd="sng">
            <a:solidFill>
              <a:schemeClr val="dk1"/>
            </a:solidFill>
            <a:prstDash val="solid"/>
            <a:round/>
            <a:headEnd type="none" w="sm" len="sm"/>
            <a:tailEnd type="none" w="sm" len="sm"/>
          </a:ln>
          <a:effectLst>
            <a:outerShdw dist="47625" dir="5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0"/>
          <p:cNvSpPr txBox="1">
            <a:spLocks noGrp="1"/>
          </p:cNvSpPr>
          <p:nvPr>
            <p:ph type="ctrTitle"/>
          </p:nvPr>
        </p:nvSpPr>
        <p:spPr>
          <a:xfrm>
            <a:off x="968893" y="220746"/>
            <a:ext cx="7717500" cy="16419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err="1">
                <a:solidFill>
                  <a:schemeClr val="accent2"/>
                </a:solidFill>
                <a:latin typeface="Times New Roman" panose="02020603050405020304" pitchFamily="18" charset="0"/>
                <a:cs typeface="Times New Roman" panose="02020603050405020304" pitchFamily="18" charset="0"/>
              </a:rPr>
              <a:t>Bài</a:t>
            </a:r>
            <a:r>
              <a:rPr lang="en" b="1" dirty="0">
                <a:solidFill>
                  <a:schemeClr val="accent2"/>
                </a:solidFill>
                <a:latin typeface="Times New Roman" panose="02020603050405020304" pitchFamily="18" charset="0"/>
                <a:cs typeface="Times New Roman" panose="02020603050405020304" pitchFamily="18" charset="0"/>
              </a:rPr>
              <a:t> 2: </a:t>
            </a:r>
            <a:br>
              <a:rPr lang="en" dirty="0">
                <a:solidFill>
                  <a:schemeClr val="accent2"/>
                </a:solidFill>
              </a:rPr>
            </a:br>
            <a:r>
              <a:rPr lang="en" b="1" dirty="0" err="1">
                <a:latin typeface="Times New Roman" panose="02020603050405020304" pitchFamily="18" charset="0"/>
                <a:cs typeface="Times New Roman" panose="02020603050405020304" pitchFamily="18" charset="0"/>
              </a:rPr>
              <a:t>Khúc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nhạc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tâm</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hồn</a:t>
            </a:r>
            <a:endParaRPr b="1" dirty="0">
              <a:latin typeface="Times New Roman" panose="02020603050405020304" pitchFamily="18" charset="0"/>
              <a:cs typeface="Times New Roman" panose="02020603050405020304" pitchFamily="18" charset="0"/>
            </a:endParaRPr>
          </a:p>
        </p:txBody>
      </p:sp>
      <p:sp>
        <p:nvSpPr>
          <p:cNvPr id="2442" name="Google Shape;2442;p30"/>
          <p:cNvSpPr txBox="1">
            <a:spLocks noGrp="1"/>
          </p:cNvSpPr>
          <p:nvPr>
            <p:ph type="subTitle" idx="1"/>
          </p:nvPr>
        </p:nvSpPr>
        <p:spPr>
          <a:xfrm>
            <a:off x="1784684" y="1862717"/>
            <a:ext cx="6477804" cy="12440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Times New Roman" panose="02020603050405020304" pitchFamily="18" charset="0"/>
                <a:cs typeface="Times New Roman" panose="02020603050405020304" pitchFamily="18" charset="0"/>
              </a:rPr>
              <a:t>Giới thiệu bài học và Tri thức Ngữ Văn</a:t>
            </a:r>
          </a:p>
          <a:p>
            <a:pPr marL="0" lvl="0" indent="0" algn="ctr" rtl="0">
              <a:spcBef>
                <a:spcPts val="0"/>
              </a:spcBef>
              <a:spcAft>
                <a:spcPts val="0"/>
              </a:spcAft>
              <a:buNone/>
            </a:pPr>
            <a:r>
              <a:rPr lang="en" sz="2000" b="1" dirty="0">
                <a:latin typeface="Times New Roman" panose="02020603050405020304" pitchFamily="18" charset="0"/>
                <a:cs typeface="Times New Roman" panose="02020603050405020304" pitchFamily="18" charset="0"/>
              </a:rPr>
              <a:t>ĐỌC VĂN BẢN: </a:t>
            </a:r>
            <a:r>
              <a:rPr lang="en-US" sz="2000" b="1" dirty="0" err="1">
                <a:latin typeface="Times New Roman" panose="02020603050405020304" pitchFamily="18" charset="0"/>
                <a:cs typeface="Times New Roman" panose="02020603050405020304" pitchFamily="18" charset="0"/>
              </a:rPr>
              <a:t>Đồng</a:t>
            </a:r>
            <a:r>
              <a:rPr lang="en-US" sz="2000" b="1" dirty="0">
                <a:latin typeface="Times New Roman" panose="02020603050405020304" pitchFamily="18" charset="0"/>
                <a:cs typeface="Times New Roman" panose="02020603050405020304" pitchFamily="18" charset="0"/>
              </a:rPr>
              <a:t> dao </a:t>
            </a:r>
            <a:r>
              <a:rPr lang="en-US" sz="2000" b="1" dirty="0" err="1">
                <a:latin typeface="Times New Roman" panose="02020603050405020304" pitchFamily="18" charset="0"/>
                <a:cs typeface="Times New Roman" panose="02020603050405020304" pitchFamily="18" charset="0"/>
              </a:rPr>
              <a:t>mùa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xuân</a:t>
            </a:r>
            <a:endParaRPr sz="2000" b="1" dirty="0">
              <a:latin typeface="Times New Roman" panose="02020603050405020304" pitchFamily="18" charset="0"/>
              <a:cs typeface="Times New Roman" panose="02020603050405020304" pitchFamily="18" charset="0"/>
            </a:endParaRPr>
          </a:p>
        </p:txBody>
      </p:sp>
      <p:pic>
        <p:nvPicPr>
          <p:cNvPr id="12290" name="Picture 2" descr="Hình nền Phím đàn Piano Thiết Kế Nền, Nhạc Cụ, Nhạc Sĩ, Lung Lay Vector để  tải xuống miễn phí">
            <a:extLst>
              <a:ext uri="{FF2B5EF4-FFF2-40B4-BE49-F238E27FC236}">
                <a16:creationId xmlns:a16="http://schemas.microsoft.com/office/drawing/2014/main" id="{84635719-F6D3-FA8F-AA8B-614DE2477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41951"/>
            <a:ext cx="9144000" cy="1493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02370" y="1404982"/>
            <a:ext cx="4811843" cy="1754326"/>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rtlCol="0">
            <a:spAutoFit/>
          </a:bodyPr>
          <a:lstStyle/>
          <a:p>
            <a:pPr lvl="0" algn="ctr">
              <a:defRPr/>
            </a:pPr>
            <a:r>
              <a:rPr lang="en-US" sz="2700" b="1" dirty="0" err="1">
                <a:solidFill>
                  <a:srgbClr val="002060"/>
                </a:solidFill>
                <a:latin typeface="Times New Roman" panose="02020603050405020304" pitchFamily="18" charset="0"/>
                <a:cs typeface="Times New Roman" panose="02020603050405020304" pitchFamily="18" charset="0"/>
              </a:rPr>
              <a:t>Chú</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bé</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loắt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choắt</a:t>
            </a:r>
            <a:endParaRPr lang="en-US" sz="2700" b="1" dirty="0">
              <a:solidFill>
                <a:srgbClr val="002060"/>
              </a:solidFill>
              <a:latin typeface="Times New Roman" panose="02020603050405020304" pitchFamily="18" charset="0"/>
              <a:cs typeface="Times New Roman" panose="02020603050405020304" pitchFamily="18" charset="0"/>
            </a:endParaRPr>
          </a:p>
          <a:p>
            <a:pPr lvl="0" algn="ctr">
              <a:defRPr/>
            </a:pPr>
            <a:r>
              <a:rPr lang="en-US" sz="2700" b="1" dirty="0" err="1">
                <a:solidFill>
                  <a:srgbClr val="002060"/>
                </a:solidFill>
                <a:latin typeface="Times New Roman" panose="02020603050405020304" pitchFamily="18" charset="0"/>
                <a:cs typeface="Times New Roman" panose="02020603050405020304" pitchFamily="18" charset="0"/>
              </a:rPr>
              <a:t>Cái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xắc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xinh</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xinh</a:t>
            </a:r>
            <a:endParaRPr lang="en-US" sz="2700" b="1" dirty="0">
              <a:solidFill>
                <a:srgbClr val="002060"/>
              </a:solidFill>
              <a:latin typeface="Times New Roman" panose="02020603050405020304" pitchFamily="18" charset="0"/>
              <a:cs typeface="Times New Roman" panose="02020603050405020304" pitchFamily="18" charset="0"/>
            </a:endParaRPr>
          </a:p>
          <a:p>
            <a:pPr lvl="0" algn="ctr">
              <a:defRPr/>
            </a:pP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Cái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chân</a:t>
            </a:r>
            <a:r>
              <a:rPr lang="en-US" sz="2700" b="1" dirty="0">
                <a:solidFill>
                  <a:srgbClr val="002060"/>
                </a:solidFill>
                <a:latin typeface="Times New Roman" panose="02020603050405020304" pitchFamily="18" charset="0"/>
                <a:cs typeface="Times New Roman" panose="02020603050405020304" pitchFamily="18" charset="0"/>
              </a:rPr>
              <a:t>/</a:t>
            </a:r>
            <a:r>
              <a:rPr lang="en-US" sz="2700" b="1" dirty="0" err="1">
                <a:solidFill>
                  <a:srgbClr val="002060"/>
                </a:solidFill>
                <a:latin typeface="Times New Roman" panose="02020603050405020304" pitchFamily="18" charset="0"/>
                <a:cs typeface="Times New Roman" panose="02020603050405020304" pitchFamily="18" charset="0"/>
              </a:rPr>
              <a:t>thoăn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thoắt</a:t>
            </a:r>
            <a:endParaRPr lang="en-US" sz="2700" b="1" dirty="0">
              <a:solidFill>
                <a:srgbClr val="002060"/>
              </a:solidFill>
              <a:latin typeface="Times New Roman" panose="02020603050405020304" pitchFamily="18" charset="0"/>
              <a:cs typeface="Times New Roman" panose="02020603050405020304" pitchFamily="18" charset="0"/>
            </a:endParaRPr>
          </a:p>
          <a:p>
            <a:pPr lvl="0" algn="ctr">
              <a:defRPr/>
            </a:pP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Cái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đầu</a:t>
            </a:r>
            <a:r>
              <a:rPr lang="en-US" sz="2700" b="1" dirty="0">
                <a:solidFill>
                  <a:srgbClr val="002060"/>
                </a:solidFill>
                <a:latin typeface="Times New Roman" panose="02020603050405020304" pitchFamily="18" charset="0"/>
                <a:cs typeface="Times New Roman" panose="02020603050405020304" pitchFamily="18" charset="0"/>
              </a:rPr>
              <a:t>/</a:t>
            </a:r>
            <a:r>
              <a:rPr lang="en-US" sz="2700" b="1" dirty="0" err="1">
                <a:solidFill>
                  <a:srgbClr val="002060"/>
                </a:solidFill>
                <a:latin typeface="Times New Roman" panose="02020603050405020304" pitchFamily="18" charset="0"/>
                <a:cs typeface="Times New Roman" panose="02020603050405020304" pitchFamily="18" charset="0"/>
              </a:rPr>
              <a:t>nghênh</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nghênh</a:t>
            </a:r>
            <a:endParaRPr lang="en-US" sz="2700" b="1" dirty="0">
              <a:solidFill>
                <a:srgbClr val="002060"/>
              </a:solidFill>
              <a:latin typeface="Times New Roman" panose="02020603050405020304" pitchFamily="18" charset="0"/>
              <a:cs typeface="Times New Roman" panose="02020603050405020304" pitchFamily="18" charset="0"/>
            </a:endParaRPr>
          </a:p>
        </p:txBody>
      </p:sp>
      <p:pic>
        <p:nvPicPr>
          <p:cNvPr id="9" name="图片 33"/>
          <p:cNvPicPr>
            <a:picLocks noChangeAspect="1"/>
          </p:cNvPicPr>
          <p:nvPr/>
        </p:nvPicPr>
        <p:blipFill>
          <a:blip r:embed="rId2" cstate="screen"/>
          <a:stretch>
            <a:fillRect/>
          </a:stretch>
        </p:blipFill>
        <p:spPr>
          <a:xfrm>
            <a:off x="348523" y="1207483"/>
            <a:ext cx="2394677" cy="239467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图片 33"/>
          <p:cNvPicPr>
            <a:picLocks noChangeAspect="1"/>
          </p:cNvPicPr>
          <p:nvPr/>
        </p:nvPicPr>
        <p:blipFill rotWithShape="1">
          <a:blip r:embed="rId3" cstate="screen"/>
          <a:srcRect/>
          <a:stretch>
            <a:fillRect/>
          </a:stretch>
        </p:blipFill>
        <p:spPr>
          <a:xfrm>
            <a:off x="0" y="2911839"/>
            <a:ext cx="9144000" cy="2231661"/>
          </a:xfrm>
          <a:prstGeom prst="rect">
            <a:avLst/>
          </a:prstGeom>
        </p:spPr>
      </p:pic>
      <p:sp>
        <p:nvSpPr>
          <p:cNvPr id="6" name="Rectangle 5"/>
          <p:cNvSpPr/>
          <p:nvPr/>
        </p:nvSpPr>
        <p:spPr>
          <a:xfrm>
            <a:off x="2016228" y="375850"/>
            <a:ext cx="2945037" cy="553998"/>
          </a:xfrm>
          <a:prstGeom prst="rect">
            <a:avLst/>
          </a:prstGeom>
        </p:spPr>
        <p:txBody>
          <a:bodyPr wrap="none">
            <a:spAutoFit/>
          </a:bodyPr>
          <a:lstStyle/>
          <a:p>
            <a:r>
              <a:rPr lang="en-US" sz="3000" b="1" i="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000" b="1" i="1" dirty="0" err="1">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3000" b="1" i="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dirty="0" err="1">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i="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dirty="0" err="1">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3000" dirty="0"/>
          </a:p>
        </p:txBody>
      </p:sp>
      <p:sp>
        <p:nvSpPr>
          <p:cNvPr id="8" name="Rectangle 7"/>
          <p:cNvSpPr/>
          <p:nvPr/>
        </p:nvSpPr>
        <p:spPr>
          <a:xfrm>
            <a:off x="3852626" y="3445087"/>
            <a:ext cx="1540806" cy="507831"/>
          </a:xfrm>
          <a:prstGeom prst="rect">
            <a:avLst/>
          </a:prstGeom>
        </p:spPr>
        <p:txBody>
          <a:bodyPr wrap="none">
            <a:spAutoFit/>
          </a:bodyPr>
          <a:lstStyle/>
          <a:p>
            <a:r>
              <a:rPr lang="en-US" sz="2700" b="1" i="1">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Nhịp: 2/2</a:t>
            </a:r>
            <a:endParaRPr lang="en-US" sz="2700"/>
          </a:p>
        </p:txBody>
      </p:sp>
      <p:sp>
        <p:nvSpPr>
          <p:cNvPr id="13" name="Freeform 140"/>
          <p:cNvSpPr>
            <a:spLocks noEditPoints="1"/>
          </p:cNvSpPr>
          <p:nvPr/>
        </p:nvSpPr>
        <p:spPr bwMode="auto">
          <a:xfrm>
            <a:off x="3372787" y="3536849"/>
            <a:ext cx="476830" cy="409311"/>
          </a:xfrm>
          <a:custGeom>
            <a:avLst/>
            <a:gdLst/>
            <a:ahLst/>
            <a:cxnLst>
              <a:cxn ang="0">
                <a:pos x="1197" y="631"/>
              </a:cxn>
              <a:cxn ang="0">
                <a:pos x="1794" y="471"/>
              </a:cxn>
              <a:cxn ang="0">
                <a:pos x="828" y="176"/>
              </a:cxn>
              <a:cxn ang="0">
                <a:pos x="21" y="382"/>
              </a:cxn>
              <a:cxn ang="0">
                <a:pos x="117" y="373"/>
              </a:cxn>
              <a:cxn ang="0">
                <a:pos x="100" y="488"/>
              </a:cxn>
              <a:cxn ang="0">
                <a:pos x="87" y="613"/>
              </a:cxn>
              <a:cxn ang="0">
                <a:pos x="200" y="507"/>
              </a:cxn>
              <a:cxn ang="0">
                <a:pos x="386" y="462"/>
              </a:cxn>
              <a:cxn ang="0">
                <a:pos x="458" y="485"/>
              </a:cxn>
              <a:cxn ang="0">
                <a:pos x="277" y="472"/>
              </a:cxn>
              <a:cxn ang="0">
                <a:pos x="301" y="514"/>
              </a:cxn>
              <a:cxn ang="0">
                <a:pos x="308" y="537"/>
              </a:cxn>
              <a:cxn ang="0">
                <a:pos x="344" y="564"/>
              </a:cxn>
              <a:cxn ang="0">
                <a:pos x="420" y="529"/>
              </a:cxn>
              <a:cxn ang="0">
                <a:pos x="513" y="589"/>
              </a:cxn>
              <a:cxn ang="0">
                <a:pos x="579" y="488"/>
              </a:cxn>
              <a:cxn ang="0">
                <a:pos x="585" y="533"/>
              </a:cxn>
              <a:cxn ang="0">
                <a:pos x="658" y="507"/>
              </a:cxn>
              <a:cxn ang="0">
                <a:pos x="620" y="590"/>
              </a:cxn>
              <a:cxn ang="0">
                <a:pos x="739" y="486"/>
              </a:cxn>
              <a:cxn ang="0">
                <a:pos x="726" y="585"/>
              </a:cxn>
              <a:cxn ang="0">
                <a:pos x="1183" y="491"/>
              </a:cxn>
              <a:cxn ang="0">
                <a:pos x="1027" y="568"/>
              </a:cxn>
              <a:cxn ang="0">
                <a:pos x="867" y="534"/>
              </a:cxn>
              <a:cxn ang="0">
                <a:pos x="749" y="575"/>
              </a:cxn>
              <a:cxn ang="0">
                <a:pos x="812" y="530"/>
              </a:cxn>
              <a:cxn ang="0">
                <a:pos x="849" y="561"/>
              </a:cxn>
              <a:cxn ang="0">
                <a:pos x="881" y="607"/>
              </a:cxn>
              <a:cxn ang="0">
                <a:pos x="970" y="492"/>
              </a:cxn>
              <a:cxn ang="0">
                <a:pos x="1060" y="513"/>
              </a:cxn>
              <a:cxn ang="0">
                <a:pos x="1117" y="507"/>
              </a:cxn>
              <a:cxn ang="0">
                <a:pos x="1078" y="602"/>
              </a:cxn>
              <a:cxn ang="0">
                <a:pos x="1237" y="530"/>
              </a:cxn>
              <a:cxn ang="0">
                <a:pos x="1137" y="610"/>
              </a:cxn>
              <a:cxn ang="0">
                <a:pos x="1241" y="474"/>
              </a:cxn>
              <a:cxn ang="0">
                <a:pos x="1303" y="533"/>
              </a:cxn>
              <a:cxn ang="0">
                <a:pos x="1262" y="573"/>
              </a:cxn>
              <a:cxn ang="0">
                <a:pos x="1196" y="738"/>
              </a:cxn>
              <a:cxn ang="0">
                <a:pos x="1231" y="710"/>
              </a:cxn>
              <a:cxn ang="0">
                <a:pos x="1220" y="796"/>
              </a:cxn>
              <a:cxn ang="0">
                <a:pos x="1342" y="676"/>
              </a:cxn>
              <a:cxn ang="0">
                <a:pos x="1411" y="631"/>
              </a:cxn>
              <a:cxn ang="0">
                <a:pos x="1421" y="634"/>
              </a:cxn>
              <a:cxn ang="0">
                <a:pos x="1539" y="523"/>
              </a:cxn>
              <a:cxn ang="0">
                <a:pos x="1560" y="506"/>
              </a:cxn>
              <a:cxn ang="0">
                <a:pos x="1645" y="450"/>
              </a:cxn>
              <a:cxn ang="0">
                <a:pos x="1616" y="538"/>
              </a:cxn>
              <a:cxn ang="0">
                <a:pos x="1765" y="370"/>
              </a:cxn>
              <a:cxn ang="0">
                <a:pos x="1726" y="491"/>
              </a:cxn>
              <a:cxn ang="0">
                <a:pos x="1799" y="444"/>
              </a:cxn>
              <a:cxn ang="0">
                <a:pos x="1279" y="179"/>
              </a:cxn>
              <a:cxn ang="0">
                <a:pos x="1289" y="104"/>
              </a:cxn>
              <a:cxn ang="0">
                <a:pos x="1201" y="193"/>
              </a:cxn>
              <a:cxn ang="0">
                <a:pos x="1284" y="37"/>
              </a:cxn>
              <a:cxn ang="0">
                <a:pos x="1201" y="86"/>
              </a:cxn>
              <a:cxn ang="0">
                <a:pos x="1106" y="190"/>
              </a:cxn>
              <a:cxn ang="0">
                <a:pos x="1322" y="210"/>
              </a:cxn>
              <a:cxn ang="0">
                <a:pos x="1318" y="478"/>
              </a:cxn>
              <a:cxn ang="0">
                <a:pos x="306" y="202"/>
              </a:cxn>
              <a:cxn ang="0">
                <a:pos x="29" y="430"/>
              </a:cxn>
              <a:cxn ang="0">
                <a:pos x="111" y="214"/>
              </a:cxn>
            </a:cxnLst>
            <a:rect l="0" t="0" r="r" b="b"/>
            <a:pathLst>
              <a:path w="1858" h="840">
                <a:moveTo>
                  <a:pt x="15" y="443"/>
                </a:moveTo>
                <a:lnTo>
                  <a:pt x="15" y="443"/>
                </a:lnTo>
                <a:lnTo>
                  <a:pt x="21" y="467"/>
                </a:lnTo>
                <a:lnTo>
                  <a:pt x="27" y="491"/>
                </a:lnTo>
                <a:lnTo>
                  <a:pt x="35" y="543"/>
                </a:lnTo>
                <a:lnTo>
                  <a:pt x="35" y="543"/>
                </a:lnTo>
                <a:lnTo>
                  <a:pt x="39" y="566"/>
                </a:lnTo>
                <a:lnTo>
                  <a:pt x="45" y="590"/>
                </a:lnTo>
                <a:lnTo>
                  <a:pt x="48" y="602"/>
                </a:lnTo>
                <a:lnTo>
                  <a:pt x="53" y="613"/>
                </a:lnTo>
                <a:lnTo>
                  <a:pt x="58" y="621"/>
                </a:lnTo>
                <a:lnTo>
                  <a:pt x="65" y="628"/>
                </a:lnTo>
                <a:lnTo>
                  <a:pt x="65" y="628"/>
                </a:lnTo>
                <a:lnTo>
                  <a:pt x="94" y="624"/>
                </a:lnTo>
                <a:lnTo>
                  <a:pt x="124" y="621"/>
                </a:lnTo>
                <a:lnTo>
                  <a:pt x="155" y="618"/>
                </a:lnTo>
                <a:lnTo>
                  <a:pt x="185" y="617"/>
                </a:lnTo>
                <a:lnTo>
                  <a:pt x="312" y="614"/>
                </a:lnTo>
                <a:lnTo>
                  <a:pt x="312" y="614"/>
                </a:lnTo>
                <a:lnTo>
                  <a:pt x="415" y="613"/>
                </a:lnTo>
                <a:lnTo>
                  <a:pt x="516" y="613"/>
                </a:lnTo>
                <a:lnTo>
                  <a:pt x="618" y="614"/>
                </a:lnTo>
                <a:lnTo>
                  <a:pt x="719" y="617"/>
                </a:lnTo>
                <a:lnTo>
                  <a:pt x="923" y="623"/>
                </a:lnTo>
                <a:lnTo>
                  <a:pt x="1026" y="625"/>
                </a:lnTo>
                <a:lnTo>
                  <a:pt x="1128" y="627"/>
                </a:lnTo>
                <a:lnTo>
                  <a:pt x="1128" y="627"/>
                </a:lnTo>
                <a:lnTo>
                  <a:pt x="1158" y="625"/>
                </a:lnTo>
                <a:lnTo>
                  <a:pt x="1172" y="627"/>
                </a:lnTo>
                <a:lnTo>
                  <a:pt x="1179" y="630"/>
                </a:lnTo>
                <a:lnTo>
                  <a:pt x="1185" y="632"/>
                </a:lnTo>
                <a:lnTo>
                  <a:pt x="1185" y="632"/>
                </a:lnTo>
                <a:lnTo>
                  <a:pt x="1187" y="625"/>
                </a:lnTo>
                <a:lnTo>
                  <a:pt x="1192" y="618"/>
                </a:lnTo>
                <a:lnTo>
                  <a:pt x="1201" y="604"/>
                </a:lnTo>
                <a:lnTo>
                  <a:pt x="1214" y="592"/>
                </a:lnTo>
                <a:lnTo>
                  <a:pt x="1225" y="582"/>
                </a:lnTo>
                <a:lnTo>
                  <a:pt x="1225" y="582"/>
                </a:lnTo>
                <a:lnTo>
                  <a:pt x="1214" y="600"/>
                </a:lnTo>
                <a:lnTo>
                  <a:pt x="1203" y="618"/>
                </a:lnTo>
                <a:lnTo>
                  <a:pt x="1203" y="618"/>
                </a:lnTo>
                <a:lnTo>
                  <a:pt x="1197" y="631"/>
                </a:lnTo>
                <a:lnTo>
                  <a:pt x="1196" y="637"/>
                </a:lnTo>
                <a:lnTo>
                  <a:pt x="1197" y="638"/>
                </a:lnTo>
                <a:lnTo>
                  <a:pt x="1199" y="637"/>
                </a:lnTo>
                <a:lnTo>
                  <a:pt x="1199" y="637"/>
                </a:lnTo>
                <a:lnTo>
                  <a:pt x="1230" y="607"/>
                </a:lnTo>
                <a:lnTo>
                  <a:pt x="1259" y="578"/>
                </a:lnTo>
                <a:lnTo>
                  <a:pt x="1200" y="661"/>
                </a:lnTo>
                <a:lnTo>
                  <a:pt x="1193" y="627"/>
                </a:lnTo>
                <a:lnTo>
                  <a:pt x="1193" y="627"/>
                </a:lnTo>
                <a:lnTo>
                  <a:pt x="1192" y="631"/>
                </a:lnTo>
                <a:lnTo>
                  <a:pt x="1190" y="634"/>
                </a:lnTo>
                <a:lnTo>
                  <a:pt x="1185" y="638"/>
                </a:lnTo>
                <a:lnTo>
                  <a:pt x="1182" y="640"/>
                </a:lnTo>
                <a:lnTo>
                  <a:pt x="1179" y="642"/>
                </a:lnTo>
                <a:lnTo>
                  <a:pt x="1176" y="647"/>
                </a:lnTo>
                <a:lnTo>
                  <a:pt x="1176" y="652"/>
                </a:lnTo>
                <a:lnTo>
                  <a:pt x="1176" y="652"/>
                </a:lnTo>
                <a:lnTo>
                  <a:pt x="1176" y="677"/>
                </a:lnTo>
                <a:lnTo>
                  <a:pt x="1176" y="703"/>
                </a:lnTo>
                <a:lnTo>
                  <a:pt x="1179" y="728"/>
                </a:lnTo>
                <a:lnTo>
                  <a:pt x="1182" y="752"/>
                </a:lnTo>
                <a:lnTo>
                  <a:pt x="1189" y="797"/>
                </a:lnTo>
                <a:lnTo>
                  <a:pt x="1197" y="840"/>
                </a:lnTo>
                <a:lnTo>
                  <a:pt x="1197" y="840"/>
                </a:lnTo>
                <a:lnTo>
                  <a:pt x="1277" y="794"/>
                </a:lnTo>
                <a:lnTo>
                  <a:pt x="1359" y="748"/>
                </a:lnTo>
                <a:lnTo>
                  <a:pt x="1439" y="701"/>
                </a:lnTo>
                <a:lnTo>
                  <a:pt x="1478" y="677"/>
                </a:lnTo>
                <a:lnTo>
                  <a:pt x="1516" y="654"/>
                </a:lnTo>
                <a:lnTo>
                  <a:pt x="1516" y="654"/>
                </a:lnTo>
                <a:lnTo>
                  <a:pt x="1547" y="632"/>
                </a:lnTo>
                <a:lnTo>
                  <a:pt x="1577" y="610"/>
                </a:lnTo>
                <a:lnTo>
                  <a:pt x="1634" y="568"/>
                </a:lnTo>
                <a:lnTo>
                  <a:pt x="1665" y="547"/>
                </a:lnTo>
                <a:lnTo>
                  <a:pt x="1696" y="529"/>
                </a:lnTo>
                <a:lnTo>
                  <a:pt x="1728" y="510"/>
                </a:lnTo>
                <a:lnTo>
                  <a:pt x="1762" y="495"/>
                </a:lnTo>
                <a:lnTo>
                  <a:pt x="1762" y="495"/>
                </a:lnTo>
                <a:lnTo>
                  <a:pt x="1772" y="489"/>
                </a:lnTo>
                <a:lnTo>
                  <a:pt x="1780" y="485"/>
                </a:lnTo>
                <a:lnTo>
                  <a:pt x="1787" y="478"/>
                </a:lnTo>
                <a:lnTo>
                  <a:pt x="1794" y="471"/>
                </a:lnTo>
                <a:lnTo>
                  <a:pt x="1807" y="457"/>
                </a:lnTo>
                <a:lnTo>
                  <a:pt x="1820" y="441"/>
                </a:lnTo>
                <a:lnTo>
                  <a:pt x="1820" y="441"/>
                </a:lnTo>
                <a:lnTo>
                  <a:pt x="1827" y="403"/>
                </a:lnTo>
                <a:lnTo>
                  <a:pt x="1835" y="366"/>
                </a:lnTo>
                <a:lnTo>
                  <a:pt x="1846" y="329"/>
                </a:lnTo>
                <a:lnTo>
                  <a:pt x="1858" y="294"/>
                </a:lnTo>
                <a:lnTo>
                  <a:pt x="1296" y="2"/>
                </a:lnTo>
                <a:lnTo>
                  <a:pt x="1296" y="2"/>
                </a:lnTo>
                <a:lnTo>
                  <a:pt x="1293" y="0"/>
                </a:lnTo>
                <a:lnTo>
                  <a:pt x="1289" y="3"/>
                </a:lnTo>
                <a:lnTo>
                  <a:pt x="1287" y="6"/>
                </a:lnTo>
                <a:lnTo>
                  <a:pt x="1286" y="9"/>
                </a:lnTo>
                <a:lnTo>
                  <a:pt x="1286" y="9"/>
                </a:lnTo>
                <a:lnTo>
                  <a:pt x="1284" y="11"/>
                </a:lnTo>
                <a:lnTo>
                  <a:pt x="1284" y="11"/>
                </a:lnTo>
                <a:lnTo>
                  <a:pt x="1282" y="9"/>
                </a:lnTo>
                <a:lnTo>
                  <a:pt x="1280" y="4"/>
                </a:lnTo>
                <a:lnTo>
                  <a:pt x="1277" y="4"/>
                </a:lnTo>
                <a:lnTo>
                  <a:pt x="1276" y="4"/>
                </a:lnTo>
                <a:lnTo>
                  <a:pt x="1276" y="4"/>
                </a:lnTo>
                <a:lnTo>
                  <a:pt x="1256" y="21"/>
                </a:lnTo>
                <a:lnTo>
                  <a:pt x="1237" y="37"/>
                </a:lnTo>
                <a:lnTo>
                  <a:pt x="1217" y="51"/>
                </a:lnTo>
                <a:lnTo>
                  <a:pt x="1206" y="56"/>
                </a:lnTo>
                <a:lnTo>
                  <a:pt x="1194" y="62"/>
                </a:lnTo>
                <a:lnTo>
                  <a:pt x="1194" y="62"/>
                </a:lnTo>
                <a:lnTo>
                  <a:pt x="1189" y="65"/>
                </a:lnTo>
                <a:lnTo>
                  <a:pt x="1186" y="69"/>
                </a:lnTo>
                <a:lnTo>
                  <a:pt x="1183" y="73"/>
                </a:lnTo>
                <a:lnTo>
                  <a:pt x="1180" y="79"/>
                </a:lnTo>
                <a:lnTo>
                  <a:pt x="1178" y="91"/>
                </a:lnTo>
                <a:lnTo>
                  <a:pt x="1175" y="104"/>
                </a:lnTo>
                <a:lnTo>
                  <a:pt x="1175" y="104"/>
                </a:lnTo>
                <a:lnTo>
                  <a:pt x="1172" y="122"/>
                </a:lnTo>
                <a:lnTo>
                  <a:pt x="1171" y="142"/>
                </a:lnTo>
                <a:lnTo>
                  <a:pt x="1172" y="160"/>
                </a:lnTo>
                <a:lnTo>
                  <a:pt x="1175" y="179"/>
                </a:lnTo>
                <a:lnTo>
                  <a:pt x="1069" y="179"/>
                </a:lnTo>
                <a:lnTo>
                  <a:pt x="1069" y="179"/>
                </a:lnTo>
                <a:lnTo>
                  <a:pt x="948" y="176"/>
                </a:lnTo>
                <a:lnTo>
                  <a:pt x="828" y="176"/>
                </a:lnTo>
                <a:lnTo>
                  <a:pt x="708" y="177"/>
                </a:lnTo>
                <a:lnTo>
                  <a:pt x="589" y="180"/>
                </a:lnTo>
                <a:lnTo>
                  <a:pt x="353" y="186"/>
                </a:lnTo>
                <a:lnTo>
                  <a:pt x="233" y="188"/>
                </a:lnTo>
                <a:lnTo>
                  <a:pt x="115" y="190"/>
                </a:lnTo>
                <a:lnTo>
                  <a:pt x="115" y="190"/>
                </a:lnTo>
                <a:lnTo>
                  <a:pt x="98" y="210"/>
                </a:lnTo>
                <a:lnTo>
                  <a:pt x="84" y="231"/>
                </a:lnTo>
                <a:lnTo>
                  <a:pt x="55" y="273"/>
                </a:lnTo>
                <a:lnTo>
                  <a:pt x="28" y="318"/>
                </a:lnTo>
                <a:lnTo>
                  <a:pt x="0" y="363"/>
                </a:lnTo>
                <a:lnTo>
                  <a:pt x="0" y="363"/>
                </a:lnTo>
                <a:lnTo>
                  <a:pt x="1" y="378"/>
                </a:lnTo>
                <a:lnTo>
                  <a:pt x="4" y="395"/>
                </a:lnTo>
                <a:lnTo>
                  <a:pt x="8" y="412"/>
                </a:lnTo>
                <a:lnTo>
                  <a:pt x="8" y="420"/>
                </a:lnTo>
                <a:lnTo>
                  <a:pt x="8" y="429"/>
                </a:lnTo>
                <a:lnTo>
                  <a:pt x="8" y="429"/>
                </a:lnTo>
                <a:lnTo>
                  <a:pt x="8" y="436"/>
                </a:lnTo>
                <a:lnTo>
                  <a:pt x="8" y="441"/>
                </a:lnTo>
                <a:lnTo>
                  <a:pt x="10" y="443"/>
                </a:lnTo>
                <a:lnTo>
                  <a:pt x="11" y="444"/>
                </a:lnTo>
                <a:lnTo>
                  <a:pt x="13" y="444"/>
                </a:lnTo>
                <a:lnTo>
                  <a:pt x="15" y="443"/>
                </a:lnTo>
                <a:lnTo>
                  <a:pt x="15" y="443"/>
                </a:lnTo>
                <a:close/>
                <a:moveTo>
                  <a:pt x="32" y="364"/>
                </a:moveTo>
                <a:lnTo>
                  <a:pt x="32" y="364"/>
                </a:lnTo>
                <a:lnTo>
                  <a:pt x="48" y="337"/>
                </a:lnTo>
                <a:lnTo>
                  <a:pt x="66" y="311"/>
                </a:lnTo>
                <a:lnTo>
                  <a:pt x="84" y="287"/>
                </a:lnTo>
                <a:lnTo>
                  <a:pt x="104" y="266"/>
                </a:lnTo>
                <a:lnTo>
                  <a:pt x="104" y="266"/>
                </a:lnTo>
                <a:lnTo>
                  <a:pt x="107" y="266"/>
                </a:lnTo>
                <a:lnTo>
                  <a:pt x="107" y="266"/>
                </a:lnTo>
                <a:lnTo>
                  <a:pt x="79" y="309"/>
                </a:lnTo>
                <a:lnTo>
                  <a:pt x="49" y="356"/>
                </a:lnTo>
                <a:lnTo>
                  <a:pt x="21" y="405"/>
                </a:lnTo>
                <a:lnTo>
                  <a:pt x="21" y="405"/>
                </a:lnTo>
                <a:lnTo>
                  <a:pt x="18" y="399"/>
                </a:lnTo>
                <a:lnTo>
                  <a:pt x="18" y="394"/>
                </a:lnTo>
                <a:lnTo>
                  <a:pt x="20" y="388"/>
                </a:lnTo>
                <a:lnTo>
                  <a:pt x="21" y="382"/>
                </a:lnTo>
                <a:lnTo>
                  <a:pt x="27" y="373"/>
                </a:lnTo>
                <a:lnTo>
                  <a:pt x="32" y="364"/>
                </a:lnTo>
                <a:lnTo>
                  <a:pt x="32" y="364"/>
                </a:lnTo>
                <a:close/>
                <a:moveTo>
                  <a:pt x="135" y="378"/>
                </a:moveTo>
                <a:lnTo>
                  <a:pt x="94" y="425"/>
                </a:lnTo>
                <a:lnTo>
                  <a:pt x="94" y="425"/>
                </a:lnTo>
                <a:lnTo>
                  <a:pt x="104" y="406"/>
                </a:lnTo>
                <a:lnTo>
                  <a:pt x="114" y="389"/>
                </a:lnTo>
                <a:lnTo>
                  <a:pt x="136" y="354"/>
                </a:lnTo>
                <a:lnTo>
                  <a:pt x="136" y="354"/>
                </a:lnTo>
                <a:lnTo>
                  <a:pt x="138" y="356"/>
                </a:lnTo>
                <a:lnTo>
                  <a:pt x="139" y="358"/>
                </a:lnTo>
                <a:lnTo>
                  <a:pt x="140" y="364"/>
                </a:lnTo>
                <a:lnTo>
                  <a:pt x="139" y="371"/>
                </a:lnTo>
                <a:lnTo>
                  <a:pt x="135" y="378"/>
                </a:lnTo>
                <a:lnTo>
                  <a:pt x="135" y="378"/>
                </a:lnTo>
                <a:close/>
                <a:moveTo>
                  <a:pt x="143" y="391"/>
                </a:moveTo>
                <a:lnTo>
                  <a:pt x="143" y="391"/>
                </a:lnTo>
                <a:lnTo>
                  <a:pt x="146" y="396"/>
                </a:lnTo>
                <a:lnTo>
                  <a:pt x="148" y="403"/>
                </a:lnTo>
                <a:lnTo>
                  <a:pt x="146" y="413"/>
                </a:lnTo>
                <a:lnTo>
                  <a:pt x="145" y="417"/>
                </a:lnTo>
                <a:lnTo>
                  <a:pt x="142" y="422"/>
                </a:lnTo>
                <a:lnTo>
                  <a:pt x="96" y="478"/>
                </a:lnTo>
                <a:lnTo>
                  <a:pt x="96" y="478"/>
                </a:lnTo>
                <a:lnTo>
                  <a:pt x="118" y="434"/>
                </a:lnTo>
                <a:lnTo>
                  <a:pt x="143" y="391"/>
                </a:lnTo>
                <a:lnTo>
                  <a:pt x="143" y="391"/>
                </a:lnTo>
                <a:close/>
                <a:moveTo>
                  <a:pt x="129" y="332"/>
                </a:moveTo>
                <a:lnTo>
                  <a:pt x="129" y="332"/>
                </a:lnTo>
                <a:lnTo>
                  <a:pt x="110" y="356"/>
                </a:lnTo>
                <a:lnTo>
                  <a:pt x="90" y="381"/>
                </a:lnTo>
                <a:lnTo>
                  <a:pt x="70" y="406"/>
                </a:lnTo>
                <a:lnTo>
                  <a:pt x="63" y="420"/>
                </a:lnTo>
                <a:lnTo>
                  <a:pt x="56" y="436"/>
                </a:lnTo>
                <a:lnTo>
                  <a:pt x="56" y="436"/>
                </a:lnTo>
                <a:lnTo>
                  <a:pt x="73" y="415"/>
                </a:lnTo>
                <a:lnTo>
                  <a:pt x="90" y="394"/>
                </a:lnTo>
                <a:lnTo>
                  <a:pt x="108" y="373"/>
                </a:lnTo>
                <a:lnTo>
                  <a:pt x="125" y="354"/>
                </a:lnTo>
                <a:lnTo>
                  <a:pt x="125" y="354"/>
                </a:lnTo>
                <a:lnTo>
                  <a:pt x="117" y="373"/>
                </a:lnTo>
                <a:lnTo>
                  <a:pt x="107" y="389"/>
                </a:lnTo>
                <a:lnTo>
                  <a:pt x="84" y="423"/>
                </a:lnTo>
                <a:lnTo>
                  <a:pt x="60" y="455"/>
                </a:lnTo>
                <a:lnTo>
                  <a:pt x="38" y="491"/>
                </a:lnTo>
                <a:lnTo>
                  <a:pt x="38" y="491"/>
                </a:lnTo>
                <a:lnTo>
                  <a:pt x="38" y="478"/>
                </a:lnTo>
                <a:lnTo>
                  <a:pt x="39" y="467"/>
                </a:lnTo>
                <a:lnTo>
                  <a:pt x="44" y="448"/>
                </a:lnTo>
                <a:lnTo>
                  <a:pt x="51" y="430"/>
                </a:lnTo>
                <a:lnTo>
                  <a:pt x="59" y="413"/>
                </a:lnTo>
                <a:lnTo>
                  <a:pt x="124" y="306"/>
                </a:lnTo>
                <a:lnTo>
                  <a:pt x="124" y="306"/>
                </a:lnTo>
                <a:lnTo>
                  <a:pt x="125" y="305"/>
                </a:lnTo>
                <a:lnTo>
                  <a:pt x="126" y="306"/>
                </a:lnTo>
                <a:lnTo>
                  <a:pt x="129" y="315"/>
                </a:lnTo>
                <a:lnTo>
                  <a:pt x="131" y="325"/>
                </a:lnTo>
                <a:lnTo>
                  <a:pt x="131" y="329"/>
                </a:lnTo>
                <a:lnTo>
                  <a:pt x="129" y="332"/>
                </a:lnTo>
                <a:lnTo>
                  <a:pt x="129" y="332"/>
                </a:lnTo>
                <a:close/>
                <a:moveTo>
                  <a:pt x="65" y="479"/>
                </a:moveTo>
                <a:lnTo>
                  <a:pt x="65" y="477"/>
                </a:lnTo>
                <a:lnTo>
                  <a:pt x="65" y="472"/>
                </a:lnTo>
                <a:lnTo>
                  <a:pt x="133" y="395"/>
                </a:lnTo>
                <a:lnTo>
                  <a:pt x="133" y="395"/>
                </a:lnTo>
                <a:lnTo>
                  <a:pt x="111" y="432"/>
                </a:lnTo>
                <a:lnTo>
                  <a:pt x="88" y="468"/>
                </a:lnTo>
                <a:lnTo>
                  <a:pt x="48" y="544"/>
                </a:lnTo>
                <a:lnTo>
                  <a:pt x="48" y="544"/>
                </a:lnTo>
                <a:lnTo>
                  <a:pt x="44" y="533"/>
                </a:lnTo>
                <a:lnTo>
                  <a:pt x="42" y="524"/>
                </a:lnTo>
                <a:lnTo>
                  <a:pt x="44" y="514"/>
                </a:lnTo>
                <a:lnTo>
                  <a:pt x="45" y="506"/>
                </a:lnTo>
                <a:lnTo>
                  <a:pt x="49" y="498"/>
                </a:lnTo>
                <a:lnTo>
                  <a:pt x="53" y="491"/>
                </a:lnTo>
                <a:lnTo>
                  <a:pt x="59" y="485"/>
                </a:lnTo>
                <a:lnTo>
                  <a:pt x="65" y="479"/>
                </a:lnTo>
                <a:lnTo>
                  <a:pt x="65" y="479"/>
                </a:lnTo>
                <a:close/>
                <a:moveTo>
                  <a:pt x="49" y="562"/>
                </a:moveTo>
                <a:lnTo>
                  <a:pt x="49" y="562"/>
                </a:lnTo>
                <a:lnTo>
                  <a:pt x="65" y="537"/>
                </a:lnTo>
                <a:lnTo>
                  <a:pt x="81" y="512"/>
                </a:lnTo>
                <a:lnTo>
                  <a:pt x="100" y="488"/>
                </a:lnTo>
                <a:lnTo>
                  <a:pt x="118" y="465"/>
                </a:lnTo>
                <a:lnTo>
                  <a:pt x="55" y="581"/>
                </a:lnTo>
                <a:lnTo>
                  <a:pt x="55" y="581"/>
                </a:lnTo>
                <a:lnTo>
                  <a:pt x="53" y="576"/>
                </a:lnTo>
                <a:lnTo>
                  <a:pt x="52" y="571"/>
                </a:lnTo>
                <a:lnTo>
                  <a:pt x="49" y="566"/>
                </a:lnTo>
                <a:lnTo>
                  <a:pt x="49" y="562"/>
                </a:lnTo>
                <a:lnTo>
                  <a:pt x="49" y="562"/>
                </a:lnTo>
                <a:close/>
                <a:moveTo>
                  <a:pt x="66" y="581"/>
                </a:moveTo>
                <a:lnTo>
                  <a:pt x="66" y="581"/>
                </a:lnTo>
                <a:lnTo>
                  <a:pt x="110" y="500"/>
                </a:lnTo>
                <a:lnTo>
                  <a:pt x="131" y="464"/>
                </a:lnTo>
                <a:lnTo>
                  <a:pt x="153" y="427"/>
                </a:lnTo>
                <a:lnTo>
                  <a:pt x="153" y="427"/>
                </a:lnTo>
                <a:lnTo>
                  <a:pt x="155" y="430"/>
                </a:lnTo>
                <a:lnTo>
                  <a:pt x="155" y="434"/>
                </a:lnTo>
                <a:lnTo>
                  <a:pt x="155" y="439"/>
                </a:lnTo>
                <a:lnTo>
                  <a:pt x="155" y="439"/>
                </a:lnTo>
                <a:lnTo>
                  <a:pt x="131" y="482"/>
                </a:lnTo>
                <a:lnTo>
                  <a:pt x="110" y="526"/>
                </a:lnTo>
                <a:lnTo>
                  <a:pt x="87" y="569"/>
                </a:lnTo>
                <a:lnTo>
                  <a:pt x="65" y="610"/>
                </a:lnTo>
                <a:lnTo>
                  <a:pt x="65" y="610"/>
                </a:lnTo>
                <a:lnTo>
                  <a:pt x="63" y="607"/>
                </a:lnTo>
                <a:lnTo>
                  <a:pt x="62" y="603"/>
                </a:lnTo>
                <a:lnTo>
                  <a:pt x="62" y="595"/>
                </a:lnTo>
                <a:lnTo>
                  <a:pt x="63" y="586"/>
                </a:lnTo>
                <a:lnTo>
                  <a:pt x="66" y="581"/>
                </a:lnTo>
                <a:lnTo>
                  <a:pt x="66" y="581"/>
                </a:lnTo>
                <a:close/>
                <a:moveTo>
                  <a:pt x="84" y="602"/>
                </a:moveTo>
                <a:lnTo>
                  <a:pt x="156" y="460"/>
                </a:lnTo>
                <a:lnTo>
                  <a:pt x="156" y="460"/>
                </a:lnTo>
                <a:lnTo>
                  <a:pt x="159" y="462"/>
                </a:lnTo>
                <a:lnTo>
                  <a:pt x="160" y="464"/>
                </a:lnTo>
                <a:lnTo>
                  <a:pt x="167" y="465"/>
                </a:lnTo>
                <a:lnTo>
                  <a:pt x="173" y="465"/>
                </a:lnTo>
                <a:lnTo>
                  <a:pt x="176" y="467"/>
                </a:lnTo>
                <a:lnTo>
                  <a:pt x="178" y="469"/>
                </a:lnTo>
                <a:lnTo>
                  <a:pt x="90" y="610"/>
                </a:lnTo>
                <a:lnTo>
                  <a:pt x="90" y="610"/>
                </a:lnTo>
                <a:lnTo>
                  <a:pt x="88" y="613"/>
                </a:lnTo>
                <a:lnTo>
                  <a:pt x="87" y="613"/>
                </a:lnTo>
                <a:lnTo>
                  <a:pt x="86" y="613"/>
                </a:lnTo>
                <a:lnTo>
                  <a:pt x="84" y="610"/>
                </a:lnTo>
                <a:lnTo>
                  <a:pt x="84" y="606"/>
                </a:lnTo>
                <a:lnTo>
                  <a:pt x="84" y="602"/>
                </a:lnTo>
                <a:lnTo>
                  <a:pt x="84" y="602"/>
                </a:lnTo>
                <a:close/>
                <a:moveTo>
                  <a:pt x="104" y="610"/>
                </a:moveTo>
                <a:lnTo>
                  <a:pt x="104" y="610"/>
                </a:lnTo>
                <a:lnTo>
                  <a:pt x="124" y="575"/>
                </a:lnTo>
                <a:lnTo>
                  <a:pt x="143" y="541"/>
                </a:lnTo>
                <a:lnTo>
                  <a:pt x="164" y="510"/>
                </a:lnTo>
                <a:lnTo>
                  <a:pt x="187" y="479"/>
                </a:lnTo>
                <a:lnTo>
                  <a:pt x="187" y="479"/>
                </a:lnTo>
                <a:lnTo>
                  <a:pt x="188" y="485"/>
                </a:lnTo>
                <a:lnTo>
                  <a:pt x="187" y="491"/>
                </a:lnTo>
                <a:lnTo>
                  <a:pt x="184" y="496"/>
                </a:lnTo>
                <a:lnTo>
                  <a:pt x="180" y="500"/>
                </a:lnTo>
                <a:lnTo>
                  <a:pt x="180" y="500"/>
                </a:lnTo>
                <a:lnTo>
                  <a:pt x="177" y="503"/>
                </a:lnTo>
                <a:lnTo>
                  <a:pt x="176" y="507"/>
                </a:lnTo>
                <a:lnTo>
                  <a:pt x="174" y="516"/>
                </a:lnTo>
                <a:lnTo>
                  <a:pt x="176" y="519"/>
                </a:lnTo>
                <a:lnTo>
                  <a:pt x="126" y="607"/>
                </a:lnTo>
                <a:lnTo>
                  <a:pt x="126" y="607"/>
                </a:lnTo>
                <a:lnTo>
                  <a:pt x="115" y="607"/>
                </a:lnTo>
                <a:lnTo>
                  <a:pt x="110" y="607"/>
                </a:lnTo>
                <a:lnTo>
                  <a:pt x="104" y="610"/>
                </a:lnTo>
                <a:lnTo>
                  <a:pt x="104" y="610"/>
                </a:lnTo>
                <a:close/>
                <a:moveTo>
                  <a:pt x="140" y="606"/>
                </a:moveTo>
                <a:lnTo>
                  <a:pt x="140" y="606"/>
                </a:lnTo>
                <a:lnTo>
                  <a:pt x="155" y="572"/>
                </a:lnTo>
                <a:lnTo>
                  <a:pt x="170" y="540"/>
                </a:lnTo>
                <a:lnTo>
                  <a:pt x="187" y="506"/>
                </a:lnTo>
                <a:lnTo>
                  <a:pt x="201" y="472"/>
                </a:lnTo>
                <a:lnTo>
                  <a:pt x="201" y="472"/>
                </a:lnTo>
                <a:lnTo>
                  <a:pt x="204" y="469"/>
                </a:lnTo>
                <a:lnTo>
                  <a:pt x="207" y="468"/>
                </a:lnTo>
                <a:lnTo>
                  <a:pt x="215" y="467"/>
                </a:lnTo>
                <a:lnTo>
                  <a:pt x="226" y="468"/>
                </a:lnTo>
                <a:lnTo>
                  <a:pt x="235" y="471"/>
                </a:lnTo>
                <a:lnTo>
                  <a:pt x="235" y="471"/>
                </a:lnTo>
                <a:lnTo>
                  <a:pt x="211" y="495"/>
                </a:lnTo>
                <a:lnTo>
                  <a:pt x="200" y="507"/>
                </a:lnTo>
                <a:lnTo>
                  <a:pt x="190" y="521"/>
                </a:lnTo>
                <a:lnTo>
                  <a:pt x="180" y="534"/>
                </a:lnTo>
                <a:lnTo>
                  <a:pt x="170" y="550"/>
                </a:lnTo>
                <a:lnTo>
                  <a:pt x="162" y="565"/>
                </a:lnTo>
                <a:lnTo>
                  <a:pt x="155" y="581"/>
                </a:lnTo>
                <a:lnTo>
                  <a:pt x="155" y="581"/>
                </a:lnTo>
                <a:lnTo>
                  <a:pt x="191" y="533"/>
                </a:lnTo>
                <a:lnTo>
                  <a:pt x="209" y="509"/>
                </a:lnTo>
                <a:lnTo>
                  <a:pt x="230" y="485"/>
                </a:lnTo>
                <a:lnTo>
                  <a:pt x="223" y="513"/>
                </a:lnTo>
                <a:lnTo>
                  <a:pt x="223" y="513"/>
                </a:lnTo>
                <a:lnTo>
                  <a:pt x="222" y="512"/>
                </a:lnTo>
                <a:lnTo>
                  <a:pt x="221" y="509"/>
                </a:lnTo>
                <a:lnTo>
                  <a:pt x="219" y="510"/>
                </a:lnTo>
                <a:lnTo>
                  <a:pt x="218" y="513"/>
                </a:lnTo>
                <a:lnTo>
                  <a:pt x="218" y="513"/>
                </a:lnTo>
                <a:lnTo>
                  <a:pt x="216" y="519"/>
                </a:lnTo>
                <a:lnTo>
                  <a:pt x="216" y="521"/>
                </a:lnTo>
                <a:lnTo>
                  <a:pt x="216" y="524"/>
                </a:lnTo>
                <a:lnTo>
                  <a:pt x="216" y="524"/>
                </a:lnTo>
                <a:lnTo>
                  <a:pt x="192" y="561"/>
                </a:lnTo>
                <a:lnTo>
                  <a:pt x="180" y="582"/>
                </a:lnTo>
                <a:lnTo>
                  <a:pt x="174" y="592"/>
                </a:lnTo>
                <a:lnTo>
                  <a:pt x="170" y="602"/>
                </a:lnTo>
                <a:lnTo>
                  <a:pt x="140" y="606"/>
                </a:lnTo>
                <a:close/>
                <a:moveTo>
                  <a:pt x="319" y="457"/>
                </a:moveTo>
                <a:lnTo>
                  <a:pt x="236" y="454"/>
                </a:lnTo>
                <a:lnTo>
                  <a:pt x="236" y="454"/>
                </a:lnTo>
                <a:lnTo>
                  <a:pt x="235" y="454"/>
                </a:lnTo>
                <a:lnTo>
                  <a:pt x="233" y="451"/>
                </a:lnTo>
                <a:lnTo>
                  <a:pt x="233" y="451"/>
                </a:lnTo>
                <a:lnTo>
                  <a:pt x="280" y="450"/>
                </a:lnTo>
                <a:lnTo>
                  <a:pt x="325" y="450"/>
                </a:lnTo>
                <a:lnTo>
                  <a:pt x="370" y="453"/>
                </a:lnTo>
                <a:lnTo>
                  <a:pt x="415" y="455"/>
                </a:lnTo>
                <a:lnTo>
                  <a:pt x="504" y="462"/>
                </a:lnTo>
                <a:lnTo>
                  <a:pt x="593" y="471"/>
                </a:lnTo>
                <a:lnTo>
                  <a:pt x="593" y="471"/>
                </a:lnTo>
                <a:lnTo>
                  <a:pt x="558" y="471"/>
                </a:lnTo>
                <a:lnTo>
                  <a:pt x="523" y="471"/>
                </a:lnTo>
                <a:lnTo>
                  <a:pt x="454" y="468"/>
                </a:lnTo>
                <a:lnTo>
                  <a:pt x="386" y="462"/>
                </a:lnTo>
                <a:lnTo>
                  <a:pt x="319" y="457"/>
                </a:lnTo>
                <a:lnTo>
                  <a:pt x="319" y="457"/>
                </a:lnTo>
                <a:close/>
                <a:moveTo>
                  <a:pt x="556" y="486"/>
                </a:moveTo>
                <a:lnTo>
                  <a:pt x="556" y="486"/>
                </a:lnTo>
                <a:lnTo>
                  <a:pt x="521" y="517"/>
                </a:lnTo>
                <a:lnTo>
                  <a:pt x="504" y="534"/>
                </a:lnTo>
                <a:lnTo>
                  <a:pt x="488" y="551"/>
                </a:lnTo>
                <a:lnTo>
                  <a:pt x="488" y="551"/>
                </a:lnTo>
                <a:lnTo>
                  <a:pt x="492" y="543"/>
                </a:lnTo>
                <a:lnTo>
                  <a:pt x="496" y="536"/>
                </a:lnTo>
                <a:lnTo>
                  <a:pt x="507" y="520"/>
                </a:lnTo>
                <a:lnTo>
                  <a:pt x="518" y="505"/>
                </a:lnTo>
                <a:lnTo>
                  <a:pt x="524" y="496"/>
                </a:lnTo>
                <a:lnTo>
                  <a:pt x="530" y="488"/>
                </a:lnTo>
                <a:lnTo>
                  <a:pt x="530" y="488"/>
                </a:lnTo>
                <a:lnTo>
                  <a:pt x="531" y="486"/>
                </a:lnTo>
                <a:lnTo>
                  <a:pt x="533" y="485"/>
                </a:lnTo>
                <a:lnTo>
                  <a:pt x="541" y="485"/>
                </a:lnTo>
                <a:lnTo>
                  <a:pt x="556" y="486"/>
                </a:lnTo>
                <a:lnTo>
                  <a:pt x="556" y="486"/>
                </a:lnTo>
                <a:close/>
                <a:moveTo>
                  <a:pt x="503" y="486"/>
                </a:moveTo>
                <a:lnTo>
                  <a:pt x="503" y="486"/>
                </a:lnTo>
                <a:lnTo>
                  <a:pt x="483" y="502"/>
                </a:lnTo>
                <a:lnTo>
                  <a:pt x="465" y="519"/>
                </a:lnTo>
                <a:lnTo>
                  <a:pt x="448" y="537"/>
                </a:lnTo>
                <a:lnTo>
                  <a:pt x="433" y="558"/>
                </a:lnTo>
                <a:lnTo>
                  <a:pt x="433" y="558"/>
                </a:lnTo>
                <a:lnTo>
                  <a:pt x="443" y="540"/>
                </a:lnTo>
                <a:lnTo>
                  <a:pt x="452" y="524"/>
                </a:lnTo>
                <a:lnTo>
                  <a:pt x="464" y="509"/>
                </a:lnTo>
                <a:lnTo>
                  <a:pt x="474" y="492"/>
                </a:lnTo>
                <a:lnTo>
                  <a:pt x="474" y="492"/>
                </a:lnTo>
                <a:lnTo>
                  <a:pt x="478" y="488"/>
                </a:lnTo>
                <a:lnTo>
                  <a:pt x="479" y="485"/>
                </a:lnTo>
                <a:lnTo>
                  <a:pt x="482" y="484"/>
                </a:lnTo>
                <a:lnTo>
                  <a:pt x="482" y="484"/>
                </a:lnTo>
                <a:lnTo>
                  <a:pt x="488" y="484"/>
                </a:lnTo>
                <a:lnTo>
                  <a:pt x="493" y="485"/>
                </a:lnTo>
                <a:lnTo>
                  <a:pt x="503" y="486"/>
                </a:lnTo>
                <a:lnTo>
                  <a:pt x="503" y="486"/>
                </a:lnTo>
                <a:close/>
                <a:moveTo>
                  <a:pt x="458" y="485"/>
                </a:moveTo>
                <a:lnTo>
                  <a:pt x="458" y="485"/>
                </a:lnTo>
                <a:lnTo>
                  <a:pt x="441" y="498"/>
                </a:lnTo>
                <a:lnTo>
                  <a:pt x="426" y="512"/>
                </a:lnTo>
                <a:lnTo>
                  <a:pt x="410" y="527"/>
                </a:lnTo>
                <a:lnTo>
                  <a:pt x="396" y="543"/>
                </a:lnTo>
                <a:lnTo>
                  <a:pt x="430" y="484"/>
                </a:lnTo>
                <a:lnTo>
                  <a:pt x="430" y="484"/>
                </a:lnTo>
                <a:lnTo>
                  <a:pt x="431" y="482"/>
                </a:lnTo>
                <a:lnTo>
                  <a:pt x="434" y="481"/>
                </a:lnTo>
                <a:lnTo>
                  <a:pt x="441" y="481"/>
                </a:lnTo>
                <a:lnTo>
                  <a:pt x="450" y="482"/>
                </a:lnTo>
                <a:lnTo>
                  <a:pt x="458" y="485"/>
                </a:lnTo>
                <a:lnTo>
                  <a:pt x="458" y="485"/>
                </a:lnTo>
                <a:close/>
                <a:moveTo>
                  <a:pt x="407" y="479"/>
                </a:moveTo>
                <a:lnTo>
                  <a:pt x="407" y="479"/>
                </a:lnTo>
                <a:lnTo>
                  <a:pt x="393" y="492"/>
                </a:lnTo>
                <a:lnTo>
                  <a:pt x="381" y="506"/>
                </a:lnTo>
                <a:lnTo>
                  <a:pt x="355" y="533"/>
                </a:lnTo>
                <a:lnTo>
                  <a:pt x="355" y="533"/>
                </a:lnTo>
                <a:lnTo>
                  <a:pt x="364" y="520"/>
                </a:lnTo>
                <a:lnTo>
                  <a:pt x="374" y="506"/>
                </a:lnTo>
                <a:lnTo>
                  <a:pt x="382" y="492"/>
                </a:lnTo>
                <a:lnTo>
                  <a:pt x="391" y="479"/>
                </a:lnTo>
                <a:lnTo>
                  <a:pt x="407" y="479"/>
                </a:lnTo>
                <a:close/>
                <a:moveTo>
                  <a:pt x="332" y="469"/>
                </a:moveTo>
                <a:lnTo>
                  <a:pt x="332" y="469"/>
                </a:lnTo>
                <a:lnTo>
                  <a:pt x="315" y="486"/>
                </a:lnTo>
                <a:lnTo>
                  <a:pt x="298" y="505"/>
                </a:lnTo>
                <a:lnTo>
                  <a:pt x="282" y="523"/>
                </a:lnTo>
                <a:lnTo>
                  <a:pt x="267" y="541"/>
                </a:lnTo>
                <a:lnTo>
                  <a:pt x="302" y="471"/>
                </a:lnTo>
                <a:lnTo>
                  <a:pt x="302" y="471"/>
                </a:lnTo>
                <a:lnTo>
                  <a:pt x="313" y="471"/>
                </a:lnTo>
                <a:lnTo>
                  <a:pt x="332" y="469"/>
                </a:lnTo>
                <a:lnTo>
                  <a:pt x="332" y="469"/>
                </a:lnTo>
                <a:close/>
                <a:moveTo>
                  <a:pt x="244" y="482"/>
                </a:moveTo>
                <a:lnTo>
                  <a:pt x="244" y="482"/>
                </a:lnTo>
                <a:lnTo>
                  <a:pt x="249" y="475"/>
                </a:lnTo>
                <a:lnTo>
                  <a:pt x="253" y="472"/>
                </a:lnTo>
                <a:lnTo>
                  <a:pt x="257" y="472"/>
                </a:lnTo>
                <a:lnTo>
                  <a:pt x="261" y="472"/>
                </a:lnTo>
                <a:lnTo>
                  <a:pt x="261" y="472"/>
                </a:lnTo>
                <a:lnTo>
                  <a:pt x="277" y="472"/>
                </a:lnTo>
                <a:lnTo>
                  <a:pt x="294" y="471"/>
                </a:lnTo>
                <a:lnTo>
                  <a:pt x="294" y="471"/>
                </a:lnTo>
                <a:lnTo>
                  <a:pt x="268" y="498"/>
                </a:lnTo>
                <a:lnTo>
                  <a:pt x="244" y="526"/>
                </a:lnTo>
                <a:lnTo>
                  <a:pt x="223" y="554"/>
                </a:lnTo>
                <a:lnTo>
                  <a:pt x="202" y="585"/>
                </a:lnTo>
                <a:lnTo>
                  <a:pt x="202" y="585"/>
                </a:lnTo>
                <a:lnTo>
                  <a:pt x="198" y="589"/>
                </a:lnTo>
                <a:lnTo>
                  <a:pt x="194" y="595"/>
                </a:lnTo>
                <a:lnTo>
                  <a:pt x="187" y="599"/>
                </a:lnTo>
                <a:lnTo>
                  <a:pt x="180" y="602"/>
                </a:lnTo>
                <a:lnTo>
                  <a:pt x="244" y="482"/>
                </a:lnTo>
                <a:close/>
                <a:moveTo>
                  <a:pt x="195" y="600"/>
                </a:moveTo>
                <a:lnTo>
                  <a:pt x="274" y="502"/>
                </a:lnTo>
                <a:lnTo>
                  <a:pt x="274" y="502"/>
                </a:lnTo>
                <a:lnTo>
                  <a:pt x="275" y="510"/>
                </a:lnTo>
                <a:lnTo>
                  <a:pt x="274" y="517"/>
                </a:lnTo>
                <a:lnTo>
                  <a:pt x="273" y="520"/>
                </a:lnTo>
                <a:lnTo>
                  <a:pt x="270" y="521"/>
                </a:lnTo>
                <a:lnTo>
                  <a:pt x="270" y="521"/>
                </a:lnTo>
                <a:lnTo>
                  <a:pt x="270" y="519"/>
                </a:lnTo>
                <a:lnTo>
                  <a:pt x="270" y="519"/>
                </a:lnTo>
                <a:lnTo>
                  <a:pt x="267" y="520"/>
                </a:lnTo>
                <a:lnTo>
                  <a:pt x="266" y="523"/>
                </a:lnTo>
                <a:lnTo>
                  <a:pt x="264" y="524"/>
                </a:lnTo>
                <a:lnTo>
                  <a:pt x="266" y="526"/>
                </a:lnTo>
                <a:lnTo>
                  <a:pt x="225" y="600"/>
                </a:lnTo>
                <a:lnTo>
                  <a:pt x="225" y="600"/>
                </a:lnTo>
                <a:lnTo>
                  <a:pt x="223" y="602"/>
                </a:lnTo>
                <a:lnTo>
                  <a:pt x="219" y="603"/>
                </a:lnTo>
                <a:lnTo>
                  <a:pt x="212" y="603"/>
                </a:lnTo>
                <a:lnTo>
                  <a:pt x="195" y="600"/>
                </a:lnTo>
                <a:lnTo>
                  <a:pt x="195" y="600"/>
                </a:lnTo>
                <a:close/>
                <a:moveTo>
                  <a:pt x="237" y="599"/>
                </a:moveTo>
                <a:lnTo>
                  <a:pt x="251" y="575"/>
                </a:lnTo>
                <a:lnTo>
                  <a:pt x="251" y="575"/>
                </a:lnTo>
                <a:lnTo>
                  <a:pt x="254" y="575"/>
                </a:lnTo>
                <a:lnTo>
                  <a:pt x="257" y="572"/>
                </a:lnTo>
                <a:lnTo>
                  <a:pt x="257" y="572"/>
                </a:lnTo>
                <a:lnTo>
                  <a:pt x="270" y="552"/>
                </a:lnTo>
                <a:lnTo>
                  <a:pt x="285" y="533"/>
                </a:lnTo>
                <a:lnTo>
                  <a:pt x="301" y="514"/>
                </a:lnTo>
                <a:lnTo>
                  <a:pt x="318" y="496"/>
                </a:lnTo>
                <a:lnTo>
                  <a:pt x="318" y="496"/>
                </a:lnTo>
                <a:lnTo>
                  <a:pt x="318" y="500"/>
                </a:lnTo>
                <a:lnTo>
                  <a:pt x="318" y="500"/>
                </a:lnTo>
                <a:lnTo>
                  <a:pt x="306" y="523"/>
                </a:lnTo>
                <a:lnTo>
                  <a:pt x="295" y="545"/>
                </a:lnTo>
                <a:lnTo>
                  <a:pt x="268" y="590"/>
                </a:lnTo>
                <a:lnTo>
                  <a:pt x="268" y="590"/>
                </a:lnTo>
                <a:lnTo>
                  <a:pt x="266" y="595"/>
                </a:lnTo>
                <a:lnTo>
                  <a:pt x="261" y="597"/>
                </a:lnTo>
                <a:lnTo>
                  <a:pt x="259" y="599"/>
                </a:lnTo>
                <a:lnTo>
                  <a:pt x="254" y="599"/>
                </a:lnTo>
                <a:lnTo>
                  <a:pt x="246" y="599"/>
                </a:lnTo>
                <a:lnTo>
                  <a:pt x="237" y="599"/>
                </a:lnTo>
                <a:lnTo>
                  <a:pt x="237" y="599"/>
                </a:lnTo>
                <a:close/>
                <a:moveTo>
                  <a:pt x="305" y="599"/>
                </a:moveTo>
                <a:lnTo>
                  <a:pt x="305" y="599"/>
                </a:lnTo>
                <a:lnTo>
                  <a:pt x="289" y="599"/>
                </a:lnTo>
                <a:lnTo>
                  <a:pt x="271" y="602"/>
                </a:lnTo>
                <a:lnTo>
                  <a:pt x="298" y="562"/>
                </a:lnTo>
                <a:lnTo>
                  <a:pt x="298" y="562"/>
                </a:lnTo>
                <a:lnTo>
                  <a:pt x="296" y="561"/>
                </a:lnTo>
                <a:lnTo>
                  <a:pt x="295" y="559"/>
                </a:lnTo>
                <a:lnTo>
                  <a:pt x="295" y="559"/>
                </a:lnTo>
                <a:lnTo>
                  <a:pt x="298" y="554"/>
                </a:lnTo>
                <a:lnTo>
                  <a:pt x="301" y="548"/>
                </a:lnTo>
                <a:lnTo>
                  <a:pt x="305" y="543"/>
                </a:lnTo>
                <a:lnTo>
                  <a:pt x="308" y="537"/>
                </a:lnTo>
                <a:lnTo>
                  <a:pt x="308" y="537"/>
                </a:lnTo>
                <a:lnTo>
                  <a:pt x="318" y="521"/>
                </a:lnTo>
                <a:lnTo>
                  <a:pt x="325" y="506"/>
                </a:lnTo>
                <a:lnTo>
                  <a:pt x="340" y="472"/>
                </a:lnTo>
                <a:lnTo>
                  <a:pt x="340" y="472"/>
                </a:lnTo>
                <a:lnTo>
                  <a:pt x="346" y="474"/>
                </a:lnTo>
                <a:lnTo>
                  <a:pt x="353" y="474"/>
                </a:lnTo>
                <a:lnTo>
                  <a:pt x="360" y="475"/>
                </a:lnTo>
                <a:lnTo>
                  <a:pt x="367" y="477"/>
                </a:lnTo>
                <a:lnTo>
                  <a:pt x="367" y="477"/>
                </a:lnTo>
                <a:lnTo>
                  <a:pt x="351" y="491"/>
                </a:lnTo>
                <a:lnTo>
                  <a:pt x="337" y="506"/>
                </a:lnTo>
                <a:lnTo>
                  <a:pt x="308" y="537"/>
                </a:lnTo>
                <a:lnTo>
                  <a:pt x="308" y="537"/>
                </a:lnTo>
                <a:lnTo>
                  <a:pt x="308" y="538"/>
                </a:lnTo>
                <a:lnTo>
                  <a:pt x="309" y="541"/>
                </a:lnTo>
                <a:lnTo>
                  <a:pt x="309" y="541"/>
                </a:lnTo>
                <a:lnTo>
                  <a:pt x="303" y="551"/>
                </a:lnTo>
                <a:lnTo>
                  <a:pt x="301" y="562"/>
                </a:lnTo>
                <a:lnTo>
                  <a:pt x="301" y="562"/>
                </a:lnTo>
                <a:lnTo>
                  <a:pt x="318" y="540"/>
                </a:lnTo>
                <a:lnTo>
                  <a:pt x="337" y="517"/>
                </a:lnTo>
                <a:lnTo>
                  <a:pt x="358" y="496"/>
                </a:lnTo>
                <a:lnTo>
                  <a:pt x="370" y="486"/>
                </a:lnTo>
                <a:lnTo>
                  <a:pt x="382" y="477"/>
                </a:lnTo>
                <a:lnTo>
                  <a:pt x="382" y="477"/>
                </a:lnTo>
                <a:lnTo>
                  <a:pt x="379" y="484"/>
                </a:lnTo>
                <a:lnTo>
                  <a:pt x="377" y="489"/>
                </a:lnTo>
                <a:lnTo>
                  <a:pt x="368" y="499"/>
                </a:lnTo>
                <a:lnTo>
                  <a:pt x="361" y="509"/>
                </a:lnTo>
                <a:lnTo>
                  <a:pt x="354" y="520"/>
                </a:lnTo>
                <a:lnTo>
                  <a:pt x="355" y="523"/>
                </a:lnTo>
                <a:lnTo>
                  <a:pt x="355" y="523"/>
                </a:lnTo>
                <a:lnTo>
                  <a:pt x="343" y="540"/>
                </a:lnTo>
                <a:lnTo>
                  <a:pt x="329" y="558"/>
                </a:lnTo>
                <a:lnTo>
                  <a:pt x="316" y="579"/>
                </a:lnTo>
                <a:lnTo>
                  <a:pt x="305" y="599"/>
                </a:lnTo>
                <a:lnTo>
                  <a:pt x="305" y="599"/>
                </a:lnTo>
                <a:close/>
                <a:moveTo>
                  <a:pt x="319" y="602"/>
                </a:moveTo>
                <a:lnTo>
                  <a:pt x="319" y="602"/>
                </a:lnTo>
                <a:lnTo>
                  <a:pt x="322" y="595"/>
                </a:lnTo>
                <a:lnTo>
                  <a:pt x="325" y="588"/>
                </a:lnTo>
                <a:lnTo>
                  <a:pt x="327" y="581"/>
                </a:lnTo>
                <a:lnTo>
                  <a:pt x="334" y="576"/>
                </a:lnTo>
                <a:lnTo>
                  <a:pt x="333" y="573"/>
                </a:lnTo>
                <a:lnTo>
                  <a:pt x="333" y="573"/>
                </a:lnTo>
                <a:lnTo>
                  <a:pt x="334" y="566"/>
                </a:lnTo>
                <a:lnTo>
                  <a:pt x="336" y="564"/>
                </a:lnTo>
                <a:lnTo>
                  <a:pt x="339" y="562"/>
                </a:lnTo>
                <a:lnTo>
                  <a:pt x="339" y="562"/>
                </a:lnTo>
                <a:lnTo>
                  <a:pt x="337" y="566"/>
                </a:lnTo>
                <a:lnTo>
                  <a:pt x="337" y="568"/>
                </a:lnTo>
                <a:lnTo>
                  <a:pt x="339" y="568"/>
                </a:lnTo>
                <a:lnTo>
                  <a:pt x="343" y="565"/>
                </a:lnTo>
                <a:lnTo>
                  <a:pt x="344" y="564"/>
                </a:lnTo>
                <a:lnTo>
                  <a:pt x="344" y="564"/>
                </a:lnTo>
                <a:lnTo>
                  <a:pt x="363" y="541"/>
                </a:lnTo>
                <a:lnTo>
                  <a:pt x="381" y="520"/>
                </a:lnTo>
                <a:lnTo>
                  <a:pt x="399" y="500"/>
                </a:lnTo>
                <a:lnTo>
                  <a:pt x="419" y="482"/>
                </a:lnTo>
                <a:lnTo>
                  <a:pt x="419" y="482"/>
                </a:lnTo>
                <a:lnTo>
                  <a:pt x="420" y="482"/>
                </a:lnTo>
                <a:lnTo>
                  <a:pt x="420" y="482"/>
                </a:lnTo>
                <a:lnTo>
                  <a:pt x="419" y="488"/>
                </a:lnTo>
                <a:lnTo>
                  <a:pt x="416" y="499"/>
                </a:lnTo>
                <a:lnTo>
                  <a:pt x="416" y="499"/>
                </a:lnTo>
                <a:lnTo>
                  <a:pt x="413" y="499"/>
                </a:lnTo>
                <a:lnTo>
                  <a:pt x="412" y="500"/>
                </a:lnTo>
                <a:lnTo>
                  <a:pt x="406" y="506"/>
                </a:lnTo>
                <a:lnTo>
                  <a:pt x="402" y="513"/>
                </a:lnTo>
                <a:lnTo>
                  <a:pt x="399" y="521"/>
                </a:lnTo>
                <a:lnTo>
                  <a:pt x="400" y="524"/>
                </a:lnTo>
                <a:lnTo>
                  <a:pt x="400" y="524"/>
                </a:lnTo>
                <a:lnTo>
                  <a:pt x="386" y="541"/>
                </a:lnTo>
                <a:lnTo>
                  <a:pt x="372" y="561"/>
                </a:lnTo>
                <a:lnTo>
                  <a:pt x="360" y="582"/>
                </a:lnTo>
                <a:lnTo>
                  <a:pt x="347" y="602"/>
                </a:lnTo>
                <a:lnTo>
                  <a:pt x="319" y="602"/>
                </a:lnTo>
                <a:close/>
                <a:moveTo>
                  <a:pt x="361" y="602"/>
                </a:moveTo>
                <a:lnTo>
                  <a:pt x="361" y="602"/>
                </a:lnTo>
                <a:lnTo>
                  <a:pt x="363" y="597"/>
                </a:lnTo>
                <a:lnTo>
                  <a:pt x="365" y="593"/>
                </a:lnTo>
                <a:lnTo>
                  <a:pt x="371" y="585"/>
                </a:lnTo>
                <a:lnTo>
                  <a:pt x="378" y="578"/>
                </a:lnTo>
                <a:lnTo>
                  <a:pt x="384" y="569"/>
                </a:lnTo>
                <a:lnTo>
                  <a:pt x="379" y="571"/>
                </a:lnTo>
                <a:lnTo>
                  <a:pt x="379" y="571"/>
                </a:lnTo>
                <a:lnTo>
                  <a:pt x="381" y="565"/>
                </a:lnTo>
                <a:lnTo>
                  <a:pt x="384" y="561"/>
                </a:lnTo>
                <a:lnTo>
                  <a:pt x="389" y="552"/>
                </a:lnTo>
                <a:lnTo>
                  <a:pt x="389" y="552"/>
                </a:lnTo>
                <a:lnTo>
                  <a:pt x="389" y="557"/>
                </a:lnTo>
                <a:lnTo>
                  <a:pt x="388" y="559"/>
                </a:lnTo>
                <a:lnTo>
                  <a:pt x="385" y="564"/>
                </a:lnTo>
                <a:lnTo>
                  <a:pt x="384" y="569"/>
                </a:lnTo>
                <a:lnTo>
                  <a:pt x="384" y="569"/>
                </a:lnTo>
                <a:lnTo>
                  <a:pt x="402" y="548"/>
                </a:lnTo>
                <a:lnTo>
                  <a:pt x="420" y="529"/>
                </a:lnTo>
                <a:lnTo>
                  <a:pt x="441" y="507"/>
                </a:lnTo>
                <a:lnTo>
                  <a:pt x="452" y="499"/>
                </a:lnTo>
                <a:lnTo>
                  <a:pt x="465" y="491"/>
                </a:lnTo>
                <a:lnTo>
                  <a:pt x="465" y="491"/>
                </a:lnTo>
                <a:lnTo>
                  <a:pt x="459" y="500"/>
                </a:lnTo>
                <a:lnTo>
                  <a:pt x="455" y="509"/>
                </a:lnTo>
                <a:lnTo>
                  <a:pt x="452" y="516"/>
                </a:lnTo>
                <a:lnTo>
                  <a:pt x="447" y="523"/>
                </a:lnTo>
                <a:lnTo>
                  <a:pt x="447" y="523"/>
                </a:lnTo>
                <a:lnTo>
                  <a:pt x="445" y="519"/>
                </a:lnTo>
                <a:lnTo>
                  <a:pt x="445" y="521"/>
                </a:lnTo>
                <a:lnTo>
                  <a:pt x="445" y="521"/>
                </a:lnTo>
                <a:lnTo>
                  <a:pt x="443" y="523"/>
                </a:lnTo>
                <a:lnTo>
                  <a:pt x="443" y="524"/>
                </a:lnTo>
                <a:lnTo>
                  <a:pt x="444" y="529"/>
                </a:lnTo>
                <a:lnTo>
                  <a:pt x="444" y="529"/>
                </a:lnTo>
                <a:lnTo>
                  <a:pt x="434" y="543"/>
                </a:lnTo>
                <a:lnTo>
                  <a:pt x="423" y="557"/>
                </a:lnTo>
                <a:lnTo>
                  <a:pt x="413" y="571"/>
                </a:lnTo>
                <a:lnTo>
                  <a:pt x="403" y="586"/>
                </a:lnTo>
                <a:lnTo>
                  <a:pt x="403" y="586"/>
                </a:lnTo>
                <a:lnTo>
                  <a:pt x="403" y="590"/>
                </a:lnTo>
                <a:lnTo>
                  <a:pt x="403" y="596"/>
                </a:lnTo>
                <a:lnTo>
                  <a:pt x="403" y="597"/>
                </a:lnTo>
                <a:lnTo>
                  <a:pt x="405" y="599"/>
                </a:lnTo>
                <a:lnTo>
                  <a:pt x="406" y="597"/>
                </a:lnTo>
                <a:lnTo>
                  <a:pt x="407" y="596"/>
                </a:lnTo>
                <a:lnTo>
                  <a:pt x="407" y="596"/>
                </a:lnTo>
                <a:lnTo>
                  <a:pt x="419" y="579"/>
                </a:lnTo>
                <a:lnTo>
                  <a:pt x="430" y="565"/>
                </a:lnTo>
                <a:lnTo>
                  <a:pt x="443" y="551"/>
                </a:lnTo>
                <a:lnTo>
                  <a:pt x="455" y="537"/>
                </a:lnTo>
                <a:lnTo>
                  <a:pt x="469" y="524"/>
                </a:lnTo>
                <a:lnTo>
                  <a:pt x="485" y="513"/>
                </a:lnTo>
                <a:lnTo>
                  <a:pt x="516" y="491"/>
                </a:lnTo>
                <a:lnTo>
                  <a:pt x="444" y="603"/>
                </a:lnTo>
                <a:lnTo>
                  <a:pt x="444" y="603"/>
                </a:lnTo>
                <a:lnTo>
                  <a:pt x="402" y="602"/>
                </a:lnTo>
                <a:lnTo>
                  <a:pt x="381" y="602"/>
                </a:lnTo>
                <a:lnTo>
                  <a:pt x="361" y="602"/>
                </a:lnTo>
                <a:lnTo>
                  <a:pt x="361" y="602"/>
                </a:lnTo>
                <a:close/>
                <a:moveTo>
                  <a:pt x="513" y="589"/>
                </a:moveTo>
                <a:lnTo>
                  <a:pt x="513" y="589"/>
                </a:lnTo>
                <a:lnTo>
                  <a:pt x="520" y="578"/>
                </a:lnTo>
                <a:lnTo>
                  <a:pt x="527" y="565"/>
                </a:lnTo>
                <a:lnTo>
                  <a:pt x="533" y="552"/>
                </a:lnTo>
                <a:lnTo>
                  <a:pt x="538" y="537"/>
                </a:lnTo>
                <a:lnTo>
                  <a:pt x="538" y="537"/>
                </a:lnTo>
                <a:lnTo>
                  <a:pt x="526" y="551"/>
                </a:lnTo>
                <a:lnTo>
                  <a:pt x="514" y="566"/>
                </a:lnTo>
                <a:lnTo>
                  <a:pt x="503" y="583"/>
                </a:lnTo>
                <a:lnTo>
                  <a:pt x="495" y="602"/>
                </a:lnTo>
                <a:lnTo>
                  <a:pt x="461" y="600"/>
                </a:lnTo>
                <a:lnTo>
                  <a:pt x="461" y="600"/>
                </a:lnTo>
                <a:lnTo>
                  <a:pt x="465" y="593"/>
                </a:lnTo>
                <a:lnTo>
                  <a:pt x="469" y="588"/>
                </a:lnTo>
                <a:lnTo>
                  <a:pt x="475" y="582"/>
                </a:lnTo>
                <a:lnTo>
                  <a:pt x="479" y="575"/>
                </a:lnTo>
                <a:lnTo>
                  <a:pt x="483" y="571"/>
                </a:lnTo>
                <a:lnTo>
                  <a:pt x="479" y="571"/>
                </a:lnTo>
                <a:lnTo>
                  <a:pt x="479" y="571"/>
                </a:lnTo>
                <a:lnTo>
                  <a:pt x="479" y="566"/>
                </a:lnTo>
                <a:lnTo>
                  <a:pt x="481" y="562"/>
                </a:lnTo>
                <a:lnTo>
                  <a:pt x="483" y="558"/>
                </a:lnTo>
                <a:lnTo>
                  <a:pt x="489" y="558"/>
                </a:lnTo>
                <a:lnTo>
                  <a:pt x="483" y="571"/>
                </a:lnTo>
                <a:lnTo>
                  <a:pt x="483" y="571"/>
                </a:lnTo>
                <a:lnTo>
                  <a:pt x="500" y="551"/>
                </a:lnTo>
                <a:lnTo>
                  <a:pt x="520" y="530"/>
                </a:lnTo>
                <a:lnTo>
                  <a:pt x="541" y="510"/>
                </a:lnTo>
                <a:lnTo>
                  <a:pt x="563" y="492"/>
                </a:lnTo>
                <a:lnTo>
                  <a:pt x="552" y="514"/>
                </a:lnTo>
                <a:lnTo>
                  <a:pt x="552" y="514"/>
                </a:lnTo>
                <a:lnTo>
                  <a:pt x="547" y="519"/>
                </a:lnTo>
                <a:lnTo>
                  <a:pt x="541" y="524"/>
                </a:lnTo>
                <a:lnTo>
                  <a:pt x="540" y="527"/>
                </a:lnTo>
                <a:lnTo>
                  <a:pt x="538" y="531"/>
                </a:lnTo>
                <a:lnTo>
                  <a:pt x="540" y="534"/>
                </a:lnTo>
                <a:lnTo>
                  <a:pt x="542" y="537"/>
                </a:lnTo>
                <a:lnTo>
                  <a:pt x="542" y="537"/>
                </a:lnTo>
                <a:lnTo>
                  <a:pt x="551" y="526"/>
                </a:lnTo>
                <a:lnTo>
                  <a:pt x="562" y="513"/>
                </a:lnTo>
                <a:lnTo>
                  <a:pt x="579" y="488"/>
                </a:lnTo>
                <a:lnTo>
                  <a:pt x="579" y="488"/>
                </a:lnTo>
                <a:lnTo>
                  <a:pt x="580" y="486"/>
                </a:lnTo>
                <a:lnTo>
                  <a:pt x="583" y="485"/>
                </a:lnTo>
                <a:lnTo>
                  <a:pt x="586" y="486"/>
                </a:lnTo>
                <a:lnTo>
                  <a:pt x="589" y="489"/>
                </a:lnTo>
                <a:lnTo>
                  <a:pt x="589" y="491"/>
                </a:lnTo>
                <a:lnTo>
                  <a:pt x="589" y="493"/>
                </a:lnTo>
                <a:lnTo>
                  <a:pt x="589" y="493"/>
                </a:lnTo>
                <a:lnTo>
                  <a:pt x="569" y="519"/>
                </a:lnTo>
                <a:lnTo>
                  <a:pt x="551" y="545"/>
                </a:lnTo>
                <a:lnTo>
                  <a:pt x="534" y="572"/>
                </a:lnTo>
                <a:lnTo>
                  <a:pt x="518" y="599"/>
                </a:lnTo>
                <a:lnTo>
                  <a:pt x="518" y="599"/>
                </a:lnTo>
                <a:lnTo>
                  <a:pt x="516" y="602"/>
                </a:lnTo>
                <a:lnTo>
                  <a:pt x="514" y="602"/>
                </a:lnTo>
                <a:lnTo>
                  <a:pt x="513" y="602"/>
                </a:lnTo>
                <a:lnTo>
                  <a:pt x="511" y="600"/>
                </a:lnTo>
                <a:lnTo>
                  <a:pt x="510" y="595"/>
                </a:lnTo>
                <a:lnTo>
                  <a:pt x="511" y="592"/>
                </a:lnTo>
                <a:lnTo>
                  <a:pt x="513" y="589"/>
                </a:lnTo>
                <a:lnTo>
                  <a:pt x="513" y="589"/>
                </a:lnTo>
                <a:close/>
                <a:moveTo>
                  <a:pt x="542" y="600"/>
                </a:moveTo>
                <a:lnTo>
                  <a:pt x="542" y="600"/>
                </a:lnTo>
                <a:lnTo>
                  <a:pt x="541" y="599"/>
                </a:lnTo>
                <a:lnTo>
                  <a:pt x="541" y="597"/>
                </a:lnTo>
                <a:lnTo>
                  <a:pt x="542" y="593"/>
                </a:lnTo>
                <a:lnTo>
                  <a:pt x="544" y="592"/>
                </a:lnTo>
                <a:lnTo>
                  <a:pt x="542" y="590"/>
                </a:lnTo>
                <a:lnTo>
                  <a:pt x="540" y="590"/>
                </a:lnTo>
                <a:lnTo>
                  <a:pt x="535" y="592"/>
                </a:lnTo>
                <a:lnTo>
                  <a:pt x="535" y="592"/>
                </a:lnTo>
                <a:lnTo>
                  <a:pt x="549" y="566"/>
                </a:lnTo>
                <a:lnTo>
                  <a:pt x="565" y="540"/>
                </a:lnTo>
                <a:lnTo>
                  <a:pt x="583" y="513"/>
                </a:lnTo>
                <a:lnTo>
                  <a:pt x="600" y="489"/>
                </a:lnTo>
                <a:lnTo>
                  <a:pt x="600" y="489"/>
                </a:lnTo>
                <a:lnTo>
                  <a:pt x="601" y="488"/>
                </a:lnTo>
                <a:lnTo>
                  <a:pt x="604" y="486"/>
                </a:lnTo>
                <a:lnTo>
                  <a:pt x="611" y="486"/>
                </a:lnTo>
                <a:lnTo>
                  <a:pt x="630" y="488"/>
                </a:lnTo>
                <a:lnTo>
                  <a:pt x="630" y="488"/>
                </a:lnTo>
                <a:lnTo>
                  <a:pt x="606" y="510"/>
                </a:lnTo>
                <a:lnTo>
                  <a:pt x="585" y="533"/>
                </a:lnTo>
                <a:lnTo>
                  <a:pt x="575" y="545"/>
                </a:lnTo>
                <a:lnTo>
                  <a:pt x="565" y="558"/>
                </a:lnTo>
                <a:lnTo>
                  <a:pt x="556" y="571"/>
                </a:lnTo>
                <a:lnTo>
                  <a:pt x="548" y="585"/>
                </a:lnTo>
                <a:lnTo>
                  <a:pt x="548" y="585"/>
                </a:lnTo>
                <a:lnTo>
                  <a:pt x="590" y="537"/>
                </a:lnTo>
                <a:lnTo>
                  <a:pt x="613" y="513"/>
                </a:lnTo>
                <a:lnTo>
                  <a:pt x="637" y="491"/>
                </a:lnTo>
                <a:lnTo>
                  <a:pt x="637" y="491"/>
                </a:lnTo>
                <a:lnTo>
                  <a:pt x="637" y="495"/>
                </a:lnTo>
                <a:lnTo>
                  <a:pt x="637" y="499"/>
                </a:lnTo>
                <a:lnTo>
                  <a:pt x="632" y="506"/>
                </a:lnTo>
                <a:lnTo>
                  <a:pt x="628" y="513"/>
                </a:lnTo>
                <a:lnTo>
                  <a:pt x="624" y="519"/>
                </a:lnTo>
                <a:lnTo>
                  <a:pt x="624" y="519"/>
                </a:lnTo>
                <a:lnTo>
                  <a:pt x="622" y="520"/>
                </a:lnTo>
                <a:lnTo>
                  <a:pt x="621" y="520"/>
                </a:lnTo>
                <a:lnTo>
                  <a:pt x="620" y="521"/>
                </a:lnTo>
                <a:lnTo>
                  <a:pt x="569" y="600"/>
                </a:lnTo>
                <a:lnTo>
                  <a:pt x="569" y="600"/>
                </a:lnTo>
                <a:lnTo>
                  <a:pt x="563" y="602"/>
                </a:lnTo>
                <a:lnTo>
                  <a:pt x="555" y="602"/>
                </a:lnTo>
                <a:lnTo>
                  <a:pt x="547" y="602"/>
                </a:lnTo>
                <a:lnTo>
                  <a:pt x="542" y="600"/>
                </a:lnTo>
                <a:lnTo>
                  <a:pt x="542" y="600"/>
                </a:lnTo>
                <a:close/>
                <a:moveTo>
                  <a:pt x="592" y="597"/>
                </a:moveTo>
                <a:lnTo>
                  <a:pt x="600" y="585"/>
                </a:lnTo>
                <a:lnTo>
                  <a:pt x="600" y="585"/>
                </a:lnTo>
                <a:lnTo>
                  <a:pt x="597" y="586"/>
                </a:lnTo>
                <a:lnTo>
                  <a:pt x="593" y="589"/>
                </a:lnTo>
                <a:lnTo>
                  <a:pt x="590" y="592"/>
                </a:lnTo>
                <a:lnTo>
                  <a:pt x="587" y="592"/>
                </a:lnTo>
                <a:lnTo>
                  <a:pt x="585" y="592"/>
                </a:lnTo>
                <a:lnTo>
                  <a:pt x="646" y="491"/>
                </a:lnTo>
                <a:lnTo>
                  <a:pt x="646" y="491"/>
                </a:lnTo>
                <a:lnTo>
                  <a:pt x="648" y="488"/>
                </a:lnTo>
                <a:lnTo>
                  <a:pt x="651" y="488"/>
                </a:lnTo>
                <a:lnTo>
                  <a:pt x="658" y="486"/>
                </a:lnTo>
                <a:lnTo>
                  <a:pt x="667" y="486"/>
                </a:lnTo>
                <a:lnTo>
                  <a:pt x="676" y="489"/>
                </a:lnTo>
                <a:lnTo>
                  <a:pt x="676" y="489"/>
                </a:lnTo>
                <a:lnTo>
                  <a:pt x="658" y="507"/>
                </a:lnTo>
                <a:lnTo>
                  <a:pt x="638" y="527"/>
                </a:lnTo>
                <a:lnTo>
                  <a:pt x="621" y="550"/>
                </a:lnTo>
                <a:lnTo>
                  <a:pt x="614" y="561"/>
                </a:lnTo>
                <a:lnTo>
                  <a:pt x="607" y="573"/>
                </a:lnTo>
                <a:lnTo>
                  <a:pt x="607" y="573"/>
                </a:lnTo>
                <a:lnTo>
                  <a:pt x="607" y="569"/>
                </a:lnTo>
                <a:lnTo>
                  <a:pt x="607" y="568"/>
                </a:lnTo>
                <a:lnTo>
                  <a:pt x="606" y="568"/>
                </a:lnTo>
                <a:lnTo>
                  <a:pt x="604" y="568"/>
                </a:lnTo>
                <a:lnTo>
                  <a:pt x="601" y="572"/>
                </a:lnTo>
                <a:lnTo>
                  <a:pt x="601" y="573"/>
                </a:lnTo>
                <a:lnTo>
                  <a:pt x="601" y="575"/>
                </a:lnTo>
                <a:lnTo>
                  <a:pt x="601" y="575"/>
                </a:lnTo>
                <a:lnTo>
                  <a:pt x="599" y="576"/>
                </a:lnTo>
                <a:lnTo>
                  <a:pt x="596" y="578"/>
                </a:lnTo>
                <a:lnTo>
                  <a:pt x="596" y="579"/>
                </a:lnTo>
                <a:lnTo>
                  <a:pt x="596" y="581"/>
                </a:lnTo>
                <a:lnTo>
                  <a:pt x="600" y="585"/>
                </a:lnTo>
                <a:lnTo>
                  <a:pt x="666" y="509"/>
                </a:lnTo>
                <a:lnTo>
                  <a:pt x="666" y="509"/>
                </a:lnTo>
                <a:lnTo>
                  <a:pt x="673" y="505"/>
                </a:lnTo>
                <a:lnTo>
                  <a:pt x="676" y="503"/>
                </a:lnTo>
                <a:lnTo>
                  <a:pt x="677" y="505"/>
                </a:lnTo>
                <a:lnTo>
                  <a:pt x="677" y="506"/>
                </a:lnTo>
                <a:lnTo>
                  <a:pt x="677" y="506"/>
                </a:lnTo>
                <a:lnTo>
                  <a:pt x="676" y="510"/>
                </a:lnTo>
                <a:lnTo>
                  <a:pt x="674" y="514"/>
                </a:lnTo>
                <a:lnTo>
                  <a:pt x="669" y="521"/>
                </a:lnTo>
                <a:lnTo>
                  <a:pt x="666" y="524"/>
                </a:lnTo>
                <a:lnTo>
                  <a:pt x="666" y="524"/>
                </a:lnTo>
                <a:lnTo>
                  <a:pt x="665" y="526"/>
                </a:lnTo>
                <a:lnTo>
                  <a:pt x="663" y="527"/>
                </a:lnTo>
                <a:lnTo>
                  <a:pt x="662" y="530"/>
                </a:lnTo>
                <a:lnTo>
                  <a:pt x="662" y="530"/>
                </a:lnTo>
                <a:lnTo>
                  <a:pt x="662" y="534"/>
                </a:lnTo>
                <a:lnTo>
                  <a:pt x="662" y="534"/>
                </a:lnTo>
                <a:lnTo>
                  <a:pt x="652" y="543"/>
                </a:lnTo>
                <a:lnTo>
                  <a:pt x="644" y="554"/>
                </a:lnTo>
                <a:lnTo>
                  <a:pt x="630" y="576"/>
                </a:lnTo>
                <a:lnTo>
                  <a:pt x="630" y="576"/>
                </a:lnTo>
                <a:lnTo>
                  <a:pt x="624" y="585"/>
                </a:lnTo>
                <a:lnTo>
                  <a:pt x="620" y="590"/>
                </a:lnTo>
                <a:lnTo>
                  <a:pt x="615" y="595"/>
                </a:lnTo>
                <a:lnTo>
                  <a:pt x="610" y="599"/>
                </a:lnTo>
                <a:lnTo>
                  <a:pt x="604" y="600"/>
                </a:lnTo>
                <a:lnTo>
                  <a:pt x="599" y="600"/>
                </a:lnTo>
                <a:lnTo>
                  <a:pt x="592" y="597"/>
                </a:lnTo>
                <a:lnTo>
                  <a:pt x="592" y="597"/>
                </a:lnTo>
                <a:close/>
                <a:moveTo>
                  <a:pt x="693" y="488"/>
                </a:moveTo>
                <a:lnTo>
                  <a:pt x="725" y="488"/>
                </a:lnTo>
                <a:lnTo>
                  <a:pt x="725" y="488"/>
                </a:lnTo>
                <a:lnTo>
                  <a:pt x="704" y="507"/>
                </a:lnTo>
                <a:lnTo>
                  <a:pt x="683" y="529"/>
                </a:lnTo>
                <a:lnTo>
                  <a:pt x="672" y="538"/>
                </a:lnTo>
                <a:lnTo>
                  <a:pt x="662" y="550"/>
                </a:lnTo>
                <a:lnTo>
                  <a:pt x="653" y="561"/>
                </a:lnTo>
                <a:lnTo>
                  <a:pt x="646" y="573"/>
                </a:lnTo>
                <a:lnTo>
                  <a:pt x="646" y="573"/>
                </a:lnTo>
                <a:lnTo>
                  <a:pt x="651" y="562"/>
                </a:lnTo>
                <a:lnTo>
                  <a:pt x="656" y="551"/>
                </a:lnTo>
                <a:lnTo>
                  <a:pt x="667" y="530"/>
                </a:lnTo>
                <a:lnTo>
                  <a:pt x="681" y="510"/>
                </a:lnTo>
                <a:lnTo>
                  <a:pt x="693" y="488"/>
                </a:lnTo>
                <a:lnTo>
                  <a:pt x="693" y="488"/>
                </a:lnTo>
                <a:close/>
                <a:moveTo>
                  <a:pt x="684" y="602"/>
                </a:moveTo>
                <a:lnTo>
                  <a:pt x="710" y="568"/>
                </a:lnTo>
                <a:lnTo>
                  <a:pt x="710" y="568"/>
                </a:lnTo>
                <a:lnTo>
                  <a:pt x="708" y="566"/>
                </a:lnTo>
                <a:lnTo>
                  <a:pt x="708" y="565"/>
                </a:lnTo>
                <a:lnTo>
                  <a:pt x="711" y="558"/>
                </a:lnTo>
                <a:lnTo>
                  <a:pt x="715" y="551"/>
                </a:lnTo>
                <a:lnTo>
                  <a:pt x="715" y="548"/>
                </a:lnTo>
                <a:lnTo>
                  <a:pt x="714" y="547"/>
                </a:lnTo>
                <a:lnTo>
                  <a:pt x="714" y="541"/>
                </a:lnTo>
                <a:lnTo>
                  <a:pt x="714" y="541"/>
                </a:lnTo>
                <a:lnTo>
                  <a:pt x="703" y="554"/>
                </a:lnTo>
                <a:lnTo>
                  <a:pt x="691" y="569"/>
                </a:lnTo>
                <a:lnTo>
                  <a:pt x="683" y="586"/>
                </a:lnTo>
                <a:lnTo>
                  <a:pt x="674" y="602"/>
                </a:lnTo>
                <a:lnTo>
                  <a:pt x="627" y="602"/>
                </a:lnTo>
                <a:lnTo>
                  <a:pt x="627" y="602"/>
                </a:lnTo>
                <a:lnTo>
                  <a:pt x="681" y="543"/>
                </a:lnTo>
                <a:lnTo>
                  <a:pt x="710" y="514"/>
                </a:lnTo>
                <a:lnTo>
                  <a:pt x="739" y="486"/>
                </a:lnTo>
                <a:lnTo>
                  <a:pt x="739" y="486"/>
                </a:lnTo>
                <a:lnTo>
                  <a:pt x="736" y="496"/>
                </a:lnTo>
                <a:lnTo>
                  <a:pt x="732" y="507"/>
                </a:lnTo>
                <a:lnTo>
                  <a:pt x="728" y="514"/>
                </a:lnTo>
                <a:lnTo>
                  <a:pt x="726" y="514"/>
                </a:lnTo>
                <a:lnTo>
                  <a:pt x="726" y="513"/>
                </a:lnTo>
                <a:lnTo>
                  <a:pt x="726" y="513"/>
                </a:lnTo>
                <a:lnTo>
                  <a:pt x="718" y="523"/>
                </a:lnTo>
                <a:lnTo>
                  <a:pt x="715" y="529"/>
                </a:lnTo>
                <a:lnTo>
                  <a:pt x="715" y="531"/>
                </a:lnTo>
                <a:lnTo>
                  <a:pt x="717" y="533"/>
                </a:lnTo>
                <a:lnTo>
                  <a:pt x="717" y="533"/>
                </a:lnTo>
                <a:lnTo>
                  <a:pt x="726" y="524"/>
                </a:lnTo>
                <a:lnTo>
                  <a:pt x="735" y="513"/>
                </a:lnTo>
                <a:lnTo>
                  <a:pt x="742" y="502"/>
                </a:lnTo>
                <a:lnTo>
                  <a:pt x="748" y="488"/>
                </a:lnTo>
                <a:lnTo>
                  <a:pt x="748" y="488"/>
                </a:lnTo>
                <a:lnTo>
                  <a:pt x="760" y="491"/>
                </a:lnTo>
                <a:lnTo>
                  <a:pt x="767" y="491"/>
                </a:lnTo>
                <a:lnTo>
                  <a:pt x="774" y="491"/>
                </a:lnTo>
                <a:lnTo>
                  <a:pt x="774" y="491"/>
                </a:lnTo>
                <a:lnTo>
                  <a:pt x="757" y="506"/>
                </a:lnTo>
                <a:lnTo>
                  <a:pt x="739" y="524"/>
                </a:lnTo>
                <a:lnTo>
                  <a:pt x="731" y="534"/>
                </a:lnTo>
                <a:lnTo>
                  <a:pt x="722" y="545"/>
                </a:lnTo>
                <a:lnTo>
                  <a:pt x="715" y="557"/>
                </a:lnTo>
                <a:lnTo>
                  <a:pt x="710" y="568"/>
                </a:lnTo>
                <a:lnTo>
                  <a:pt x="710" y="568"/>
                </a:lnTo>
                <a:lnTo>
                  <a:pt x="726" y="550"/>
                </a:lnTo>
                <a:lnTo>
                  <a:pt x="745" y="531"/>
                </a:lnTo>
                <a:lnTo>
                  <a:pt x="764" y="514"/>
                </a:lnTo>
                <a:lnTo>
                  <a:pt x="784" y="499"/>
                </a:lnTo>
                <a:lnTo>
                  <a:pt x="784" y="499"/>
                </a:lnTo>
                <a:lnTo>
                  <a:pt x="780" y="507"/>
                </a:lnTo>
                <a:lnTo>
                  <a:pt x="773" y="516"/>
                </a:lnTo>
                <a:lnTo>
                  <a:pt x="767" y="524"/>
                </a:lnTo>
                <a:lnTo>
                  <a:pt x="760" y="534"/>
                </a:lnTo>
                <a:lnTo>
                  <a:pt x="763" y="538"/>
                </a:lnTo>
                <a:lnTo>
                  <a:pt x="763" y="538"/>
                </a:lnTo>
                <a:lnTo>
                  <a:pt x="750" y="552"/>
                </a:lnTo>
                <a:lnTo>
                  <a:pt x="738" y="568"/>
                </a:lnTo>
                <a:lnTo>
                  <a:pt x="726" y="585"/>
                </a:lnTo>
                <a:lnTo>
                  <a:pt x="715" y="602"/>
                </a:lnTo>
                <a:lnTo>
                  <a:pt x="684" y="602"/>
                </a:lnTo>
                <a:close/>
                <a:moveTo>
                  <a:pt x="1161" y="512"/>
                </a:moveTo>
                <a:lnTo>
                  <a:pt x="1161" y="512"/>
                </a:lnTo>
                <a:lnTo>
                  <a:pt x="1155" y="520"/>
                </a:lnTo>
                <a:lnTo>
                  <a:pt x="1152" y="523"/>
                </a:lnTo>
                <a:lnTo>
                  <a:pt x="1149" y="524"/>
                </a:lnTo>
                <a:lnTo>
                  <a:pt x="1149" y="524"/>
                </a:lnTo>
                <a:lnTo>
                  <a:pt x="1147" y="523"/>
                </a:lnTo>
                <a:lnTo>
                  <a:pt x="1147" y="523"/>
                </a:lnTo>
                <a:lnTo>
                  <a:pt x="1152" y="516"/>
                </a:lnTo>
                <a:lnTo>
                  <a:pt x="1156" y="513"/>
                </a:lnTo>
                <a:lnTo>
                  <a:pt x="1161" y="512"/>
                </a:lnTo>
                <a:lnTo>
                  <a:pt x="1161" y="512"/>
                </a:lnTo>
                <a:close/>
                <a:moveTo>
                  <a:pt x="1083" y="566"/>
                </a:moveTo>
                <a:lnTo>
                  <a:pt x="1083" y="566"/>
                </a:lnTo>
                <a:lnTo>
                  <a:pt x="1079" y="571"/>
                </a:lnTo>
                <a:lnTo>
                  <a:pt x="1078" y="573"/>
                </a:lnTo>
                <a:lnTo>
                  <a:pt x="1076" y="576"/>
                </a:lnTo>
                <a:lnTo>
                  <a:pt x="1076" y="576"/>
                </a:lnTo>
                <a:lnTo>
                  <a:pt x="1075" y="581"/>
                </a:lnTo>
                <a:lnTo>
                  <a:pt x="1072" y="583"/>
                </a:lnTo>
                <a:lnTo>
                  <a:pt x="1065" y="590"/>
                </a:lnTo>
                <a:lnTo>
                  <a:pt x="1065" y="590"/>
                </a:lnTo>
                <a:lnTo>
                  <a:pt x="1067" y="586"/>
                </a:lnTo>
                <a:lnTo>
                  <a:pt x="1069" y="582"/>
                </a:lnTo>
                <a:lnTo>
                  <a:pt x="1076" y="576"/>
                </a:lnTo>
                <a:lnTo>
                  <a:pt x="1076" y="576"/>
                </a:lnTo>
                <a:lnTo>
                  <a:pt x="1082" y="564"/>
                </a:lnTo>
                <a:lnTo>
                  <a:pt x="1089" y="552"/>
                </a:lnTo>
                <a:lnTo>
                  <a:pt x="1104" y="531"/>
                </a:lnTo>
                <a:lnTo>
                  <a:pt x="1140" y="491"/>
                </a:lnTo>
                <a:lnTo>
                  <a:pt x="1140" y="491"/>
                </a:lnTo>
                <a:lnTo>
                  <a:pt x="1141" y="491"/>
                </a:lnTo>
                <a:lnTo>
                  <a:pt x="1144" y="489"/>
                </a:lnTo>
                <a:lnTo>
                  <a:pt x="1151" y="489"/>
                </a:lnTo>
                <a:lnTo>
                  <a:pt x="1159" y="491"/>
                </a:lnTo>
                <a:lnTo>
                  <a:pt x="1171" y="489"/>
                </a:lnTo>
                <a:lnTo>
                  <a:pt x="1083" y="566"/>
                </a:lnTo>
                <a:close/>
                <a:moveTo>
                  <a:pt x="1182" y="492"/>
                </a:moveTo>
                <a:lnTo>
                  <a:pt x="1182" y="492"/>
                </a:lnTo>
                <a:lnTo>
                  <a:pt x="1183" y="491"/>
                </a:lnTo>
                <a:lnTo>
                  <a:pt x="1186" y="489"/>
                </a:lnTo>
                <a:lnTo>
                  <a:pt x="1193" y="489"/>
                </a:lnTo>
                <a:lnTo>
                  <a:pt x="1200" y="491"/>
                </a:lnTo>
                <a:lnTo>
                  <a:pt x="1207" y="491"/>
                </a:lnTo>
                <a:lnTo>
                  <a:pt x="1133" y="555"/>
                </a:lnTo>
                <a:lnTo>
                  <a:pt x="1182" y="492"/>
                </a:lnTo>
                <a:close/>
                <a:moveTo>
                  <a:pt x="769" y="471"/>
                </a:moveTo>
                <a:lnTo>
                  <a:pt x="769" y="471"/>
                </a:lnTo>
                <a:lnTo>
                  <a:pt x="788" y="467"/>
                </a:lnTo>
                <a:lnTo>
                  <a:pt x="814" y="465"/>
                </a:lnTo>
                <a:lnTo>
                  <a:pt x="864" y="464"/>
                </a:lnTo>
                <a:lnTo>
                  <a:pt x="864" y="464"/>
                </a:lnTo>
                <a:lnTo>
                  <a:pt x="953" y="464"/>
                </a:lnTo>
                <a:lnTo>
                  <a:pt x="1041" y="465"/>
                </a:lnTo>
                <a:lnTo>
                  <a:pt x="1133" y="468"/>
                </a:lnTo>
                <a:lnTo>
                  <a:pt x="1225" y="469"/>
                </a:lnTo>
                <a:lnTo>
                  <a:pt x="1225" y="469"/>
                </a:lnTo>
                <a:lnTo>
                  <a:pt x="1228" y="471"/>
                </a:lnTo>
                <a:lnTo>
                  <a:pt x="1230" y="472"/>
                </a:lnTo>
                <a:lnTo>
                  <a:pt x="1231" y="474"/>
                </a:lnTo>
                <a:lnTo>
                  <a:pt x="1231" y="475"/>
                </a:lnTo>
                <a:lnTo>
                  <a:pt x="1227" y="475"/>
                </a:lnTo>
                <a:lnTo>
                  <a:pt x="1227" y="475"/>
                </a:lnTo>
                <a:lnTo>
                  <a:pt x="1111" y="475"/>
                </a:lnTo>
                <a:lnTo>
                  <a:pt x="998" y="475"/>
                </a:lnTo>
                <a:lnTo>
                  <a:pt x="882" y="474"/>
                </a:lnTo>
                <a:lnTo>
                  <a:pt x="826" y="472"/>
                </a:lnTo>
                <a:lnTo>
                  <a:pt x="769" y="471"/>
                </a:lnTo>
                <a:lnTo>
                  <a:pt x="769" y="471"/>
                </a:lnTo>
                <a:close/>
                <a:moveTo>
                  <a:pt x="1057" y="500"/>
                </a:moveTo>
                <a:lnTo>
                  <a:pt x="1057" y="500"/>
                </a:lnTo>
                <a:lnTo>
                  <a:pt x="1045" y="509"/>
                </a:lnTo>
                <a:lnTo>
                  <a:pt x="1034" y="517"/>
                </a:lnTo>
                <a:lnTo>
                  <a:pt x="1013" y="536"/>
                </a:lnTo>
                <a:lnTo>
                  <a:pt x="1013" y="536"/>
                </a:lnTo>
                <a:lnTo>
                  <a:pt x="1019" y="524"/>
                </a:lnTo>
                <a:lnTo>
                  <a:pt x="1024" y="512"/>
                </a:lnTo>
                <a:lnTo>
                  <a:pt x="1031" y="500"/>
                </a:lnTo>
                <a:lnTo>
                  <a:pt x="1037" y="489"/>
                </a:lnTo>
                <a:lnTo>
                  <a:pt x="1114" y="491"/>
                </a:lnTo>
                <a:lnTo>
                  <a:pt x="1027" y="568"/>
                </a:lnTo>
                <a:lnTo>
                  <a:pt x="1027" y="568"/>
                </a:lnTo>
                <a:lnTo>
                  <a:pt x="1041" y="551"/>
                </a:lnTo>
                <a:lnTo>
                  <a:pt x="1054" y="534"/>
                </a:lnTo>
                <a:lnTo>
                  <a:pt x="1065" y="516"/>
                </a:lnTo>
                <a:lnTo>
                  <a:pt x="1075" y="498"/>
                </a:lnTo>
                <a:lnTo>
                  <a:pt x="1075" y="498"/>
                </a:lnTo>
                <a:lnTo>
                  <a:pt x="1075" y="495"/>
                </a:lnTo>
                <a:lnTo>
                  <a:pt x="1075" y="493"/>
                </a:lnTo>
                <a:lnTo>
                  <a:pt x="1069" y="495"/>
                </a:lnTo>
                <a:lnTo>
                  <a:pt x="1062" y="498"/>
                </a:lnTo>
                <a:lnTo>
                  <a:pt x="1057" y="500"/>
                </a:lnTo>
                <a:lnTo>
                  <a:pt x="1057" y="500"/>
                </a:lnTo>
                <a:close/>
                <a:moveTo>
                  <a:pt x="988" y="491"/>
                </a:moveTo>
                <a:lnTo>
                  <a:pt x="1019" y="489"/>
                </a:lnTo>
                <a:lnTo>
                  <a:pt x="961" y="544"/>
                </a:lnTo>
                <a:lnTo>
                  <a:pt x="961" y="544"/>
                </a:lnTo>
                <a:lnTo>
                  <a:pt x="974" y="520"/>
                </a:lnTo>
                <a:lnTo>
                  <a:pt x="981" y="509"/>
                </a:lnTo>
                <a:lnTo>
                  <a:pt x="986" y="498"/>
                </a:lnTo>
                <a:lnTo>
                  <a:pt x="986" y="498"/>
                </a:lnTo>
                <a:lnTo>
                  <a:pt x="988" y="491"/>
                </a:lnTo>
                <a:lnTo>
                  <a:pt x="988" y="491"/>
                </a:lnTo>
                <a:close/>
                <a:moveTo>
                  <a:pt x="948" y="491"/>
                </a:moveTo>
                <a:lnTo>
                  <a:pt x="948" y="491"/>
                </a:lnTo>
                <a:lnTo>
                  <a:pt x="936" y="503"/>
                </a:lnTo>
                <a:lnTo>
                  <a:pt x="925" y="517"/>
                </a:lnTo>
                <a:lnTo>
                  <a:pt x="911" y="530"/>
                </a:lnTo>
                <a:lnTo>
                  <a:pt x="904" y="536"/>
                </a:lnTo>
                <a:lnTo>
                  <a:pt x="896" y="541"/>
                </a:lnTo>
                <a:lnTo>
                  <a:pt x="896" y="541"/>
                </a:lnTo>
                <a:lnTo>
                  <a:pt x="913" y="520"/>
                </a:lnTo>
                <a:lnTo>
                  <a:pt x="920" y="509"/>
                </a:lnTo>
                <a:lnTo>
                  <a:pt x="927" y="496"/>
                </a:lnTo>
                <a:lnTo>
                  <a:pt x="927" y="496"/>
                </a:lnTo>
                <a:lnTo>
                  <a:pt x="927" y="493"/>
                </a:lnTo>
                <a:lnTo>
                  <a:pt x="929" y="491"/>
                </a:lnTo>
                <a:lnTo>
                  <a:pt x="929" y="491"/>
                </a:lnTo>
                <a:lnTo>
                  <a:pt x="933" y="489"/>
                </a:lnTo>
                <a:lnTo>
                  <a:pt x="939" y="489"/>
                </a:lnTo>
                <a:lnTo>
                  <a:pt x="948" y="491"/>
                </a:lnTo>
                <a:lnTo>
                  <a:pt x="948" y="491"/>
                </a:lnTo>
                <a:close/>
                <a:moveTo>
                  <a:pt x="912" y="489"/>
                </a:moveTo>
                <a:lnTo>
                  <a:pt x="867" y="534"/>
                </a:lnTo>
                <a:lnTo>
                  <a:pt x="867" y="534"/>
                </a:lnTo>
                <a:lnTo>
                  <a:pt x="873" y="523"/>
                </a:lnTo>
                <a:lnTo>
                  <a:pt x="880" y="512"/>
                </a:lnTo>
                <a:lnTo>
                  <a:pt x="895" y="489"/>
                </a:lnTo>
                <a:lnTo>
                  <a:pt x="895" y="489"/>
                </a:lnTo>
                <a:lnTo>
                  <a:pt x="898" y="489"/>
                </a:lnTo>
                <a:lnTo>
                  <a:pt x="902" y="489"/>
                </a:lnTo>
                <a:lnTo>
                  <a:pt x="912" y="489"/>
                </a:lnTo>
                <a:lnTo>
                  <a:pt x="912" y="489"/>
                </a:lnTo>
                <a:close/>
                <a:moveTo>
                  <a:pt x="873" y="492"/>
                </a:moveTo>
                <a:lnTo>
                  <a:pt x="873" y="492"/>
                </a:lnTo>
                <a:lnTo>
                  <a:pt x="856" y="502"/>
                </a:lnTo>
                <a:lnTo>
                  <a:pt x="842" y="514"/>
                </a:lnTo>
                <a:lnTo>
                  <a:pt x="814" y="538"/>
                </a:lnTo>
                <a:lnTo>
                  <a:pt x="814" y="538"/>
                </a:lnTo>
                <a:lnTo>
                  <a:pt x="814" y="543"/>
                </a:lnTo>
                <a:lnTo>
                  <a:pt x="812" y="545"/>
                </a:lnTo>
                <a:lnTo>
                  <a:pt x="809" y="548"/>
                </a:lnTo>
                <a:lnTo>
                  <a:pt x="807" y="551"/>
                </a:lnTo>
                <a:lnTo>
                  <a:pt x="811" y="541"/>
                </a:lnTo>
                <a:lnTo>
                  <a:pt x="812" y="538"/>
                </a:lnTo>
                <a:lnTo>
                  <a:pt x="814" y="538"/>
                </a:lnTo>
                <a:lnTo>
                  <a:pt x="814" y="538"/>
                </a:lnTo>
                <a:lnTo>
                  <a:pt x="818" y="533"/>
                </a:lnTo>
                <a:lnTo>
                  <a:pt x="822" y="526"/>
                </a:lnTo>
                <a:lnTo>
                  <a:pt x="830" y="512"/>
                </a:lnTo>
                <a:lnTo>
                  <a:pt x="835" y="503"/>
                </a:lnTo>
                <a:lnTo>
                  <a:pt x="839" y="498"/>
                </a:lnTo>
                <a:lnTo>
                  <a:pt x="845" y="492"/>
                </a:lnTo>
                <a:lnTo>
                  <a:pt x="852" y="489"/>
                </a:lnTo>
                <a:lnTo>
                  <a:pt x="852" y="489"/>
                </a:lnTo>
                <a:lnTo>
                  <a:pt x="857" y="489"/>
                </a:lnTo>
                <a:lnTo>
                  <a:pt x="863" y="489"/>
                </a:lnTo>
                <a:lnTo>
                  <a:pt x="868" y="491"/>
                </a:lnTo>
                <a:lnTo>
                  <a:pt x="873" y="492"/>
                </a:lnTo>
                <a:lnTo>
                  <a:pt x="873" y="492"/>
                </a:lnTo>
                <a:close/>
                <a:moveTo>
                  <a:pt x="729" y="602"/>
                </a:moveTo>
                <a:lnTo>
                  <a:pt x="729" y="602"/>
                </a:lnTo>
                <a:lnTo>
                  <a:pt x="738" y="588"/>
                </a:lnTo>
                <a:lnTo>
                  <a:pt x="743" y="581"/>
                </a:lnTo>
                <a:lnTo>
                  <a:pt x="749" y="575"/>
                </a:lnTo>
                <a:lnTo>
                  <a:pt x="749" y="575"/>
                </a:lnTo>
                <a:lnTo>
                  <a:pt x="748" y="573"/>
                </a:lnTo>
                <a:lnTo>
                  <a:pt x="746" y="572"/>
                </a:lnTo>
                <a:lnTo>
                  <a:pt x="746" y="572"/>
                </a:lnTo>
                <a:lnTo>
                  <a:pt x="749" y="568"/>
                </a:lnTo>
                <a:lnTo>
                  <a:pt x="752" y="564"/>
                </a:lnTo>
                <a:lnTo>
                  <a:pt x="755" y="559"/>
                </a:lnTo>
                <a:lnTo>
                  <a:pt x="757" y="555"/>
                </a:lnTo>
                <a:lnTo>
                  <a:pt x="759" y="554"/>
                </a:lnTo>
                <a:lnTo>
                  <a:pt x="756" y="552"/>
                </a:lnTo>
                <a:lnTo>
                  <a:pt x="756" y="552"/>
                </a:lnTo>
                <a:lnTo>
                  <a:pt x="777" y="523"/>
                </a:lnTo>
                <a:lnTo>
                  <a:pt x="788" y="509"/>
                </a:lnTo>
                <a:lnTo>
                  <a:pt x="797" y="492"/>
                </a:lnTo>
                <a:lnTo>
                  <a:pt x="797" y="492"/>
                </a:lnTo>
                <a:lnTo>
                  <a:pt x="800" y="489"/>
                </a:lnTo>
                <a:lnTo>
                  <a:pt x="801" y="489"/>
                </a:lnTo>
                <a:lnTo>
                  <a:pt x="808" y="489"/>
                </a:lnTo>
                <a:lnTo>
                  <a:pt x="825" y="491"/>
                </a:lnTo>
                <a:lnTo>
                  <a:pt x="825" y="491"/>
                </a:lnTo>
                <a:lnTo>
                  <a:pt x="791" y="520"/>
                </a:lnTo>
                <a:lnTo>
                  <a:pt x="776" y="536"/>
                </a:lnTo>
                <a:lnTo>
                  <a:pt x="760" y="551"/>
                </a:lnTo>
                <a:lnTo>
                  <a:pt x="762" y="555"/>
                </a:lnTo>
                <a:lnTo>
                  <a:pt x="762" y="555"/>
                </a:lnTo>
                <a:lnTo>
                  <a:pt x="759" y="558"/>
                </a:lnTo>
                <a:lnTo>
                  <a:pt x="756" y="564"/>
                </a:lnTo>
                <a:lnTo>
                  <a:pt x="752" y="572"/>
                </a:lnTo>
                <a:lnTo>
                  <a:pt x="752" y="572"/>
                </a:lnTo>
                <a:lnTo>
                  <a:pt x="769" y="554"/>
                </a:lnTo>
                <a:lnTo>
                  <a:pt x="787" y="536"/>
                </a:lnTo>
                <a:lnTo>
                  <a:pt x="807" y="517"/>
                </a:lnTo>
                <a:lnTo>
                  <a:pt x="828" y="499"/>
                </a:lnTo>
                <a:lnTo>
                  <a:pt x="828" y="499"/>
                </a:lnTo>
                <a:lnTo>
                  <a:pt x="826" y="506"/>
                </a:lnTo>
                <a:lnTo>
                  <a:pt x="823" y="512"/>
                </a:lnTo>
                <a:lnTo>
                  <a:pt x="821" y="519"/>
                </a:lnTo>
                <a:lnTo>
                  <a:pt x="815" y="524"/>
                </a:lnTo>
                <a:lnTo>
                  <a:pt x="815" y="524"/>
                </a:lnTo>
                <a:lnTo>
                  <a:pt x="814" y="521"/>
                </a:lnTo>
                <a:lnTo>
                  <a:pt x="814" y="523"/>
                </a:lnTo>
                <a:lnTo>
                  <a:pt x="811" y="527"/>
                </a:lnTo>
                <a:lnTo>
                  <a:pt x="812" y="530"/>
                </a:lnTo>
                <a:lnTo>
                  <a:pt x="812" y="530"/>
                </a:lnTo>
                <a:lnTo>
                  <a:pt x="802" y="543"/>
                </a:lnTo>
                <a:lnTo>
                  <a:pt x="793" y="555"/>
                </a:lnTo>
                <a:lnTo>
                  <a:pt x="781" y="569"/>
                </a:lnTo>
                <a:lnTo>
                  <a:pt x="773" y="582"/>
                </a:lnTo>
                <a:lnTo>
                  <a:pt x="773" y="582"/>
                </a:lnTo>
                <a:lnTo>
                  <a:pt x="764" y="593"/>
                </a:lnTo>
                <a:lnTo>
                  <a:pt x="763" y="596"/>
                </a:lnTo>
                <a:lnTo>
                  <a:pt x="762" y="599"/>
                </a:lnTo>
                <a:lnTo>
                  <a:pt x="763" y="602"/>
                </a:lnTo>
                <a:lnTo>
                  <a:pt x="764" y="606"/>
                </a:lnTo>
                <a:lnTo>
                  <a:pt x="764" y="606"/>
                </a:lnTo>
                <a:lnTo>
                  <a:pt x="748" y="603"/>
                </a:lnTo>
                <a:lnTo>
                  <a:pt x="729" y="602"/>
                </a:lnTo>
                <a:lnTo>
                  <a:pt x="729" y="602"/>
                </a:lnTo>
                <a:close/>
                <a:moveTo>
                  <a:pt x="769" y="604"/>
                </a:moveTo>
                <a:lnTo>
                  <a:pt x="769" y="604"/>
                </a:lnTo>
                <a:lnTo>
                  <a:pt x="791" y="576"/>
                </a:lnTo>
                <a:lnTo>
                  <a:pt x="816" y="550"/>
                </a:lnTo>
                <a:lnTo>
                  <a:pt x="843" y="524"/>
                </a:lnTo>
                <a:lnTo>
                  <a:pt x="871" y="502"/>
                </a:lnTo>
                <a:lnTo>
                  <a:pt x="871" y="502"/>
                </a:lnTo>
                <a:lnTo>
                  <a:pt x="871" y="507"/>
                </a:lnTo>
                <a:lnTo>
                  <a:pt x="871" y="513"/>
                </a:lnTo>
                <a:lnTo>
                  <a:pt x="868" y="519"/>
                </a:lnTo>
                <a:lnTo>
                  <a:pt x="864" y="521"/>
                </a:lnTo>
                <a:lnTo>
                  <a:pt x="863" y="523"/>
                </a:lnTo>
                <a:lnTo>
                  <a:pt x="860" y="526"/>
                </a:lnTo>
                <a:lnTo>
                  <a:pt x="860" y="526"/>
                </a:lnTo>
                <a:lnTo>
                  <a:pt x="846" y="547"/>
                </a:lnTo>
                <a:lnTo>
                  <a:pt x="832" y="566"/>
                </a:lnTo>
                <a:lnTo>
                  <a:pt x="816" y="586"/>
                </a:lnTo>
                <a:lnTo>
                  <a:pt x="804" y="606"/>
                </a:lnTo>
                <a:lnTo>
                  <a:pt x="804" y="606"/>
                </a:lnTo>
                <a:lnTo>
                  <a:pt x="801" y="606"/>
                </a:lnTo>
                <a:lnTo>
                  <a:pt x="798" y="607"/>
                </a:lnTo>
                <a:lnTo>
                  <a:pt x="787" y="606"/>
                </a:lnTo>
                <a:lnTo>
                  <a:pt x="769" y="604"/>
                </a:lnTo>
                <a:lnTo>
                  <a:pt x="769" y="604"/>
                </a:lnTo>
                <a:close/>
                <a:moveTo>
                  <a:pt x="850" y="557"/>
                </a:moveTo>
                <a:lnTo>
                  <a:pt x="850" y="557"/>
                </a:lnTo>
                <a:lnTo>
                  <a:pt x="849" y="561"/>
                </a:lnTo>
                <a:lnTo>
                  <a:pt x="847" y="565"/>
                </a:lnTo>
                <a:lnTo>
                  <a:pt x="845" y="568"/>
                </a:lnTo>
                <a:lnTo>
                  <a:pt x="840" y="569"/>
                </a:lnTo>
                <a:lnTo>
                  <a:pt x="840" y="569"/>
                </a:lnTo>
                <a:lnTo>
                  <a:pt x="842" y="566"/>
                </a:lnTo>
                <a:lnTo>
                  <a:pt x="845" y="564"/>
                </a:lnTo>
                <a:lnTo>
                  <a:pt x="850" y="557"/>
                </a:lnTo>
                <a:lnTo>
                  <a:pt x="850" y="557"/>
                </a:lnTo>
                <a:close/>
                <a:moveTo>
                  <a:pt x="819" y="606"/>
                </a:moveTo>
                <a:lnTo>
                  <a:pt x="819" y="606"/>
                </a:lnTo>
                <a:lnTo>
                  <a:pt x="825" y="597"/>
                </a:lnTo>
                <a:lnTo>
                  <a:pt x="828" y="589"/>
                </a:lnTo>
                <a:lnTo>
                  <a:pt x="832" y="581"/>
                </a:lnTo>
                <a:lnTo>
                  <a:pt x="835" y="576"/>
                </a:lnTo>
                <a:lnTo>
                  <a:pt x="839" y="573"/>
                </a:lnTo>
                <a:lnTo>
                  <a:pt x="837" y="582"/>
                </a:lnTo>
                <a:lnTo>
                  <a:pt x="837" y="582"/>
                </a:lnTo>
                <a:lnTo>
                  <a:pt x="874" y="540"/>
                </a:lnTo>
                <a:lnTo>
                  <a:pt x="892" y="520"/>
                </a:lnTo>
                <a:lnTo>
                  <a:pt x="913" y="500"/>
                </a:lnTo>
                <a:lnTo>
                  <a:pt x="913" y="500"/>
                </a:lnTo>
                <a:lnTo>
                  <a:pt x="912" y="506"/>
                </a:lnTo>
                <a:lnTo>
                  <a:pt x="911" y="510"/>
                </a:lnTo>
                <a:lnTo>
                  <a:pt x="906" y="517"/>
                </a:lnTo>
                <a:lnTo>
                  <a:pt x="899" y="523"/>
                </a:lnTo>
                <a:lnTo>
                  <a:pt x="892" y="533"/>
                </a:lnTo>
                <a:lnTo>
                  <a:pt x="894" y="537"/>
                </a:lnTo>
                <a:lnTo>
                  <a:pt x="894" y="537"/>
                </a:lnTo>
                <a:lnTo>
                  <a:pt x="868" y="571"/>
                </a:lnTo>
                <a:lnTo>
                  <a:pt x="857" y="589"/>
                </a:lnTo>
                <a:lnTo>
                  <a:pt x="846" y="606"/>
                </a:lnTo>
                <a:lnTo>
                  <a:pt x="819" y="606"/>
                </a:lnTo>
                <a:close/>
                <a:moveTo>
                  <a:pt x="894" y="604"/>
                </a:moveTo>
                <a:lnTo>
                  <a:pt x="894" y="604"/>
                </a:lnTo>
                <a:lnTo>
                  <a:pt x="916" y="572"/>
                </a:lnTo>
                <a:lnTo>
                  <a:pt x="926" y="555"/>
                </a:lnTo>
                <a:lnTo>
                  <a:pt x="936" y="537"/>
                </a:lnTo>
                <a:lnTo>
                  <a:pt x="936" y="537"/>
                </a:lnTo>
                <a:lnTo>
                  <a:pt x="922" y="552"/>
                </a:lnTo>
                <a:lnTo>
                  <a:pt x="906" y="569"/>
                </a:lnTo>
                <a:lnTo>
                  <a:pt x="892" y="588"/>
                </a:lnTo>
                <a:lnTo>
                  <a:pt x="881" y="607"/>
                </a:lnTo>
                <a:lnTo>
                  <a:pt x="860" y="607"/>
                </a:lnTo>
                <a:lnTo>
                  <a:pt x="891" y="555"/>
                </a:lnTo>
                <a:lnTo>
                  <a:pt x="891" y="555"/>
                </a:lnTo>
                <a:lnTo>
                  <a:pt x="892" y="558"/>
                </a:lnTo>
                <a:lnTo>
                  <a:pt x="891" y="561"/>
                </a:lnTo>
                <a:lnTo>
                  <a:pt x="889" y="564"/>
                </a:lnTo>
                <a:lnTo>
                  <a:pt x="889" y="568"/>
                </a:lnTo>
                <a:lnTo>
                  <a:pt x="889" y="568"/>
                </a:lnTo>
                <a:lnTo>
                  <a:pt x="904" y="551"/>
                </a:lnTo>
                <a:lnTo>
                  <a:pt x="919" y="534"/>
                </a:lnTo>
                <a:lnTo>
                  <a:pt x="951" y="502"/>
                </a:lnTo>
                <a:lnTo>
                  <a:pt x="951" y="502"/>
                </a:lnTo>
                <a:lnTo>
                  <a:pt x="948" y="507"/>
                </a:lnTo>
                <a:lnTo>
                  <a:pt x="944" y="513"/>
                </a:lnTo>
                <a:lnTo>
                  <a:pt x="939" y="520"/>
                </a:lnTo>
                <a:lnTo>
                  <a:pt x="937" y="523"/>
                </a:lnTo>
                <a:lnTo>
                  <a:pt x="936" y="527"/>
                </a:lnTo>
                <a:lnTo>
                  <a:pt x="936" y="527"/>
                </a:lnTo>
                <a:lnTo>
                  <a:pt x="939" y="526"/>
                </a:lnTo>
                <a:lnTo>
                  <a:pt x="946" y="523"/>
                </a:lnTo>
                <a:lnTo>
                  <a:pt x="948" y="521"/>
                </a:lnTo>
                <a:lnTo>
                  <a:pt x="953" y="520"/>
                </a:lnTo>
                <a:lnTo>
                  <a:pt x="954" y="516"/>
                </a:lnTo>
                <a:lnTo>
                  <a:pt x="956" y="512"/>
                </a:lnTo>
                <a:lnTo>
                  <a:pt x="956" y="512"/>
                </a:lnTo>
                <a:lnTo>
                  <a:pt x="956" y="509"/>
                </a:lnTo>
                <a:lnTo>
                  <a:pt x="957" y="506"/>
                </a:lnTo>
                <a:lnTo>
                  <a:pt x="957" y="506"/>
                </a:lnTo>
                <a:lnTo>
                  <a:pt x="954" y="505"/>
                </a:lnTo>
                <a:lnTo>
                  <a:pt x="953" y="502"/>
                </a:lnTo>
                <a:lnTo>
                  <a:pt x="954" y="499"/>
                </a:lnTo>
                <a:lnTo>
                  <a:pt x="957" y="498"/>
                </a:lnTo>
                <a:lnTo>
                  <a:pt x="957" y="498"/>
                </a:lnTo>
                <a:lnTo>
                  <a:pt x="960" y="498"/>
                </a:lnTo>
                <a:lnTo>
                  <a:pt x="958" y="499"/>
                </a:lnTo>
                <a:lnTo>
                  <a:pt x="957" y="502"/>
                </a:lnTo>
                <a:lnTo>
                  <a:pt x="957" y="505"/>
                </a:lnTo>
                <a:lnTo>
                  <a:pt x="957" y="506"/>
                </a:lnTo>
                <a:lnTo>
                  <a:pt x="957" y="506"/>
                </a:lnTo>
                <a:lnTo>
                  <a:pt x="961" y="500"/>
                </a:lnTo>
                <a:lnTo>
                  <a:pt x="967" y="493"/>
                </a:lnTo>
                <a:lnTo>
                  <a:pt x="970" y="492"/>
                </a:lnTo>
                <a:lnTo>
                  <a:pt x="974" y="489"/>
                </a:lnTo>
                <a:lnTo>
                  <a:pt x="978" y="489"/>
                </a:lnTo>
                <a:lnTo>
                  <a:pt x="984" y="491"/>
                </a:lnTo>
                <a:lnTo>
                  <a:pt x="984" y="491"/>
                </a:lnTo>
                <a:lnTo>
                  <a:pt x="946" y="550"/>
                </a:lnTo>
                <a:lnTo>
                  <a:pt x="908" y="610"/>
                </a:lnTo>
                <a:lnTo>
                  <a:pt x="908" y="610"/>
                </a:lnTo>
                <a:lnTo>
                  <a:pt x="902" y="604"/>
                </a:lnTo>
                <a:lnTo>
                  <a:pt x="898" y="603"/>
                </a:lnTo>
                <a:lnTo>
                  <a:pt x="894" y="604"/>
                </a:lnTo>
                <a:lnTo>
                  <a:pt x="894" y="604"/>
                </a:lnTo>
                <a:close/>
                <a:moveTo>
                  <a:pt x="920" y="607"/>
                </a:moveTo>
                <a:lnTo>
                  <a:pt x="920" y="607"/>
                </a:lnTo>
                <a:lnTo>
                  <a:pt x="930" y="590"/>
                </a:lnTo>
                <a:lnTo>
                  <a:pt x="940" y="578"/>
                </a:lnTo>
                <a:lnTo>
                  <a:pt x="951" y="565"/>
                </a:lnTo>
                <a:lnTo>
                  <a:pt x="964" y="552"/>
                </a:lnTo>
                <a:lnTo>
                  <a:pt x="964" y="552"/>
                </a:lnTo>
                <a:lnTo>
                  <a:pt x="992" y="526"/>
                </a:lnTo>
                <a:lnTo>
                  <a:pt x="1006" y="513"/>
                </a:lnTo>
                <a:lnTo>
                  <a:pt x="1022" y="502"/>
                </a:lnTo>
                <a:lnTo>
                  <a:pt x="1022" y="502"/>
                </a:lnTo>
                <a:lnTo>
                  <a:pt x="1013" y="516"/>
                </a:lnTo>
                <a:lnTo>
                  <a:pt x="1005" y="530"/>
                </a:lnTo>
                <a:lnTo>
                  <a:pt x="986" y="557"/>
                </a:lnTo>
                <a:lnTo>
                  <a:pt x="968" y="582"/>
                </a:lnTo>
                <a:lnTo>
                  <a:pt x="950" y="607"/>
                </a:lnTo>
                <a:lnTo>
                  <a:pt x="950" y="607"/>
                </a:lnTo>
                <a:lnTo>
                  <a:pt x="948" y="610"/>
                </a:lnTo>
                <a:lnTo>
                  <a:pt x="944" y="611"/>
                </a:lnTo>
                <a:lnTo>
                  <a:pt x="936" y="611"/>
                </a:lnTo>
                <a:lnTo>
                  <a:pt x="927" y="610"/>
                </a:lnTo>
                <a:lnTo>
                  <a:pt x="920" y="607"/>
                </a:lnTo>
                <a:lnTo>
                  <a:pt x="920" y="607"/>
                </a:lnTo>
                <a:close/>
                <a:moveTo>
                  <a:pt x="961" y="609"/>
                </a:moveTo>
                <a:lnTo>
                  <a:pt x="961" y="609"/>
                </a:lnTo>
                <a:lnTo>
                  <a:pt x="984" y="581"/>
                </a:lnTo>
                <a:lnTo>
                  <a:pt x="1008" y="554"/>
                </a:lnTo>
                <a:lnTo>
                  <a:pt x="1033" y="530"/>
                </a:lnTo>
                <a:lnTo>
                  <a:pt x="1060" y="506"/>
                </a:lnTo>
                <a:lnTo>
                  <a:pt x="1060" y="506"/>
                </a:lnTo>
                <a:lnTo>
                  <a:pt x="1060" y="513"/>
                </a:lnTo>
                <a:lnTo>
                  <a:pt x="1058" y="519"/>
                </a:lnTo>
                <a:lnTo>
                  <a:pt x="1058" y="519"/>
                </a:lnTo>
                <a:lnTo>
                  <a:pt x="1045" y="537"/>
                </a:lnTo>
                <a:lnTo>
                  <a:pt x="1031" y="555"/>
                </a:lnTo>
                <a:lnTo>
                  <a:pt x="1016" y="575"/>
                </a:lnTo>
                <a:lnTo>
                  <a:pt x="1009" y="583"/>
                </a:lnTo>
                <a:lnTo>
                  <a:pt x="999" y="592"/>
                </a:lnTo>
                <a:lnTo>
                  <a:pt x="999" y="592"/>
                </a:lnTo>
                <a:lnTo>
                  <a:pt x="995" y="597"/>
                </a:lnTo>
                <a:lnTo>
                  <a:pt x="985" y="606"/>
                </a:lnTo>
                <a:lnTo>
                  <a:pt x="981" y="610"/>
                </a:lnTo>
                <a:lnTo>
                  <a:pt x="974" y="611"/>
                </a:lnTo>
                <a:lnTo>
                  <a:pt x="968" y="611"/>
                </a:lnTo>
                <a:lnTo>
                  <a:pt x="961" y="609"/>
                </a:lnTo>
                <a:lnTo>
                  <a:pt x="961" y="609"/>
                </a:lnTo>
                <a:close/>
                <a:moveTo>
                  <a:pt x="1000" y="611"/>
                </a:moveTo>
                <a:lnTo>
                  <a:pt x="1000" y="611"/>
                </a:lnTo>
                <a:lnTo>
                  <a:pt x="1010" y="597"/>
                </a:lnTo>
                <a:lnTo>
                  <a:pt x="1013" y="593"/>
                </a:lnTo>
                <a:lnTo>
                  <a:pt x="1020" y="590"/>
                </a:lnTo>
                <a:lnTo>
                  <a:pt x="1020" y="590"/>
                </a:lnTo>
                <a:lnTo>
                  <a:pt x="1016" y="590"/>
                </a:lnTo>
                <a:lnTo>
                  <a:pt x="1015" y="590"/>
                </a:lnTo>
                <a:lnTo>
                  <a:pt x="1015" y="589"/>
                </a:lnTo>
                <a:lnTo>
                  <a:pt x="1015" y="588"/>
                </a:lnTo>
                <a:lnTo>
                  <a:pt x="1017" y="585"/>
                </a:lnTo>
                <a:lnTo>
                  <a:pt x="1020" y="583"/>
                </a:lnTo>
                <a:lnTo>
                  <a:pt x="1031" y="571"/>
                </a:lnTo>
                <a:lnTo>
                  <a:pt x="1022" y="586"/>
                </a:lnTo>
                <a:lnTo>
                  <a:pt x="1022" y="586"/>
                </a:lnTo>
                <a:lnTo>
                  <a:pt x="1071" y="540"/>
                </a:lnTo>
                <a:lnTo>
                  <a:pt x="1096" y="519"/>
                </a:lnTo>
                <a:lnTo>
                  <a:pt x="1121" y="498"/>
                </a:lnTo>
                <a:lnTo>
                  <a:pt x="1121" y="498"/>
                </a:lnTo>
                <a:lnTo>
                  <a:pt x="1126" y="493"/>
                </a:lnTo>
                <a:lnTo>
                  <a:pt x="1127" y="495"/>
                </a:lnTo>
                <a:lnTo>
                  <a:pt x="1126" y="496"/>
                </a:lnTo>
                <a:lnTo>
                  <a:pt x="1124" y="500"/>
                </a:lnTo>
                <a:lnTo>
                  <a:pt x="1123" y="505"/>
                </a:lnTo>
                <a:lnTo>
                  <a:pt x="1123" y="505"/>
                </a:lnTo>
                <a:lnTo>
                  <a:pt x="1120" y="506"/>
                </a:lnTo>
                <a:lnTo>
                  <a:pt x="1117" y="507"/>
                </a:lnTo>
                <a:lnTo>
                  <a:pt x="1114" y="509"/>
                </a:lnTo>
                <a:lnTo>
                  <a:pt x="1113" y="510"/>
                </a:lnTo>
                <a:lnTo>
                  <a:pt x="1113" y="510"/>
                </a:lnTo>
                <a:lnTo>
                  <a:pt x="1103" y="524"/>
                </a:lnTo>
                <a:lnTo>
                  <a:pt x="1093" y="537"/>
                </a:lnTo>
                <a:lnTo>
                  <a:pt x="1074" y="561"/>
                </a:lnTo>
                <a:lnTo>
                  <a:pt x="1052" y="585"/>
                </a:lnTo>
                <a:lnTo>
                  <a:pt x="1043" y="597"/>
                </a:lnTo>
                <a:lnTo>
                  <a:pt x="1034" y="611"/>
                </a:lnTo>
                <a:lnTo>
                  <a:pt x="1034" y="611"/>
                </a:lnTo>
                <a:lnTo>
                  <a:pt x="1031" y="613"/>
                </a:lnTo>
                <a:lnTo>
                  <a:pt x="1027" y="614"/>
                </a:lnTo>
                <a:lnTo>
                  <a:pt x="1017" y="616"/>
                </a:lnTo>
                <a:lnTo>
                  <a:pt x="1008" y="614"/>
                </a:lnTo>
                <a:lnTo>
                  <a:pt x="1000" y="611"/>
                </a:lnTo>
                <a:lnTo>
                  <a:pt x="1000" y="611"/>
                </a:lnTo>
                <a:close/>
                <a:moveTo>
                  <a:pt x="1078" y="602"/>
                </a:moveTo>
                <a:lnTo>
                  <a:pt x="1076" y="606"/>
                </a:lnTo>
                <a:lnTo>
                  <a:pt x="1075" y="607"/>
                </a:lnTo>
                <a:lnTo>
                  <a:pt x="1072" y="609"/>
                </a:lnTo>
                <a:lnTo>
                  <a:pt x="1072" y="609"/>
                </a:lnTo>
                <a:lnTo>
                  <a:pt x="1071" y="610"/>
                </a:lnTo>
                <a:lnTo>
                  <a:pt x="1071" y="610"/>
                </a:lnTo>
                <a:lnTo>
                  <a:pt x="1068" y="613"/>
                </a:lnTo>
                <a:lnTo>
                  <a:pt x="1065" y="616"/>
                </a:lnTo>
                <a:lnTo>
                  <a:pt x="1058" y="616"/>
                </a:lnTo>
                <a:lnTo>
                  <a:pt x="1051" y="616"/>
                </a:lnTo>
                <a:lnTo>
                  <a:pt x="1044" y="616"/>
                </a:lnTo>
                <a:lnTo>
                  <a:pt x="1044" y="616"/>
                </a:lnTo>
                <a:lnTo>
                  <a:pt x="1092" y="571"/>
                </a:lnTo>
                <a:lnTo>
                  <a:pt x="1116" y="548"/>
                </a:lnTo>
                <a:lnTo>
                  <a:pt x="1140" y="527"/>
                </a:lnTo>
                <a:lnTo>
                  <a:pt x="1099" y="581"/>
                </a:lnTo>
                <a:lnTo>
                  <a:pt x="1097" y="581"/>
                </a:lnTo>
                <a:lnTo>
                  <a:pt x="1096" y="583"/>
                </a:lnTo>
                <a:lnTo>
                  <a:pt x="1096" y="585"/>
                </a:lnTo>
                <a:lnTo>
                  <a:pt x="1096" y="585"/>
                </a:lnTo>
                <a:lnTo>
                  <a:pt x="1092" y="589"/>
                </a:lnTo>
                <a:lnTo>
                  <a:pt x="1089" y="593"/>
                </a:lnTo>
                <a:lnTo>
                  <a:pt x="1085" y="599"/>
                </a:lnTo>
                <a:lnTo>
                  <a:pt x="1081" y="602"/>
                </a:lnTo>
                <a:lnTo>
                  <a:pt x="1078" y="602"/>
                </a:lnTo>
                <a:close/>
                <a:moveTo>
                  <a:pt x="1171" y="610"/>
                </a:moveTo>
                <a:lnTo>
                  <a:pt x="1171" y="610"/>
                </a:lnTo>
                <a:lnTo>
                  <a:pt x="1180" y="600"/>
                </a:lnTo>
                <a:lnTo>
                  <a:pt x="1190" y="590"/>
                </a:lnTo>
                <a:lnTo>
                  <a:pt x="1200" y="579"/>
                </a:lnTo>
                <a:lnTo>
                  <a:pt x="1210" y="572"/>
                </a:lnTo>
                <a:lnTo>
                  <a:pt x="1210" y="572"/>
                </a:lnTo>
                <a:lnTo>
                  <a:pt x="1210" y="573"/>
                </a:lnTo>
                <a:lnTo>
                  <a:pt x="1210" y="573"/>
                </a:lnTo>
                <a:lnTo>
                  <a:pt x="1210" y="573"/>
                </a:lnTo>
                <a:lnTo>
                  <a:pt x="1210" y="573"/>
                </a:lnTo>
                <a:lnTo>
                  <a:pt x="1203" y="585"/>
                </a:lnTo>
                <a:lnTo>
                  <a:pt x="1193" y="596"/>
                </a:lnTo>
                <a:lnTo>
                  <a:pt x="1183" y="604"/>
                </a:lnTo>
                <a:lnTo>
                  <a:pt x="1178" y="607"/>
                </a:lnTo>
                <a:lnTo>
                  <a:pt x="1171" y="610"/>
                </a:lnTo>
                <a:lnTo>
                  <a:pt x="1171" y="610"/>
                </a:lnTo>
                <a:close/>
                <a:moveTo>
                  <a:pt x="1214" y="568"/>
                </a:moveTo>
                <a:lnTo>
                  <a:pt x="1214" y="568"/>
                </a:lnTo>
                <a:lnTo>
                  <a:pt x="1218" y="561"/>
                </a:lnTo>
                <a:lnTo>
                  <a:pt x="1223" y="554"/>
                </a:lnTo>
                <a:lnTo>
                  <a:pt x="1232" y="541"/>
                </a:lnTo>
                <a:lnTo>
                  <a:pt x="1253" y="520"/>
                </a:lnTo>
                <a:lnTo>
                  <a:pt x="1253" y="520"/>
                </a:lnTo>
                <a:lnTo>
                  <a:pt x="1258" y="513"/>
                </a:lnTo>
                <a:lnTo>
                  <a:pt x="1260" y="506"/>
                </a:lnTo>
                <a:lnTo>
                  <a:pt x="1256" y="507"/>
                </a:lnTo>
                <a:lnTo>
                  <a:pt x="1256" y="507"/>
                </a:lnTo>
                <a:lnTo>
                  <a:pt x="1255" y="512"/>
                </a:lnTo>
                <a:lnTo>
                  <a:pt x="1253" y="513"/>
                </a:lnTo>
                <a:lnTo>
                  <a:pt x="1251" y="514"/>
                </a:lnTo>
                <a:lnTo>
                  <a:pt x="1249" y="513"/>
                </a:lnTo>
                <a:lnTo>
                  <a:pt x="1246" y="513"/>
                </a:lnTo>
                <a:lnTo>
                  <a:pt x="1244" y="514"/>
                </a:lnTo>
                <a:lnTo>
                  <a:pt x="1242" y="516"/>
                </a:lnTo>
                <a:lnTo>
                  <a:pt x="1241" y="520"/>
                </a:lnTo>
                <a:lnTo>
                  <a:pt x="1246" y="517"/>
                </a:lnTo>
                <a:lnTo>
                  <a:pt x="1246" y="517"/>
                </a:lnTo>
                <a:lnTo>
                  <a:pt x="1246" y="521"/>
                </a:lnTo>
                <a:lnTo>
                  <a:pt x="1244" y="524"/>
                </a:lnTo>
                <a:lnTo>
                  <a:pt x="1241" y="527"/>
                </a:lnTo>
                <a:lnTo>
                  <a:pt x="1237" y="530"/>
                </a:lnTo>
                <a:lnTo>
                  <a:pt x="1237" y="530"/>
                </a:lnTo>
                <a:lnTo>
                  <a:pt x="1227" y="543"/>
                </a:lnTo>
                <a:lnTo>
                  <a:pt x="1214" y="555"/>
                </a:lnTo>
                <a:lnTo>
                  <a:pt x="1200" y="569"/>
                </a:lnTo>
                <a:lnTo>
                  <a:pt x="1187" y="583"/>
                </a:lnTo>
                <a:lnTo>
                  <a:pt x="1186" y="583"/>
                </a:lnTo>
                <a:lnTo>
                  <a:pt x="1186" y="585"/>
                </a:lnTo>
                <a:lnTo>
                  <a:pt x="1182" y="589"/>
                </a:lnTo>
                <a:lnTo>
                  <a:pt x="1180" y="589"/>
                </a:lnTo>
                <a:lnTo>
                  <a:pt x="1178" y="590"/>
                </a:lnTo>
                <a:lnTo>
                  <a:pt x="1173" y="595"/>
                </a:lnTo>
                <a:lnTo>
                  <a:pt x="1173" y="596"/>
                </a:lnTo>
                <a:lnTo>
                  <a:pt x="1173" y="596"/>
                </a:lnTo>
                <a:lnTo>
                  <a:pt x="1171" y="602"/>
                </a:lnTo>
                <a:lnTo>
                  <a:pt x="1166" y="607"/>
                </a:lnTo>
                <a:lnTo>
                  <a:pt x="1161" y="611"/>
                </a:lnTo>
                <a:lnTo>
                  <a:pt x="1158" y="614"/>
                </a:lnTo>
                <a:lnTo>
                  <a:pt x="1154" y="614"/>
                </a:lnTo>
                <a:lnTo>
                  <a:pt x="1154" y="614"/>
                </a:lnTo>
                <a:lnTo>
                  <a:pt x="1137" y="616"/>
                </a:lnTo>
                <a:lnTo>
                  <a:pt x="1119" y="616"/>
                </a:lnTo>
                <a:lnTo>
                  <a:pt x="1082" y="616"/>
                </a:lnTo>
                <a:lnTo>
                  <a:pt x="1082" y="616"/>
                </a:lnTo>
                <a:lnTo>
                  <a:pt x="1113" y="585"/>
                </a:lnTo>
                <a:lnTo>
                  <a:pt x="1145" y="557"/>
                </a:lnTo>
                <a:lnTo>
                  <a:pt x="1211" y="499"/>
                </a:lnTo>
                <a:lnTo>
                  <a:pt x="1211" y="499"/>
                </a:lnTo>
                <a:lnTo>
                  <a:pt x="1214" y="496"/>
                </a:lnTo>
                <a:lnTo>
                  <a:pt x="1218" y="493"/>
                </a:lnTo>
                <a:lnTo>
                  <a:pt x="1224" y="493"/>
                </a:lnTo>
                <a:lnTo>
                  <a:pt x="1225" y="493"/>
                </a:lnTo>
                <a:lnTo>
                  <a:pt x="1227" y="496"/>
                </a:lnTo>
                <a:lnTo>
                  <a:pt x="1227" y="496"/>
                </a:lnTo>
                <a:lnTo>
                  <a:pt x="1217" y="509"/>
                </a:lnTo>
                <a:lnTo>
                  <a:pt x="1207" y="521"/>
                </a:lnTo>
                <a:lnTo>
                  <a:pt x="1186" y="545"/>
                </a:lnTo>
                <a:lnTo>
                  <a:pt x="1141" y="593"/>
                </a:lnTo>
                <a:lnTo>
                  <a:pt x="1141" y="593"/>
                </a:lnTo>
                <a:lnTo>
                  <a:pt x="1138" y="596"/>
                </a:lnTo>
                <a:lnTo>
                  <a:pt x="1135" y="599"/>
                </a:lnTo>
                <a:lnTo>
                  <a:pt x="1134" y="603"/>
                </a:lnTo>
                <a:lnTo>
                  <a:pt x="1137" y="610"/>
                </a:lnTo>
                <a:lnTo>
                  <a:pt x="1137" y="610"/>
                </a:lnTo>
                <a:lnTo>
                  <a:pt x="1196" y="547"/>
                </a:lnTo>
                <a:lnTo>
                  <a:pt x="1227" y="517"/>
                </a:lnTo>
                <a:lnTo>
                  <a:pt x="1259" y="489"/>
                </a:lnTo>
                <a:lnTo>
                  <a:pt x="1259" y="489"/>
                </a:lnTo>
                <a:lnTo>
                  <a:pt x="1260" y="492"/>
                </a:lnTo>
                <a:lnTo>
                  <a:pt x="1262" y="493"/>
                </a:lnTo>
                <a:lnTo>
                  <a:pt x="1259" y="498"/>
                </a:lnTo>
                <a:lnTo>
                  <a:pt x="1258" y="502"/>
                </a:lnTo>
                <a:lnTo>
                  <a:pt x="1259" y="503"/>
                </a:lnTo>
                <a:lnTo>
                  <a:pt x="1260" y="506"/>
                </a:lnTo>
                <a:lnTo>
                  <a:pt x="1260" y="506"/>
                </a:lnTo>
                <a:lnTo>
                  <a:pt x="1263" y="503"/>
                </a:lnTo>
                <a:lnTo>
                  <a:pt x="1267" y="499"/>
                </a:lnTo>
                <a:lnTo>
                  <a:pt x="1269" y="495"/>
                </a:lnTo>
                <a:lnTo>
                  <a:pt x="1272" y="492"/>
                </a:lnTo>
                <a:lnTo>
                  <a:pt x="1272" y="492"/>
                </a:lnTo>
                <a:lnTo>
                  <a:pt x="1279" y="489"/>
                </a:lnTo>
                <a:lnTo>
                  <a:pt x="1280" y="489"/>
                </a:lnTo>
                <a:lnTo>
                  <a:pt x="1280" y="491"/>
                </a:lnTo>
                <a:lnTo>
                  <a:pt x="1279" y="495"/>
                </a:lnTo>
                <a:lnTo>
                  <a:pt x="1276" y="498"/>
                </a:lnTo>
                <a:lnTo>
                  <a:pt x="1276" y="498"/>
                </a:lnTo>
                <a:lnTo>
                  <a:pt x="1245" y="534"/>
                </a:lnTo>
                <a:lnTo>
                  <a:pt x="1231" y="552"/>
                </a:lnTo>
                <a:lnTo>
                  <a:pt x="1214" y="568"/>
                </a:lnTo>
                <a:lnTo>
                  <a:pt x="1214" y="568"/>
                </a:lnTo>
                <a:close/>
                <a:moveTo>
                  <a:pt x="1244" y="493"/>
                </a:moveTo>
                <a:lnTo>
                  <a:pt x="1232" y="502"/>
                </a:lnTo>
                <a:lnTo>
                  <a:pt x="1232" y="502"/>
                </a:lnTo>
                <a:lnTo>
                  <a:pt x="1232" y="498"/>
                </a:lnTo>
                <a:lnTo>
                  <a:pt x="1234" y="495"/>
                </a:lnTo>
                <a:lnTo>
                  <a:pt x="1234" y="495"/>
                </a:lnTo>
                <a:lnTo>
                  <a:pt x="1237" y="493"/>
                </a:lnTo>
                <a:lnTo>
                  <a:pt x="1239" y="492"/>
                </a:lnTo>
                <a:lnTo>
                  <a:pt x="1244" y="493"/>
                </a:lnTo>
                <a:lnTo>
                  <a:pt x="1244" y="493"/>
                </a:lnTo>
                <a:close/>
                <a:moveTo>
                  <a:pt x="1241" y="469"/>
                </a:moveTo>
                <a:lnTo>
                  <a:pt x="1283" y="472"/>
                </a:lnTo>
                <a:lnTo>
                  <a:pt x="1242" y="478"/>
                </a:lnTo>
                <a:lnTo>
                  <a:pt x="1242" y="478"/>
                </a:lnTo>
                <a:lnTo>
                  <a:pt x="1241" y="474"/>
                </a:lnTo>
                <a:lnTo>
                  <a:pt x="1241" y="472"/>
                </a:lnTo>
                <a:lnTo>
                  <a:pt x="1241" y="469"/>
                </a:lnTo>
                <a:lnTo>
                  <a:pt x="1241" y="469"/>
                </a:lnTo>
                <a:close/>
                <a:moveTo>
                  <a:pt x="1224" y="606"/>
                </a:moveTo>
                <a:lnTo>
                  <a:pt x="1224" y="606"/>
                </a:lnTo>
                <a:lnTo>
                  <a:pt x="1241" y="576"/>
                </a:lnTo>
                <a:lnTo>
                  <a:pt x="1260" y="548"/>
                </a:lnTo>
                <a:lnTo>
                  <a:pt x="1280" y="520"/>
                </a:lnTo>
                <a:lnTo>
                  <a:pt x="1301" y="493"/>
                </a:lnTo>
                <a:lnTo>
                  <a:pt x="1301" y="493"/>
                </a:lnTo>
                <a:lnTo>
                  <a:pt x="1301" y="492"/>
                </a:lnTo>
                <a:lnTo>
                  <a:pt x="1301" y="489"/>
                </a:lnTo>
                <a:lnTo>
                  <a:pt x="1301" y="489"/>
                </a:lnTo>
                <a:lnTo>
                  <a:pt x="1303" y="488"/>
                </a:lnTo>
                <a:lnTo>
                  <a:pt x="1305" y="488"/>
                </a:lnTo>
                <a:lnTo>
                  <a:pt x="1307" y="491"/>
                </a:lnTo>
                <a:lnTo>
                  <a:pt x="1307" y="493"/>
                </a:lnTo>
                <a:lnTo>
                  <a:pt x="1308" y="500"/>
                </a:lnTo>
                <a:lnTo>
                  <a:pt x="1307" y="505"/>
                </a:lnTo>
                <a:lnTo>
                  <a:pt x="1307" y="505"/>
                </a:lnTo>
                <a:lnTo>
                  <a:pt x="1286" y="529"/>
                </a:lnTo>
                <a:lnTo>
                  <a:pt x="1265" y="554"/>
                </a:lnTo>
                <a:lnTo>
                  <a:pt x="1244" y="579"/>
                </a:lnTo>
                <a:lnTo>
                  <a:pt x="1224" y="606"/>
                </a:lnTo>
                <a:lnTo>
                  <a:pt x="1224" y="606"/>
                </a:lnTo>
                <a:close/>
                <a:moveTo>
                  <a:pt x="1283" y="602"/>
                </a:moveTo>
                <a:lnTo>
                  <a:pt x="1239" y="651"/>
                </a:lnTo>
                <a:lnTo>
                  <a:pt x="1307" y="551"/>
                </a:lnTo>
                <a:lnTo>
                  <a:pt x="1307" y="551"/>
                </a:lnTo>
                <a:lnTo>
                  <a:pt x="1307" y="550"/>
                </a:lnTo>
                <a:lnTo>
                  <a:pt x="1305" y="548"/>
                </a:lnTo>
                <a:lnTo>
                  <a:pt x="1300" y="552"/>
                </a:lnTo>
                <a:lnTo>
                  <a:pt x="1290" y="559"/>
                </a:lnTo>
                <a:lnTo>
                  <a:pt x="1283" y="566"/>
                </a:lnTo>
                <a:lnTo>
                  <a:pt x="1283" y="566"/>
                </a:lnTo>
                <a:lnTo>
                  <a:pt x="1286" y="558"/>
                </a:lnTo>
                <a:lnTo>
                  <a:pt x="1290" y="551"/>
                </a:lnTo>
                <a:lnTo>
                  <a:pt x="1293" y="545"/>
                </a:lnTo>
                <a:lnTo>
                  <a:pt x="1296" y="540"/>
                </a:lnTo>
                <a:lnTo>
                  <a:pt x="1296" y="540"/>
                </a:lnTo>
                <a:lnTo>
                  <a:pt x="1298" y="537"/>
                </a:lnTo>
                <a:lnTo>
                  <a:pt x="1303" y="533"/>
                </a:lnTo>
                <a:lnTo>
                  <a:pt x="1304" y="527"/>
                </a:lnTo>
                <a:lnTo>
                  <a:pt x="1307" y="521"/>
                </a:lnTo>
                <a:lnTo>
                  <a:pt x="1307" y="521"/>
                </a:lnTo>
                <a:lnTo>
                  <a:pt x="1311" y="534"/>
                </a:lnTo>
                <a:lnTo>
                  <a:pt x="1312" y="547"/>
                </a:lnTo>
                <a:lnTo>
                  <a:pt x="1311" y="558"/>
                </a:lnTo>
                <a:lnTo>
                  <a:pt x="1308" y="569"/>
                </a:lnTo>
                <a:lnTo>
                  <a:pt x="1304" y="581"/>
                </a:lnTo>
                <a:lnTo>
                  <a:pt x="1297" y="589"/>
                </a:lnTo>
                <a:lnTo>
                  <a:pt x="1291" y="596"/>
                </a:lnTo>
                <a:lnTo>
                  <a:pt x="1283" y="602"/>
                </a:lnTo>
                <a:lnTo>
                  <a:pt x="1283" y="602"/>
                </a:lnTo>
                <a:close/>
                <a:moveTo>
                  <a:pt x="1308" y="606"/>
                </a:moveTo>
                <a:lnTo>
                  <a:pt x="1308" y="606"/>
                </a:lnTo>
                <a:lnTo>
                  <a:pt x="1304" y="611"/>
                </a:lnTo>
                <a:lnTo>
                  <a:pt x="1298" y="617"/>
                </a:lnTo>
                <a:lnTo>
                  <a:pt x="1286" y="630"/>
                </a:lnTo>
                <a:lnTo>
                  <a:pt x="1286" y="630"/>
                </a:lnTo>
                <a:lnTo>
                  <a:pt x="1287" y="625"/>
                </a:lnTo>
                <a:lnTo>
                  <a:pt x="1289" y="623"/>
                </a:lnTo>
                <a:lnTo>
                  <a:pt x="1293" y="617"/>
                </a:lnTo>
                <a:lnTo>
                  <a:pt x="1298" y="611"/>
                </a:lnTo>
                <a:lnTo>
                  <a:pt x="1303" y="607"/>
                </a:lnTo>
                <a:lnTo>
                  <a:pt x="1303" y="607"/>
                </a:lnTo>
                <a:lnTo>
                  <a:pt x="1304" y="604"/>
                </a:lnTo>
                <a:lnTo>
                  <a:pt x="1305" y="603"/>
                </a:lnTo>
                <a:lnTo>
                  <a:pt x="1307" y="604"/>
                </a:lnTo>
                <a:lnTo>
                  <a:pt x="1308" y="606"/>
                </a:lnTo>
                <a:lnTo>
                  <a:pt x="1308" y="606"/>
                </a:lnTo>
                <a:close/>
                <a:moveTo>
                  <a:pt x="1279" y="625"/>
                </a:moveTo>
                <a:lnTo>
                  <a:pt x="1208" y="720"/>
                </a:lnTo>
                <a:lnTo>
                  <a:pt x="1208" y="720"/>
                </a:lnTo>
                <a:lnTo>
                  <a:pt x="1206" y="714"/>
                </a:lnTo>
                <a:lnTo>
                  <a:pt x="1204" y="708"/>
                </a:lnTo>
                <a:lnTo>
                  <a:pt x="1206" y="703"/>
                </a:lnTo>
                <a:lnTo>
                  <a:pt x="1208" y="697"/>
                </a:lnTo>
                <a:lnTo>
                  <a:pt x="1277" y="621"/>
                </a:lnTo>
                <a:lnTo>
                  <a:pt x="1277" y="621"/>
                </a:lnTo>
                <a:lnTo>
                  <a:pt x="1279" y="625"/>
                </a:lnTo>
                <a:lnTo>
                  <a:pt x="1279" y="625"/>
                </a:lnTo>
                <a:close/>
                <a:moveTo>
                  <a:pt x="1262" y="573"/>
                </a:moveTo>
                <a:lnTo>
                  <a:pt x="1262" y="573"/>
                </a:lnTo>
                <a:lnTo>
                  <a:pt x="1270" y="562"/>
                </a:lnTo>
                <a:lnTo>
                  <a:pt x="1275" y="557"/>
                </a:lnTo>
                <a:lnTo>
                  <a:pt x="1280" y="551"/>
                </a:lnTo>
                <a:lnTo>
                  <a:pt x="1280" y="551"/>
                </a:lnTo>
                <a:lnTo>
                  <a:pt x="1279" y="554"/>
                </a:lnTo>
                <a:lnTo>
                  <a:pt x="1279" y="554"/>
                </a:lnTo>
                <a:lnTo>
                  <a:pt x="1276" y="561"/>
                </a:lnTo>
                <a:lnTo>
                  <a:pt x="1273" y="565"/>
                </a:lnTo>
                <a:lnTo>
                  <a:pt x="1269" y="569"/>
                </a:lnTo>
                <a:lnTo>
                  <a:pt x="1262" y="573"/>
                </a:lnTo>
                <a:lnTo>
                  <a:pt x="1262" y="573"/>
                </a:lnTo>
                <a:close/>
                <a:moveTo>
                  <a:pt x="1214" y="655"/>
                </a:moveTo>
                <a:lnTo>
                  <a:pt x="1260" y="599"/>
                </a:lnTo>
                <a:lnTo>
                  <a:pt x="1204" y="686"/>
                </a:lnTo>
                <a:lnTo>
                  <a:pt x="1204" y="686"/>
                </a:lnTo>
                <a:lnTo>
                  <a:pt x="1201" y="682"/>
                </a:lnTo>
                <a:lnTo>
                  <a:pt x="1201" y="677"/>
                </a:lnTo>
                <a:lnTo>
                  <a:pt x="1203" y="673"/>
                </a:lnTo>
                <a:lnTo>
                  <a:pt x="1204" y="669"/>
                </a:lnTo>
                <a:lnTo>
                  <a:pt x="1208" y="661"/>
                </a:lnTo>
                <a:lnTo>
                  <a:pt x="1214" y="655"/>
                </a:lnTo>
                <a:lnTo>
                  <a:pt x="1214" y="655"/>
                </a:lnTo>
                <a:close/>
                <a:moveTo>
                  <a:pt x="1187" y="690"/>
                </a:moveTo>
                <a:lnTo>
                  <a:pt x="1187" y="690"/>
                </a:lnTo>
                <a:lnTo>
                  <a:pt x="1189" y="687"/>
                </a:lnTo>
                <a:lnTo>
                  <a:pt x="1190" y="686"/>
                </a:lnTo>
                <a:lnTo>
                  <a:pt x="1192" y="692"/>
                </a:lnTo>
                <a:lnTo>
                  <a:pt x="1192" y="701"/>
                </a:lnTo>
                <a:lnTo>
                  <a:pt x="1192" y="706"/>
                </a:lnTo>
                <a:lnTo>
                  <a:pt x="1189" y="708"/>
                </a:lnTo>
                <a:lnTo>
                  <a:pt x="1189" y="708"/>
                </a:lnTo>
                <a:lnTo>
                  <a:pt x="1187" y="704"/>
                </a:lnTo>
                <a:lnTo>
                  <a:pt x="1187" y="699"/>
                </a:lnTo>
                <a:lnTo>
                  <a:pt x="1187" y="690"/>
                </a:lnTo>
                <a:lnTo>
                  <a:pt x="1187" y="690"/>
                </a:lnTo>
                <a:close/>
                <a:moveTo>
                  <a:pt x="1190" y="725"/>
                </a:moveTo>
                <a:lnTo>
                  <a:pt x="1190" y="725"/>
                </a:lnTo>
                <a:lnTo>
                  <a:pt x="1193" y="722"/>
                </a:lnTo>
                <a:lnTo>
                  <a:pt x="1194" y="721"/>
                </a:lnTo>
                <a:lnTo>
                  <a:pt x="1194" y="721"/>
                </a:lnTo>
                <a:lnTo>
                  <a:pt x="1197" y="732"/>
                </a:lnTo>
                <a:lnTo>
                  <a:pt x="1196" y="738"/>
                </a:lnTo>
                <a:lnTo>
                  <a:pt x="1194" y="741"/>
                </a:lnTo>
                <a:lnTo>
                  <a:pt x="1192" y="744"/>
                </a:lnTo>
                <a:lnTo>
                  <a:pt x="1192" y="744"/>
                </a:lnTo>
                <a:lnTo>
                  <a:pt x="1190" y="739"/>
                </a:lnTo>
                <a:lnTo>
                  <a:pt x="1189" y="734"/>
                </a:lnTo>
                <a:lnTo>
                  <a:pt x="1190" y="729"/>
                </a:lnTo>
                <a:lnTo>
                  <a:pt x="1190" y="725"/>
                </a:lnTo>
                <a:lnTo>
                  <a:pt x="1190" y="725"/>
                </a:lnTo>
                <a:close/>
                <a:moveTo>
                  <a:pt x="1208" y="812"/>
                </a:moveTo>
                <a:lnTo>
                  <a:pt x="1208" y="812"/>
                </a:lnTo>
                <a:lnTo>
                  <a:pt x="1207" y="815"/>
                </a:lnTo>
                <a:lnTo>
                  <a:pt x="1207" y="815"/>
                </a:lnTo>
                <a:lnTo>
                  <a:pt x="1206" y="815"/>
                </a:lnTo>
                <a:lnTo>
                  <a:pt x="1204" y="814"/>
                </a:lnTo>
                <a:lnTo>
                  <a:pt x="1201" y="810"/>
                </a:lnTo>
                <a:lnTo>
                  <a:pt x="1201" y="805"/>
                </a:lnTo>
                <a:lnTo>
                  <a:pt x="1201" y="805"/>
                </a:lnTo>
                <a:lnTo>
                  <a:pt x="1201" y="800"/>
                </a:lnTo>
                <a:lnTo>
                  <a:pt x="1200" y="794"/>
                </a:lnTo>
                <a:lnTo>
                  <a:pt x="1196" y="784"/>
                </a:lnTo>
                <a:lnTo>
                  <a:pt x="1192" y="774"/>
                </a:lnTo>
                <a:lnTo>
                  <a:pt x="1192" y="769"/>
                </a:lnTo>
                <a:lnTo>
                  <a:pt x="1192" y="762"/>
                </a:lnTo>
                <a:lnTo>
                  <a:pt x="1192" y="762"/>
                </a:lnTo>
                <a:lnTo>
                  <a:pt x="1192" y="758"/>
                </a:lnTo>
                <a:lnTo>
                  <a:pt x="1193" y="755"/>
                </a:lnTo>
                <a:lnTo>
                  <a:pt x="1196" y="755"/>
                </a:lnTo>
                <a:lnTo>
                  <a:pt x="1197" y="756"/>
                </a:lnTo>
                <a:lnTo>
                  <a:pt x="1199" y="762"/>
                </a:lnTo>
                <a:lnTo>
                  <a:pt x="1200" y="765"/>
                </a:lnTo>
                <a:lnTo>
                  <a:pt x="1200" y="765"/>
                </a:lnTo>
                <a:lnTo>
                  <a:pt x="1199" y="772"/>
                </a:lnTo>
                <a:lnTo>
                  <a:pt x="1199" y="779"/>
                </a:lnTo>
                <a:lnTo>
                  <a:pt x="1200" y="784"/>
                </a:lnTo>
                <a:lnTo>
                  <a:pt x="1203" y="790"/>
                </a:lnTo>
                <a:lnTo>
                  <a:pt x="1208" y="801"/>
                </a:lnTo>
                <a:lnTo>
                  <a:pt x="1210" y="807"/>
                </a:lnTo>
                <a:lnTo>
                  <a:pt x="1208" y="812"/>
                </a:lnTo>
                <a:lnTo>
                  <a:pt x="1208" y="812"/>
                </a:lnTo>
                <a:close/>
                <a:moveTo>
                  <a:pt x="1208" y="741"/>
                </a:moveTo>
                <a:lnTo>
                  <a:pt x="1208" y="741"/>
                </a:lnTo>
                <a:lnTo>
                  <a:pt x="1231" y="710"/>
                </a:lnTo>
                <a:lnTo>
                  <a:pt x="1253" y="679"/>
                </a:lnTo>
                <a:lnTo>
                  <a:pt x="1266" y="663"/>
                </a:lnTo>
                <a:lnTo>
                  <a:pt x="1279" y="648"/>
                </a:lnTo>
                <a:lnTo>
                  <a:pt x="1293" y="634"/>
                </a:lnTo>
                <a:lnTo>
                  <a:pt x="1308" y="621"/>
                </a:lnTo>
                <a:lnTo>
                  <a:pt x="1308" y="621"/>
                </a:lnTo>
                <a:lnTo>
                  <a:pt x="1310" y="623"/>
                </a:lnTo>
                <a:lnTo>
                  <a:pt x="1310" y="625"/>
                </a:lnTo>
                <a:lnTo>
                  <a:pt x="1308" y="630"/>
                </a:lnTo>
                <a:lnTo>
                  <a:pt x="1307" y="631"/>
                </a:lnTo>
                <a:lnTo>
                  <a:pt x="1305" y="631"/>
                </a:lnTo>
                <a:lnTo>
                  <a:pt x="1304" y="631"/>
                </a:lnTo>
                <a:lnTo>
                  <a:pt x="1303" y="628"/>
                </a:lnTo>
                <a:lnTo>
                  <a:pt x="1303" y="628"/>
                </a:lnTo>
                <a:lnTo>
                  <a:pt x="1280" y="662"/>
                </a:lnTo>
                <a:lnTo>
                  <a:pt x="1258" y="693"/>
                </a:lnTo>
                <a:lnTo>
                  <a:pt x="1234" y="725"/>
                </a:lnTo>
                <a:lnTo>
                  <a:pt x="1211" y="759"/>
                </a:lnTo>
                <a:lnTo>
                  <a:pt x="1211" y="759"/>
                </a:lnTo>
                <a:lnTo>
                  <a:pt x="1208" y="756"/>
                </a:lnTo>
                <a:lnTo>
                  <a:pt x="1207" y="751"/>
                </a:lnTo>
                <a:lnTo>
                  <a:pt x="1207" y="746"/>
                </a:lnTo>
                <a:lnTo>
                  <a:pt x="1208" y="741"/>
                </a:lnTo>
                <a:lnTo>
                  <a:pt x="1208" y="741"/>
                </a:lnTo>
                <a:close/>
                <a:moveTo>
                  <a:pt x="1223" y="758"/>
                </a:moveTo>
                <a:lnTo>
                  <a:pt x="1223" y="758"/>
                </a:lnTo>
                <a:lnTo>
                  <a:pt x="1245" y="725"/>
                </a:lnTo>
                <a:lnTo>
                  <a:pt x="1267" y="692"/>
                </a:lnTo>
                <a:lnTo>
                  <a:pt x="1291" y="658"/>
                </a:lnTo>
                <a:lnTo>
                  <a:pt x="1304" y="642"/>
                </a:lnTo>
                <a:lnTo>
                  <a:pt x="1318" y="627"/>
                </a:lnTo>
                <a:lnTo>
                  <a:pt x="1318" y="627"/>
                </a:lnTo>
                <a:lnTo>
                  <a:pt x="1319" y="625"/>
                </a:lnTo>
                <a:lnTo>
                  <a:pt x="1321" y="627"/>
                </a:lnTo>
                <a:lnTo>
                  <a:pt x="1322" y="631"/>
                </a:lnTo>
                <a:lnTo>
                  <a:pt x="1322" y="637"/>
                </a:lnTo>
                <a:lnTo>
                  <a:pt x="1321" y="641"/>
                </a:lnTo>
                <a:lnTo>
                  <a:pt x="1321" y="641"/>
                </a:lnTo>
                <a:lnTo>
                  <a:pt x="1272" y="720"/>
                </a:lnTo>
                <a:lnTo>
                  <a:pt x="1246" y="759"/>
                </a:lnTo>
                <a:lnTo>
                  <a:pt x="1220" y="796"/>
                </a:lnTo>
                <a:lnTo>
                  <a:pt x="1220" y="796"/>
                </a:lnTo>
                <a:lnTo>
                  <a:pt x="1215" y="787"/>
                </a:lnTo>
                <a:lnTo>
                  <a:pt x="1215" y="777"/>
                </a:lnTo>
                <a:lnTo>
                  <a:pt x="1217" y="767"/>
                </a:lnTo>
                <a:lnTo>
                  <a:pt x="1223" y="758"/>
                </a:lnTo>
                <a:lnTo>
                  <a:pt x="1223" y="758"/>
                </a:lnTo>
                <a:close/>
                <a:moveTo>
                  <a:pt x="1329" y="648"/>
                </a:moveTo>
                <a:lnTo>
                  <a:pt x="1329" y="648"/>
                </a:lnTo>
                <a:lnTo>
                  <a:pt x="1334" y="649"/>
                </a:lnTo>
                <a:lnTo>
                  <a:pt x="1339" y="648"/>
                </a:lnTo>
                <a:lnTo>
                  <a:pt x="1348" y="644"/>
                </a:lnTo>
                <a:lnTo>
                  <a:pt x="1366" y="632"/>
                </a:lnTo>
                <a:lnTo>
                  <a:pt x="1366" y="632"/>
                </a:lnTo>
                <a:lnTo>
                  <a:pt x="1343" y="662"/>
                </a:lnTo>
                <a:lnTo>
                  <a:pt x="1321" y="694"/>
                </a:lnTo>
                <a:lnTo>
                  <a:pt x="1300" y="727"/>
                </a:lnTo>
                <a:lnTo>
                  <a:pt x="1282" y="759"/>
                </a:lnTo>
                <a:lnTo>
                  <a:pt x="1282" y="759"/>
                </a:lnTo>
                <a:lnTo>
                  <a:pt x="1304" y="701"/>
                </a:lnTo>
                <a:lnTo>
                  <a:pt x="1317" y="673"/>
                </a:lnTo>
                <a:lnTo>
                  <a:pt x="1329" y="648"/>
                </a:lnTo>
                <a:lnTo>
                  <a:pt x="1329" y="648"/>
                </a:lnTo>
                <a:close/>
                <a:moveTo>
                  <a:pt x="1234" y="803"/>
                </a:moveTo>
                <a:lnTo>
                  <a:pt x="1234" y="803"/>
                </a:lnTo>
                <a:lnTo>
                  <a:pt x="1258" y="766"/>
                </a:lnTo>
                <a:lnTo>
                  <a:pt x="1269" y="748"/>
                </a:lnTo>
                <a:lnTo>
                  <a:pt x="1280" y="729"/>
                </a:lnTo>
                <a:lnTo>
                  <a:pt x="1280" y="729"/>
                </a:lnTo>
                <a:lnTo>
                  <a:pt x="1282" y="731"/>
                </a:lnTo>
                <a:lnTo>
                  <a:pt x="1282" y="732"/>
                </a:lnTo>
                <a:lnTo>
                  <a:pt x="1282" y="732"/>
                </a:lnTo>
                <a:lnTo>
                  <a:pt x="1282" y="732"/>
                </a:lnTo>
                <a:lnTo>
                  <a:pt x="1272" y="752"/>
                </a:lnTo>
                <a:lnTo>
                  <a:pt x="1260" y="772"/>
                </a:lnTo>
                <a:lnTo>
                  <a:pt x="1255" y="780"/>
                </a:lnTo>
                <a:lnTo>
                  <a:pt x="1248" y="790"/>
                </a:lnTo>
                <a:lnTo>
                  <a:pt x="1241" y="797"/>
                </a:lnTo>
                <a:lnTo>
                  <a:pt x="1234" y="803"/>
                </a:lnTo>
                <a:lnTo>
                  <a:pt x="1234" y="803"/>
                </a:lnTo>
                <a:close/>
                <a:moveTo>
                  <a:pt x="1279" y="772"/>
                </a:moveTo>
                <a:lnTo>
                  <a:pt x="1279" y="772"/>
                </a:lnTo>
                <a:lnTo>
                  <a:pt x="1321" y="708"/>
                </a:lnTo>
                <a:lnTo>
                  <a:pt x="1342" y="676"/>
                </a:lnTo>
                <a:lnTo>
                  <a:pt x="1366" y="647"/>
                </a:lnTo>
                <a:lnTo>
                  <a:pt x="1366" y="647"/>
                </a:lnTo>
                <a:lnTo>
                  <a:pt x="1367" y="652"/>
                </a:lnTo>
                <a:lnTo>
                  <a:pt x="1367" y="655"/>
                </a:lnTo>
                <a:lnTo>
                  <a:pt x="1367" y="656"/>
                </a:lnTo>
                <a:lnTo>
                  <a:pt x="1367" y="656"/>
                </a:lnTo>
                <a:lnTo>
                  <a:pt x="1353" y="675"/>
                </a:lnTo>
                <a:lnTo>
                  <a:pt x="1339" y="696"/>
                </a:lnTo>
                <a:lnTo>
                  <a:pt x="1312" y="742"/>
                </a:lnTo>
                <a:lnTo>
                  <a:pt x="1312" y="742"/>
                </a:lnTo>
                <a:lnTo>
                  <a:pt x="1308" y="752"/>
                </a:lnTo>
                <a:lnTo>
                  <a:pt x="1305" y="756"/>
                </a:lnTo>
                <a:lnTo>
                  <a:pt x="1301" y="762"/>
                </a:lnTo>
                <a:lnTo>
                  <a:pt x="1297" y="766"/>
                </a:lnTo>
                <a:lnTo>
                  <a:pt x="1291" y="769"/>
                </a:lnTo>
                <a:lnTo>
                  <a:pt x="1286" y="772"/>
                </a:lnTo>
                <a:lnTo>
                  <a:pt x="1279" y="772"/>
                </a:lnTo>
                <a:lnTo>
                  <a:pt x="1279" y="772"/>
                </a:lnTo>
                <a:close/>
                <a:moveTo>
                  <a:pt x="1353" y="687"/>
                </a:moveTo>
                <a:lnTo>
                  <a:pt x="1353" y="687"/>
                </a:lnTo>
                <a:lnTo>
                  <a:pt x="1352" y="696"/>
                </a:lnTo>
                <a:lnTo>
                  <a:pt x="1349" y="703"/>
                </a:lnTo>
                <a:lnTo>
                  <a:pt x="1341" y="715"/>
                </a:lnTo>
                <a:lnTo>
                  <a:pt x="1341" y="715"/>
                </a:lnTo>
                <a:lnTo>
                  <a:pt x="1341" y="708"/>
                </a:lnTo>
                <a:lnTo>
                  <a:pt x="1345" y="700"/>
                </a:lnTo>
                <a:lnTo>
                  <a:pt x="1349" y="694"/>
                </a:lnTo>
                <a:lnTo>
                  <a:pt x="1353" y="687"/>
                </a:lnTo>
                <a:lnTo>
                  <a:pt x="1353" y="687"/>
                </a:lnTo>
                <a:close/>
                <a:moveTo>
                  <a:pt x="1332" y="744"/>
                </a:moveTo>
                <a:lnTo>
                  <a:pt x="1332" y="744"/>
                </a:lnTo>
                <a:lnTo>
                  <a:pt x="1353" y="707"/>
                </a:lnTo>
                <a:lnTo>
                  <a:pt x="1376" y="670"/>
                </a:lnTo>
                <a:lnTo>
                  <a:pt x="1423" y="599"/>
                </a:lnTo>
                <a:lnTo>
                  <a:pt x="1423" y="599"/>
                </a:lnTo>
                <a:lnTo>
                  <a:pt x="1425" y="603"/>
                </a:lnTo>
                <a:lnTo>
                  <a:pt x="1423" y="609"/>
                </a:lnTo>
                <a:lnTo>
                  <a:pt x="1422" y="611"/>
                </a:lnTo>
                <a:lnTo>
                  <a:pt x="1419" y="616"/>
                </a:lnTo>
                <a:lnTo>
                  <a:pt x="1415" y="623"/>
                </a:lnTo>
                <a:lnTo>
                  <a:pt x="1412" y="627"/>
                </a:lnTo>
                <a:lnTo>
                  <a:pt x="1411" y="631"/>
                </a:lnTo>
                <a:lnTo>
                  <a:pt x="1412" y="634"/>
                </a:lnTo>
                <a:lnTo>
                  <a:pt x="1412" y="634"/>
                </a:lnTo>
                <a:lnTo>
                  <a:pt x="1409" y="638"/>
                </a:lnTo>
                <a:lnTo>
                  <a:pt x="1408" y="642"/>
                </a:lnTo>
                <a:lnTo>
                  <a:pt x="1407" y="647"/>
                </a:lnTo>
                <a:lnTo>
                  <a:pt x="1405" y="651"/>
                </a:lnTo>
                <a:lnTo>
                  <a:pt x="1405" y="651"/>
                </a:lnTo>
                <a:lnTo>
                  <a:pt x="1405" y="652"/>
                </a:lnTo>
                <a:lnTo>
                  <a:pt x="1405" y="652"/>
                </a:lnTo>
                <a:lnTo>
                  <a:pt x="1405" y="652"/>
                </a:lnTo>
                <a:lnTo>
                  <a:pt x="1397" y="663"/>
                </a:lnTo>
                <a:lnTo>
                  <a:pt x="1388" y="676"/>
                </a:lnTo>
                <a:lnTo>
                  <a:pt x="1373" y="701"/>
                </a:lnTo>
                <a:lnTo>
                  <a:pt x="1364" y="714"/>
                </a:lnTo>
                <a:lnTo>
                  <a:pt x="1355" y="725"/>
                </a:lnTo>
                <a:lnTo>
                  <a:pt x="1345" y="735"/>
                </a:lnTo>
                <a:lnTo>
                  <a:pt x="1332" y="744"/>
                </a:lnTo>
                <a:lnTo>
                  <a:pt x="1332" y="744"/>
                </a:lnTo>
                <a:close/>
                <a:moveTo>
                  <a:pt x="1369" y="666"/>
                </a:moveTo>
                <a:lnTo>
                  <a:pt x="1369" y="666"/>
                </a:lnTo>
                <a:lnTo>
                  <a:pt x="1370" y="663"/>
                </a:lnTo>
                <a:lnTo>
                  <a:pt x="1371" y="659"/>
                </a:lnTo>
                <a:lnTo>
                  <a:pt x="1374" y="655"/>
                </a:lnTo>
                <a:lnTo>
                  <a:pt x="1376" y="651"/>
                </a:lnTo>
                <a:lnTo>
                  <a:pt x="1376" y="651"/>
                </a:lnTo>
                <a:lnTo>
                  <a:pt x="1378" y="637"/>
                </a:lnTo>
                <a:lnTo>
                  <a:pt x="1380" y="630"/>
                </a:lnTo>
                <a:lnTo>
                  <a:pt x="1384" y="624"/>
                </a:lnTo>
                <a:lnTo>
                  <a:pt x="1387" y="618"/>
                </a:lnTo>
                <a:lnTo>
                  <a:pt x="1393" y="614"/>
                </a:lnTo>
                <a:lnTo>
                  <a:pt x="1400" y="611"/>
                </a:lnTo>
                <a:lnTo>
                  <a:pt x="1407" y="610"/>
                </a:lnTo>
                <a:lnTo>
                  <a:pt x="1369" y="666"/>
                </a:lnTo>
                <a:close/>
                <a:moveTo>
                  <a:pt x="1460" y="571"/>
                </a:moveTo>
                <a:lnTo>
                  <a:pt x="1460" y="571"/>
                </a:lnTo>
                <a:lnTo>
                  <a:pt x="1461" y="569"/>
                </a:lnTo>
                <a:lnTo>
                  <a:pt x="1464" y="569"/>
                </a:lnTo>
                <a:lnTo>
                  <a:pt x="1464" y="569"/>
                </a:lnTo>
                <a:lnTo>
                  <a:pt x="1454" y="586"/>
                </a:lnTo>
                <a:lnTo>
                  <a:pt x="1443" y="603"/>
                </a:lnTo>
                <a:lnTo>
                  <a:pt x="1421" y="634"/>
                </a:lnTo>
                <a:lnTo>
                  <a:pt x="1421" y="634"/>
                </a:lnTo>
                <a:lnTo>
                  <a:pt x="1426" y="614"/>
                </a:lnTo>
                <a:lnTo>
                  <a:pt x="1429" y="604"/>
                </a:lnTo>
                <a:lnTo>
                  <a:pt x="1433" y="596"/>
                </a:lnTo>
                <a:lnTo>
                  <a:pt x="1439" y="588"/>
                </a:lnTo>
                <a:lnTo>
                  <a:pt x="1445" y="581"/>
                </a:lnTo>
                <a:lnTo>
                  <a:pt x="1452" y="575"/>
                </a:lnTo>
                <a:lnTo>
                  <a:pt x="1460" y="571"/>
                </a:lnTo>
                <a:lnTo>
                  <a:pt x="1460" y="571"/>
                </a:lnTo>
                <a:close/>
                <a:moveTo>
                  <a:pt x="1383" y="707"/>
                </a:moveTo>
                <a:lnTo>
                  <a:pt x="1463" y="586"/>
                </a:lnTo>
                <a:lnTo>
                  <a:pt x="1467" y="593"/>
                </a:lnTo>
                <a:lnTo>
                  <a:pt x="1467" y="593"/>
                </a:lnTo>
                <a:lnTo>
                  <a:pt x="1440" y="637"/>
                </a:lnTo>
                <a:lnTo>
                  <a:pt x="1428" y="659"/>
                </a:lnTo>
                <a:lnTo>
                  <a:pt x="1416" y="683"/>
                </a:lnTo>
                <a:lnTo>
                  <a:pt x="1416" y="683"/>
                </a:lnTo>
                <a:lnTo>
                  <a:pt x="1411" y="689"/>
                </a:lnTo>
                <a:lnTo>
                  <a:pt x="1401" y="697"/>
                </a:lnTo>
                <a:lnTo>
                  <a:pt x="1390" y="704"/>
                </a:lnTo>
                <a:lnTo>
                  <a:pt x="1386" y="707"/>
                </a:lnTo>
                <a:lnTo>
                  <a:pt x="1383" y="707"/>
                </a:lnTo>
                <a:lnTo>
                  <a:pt x="1383" y="707"/>
                </a:lnTo>
                <a:close/>
                <a:moveTo>
                  <a:pt x="1539" y="523"/>
                </a:moveTo>
                <a:lnTo>
                  <a:pt x="1539" y="523"/>
                </a:lnTo>
                <a:lnTo>
                  <a:pt x="1529" y="541"/>
                </a:lnTo>
                <a:lnTo>
                  <a:pt x="1519" y="559"/>
                </a:lnTo>
                <a:lnTo>
                  <a:pt x="1519" y="559"/>
                </a:lnTo>
                <a:lnTo>
                  <a:pt x="1501" y="595"/>
                </a:lnTo>
                <a:lnTo>
                  <a:pt x="1491" y="613"/>
                </a:lnTo>
                <a:lnTo>
                  <a:pt x="1481" y="630"/>
                </a:lnTo>
                <a:lnTo>
                  <a:pt x="1470" y="647"/>
                </a:lnTo>
                <a:lnTo>
                  <a:pt x="1457" y="662"/>
                </a:lnTo>
                <a:lnTo>
                  <a:pt x="1449" y="668"/>
                </a:lnTo>
                <a:lnTo>
                  <a:pt x="1442" y="673"/>
                </a:lnTo>
                <a:lnTo>
                  <a:pt x="1433" y="679"/>
                </a:lnTo>
                <a:lnTo>
                  <a:pt x="1423" y="683"/>
                </a:lnTo>
                <a:lnTo>
                  <a:pt x="1423" y="683"/>
                </a:lnTo>
                <a:lnTo>
                  <a:pt x="1436" y="661"/>
                </a:lnTo>
                <a:lnTo>
                  <a:pt x="1450" y="640"/>
                </a:lnTo>
                <a:lnTo>
                  <a:pt x="1480" y="599"/>
                </a:lnTo>
                <a:lnTo>
                  <a:pt x="1509" y="561"/>
                </a:lnTo>
                <a:lnTo>
                  <a:pt x="1539" y="523"/>
                </a:lnTo>
                <a:lnTo>
                  <a:pt x="1539" y="523"/>
                </a:lnTo>
                <a:close/>
                <a:moveTo>
                  <a:pt x="1473" y="569"/>
                </a:moveTo>
                <a:lnTo>
                  <a:pt x="1473" y="569"/>
                </a:lnTo>
                <a:lnTo>
                  <a:pt x="1477" y="566"/>
                </a:lnTo>
                <a:lnTo>
                  <a:pt x="1480" y="562"/>
                </a:lnTo>
                <a:lnTo>
                  <a:pt x="1482" y="558"/>
                </a:lnTo>
                <a:lnTo>
                  <a:pt x="1484" y="558"/>
                </a:lnTo>
                <a:lnTo>
                  <a:pt x="1487" y="558"/>
                </a:lnTo>
                <a:lnTo>
                  <a:pt x="1487" y="558"/>
                </a:lnTo>
                <a:lnTo>
                  <a:pt x="1482" y="564"/>
                </a:lnTo>
                <a:lnTo>
                  <a:pt x="1481" y="566"/>
                </a:lnTo>
                <a:lnTo>
                  <a:pt x="1482" y="571"/>
                </a:lnTo>
                <a:lnTo>
                  <a:pt x="1482" y="571"/>
                </a:lnTo>
                <a:lnTo>
                  <a:pt x="1484" y="565"/>
                </a:lnTo>
                <a:lnTo>
                  <a:pt x="1487" y="559"/>
                </a:lnTo>
                <a:lnTo>
                  <a:pt x="1494" y="550"/>
                </a:lnTo>
                <a:lnTo>
                  <a:pt x="1504" y="543"/>
                </a:lnTo>
                <a:lnTo>
                  <a:pt x="1515" y="538"/>
                </a:lnTo>
                <a:lnTo>
                  <a:pt x="1515" y="538"/>
                </a:lnTo>
                <a:lnTo>
                  <a:pt x="1506" y="551"/>
                </a:lnTo>
                <a:lnTo>
                  <a:pt x="1497" y="566"/>
                </a:lnTo>
                <a:lnTo>
                  <a:pt x="1484" y="582"/>
                </a:lnTo>
                <a:lnTo>
                  <a:pt x="1473" y="595"/>
                </a:lnTo>
                <a:lnTo>
                  <a:pt x="1473" y="595"/>
                </a:lnTo>
                <a:lnTo>
                  <a:pt x="1473" y="593"/>
                </a:lnTo>
                <a:lnTo>
                  <a:pt x="1471" y="593"/>
                </a:lnTo>
                <a:lnTo>
                  <a:pt x="1471" y="593"/>
                </a:lnTo>
                <a:lnTo>
                  <a:pt x="1474" y="586"/>
                </a:lnTo>
                <a:lnTo>
                  <a:pt x="1480" y="578"/>
                </a:lnTo>
                <a:lnTo>
                  <a:pt x="1481" y="573"/>
                </a:lnTo>
                <a:lnTo>
                  <a:pt x="1480" y="571"/>
                </a:lnTo>
                <a:lnTo>
                  <a:pt x="1478" y="569"/>
                </a:lnTo>
                <a:lnTo>
                  <a:pt x="1473" y="569"/>
                </a:lnTo>
                <a:lnTo>
                  <a:pt x="1473" y="569"/>
                </a:lnTo>
                <a:close/>
                <a:moveTo>
                  <a:pt x="1578" y="492"/>
                </a:moveTo>
                <a:lnTo>
                  <a:pt x="1522" y="569"/>
                </a:lnTo>
                <a:lnTo>
                  <a:pt x="1522" y="569"/>
                </a:lnTo>
                <a:lnTo>
                  <a:pt x="1527" y="558"/>
                </a:lnTo>
                <a:lnTo>
                  <a:pt x="1533" y="547"/>
                </a:lnTo>
                <a:lnTo>
                  <a:pt x="1546" y="526"/>
                </a:lnTo>
                <a:lnTo>
                  <a:pt x="1551" y="514"/>
                </a:lnTo>
                <a:lnTo>
                  <a:pt x="1560" y="506"/>
                </a:lnTo>
                <a:lnTo>
                  <a:pt x="1568" y="498"/>
                </a:lnTo>
                <a:lnTo>
                  <a:pt x="1578" y="492"/>
                </a:lnTo>
                <a:lnTo>
                  <a:pt x="1578" y="492"/>
                </a:lnTo>
                <a:close/>
                <a:moveTo>
                  <a:pt x="1438" y="690"/>
                </a:moveTo>
                <a:lnTo>
                  <a:pt x="1532" y="628"/>
                </a:lnTo>
                <a:lnTo>
                  <a:pt x="1532" y="628"/>
                </a:lnTo>
                <a:lnTo>
                  <a:pt x="1509" y="644"/>
                </a:lnTo>
                <a:lnTo>
                  <a:pt x="1485" y="661"/>
                </a:lnTo>
                <a:lnTo>
                  <a:pt x="1438" y="690"/>
                </a:lnTo>
                <a:lnTo>
                  <a:pt x="1438" y="690"/>
                </a:lnTo>
                <a:close/>
                <a:moveTo>
                  <a:pt x="1487" y="641"/>
                </a:moveTo>
                <a:lnTo>
                  <a:pt x="1487" y="641"/>
                </a:lnTo>
                <a:lnTo>
                  <a:pt x="1495" y="630"/>
                </a:lnTo>
                <a:lnTo>
                  <a:pt x="1502" y="617"/>
                </a:lnTo>
                <a:lnTo>
                  <a:pt x="1508" y="603"/>
                </a:lnTo>
                <a:lnTo>
                  <a:pt x="1512" y="588"/>
                </a:lnTo>
                <a:lnTo>
                  <a:pt x="1515" y="600"/>
                </a:lnTo>
                <a:lnTo>
                  <a:pt x="1515" y="600"/>
                </a:lnTo>
                <a:lnTo>
                  <a:pt x="1523" y="583"/>
                </a:lnTo>
                <a:lnTo>
                  <a:pt x="1533" y="566"/>
                </a:lnTo>
                <a:lnTo>
                  <a:pt x="1554" y="534"/>
                </a:lnTo>
                <a:lnTo>
                  <a:pt x="1577" y="503"/>
                </a:lnTo>
                <a:lnTo>
                  <a:pt x="1602" y="472"/>
                </a:lnTo>
                <a:lnTo>
                  <a:pt x="1602" y="472"/>
                </a:lnTo>
                <a:lnTo>
                  <a:pt x="1602" y="481"/>
                </a:lnTo>
                <a:lnTo>
                  <a:pt x="1599" y="486"/>
                </a:lnTo>
                <a:lnTo>
                  <a:pt x="1593" y="496"/>
                </a:lnTo>
                <a:lnTo>
                  <a:pt x="1591" y="502"/>
                </a:lnTo>
                <a:lnTo>
                  <a:pt x="1589" y="506"/>
                </a:lnTo>
                <a:lnTo>
                  <a:pt x="1591" y="512"/>
                </a:lnTo>
                <a:lnTo>
                  <a:pt x="1593" y="519"/>
                </a:lnTo>
                <a:lnTo>
                  <a:pt x="1593" y="519"/>
                </a:lnTo>
                <a:lnTo>
                  <a:pt x="1601" y="496"/>
                </a:lnTo>
                <a:lnTo>
                  <a:pt x="1605" y="485"/>
                </a:lnTo>
                <a:lnTo>
                  <a:pt x="1609" y="477"/>
                </a:lnTo>
                <a:lnTo>
                  <a:pt x="1616" y="468"/>
                </a:lnTo>
                <a:lnTo>
                  <a:pt x="1623" y="461"/>
                </a:lnTo>
                <a:lnTo>
                  <a:pt x="1631" y="455"/>
                </a:lnTo>
                <a:lnTo>
                  <a:pt x="1641" y="453"/>
                </a:lnTo>
                <a:lnTo>
                  <a:pt x="1641" y="453"/>
                </a:lnTo>
                <a:lnTo>
                  <a:pt x="1644" y="451"/>
                </a:lnTo>
                <a:lnTo>
                  <a:pt x="1645" y="450"/>
                </a:lnTo>
                <a:lnTo>
                  <a:pt x="1647" y="448"/>
                </a:lnTo>
                <a:lnTo>
                  <a:pt x="1650" y="448"/>
                </a:lnTo>
                <a:lnTo>
                  <a:pt x="1585" y="533"/>
                </a:lnTo>
                <a:lnTo>
                  <a:pt x="1582" y="530"/>
                </a:lnTo>
                <a:lnTo>
                  <a:pt x="1582" y="530"/>
                </a:lnTo>
                <a:lnTo>
                  <a:pt x="1568" y="547"/>
                </a:lnTo>
                <a:lnTo>
                  <a:pt x="1554" y="568"/>
                </a:lnTo>
                <a:lnTo>
                  <a:pt x="1542" y="590"/>
                </a:lnTo>
                <a:lnTo>
                  <a:pt x="1533" y="611"/>
                </a:lnTo>
                <a:lnTo>
                  <a:pt x="1533" y="611"/>
                </a:lnTo>
                <a:lnTo>
                  <a:pt x="1530" y="616"/>
                </a:lnTo>
                <a:lnTo>
                  <a:pt x="1526" y="620"/>
                </a:lnTo>
                <a:lnTo>
                  <a:pt x="1515" y="628"/>
                </a:lnTo>
                <a:lnTo>
                  <a:pt x="1487" y="641"/>
                </a:lnTo>
                <a:lnTo>
                  <a:pt x="1487" y="641"/>
                </a:lnTo>
                <a:close/>
                <a:moveTo>
                  <a:pt x="1557" y="597"/>
                </a:moveTo>
                <a:lnTo>
                  <a:pt x="1577" y="555"/>
                </a:lnTo>
                <a:lnTo>
                  <a:pt x="1577" y="555"/>
                </a:lnTo>
                <a:lnTo>
                  <a:pt x="1577" y="551"/>
                </a:lnTo>
                <a:lnTo>
                  <a:pt x="1578" y="547"/>
                </a:lnTo>
                <a:lnTo>
                  <a:pt x="1582" y="538"/>
                </a:lnTo>
                <a:lnTo>
                  <a:pt x="1582" y="538"/>
                </a:lnTo>
                <a:lnTo>
                  <a:pt x="1582" y="544"/>
                </a:lnTo>
                <a:lnTo>
                  <a:pt x="1581" y="548"/>
                </a:lnTo>
                <a:lnTo>
                  <a:pt x="1577" y="555"/>
                </a:lnTo>
                <a:lnTo>
                  <a:pt x="1648" y="461"/>
                </a:lnTo>
                <a:lnTo>
                  <a:pt x="1648" y="461"/>
                </a:lnTo>
                <a:lnTo>
                  <a:pt x="1641" y="477"/>
                </a:lnTo>
                <a:lnTo>
                  <a:pt x="1633" y="491"/>
                </a:lnTo>
                <a:lnTo>
                  <a:pt x="1616" y="520"/>
                </a:lnTo>
                <a:lnTo>
                  <a:pt x="1599" y="548"/>
                </a:lnTo>
                <a:lnTo>
                  <a:pt x="1591" y="564"/>
                </a:lnTo>
                <a:lnTo>
                  <a:pt x="1584" y="579"/>
                </a:lnTo>
                <a:lnTo>
                  <a:pt x="1584" y="579"/>
                </a:lnTo>
                <a:lnTo>
                  <a:pt x="1579" y="583"/>
                </a:lnTo>
                <a:lnTo>
                  <a:pt x="1572" y="589"/>
                </a:lnTo>
                <a:lnTo>
                  <a:pt x="1557" y="597"/>
                </a:lnTo>
                <a:lnTo>
                  <a:pt x="1557" y="597"/>
                </a:lnTo>
                <a:close/>
                <a:moveTo>
                  <a:pt x="1606" y="562"/>
                </a:moveTo>
                <a:lnTo>
                  <a:pt x="1606" y="562"/>
                </a:lnTo>
                <a:lnTo>
                  <a:pt x="1610" y="550"/>
                </a:lnTo>
                <a:lnTo>
                  <a:pt x="1616" y="538"/>
                </a:lnTo>
                <a:lnTo>
                  <a:pt x="1622" y="527"/>
                </a:lnTo>
                <a:lnTo>
                  <a:pt x="1629" y="516"/>
                </a:lnTo>
                <a:lnTo>
                  <a:pt x="1629" y="524"/>
                </a:lnTo>
                <a:lnTo>
                  <a:pt x="1629" y="524"/>
                </a:lnTo>
                <a:lnTo>
                  <a:pt x="1650" y="491"/>
                </a:lnTo>
                <a:lnTo>
                  <a:pt x="1672" y="458"/>
                </a:lnTo>
                <a:lnTo>
                  <a:pt x="1695" y="429"/>
                </a:lnTo>
                <a:lnTo>
                  <a:pt x="1719" y="401"/>
                </a:lnTo>
                <a:lnTo>
                  <a:pt x="1719" y="401"/>
                </a:lnTo>
                <a:lnTo>
                  <a:pt x="1717" y="405"/>
                </a:lnTo>
                <a:lnTo>
                  <a:pt x="1716" y="409"/>
                </a:lnTo>
                <a:lnTo>
                  <a:pt x="1712" y="419"/>
                </a:lnTo>
                <a:lnTo>
                  <a:pt x="1712" y="419"/>
                </a:lnTo>
                <a:lnTo>
                  <a:pt x="1692" y="461"/>
                </a:lnTo>
                <a:lnTo>
                  <a:pt x="1671" y="505"/>
                </a:lnTo>
                <a:lnTo>
                  <a:pt x="1671" y="505"/>
                </a:lnTo>
                <a:lnTo>
                  <a:pt x="1665" y="514"/>
                </a:lnTo>
                <a:lnTo>
                  <a:pt x="1660" y="524"/>
                </a:lnTo>
                <a:lnTo>
                  <a:pt x="1653" y="533"/>
                </a:lnTo>
                <a:lnTo>
                  <a:pt x="1644" y="541"/>
                </a:lnTo>
                <a:lnTo>
                  <a:pt x="1636" y="548"/>
                </a:lnTo>
                <a:lnTo>
                  <a:pt x="1627" y="554"/>
                </a:lnTo>
                <a:lnTo>
                  <a:pt x="1617" y="558"/>
                </a:lnTo>
                <a:lnTo>
                  <a:pt x="1606" y="562"/>
                </a:lnTo>
                <a:lnTo>
                  <a:pt x="1606" y="562"/>
                </a:lnTo>
                <a:close/>
                <a:moveTo>
                  <a:pt x="1667" y="439"/>
                </a:moveTo>
                <a:lnTo>
                  <a:pt x="1667" y="439"/>
                </a:lnTo>
                <a:lnTo>
                  <a:pt x="1672" y="434"/>
                </a:lnTo>
                <a:lnTo>
                  <a:pt x="1678" y="430"/>
                </a:lnTo>
                <a:lnTo>
                  <a:pt x="1683" y="425"/>
                </a:lnTo>
                <a:lnTo>
                  <a:pt x="1690" y="422"/>
                </a:lnTo>
                <a:lnTo>
                  <a:pt x="1661" y="461"/>
                </a:lnTo>
                <a:lnTo>
                  <a:pt x="1661" y="461"/>
                </a:lnTo>
                <a:lnTo>
                  <a:pt x="1662" y="458"/>
                </a:lnTo>
                <a:lnTo>
                  <a:pt x="1662" y="455"/>
                </a:lnTo>
                <a:lnTo>
                  <a:pt x="1661" y="450"/>
                </a:lnTo>
                <a:lnTo>
                  <a:pt x="1661" y="447"/>
                </a:lnTo>
                <a:lnTo>
                  <a:pt x="1661" y="444"/>
                </a:lnTo>
                <a:lnTo>
                  <a:pt x="1662" y="441"/>
                </a:lnTo>
                <a:lnTo>
                  <a:pt x="1667" y="439"/>
                </a:lnTo>
                <a:lnTo>
                  <a:pt x="1667" y="439"/>
                </a:lnTo>
                <a:close/>
                <a:moveTo>
                  <a:pt x="1765" y="370"/>
                </a:moveTo>
                <a:lnTo>
                  <a:pt x="1706" y="444"/>
                </a:lnTo>
                <a:lnTo>
                  <a:pt x="1706" y="444"/>
                </a:lnTo>
                <a:lnTo>
                  <a:pt x="1706" y="443"/>
                </a:lnTo>
                <a:lnTo>
                  <a:pt x="1707" y="440"/>
                </a:lnTo>
                <a:lnTo>
                  <a:pt x="1709" y="437"/>
                </a:lnTo>
                <a:lnTo>
                  <a:pt x="1709" y="437"/>
                </a:lnTo>
                <a:lnTo>
                  <a:pt x="1719" y="416"/>
                </a:lnTo>
                <a:lnTo>
                  <a:pt x="1724" y="405"/>
                </a:lnTo>
                <a:lnTo>
                  <a:pt x="1730" y="395"/>
                </a:lnTo>
                <a:lnTo>
                  <a:pt x="1738" y="387"/>
                </a:lnTo>
                <a:lnTo>
                  <a:pt x="1745" y="378"/>
                </a:lnTo>
                <a:lnTo>
                  <a:pt x="1755" y="373"/>
                </a:lnTo>
                <a:lnTo>
                  <a:pt x="1766" y="368"/>
                </a:lnTo>
                <a:lnTo>
                  <a:pt x="1766" y="368"/>
                </a:lnTo>
                <a:lnTo>
                  <a:pt x="1765" y="370"/>
                </a:lnTo>
                <a:lnTo>
                  <a:pt x="1765" y="370"/>
                </a:lnTo>
                <a:close/>
                <a:moveTo>
                  <a:pt x="1668" y="526"/>
                </a:moveTo>
                <a:lnTo>
                  <a:pt x="1668" y="526"/>
                </a:lnTo>
                <a:lnTo>
                  <a:pt x="1679" y="503"/>
                </a:lnTo>
                <a:lnTo>
                  <a:pt x="1692" y="482"/>
                </a:lnTo>
                <a:lnTo>
                  <a:pt x="1705" y="462"/>
                </a:lnTo>
                <a:lnTo>
                  <a:pt x="1717" y="443"/>
                </a:lnTo>
                <a:lnTo>
                  <a:pt x="1745" y="406"/>
                </a:lnTo>
                <a:lnTo>
                  <a:pt x="1775" y="373"/>
                </a:lnTo>
                <a:lnTo>
                  <a:pt x="1775" y="373"/>
                </a:lnTo>
                <a:lnTo>
                  <a:pt x="1779" y="370"/>
                </a:lnTo>
                <a:lnTo>
                  <a:pt x="1709" y="500"/>
                </a:lnTo>
                <a:lnTo>
                  <a:pt x="1709" y="500"/>
                </a:lnTo>
                <a:lnTo>
                  <a:pt x="1706" y="503"/>
                </a:lnTo>
                <a:lnTo>
                  <a:pt x="1703" y="507"/>
                </a:lnTo>
                <a:lnTo>
                  <a:pt x="1692" y="513"/>
                </a:lnTo>
                <a:lnTo>
                  <a:pt x="1681" y="519"/>
                </a:lnTo>
                <a:lnTo>
                  <a:pt x="1668" y="526"/>
                </a:lnTo>
                <a:lnTo>
                  <a:pt x="1668" y="526"/>
                </a:lnTo>
                <a:close/>
                <a:moveTo>
                  <a:pt x="1761" y="465"/>
                </a:moveTo>
                <a:lnTo>
                  <a:pt x="1761" y="465"/>
                </a:lnTo>
                <a:lnTo>
                  <a:pt x="1758" y="469"/>
                </a:lnTo>
                <a:lnTo>
                  <a:pt x="1755" y="472"/>
                </a:lnTo>
                <a:lnTo>
                  <a:pt x="1745" y="478"/>
                </a:lnTo>
                <a:lnTo>
                  <a:pt x="1735" y="484"/>
                </a:lnTo>
                <a:lnTo>
                  <a:pt x="1726" y="491"/>
                </a:lnTo>
                <a:lnTo>
                  <a:pt x="1726" y="491"/>
                </a:lnTo>
                <a:lnTo>
                  <a:pt x="1747" y="451"/>
                </a:lnTo>
                <a:lnTo>
                  <a:pt x="1768" y="413"/>
                </a:lnTo>
                <a:lnTo>
                  <a:pt x="1792" y="378"/>
                </a:lnTo>
                <a:lnTo>
                  <a:pt x="1816" y="344"/>
                </a:lnTo>
                <a:lnTo>
                  <a:pt x="1816" y="344"/>
                </a:lnTo>
                <a:lnTo>
                  <a:pt x="1821" y="337"/>
                </a:lnTo>
                <a:lnTo>
                  <a:pt x="1821" y="337"/>
                </a:lnTo>
                <a:lnTo>
                  <a:pt x="1792" y="405"/>
                </a:lnTo>
                <a:lnTo>
                  <a:pt x="1776" y="437"/>
                </a:lnTo>
                <a:lnTo>
                  <a:pt x="1761" y="465"/>
                </a:lnTo>
                <a:lnTo>
                  <a:pt x="1761" y="465"/>
                </a:lnTo>
                <a:close/>
                <a:moveTo>
                  <a:pt x="1785" y="377"/>
                </a:moveTo>
                <a:lnTo>
                  <a:pt x="1785" y="377"/>
                </a:lnTo>
                <a:lnTo>
                  <a:pt x="1787" y="371"/>
                </a:lnTo>
                <a:lnTo>
                  <a:pt x="1790" y="366"/>
                </a:lnTo>
                <a:lnTo>
                  <a:pt x="1794" y="356"/>
                </a:lnTo>
                <a:lnTo>
                  <a:pt x="1796" y="350"/>
                </a:lnTo>
                <a:lnTo>
                  <a:pt x="1800" y="346"/>
                </a:lnTo>
                <a:lnTo>
                  <a:pt x="1804" y="342"/>
                </a:lnTo>
                <a:lnTo>
                  <a:pt x="1810" y="339"/>
                </a:lnTo>
                <a:lnTo>
                  <a:pt x="1810" y="339"/>
                </a:lnTo>
                <a:lnTo>
                  <a:pt x="1803" y="349"/>
                </a:lnTo>
                <a:lnTo>
                  <a:pt x="1797" y="358"/>
                </a:lnTo>
                <a:lnTo>
                  <a:pt x="1792" y="368"/>
                </a:lnTo>
                <a:lnTo>
                  <a:pt x="1785" y="377"/>
                </a:lnTo>
                <a:lnTo>
                  <a:pt x="1785" y="377"/>
                </a:lnTo>
                <a:close/>
                <a:moveTo>
                  <a:pt x="1771" y="475"/>
                </a:moveTo>
                <a:lnTo>
                  <a:pt x="1771" y="475"/>
                </a:lnTo>
                <a:lnTo>
                  <a:pt x="1773" y="471"/>
                </a:lnTo>
                <a:lnTo>
                  <a:pt x="1778" y="468"/>
                </a:lnTo>
                <a:lnTo>
                  <a:pt x="1783" y="467"/>
                </a:lnTo>
                <a:lnTo>
                  <a:pt x="1787" y="462"/>
                </a:lnTo>
                <a:lnTo>
                  <a:pt x="1787" y="462"/>
                </a:lnTo>
                <a:lnTo>
                  <a:pt x="1789" y="465"/>
                </a:lnTo>
                <a:lnTo>
                  <a:pt x="1789" y="467"/>
                </a:lnTo>
                <a:lnTo>
                  <a:pt x="1787" y="468"/>
                </a:lnTo>
                <a:lnTo>
                  <a:pt x="1783" y="471"/>
                </a:lnTo>
                <a:lnTo>
                  <a:pt x="1776" y="474"/>
                </a:lnTo>
                <a:lnTo>
                  <a:pt x="1771" y="475"/>
                </a:lnTo>
                <a:lnTo>
                  <a:pt x="1771" y="475"/>
                </a:lnTo>
                <a:close/>
                <a:moveTo>
                  <a:pt x="1799" y="444"/>
                </a:moveTo>
                <a:lnTo>
                  <a:pt x="1799" y="444"/>
                </a:lnTo>
                <a:lnTo>
                  <a:pt x="1796" y="447"/>
                </a:lnTo>
                <a:lnTo>
                  <a:pt x="1790" y="451"/>
                </a:lnTo>
                <a:lnTo>
                  <a:pt x="1778" y="458"/>
                </a:lnTo>
                <a:lnTo>
                  <a:pt x="1778" y="458"/>
                </a:lnTo>
                <a:lnTo>
                  <a:pt x="1789" y="433"/>
                </a:lnTo>
                <a:lnTo>
                  <a:pt x="1801" y="408"/>
                </a:lnTo>
                <a:lnTo>
                  <a:pt x="1807" y="395"/>
                </a:lnTo>
                <a:lnTo>
                  <a:pt x="1811" y="381"/>
                </a:lnTo>
                <a:lnTo>
                  <a:pt x="1816" y="367"/>
                </a:lnTo>
                <a:lnTo>
                  <a:pt x="1817" y="353"/>
                </a:lnTo>
                <a:lnTo>
                  <a:pt x="1817" y="353"/>
                </a:lnTo>
                <a:lnTo>
                  <a:pt x="1818" y="357"/>
                </a:lnTo>
                <a:lnTo>
                  <a:pt x="1821" y="358"/>
                </a:lnTo>
                <a:lnTo>
                  <a:pt x="1824" y="358"/>
                </a:lnTo>
                <a:lnTo>
                  <a:pt x="1799" y="444"/>
                </a:lnTo>
                <a:close/>
                <a:moveTo>
                  <a:pt x="1289" y="104"/>
                </a:moveTo>
                <a:lnTo>
                  <a:pt x="1289" y="104"/>
                </a:lnTo>
                <a:lnTo>
                  <a:pt x="1289" y="115"/>
                </a:lnTo>
                <a:lnTo>
                  <a:pt x="1290" y="125"/>
                </a:lnTo>
                <a:lnTo>
                  <a:pt x="1290" y="125"/>
                </a:lnTo>
                <a:lnTo>
                  <a:pt x="1289" y="132"/>
                </a:lnTo>
                <a:lnTo>
                  <a:pt x="1287" y="139"/>
                </a:lnTo>
                <a:lnTo>
                  <a:pt x="1279" y="153"/>
                </a:lnTo>
                <a:lnTo>
                  <a:pt x="1270" y="167"/>
                </a:lnTo>
                <a:lnTo>
                  <a:pt x="1267" y="174"/>
                </a:lnTo>
                <a:lnTo>
                  <a:pt x="1266" y="183"/>
                </a:lnTo>
                <a:lnTo>
                  <a:pt x="1266" y="183"/>
                </a:lnTo>
                <a:lnTo>
                  <a:pt x="1267" y="181"/>
                </a:lnTo>
                <a:lnTo>
                  <a:pt x="1270" y="180"/>
                </a:lnTo>
                <a:lnTo>
                  <a:pt x="1270" y="180"/>
                </a:lnTo>
                <a:lnTo>
                  <a:pt x="1276" y="173"/>
                </a:lnTo>
                <a:lnTo>
                  <a:pt x="1280" y="163"/>
                </a:lnTo>
                <a:lnTo>
                  <a:pt x="1291" y="142"/>
                </a:lnTo>
                <a:lnTo>
                  <a:pt x="1291" y="142"/>
                </a:lnTo>
                <a:lnTo>
                  <a:pt x="1293" y="149"/>
                </a:lnTo>
                <a:lnTo>
                  <a:pt x="1294" y="156"/>
                </a:lnTo>
                <a:lnTo>
                  <a:pt x="1293" y="163"/>
                </a:lnTo>
                <a:lnTo>
                  <a:pt x="1291" y="170"/>
                </a:lnTo>
                <a:lnTo>
                  <a:pt x="1291" y="170"/>
                </a:lnTo>
                <a:lnTo>
                  <a:pt x="1289" y="173"/>
                </a:lnTo>
                <a:lnTo>
                  <a:pt x="1284" y="176"/>
                </a:lnTo>
                <a:lnTo>
                  <a:pt x="1279" y="179"/>
                </a:lnTo>
                <a:lnTo>
                  <a:pt x="1273" y="183"/>
                </a:lnTo>
                <a:lnTo>
                  <a:pt x="1273" y="183"/>
                </a:lnTo>
                <a:lnTo>
                  <a:pt x="1270" y="184"/>
                </a:lnTo>
                <a:lnTo>
                  <a:pt x="1267" y="187"/>
                </a:lnTo>
                <a:lnTo>
                  <a:pt x="1266" y="187"/>
                </a:lnTo>
                <a:lnTo>
                  <a:pt x="1266" y="187"/>
                </a:lnTo>
                <a:lnTo>
                  <a:pt x="1266" y="183"/>
                </a:lnTo>
                <a:lnTo>
                  <a:pt x="1266" y="183"/>
                </a:lnTo>
                <a:lnTo>
                  <a:pt x="1263" y="186"/>
                </a:lnTo>
                <a:lnTo>
                  <a:pt x="1260" y="187"/>
                </a:lnTo>
                <a:lnTo>
                  <a:pt x="1258" y="187"/>
                </a:lnTo>
                <a:lnTo>
                  <a:pt x="1253" y="187"/>
                </a:lnTo>
                <a:lnTo>
                  <a:pt x="1239" y="184"/>
                </a:lnTo>
                <a:lnTo>
                  <a:pt x="1239" y="184"/>
                </a:lnTo>
                <a:lnTo>
                  <a:pt x="1246" y="176"/>
                </a:lnTo>
                <a:lnTo>
                  <a:pt x="1253" y="167"/>
                </a:lnTo>
                <a:lnTo>
                  <a:pt x="1262" y="160"/>
                </a:lnTo>
                <a:lnTo>
                  <a:pt x="1269" y="152"/>
                </a:lnTo>
                <a:lnTo>
                  <a:pt x="1269" y="152"/>
                </a:lnTo>
                <a:lnTo>
                  <a:pt x="1265" y="151"/>
                </a:lnTo>
                <a:lnTo>
                  <a:pt x="1260" y="152"/>
                </a:lnTo>
                <a:lnTo>
                  <a:pt x="1258" y="155"/>
                </a:lnTo>
                <a:lnTo>
                  <a:pt x="1253" y="158"/>
                </a:lnTo>
                <a:lnTo>
                  <a:pt x="1246" y="167"/>
                </a:lnTo>
                <a:lnTo>
                  <a:pt x="1239" y="174"/>
                </a:lnTo>
                <a:lnTo>
                  <a:pt x="1239" y="174"/>
                </a:lnTo>
                <a:lnTo>
                  <a:pt x="1241" y="177"/>
                </a:lnTo>
                <a:lnTo>
                  <a:pt x="1238" y="177"/>
                </a:lnTo>
                <a:lnTo>
                  <a:pt x="1235" y="177"/>
                </a:lnTo>
                <a:lnTo>
                  <a:pt x="1234" y="176"/>
                </a:lnTo>
                <a:lnTo>
                  <a:pt x="1234" y="176"/>
                </a:lnTo>
                <a:lnTo>
                  <a:pt x="1258" y="139"/>
                </a:lnTo>
                <a:lnTo>
                  <a:pt x="1270" y="120"/>
                </a:lnTo>
                <a:lnTo>
                  <a:pt x="1280" y="100"/>
                </a:lnTo>
                <a:lnTo>
                  <a:pt x="1280" y="100"/>
                </a:lnTo>
                <a:lnTo>
                  <a:pt x="1283" y="96"/>
                </a:lnTo>
                <a:lnTo>
                  <a:pt x="1284" y="94"/>
                </a:lnTo>
                <a:lnTo>
                  <a:pt x="1286" y="94"/>
                </a:lnTo>
                <a:lnTo>
                  <a:pt x="1287" y="96"/>
                </a:lnTo>
                <a:lnTo>
                  <a:pt x="1289" y="101"/>
                </a:lnTo>
                <a:lnTo>
                  <a:pt x="1289" y="104"/>
                </a:lnTo>
                <a:lnTo>
                  <a:pt x="1289" y="104"/>
                </a:lnTo>
                <a:close/>
                <a:moveTo>
                  <a:pt x="1293" y="190"/>
                </a:moveTo>
                <a:lnTo>
                  <a:pt x="1273" y="188"/>
                </a:lnTo>
                <a:lnTo>
                  <a:pt x="1273" y="188"/>
                </a:lnTo>
                <a:lnTo>
                  <a:pt x="1279" y="187"/>
                </a:lnTo>
                <a:lnTo>
                  <a:pt x="1284" y="183"/>
                </a:lnTo>
                <a:lnTo>
                  <a:pt x="1293" y="174"/>
                </a:lnTo>
                <a:lnTo>
                  <a:pt x="1293" y="174"/>
                </a:lnTo>
                <a:lnTo>
                  <a:pt x="1293" y="183"/>
                </a:lnTo>
                <a:lnTo>
                  <a:pt x="1294" y="186"/>
                </a:lnTo>
                <a:lnTo>
                  <a:pt x="1293" y="190"/>
                </a:lnTo>
                <a:lnTo>
                  <a:pt x="1293" y="190"/>
                </a:lnTo>
                <a:close/>
                <a:moveTo>
                  <a:pt x="1211" y="181"/>
                </a:moveTo>
                <a:lnTo>
                  <a:pt x="1217" y="170"/>
                </a:lnTo>
                <a:lnTo>
                  <a:pt x="1221" y="166"/>
                </a:lnTo>
                <a:lnTo>
                  <a:pt x="1223" y="165"/>
                </a:lnTo>
                <a:lnTo>
                  <a:pt x="1223" y="165"/>
                </a:lnTo>
                <a:lnTo>
                  <a:pt x="1231" y="156"/>
                </a:lnTo>
                <a:lnTo>
                  <a:pt x="1239" y="146"/>
                </a:lnTo>
                <a:lnTo>
                  <a:pt x="1246" y="136"/>
                </a:lnTo>
                <a:lnTo>
                  <a:pt x="1249" y="135"/>
                </a:lnTo>
                <a:lnTo>
                  <a:pt x="1253" y="134"/>
                </a:lnTo>
                <a:lnTo>
                  <a:pt x="1253" y="134"/>
                </a:lnTo>
                <a:lnTo>
                  <a:pt x="1245" y="142"/>
                </a:lnTo>
                <a:lnTo>
                  <a:pt x="1238" y="153"/>
                </a:lnTo>
                <a:lnTo>
                  <a:pt x="1231" y="165"/>
                </a:lnTo>
                <a:lnTo>
                  <a:pt x="1225" y="176"/>
                </a:lnTo>
                <a:lnTo>
                  <a:pt x="1225" y="176"/>
                </a:lnTo>
                <a:lnTo>
                  <a:pt x="1224" y="179"/>
                </a:lnTo>
                <a:lnTo>
                  <a:pt x="1220" y="181"/>
                </a:lnTo>
                <a:lnTo>
                  <a:pt x="1215" y="183"/>
                </a:lnTo>
                <a:lnTo>
                  <a:pt x="1214" y="183"/>
                </a:lnTo>
                <a:lnTo>
                  <a:pt x="1211" y="181"/>
                </a:lnTo>
                <a:lnTo>
                  <a:pt x="1211" y="181"/>
                </a:lnTo>
                <a:close/>
                <a:moveTo>
                  <a:pt x="1220" y="194"/>
                </a:moveTo>
                <a:lnTo>
                  <a:pt x="1220" y="194"/>
                </a:lnTo>
                <a:lnTo>
                  <a:pt x="1214" y="195"/>
                </a:lnTo>
                <a:lnTo>
                  <a:pt x="1208" y="197"/>
                </a:lnTo>
                <a:lnTo>
                  <a:pt x="1197" y="195"/>
                </a:lnTo>
                <a:lnTo>
                  <a:pt x="1197" y="195"/>
                </a:lnTo>
                <a:lnTo>
                  <a:pt x="1199" y="193"/>
                </a:lnTo>
                <a:lnTo>
                  <a:pt x="1201" y="193"/>
                </a:lnTo>
                <a:lnTo>
                  <a:pt x="1201" y="193"/>
                </a:lnTo>
                <a:lnTo>
                  <a:pt x="1210" y="193"/>
                </a:lnTo>
                <a:lnTo>
                  <a:pt x="1220" y="194"/>
                </a:lnTo>
                <a:lnTo>
                  <a:pt x="1220" y="194"/>
                </a:lnTo>
                <a:close/>
                <a:moveTo>
                  <a:pt x="1259" y="108"/>
                </a:moveTo>
                <a:lnTo>
                  <a:pt x="1259" y="108"/>
                </a:lnTo>
                <a:lnTo>
                  <a:pt x="1242" y="134"/>
                </a:lnTo>
                <a:lnTo>
                  <a:pt x="1234" y="145"/>
                </a:lnTo>
                <a:lnTo>
                  <a:pt x="1230" y="149"/>
                </a:lnTo>
                <a:lnTo>
                  <a:pt x="1224" y="152"/>
                </a:lnTo>
                <a:lnTo>
                  <a:pt x="1223" y="153"/>
                </a:lnTo>
                <a:lnTo>
                  <a:pt x="1201" y="180"/>
                </a:lnTo>
                <a:lnTo>
                  <a:pt x="1201" y="180"/>
                </a:lnTo>
                <a:lnTo>
                  <a:pt x="1241" y="108"/>
                </a:lnTo>
                <a:lnTo>
                  <a:pt x="1262" y="75"/>
                </a:lnTo>
                <a:lnTo>
                  <a:pt x="1282" y="41"/>
                </a:lnTo>
                <a:lnTo>
                  <a:pt x="1282" y="41"/>
                </a:lnTo>
                <a:lnTo>
                  <a:pt x="1286" y="52"/>
                </a:lnTo>
                <a:lnTo>
                  <a:pt x="1287" y="63"/>
                </a:lnTo>
                <a:lnTo>
                  <a:pt x="1286" y="73"/>
                </a:lnTo>
                <a:lnTo>
                  <a:pt x="1282" y="82"/>
                </a:lnTo>
                <a:lnTo>
                  <a:pt x="1277" y="90"/>
                </a:lnTo>
                <a:lnTo>
                  <a:pt x="1272" y="97"/>
                </a:lnTo>
                <a:lnTo>
                  <a:pt x="1265" y="104"/>
                </a:lnTo>
                <a:lnTo>
                  <a:pt x="1259" y="108"/>
                </a:lnTo>
                <a:lnTo>
                  <a:pt x="1259" y="108"/>
                </a:lnTo>
                <a:close/>
                <a:moveTo>
                  <a:pt x="1221" y="117"/>
                </a:moveTo>
                <a:lnTo>
                  <a:pt x="1221" y="117"/>
                </a:lnTo>
                <a:lnTo>
                  <a:pt x="1223" y="113"/>
                </a:lnTo>
                <a:lnTo>
                  <a:pt x="1224" y="108"/>
                </a:lnTo>
                <a:lnTo>
                  <a:pt x="1230" y="101"/>
                </a:lnTo>
                <a:lnTo>
                  <a:pt x="1230" y="101"/>
                </a:lnTo>
                <a:lnTo>
                  <a:pt x="1228" y="110"/>
                </a:lnTo>
                <a:lnTo>
                  <a:pt x="1225" y="114"/>
                </a:lnTo>
                <a:lnTo>
                  <a:pt x="1221" y="117"/>
                </a:lnTo>
                <a:lnTo>
                  <a:pt x="1221" y="117"/>
                </a:lnTo>
                <a:close/>
                <a:moveTo>
                  <a:pt x="1282" y="21"/>
                </a:moveTo>
                <a:lnTo>
                  <a:pt x="1282" y="21"/>
                </a:lnTo>
                <a:lnTo>
                  <a:pt x="1283" y="20"/>
                </a:lnTo>
                <a:lnTo>
                  <a:pt x="1284" y="21"/>
                </a:lnTo>
                <a:lnTo>
                  <a:pt x="1284" y="25"/>
                </a:lnTo>
                <a:lnTo>
                  <a:pt x="1284" y="37"/>
                </a:lnTo>
                <a:lnTo>
                  <a:pt x="1284" y="37"/>
                </a:lnTo>
                <a:lnTo>
                  <a:pt x="1282" y="35"/>
                </a:lnTo>
                <a:lnTo>
                  <a:pt x="1280" y="35"/>
                </a:lnTo>
                <a:lnTo>
                  <a:pt x="1276" y="37"/>
                </a:lnTo>
                <a:lnTo>
                  <a:pt x="1272" y="42"/>
                </a:lnTo>
                <a:lnTo>
                  <a:pt x="1272" y="42"/>
                </a:lnTo>
                <a:lnTo>
                  <a:pt x="1262" y="56"/>
                </a:lnTo>
                <a:lnTo>
                  <a:pt x="1258" y="63"/>
                </a:lnTo>
                <a:lnTo>
                  <a:pt x="1251" y="69"/>
                </a:lnTo>
                <a:lnTo>
                  <a:pt x="1251" y="69"/>
                </a:lnTo>
                <a:lnTo>
                  <a:pt x="1265" y="44"/>
                </a:lnTo>
                <a:lnTo>
                  <a:pt x="1272" y="31"/>
                </a:lnTo>
                <a:lnTo>
                  <a:pt x="1282" y="21"/>
                </a:lnTo>
                <a:lnTo>
                  <a:pt x="1282" y="21"/>
                </a:lnTo>
                <a:close/>
                <a:moveTo>
                  <a:pt x="1251" y="48"/>
                </a:moveTo>
                <a:lnTo>
                  <a:pt x="1251" y="48"/>
                </a:lnTo>
                <a:lnTo>
                  <a:pt x="1241" y="58"/>
                </a:lnTo>
                <a:lnTo>
                  <a:pt x="1231" y="70"/>
                </a:lnTo>
                <a:lnTo>
                  <a:pt x="1213" y="94"/>
                </a:lnTo>
                <a:lnTo>
                  <a:pt x="1213" y="94"/>
                </a:lnTo>
                <a:lnTo>
                  <a:pt x="1210" y="96"/>
                </a:lnTo>
                <a:lnTo>
                  <a:pt x="1208" y="97"/>
                </a:lnTo>
                <a:lnTo>
                  <a:pt x="1208" y="97"/>
                </a:lnTo>
                <a:lnTo>
                  <a:pt x="1210" y="89"/>
                </a:lnTo>
                <a:lnTo>
                  <a:pt x="1213" y="80"/>
                </a:lnTo>
                <a:lnTo>
                  <a:pt x="1217" y="72"/>
                </a:lnTo>
                <a:lnTo>
                  <a:pt x="1223" y="65"/>
                </a:lnTo>
                <a:lnTo>
                  <a:pt x="1228" y="59"/>
                </a:lnTo>
                <a:lnTo>
                  <a:pt x="1235" y="55"/>
                </a:lnTo>
                <a:lnTo>
                  <a:pt x="1244" y="51"/>
                </a:lnTo>
                <a:lnTo>
                  <a:pt x="1251" y="48"/>
                </a:lnTo>
                <a:lnTo>
                  <a:pt x="1251" y="48"/>
                </a:lnTo>
                <a:close/>
                <a:moveTo>
                  <a:pt x="1197" y="82"/>
                </a:moveTo>
                <a:lnTo>
                  <a:pt x="1197" y="82"/>
                </a:lnTo>
                <a:lnTo>
                  <a:pt x="1200" y="79"/>
                </a:lnTo>
                <a:lnTo>
                  <a:pt x="1203" y="77"/>
                </a:lnTo>
                <a:lnTo>
                  <a:pt x="1203" y="77"/>
                </a:lnTo>
                <a:lnTo>
                  <a:pt x="1206" y="76"/>
                </a:lnTo>
                <a:lnTo>
                  <a:pt x="1207" y="76"/>
                </a:lnTo>
                <a:lnTo>
                  <a:pt x="1207" y="77"/>
                </a:lnTo>
                <a:lnTo>
                  <a:pt x="1207" y="79"/>
                </a:lnTo>
                <a:lnTo>
                  <a:pt x="1201" y="86"/>
                </a:lnTo>
                <a:lnTo>
                  <a:pt x="1201" y="86"/>
                </a:lnTo>
                <a:lnTo>
                  <a:pt x="1200" y="93"/>
                </a:lnTo>
                <a:lnTo>
                  <a:pt x="1196" y="99"/>
                </a:lnTo>
                <a:lnTo>
                  <a:pt x="1193" y="104"/>
                </a:lnTo>
                <a:lnTo>
                  <a:pt x="1190" y="111"/>
                </a:lnTo>
                <a:lnTo>
                  <a:pt x="1190" y="111"/>
                </a:lnTo>
                <a:lnTo>
                  <a:pt x="1189" y="106"/>
                </a:lnTo>
                <a:lnTo>
                  <a:pt x="1190" y="96"/>
                </a:lnTo>
                <a:lnTo>
                  <a:pt x="1192" y="87"/>
                </a:lnTo>
                <a:lnTo>
                  <a:pt x="1194" y="83"/>
                </a:lnTo>
                <a:lnTo>
                  <a:pt x="1197" y="82"/>
                </a:lnTo>
                <a:lnTo>
                  <a:pt x="1197" y="82"/>
                </a:lnTo>
                <a:close/>
                <a:moveTo>
                  <a:pt x="1187" y="131"/>
                </a:moveTo>
                <a:lnTo>
                  <a:pt x="1187" y="131"/>
                </a:lnTo>
                <a:lnTo>
                  <a:pt x="1192" y="124"/>
                </a:lnTo>
                <a:lnTo>
                  <a:pt x="1199" y="115"/>
                </a:lnTo>
                <a:lnTo>
                  <a:pt x="1214" y="101"/>
                </a:lnTo>
                <a:lnTo>
                  <a:pt x="1214" y="101"/>
                </a:lnTo>
                <a:lnTo>
                  <a:pt x="1208" y="113"/>
                </a:lnTo>
                <a:lnTo>
                  <a:pt x="1201" y="124"/>
                </a:lnTo>
                <a:lnTo>
                  <a:pt x="1194" y="138"/>
                </a:lnTo>
                <a:lnTo>
                  <a:pt x="1193" y="143"/>
                </a:lnTo>
                <a:lnTo>
                  <a:pt x="1193" y="151"/>
                </a:lnTo>
                <a:lnTo>
                  <a:pt x="1193" y="151"/>
                </a:lnTo>
                <a:lnTo>
                  <a:pt x="1197" y="149"/>
                </a:lnTo>
                <a:lnTo>
                  <a:pt x="1200" y="146"/>
                </a:lnTo>
                <a:lnTo>
                  <a:pt x="1206" y="139"/>
                </a:lnTo>
                <a:lnTo>
                  <a:pt x="1211" y="132"/>
                </a:lnTo>
                <a:lnTo>
                  <a:pt x="1217" y="127"/>
                </a:lnTo>
                <a:lnTo>
                  <a:pt x="1217" y="127"/>
                </a:lnTo>
                <a:lnTo>
                  <a:pt x="1214" y="122"/>
                </a:lnTo>
                <a:lnTo>
                  <a:pt x="1214" y="121"/>
                </a:lnTo>
                <a:lnTo>
                  <a:pt x="1215" y="121"/>
                </a:lnTo>
                <a:lnTo>
                  <a:pt x="1218" y="121"/>
                </a:lnTo>
                <a:lnTo>
                  <a:pt x="1221" y="124"/>
                </a:lnTo>
                <a:lnTo>
                  <a:pt x="1190" y="180"/>
                </a:lnTo>
                <a:lnTo>
                  <a:pt x="1190" y="180"/>
                </a:lnTo>
                <a:lnTo>
                  <a:pt x="1187" y="169"/>
                </a:lnTo>
                <a:lnTo>
                  <a:pt x="1185" y="156"/>
                </a:lnTo>
                <a:lnTo>
                  <a:pt x="1185" y="143"/>
                </a:lnTo>
                <a:lnTo>
                  <a:pt x="1187" y="131"/>
                </a:lnTo>
                <a:lnTo>
                  <a:pt x="1187" y="131"/>
                </a:lnTo>
                <a:close/>
                <a:moveTo>
                  <a:pt x="1106" y="190"/>
                </a:moveTo>
                <a:lnTo>
                  <a:pt x="1175" y="191"/>
                </a:lnTo>
                <a:lnTo>
                  <a:pt x="1175" y="191"/>
                </a:lnTo>
                <a:lnTo>
                  <a:pt x="1168" y="194"/>
                </a:lnTo>
                <a:lnTo>
                  <a:pt x="1161" y="194"/>
                </a:lnTo>
                <a:lnTo>
                  <a:pt x="1142" y="194"/>
                </a:lnTo>
                <a:lnTo>
                  <a:pt x="1124" y="193"/>
                </a:lnTo>
                <a:lnTo>
                  <a:pt x="1109" y="191"/>
                </a:lnTo>
                <a:lnTo>
                  <a:pt x="1109" y="191"/>
                </a:lnTo>
                <a:lnTo>
                  <a:pt x="1106" y="190"/>
                </a:lnTo>
                <a:lnTo>
                  <a:pt x="1106" y="190"/>
                </a:lnTo>
                <a:lnTo>
                  <a:pt x="1102" y="191"/>
                </a:lnTo>
                <a:lnTo>
                  <a:pt x="1097" y="193"/>
                </a:lnTo>
                <a:lnTo>
                  <a:pt x="1097" y="193"/>
                </a:lnTo>
                <a:lnTo>
                  <a:pt x="1075" y="191"/>
                </a:lnTo>
                <a:lnTo>
                  <a:pt x="1064" y="191"/>
                </a:lnTo>
                <a:lnTo>
                  <a:pt x="1054" y="190"/>
                </a:lnTo>
                <a:lnTo>
                  <a:pt x="1106" y="190"/>
                </a:lnTo>
                <a:close/>
                <a:moveTo>
                  <a:pt x="836" y="193"/>
                </a:moveTo>
                <a:lnTo>
                  <a:pt x="836" y="193"/>
                </a:lnTo>
                <a:lnTo>
                  <a:pt x="1072" y="202"/>
                </a:lnTo>
                <a:lnTo>
                  <a:pt x="1308" y="215"/>
                </a:lnTo>
                <a:lnTo>
                  <a:pt x="1308" y="215"/>
                </a:lnTo>
                <a:lnTo>
                  <a:pt x="1303" y="135"/>
                </a:lnTo>
                <a:lnTo>
                  <a:pt x="1296" y="54"/>
                </a:lnTo>
                <a:lnTo>
                  <a:pt x="1296" y="54"/>
                </a:lnTo>
                <a:lnTo>
                  <a:pt x="1296" y="45"/>
                </a:lnTo>
                <a:lnTo>
                  <a:pt x="1297" y="37"/>
                </a:lnTo>
                <a:lnTo>
                  <a:pt x="1297" y="37"/>
                </a:lnTo>
                <a:lnTo>
                  <a:pt x="1301" y="55"/>
                </a:lnTo>
                <a:lnTo>
                  <a:pt x="1304" y="73"/>
                </a:lnTo>
                <a:lnTo>
                  <a:pt x="1308" y="114"/>
                </a:lnTo>
                <a:lnTo>
                  <a:pt x="1310" y="153"/>
                </a:lnTo>
                <a:lnTo>
                  <a:pt x="1312" y="194"/>
                </a:lnTo>
                <a:lnTo>
                  <a:pt x="1312" y="194"/>
                </a:lnTo>
                <a:lnTo>
                  <a:pt x="1311" y="194"/>
                </a:lnTo>
                <a:lnTo>
                  <a:pt x="1310" y="194"/>
                </a:lnTo>
                <a:lnTo>
                  <a:pt x="1310" y="200"/>
                </a:lnTo>
                <a:lnTo>
                  <a:pt x="1312" y="207"/>
                </a:lnTo>
                <a:lnTo>
                  <a:pt x="1315" y="208"/>
                </a:lnTo>
                <a:lnTo>
                  <a:pt x="1318" y="210"/>
                </a:lnTo>
                <a:lnTo>
                  <a:pt x="1318" y="210"/>
                </a:lnTo>
                <a:lnTo>
                  <a:pt x="1322" y="210"/>
                </a:lnTo>
                <a:lnTo>
                  <a:pt x="1325" y="208"/>
                </a:lnTo>
                <a:lnTo>
                  <a:pt x="1326" y="205"/>
                </a:lnTo>
                <a:lnTo>
                  <a:pt x="1328" y="202"/>
                </a:lnTo>
                <a:lnTo>
                  <a:pt x="1328" y="202"/>
                </a:lnTo>
                <a:lnTo>
                  <a:pt x="1324" y="155"/>
                </a:lnTo>
                <a:lnTo>
                  <a:pt x="1319" y="107"/>
                </a:lnTo>
                <a:lnTo>
                  <a:pt x="1317" y="83"/>
                </a:lnTo>
                <a:lnTo>
                  <a:pt x="1314" y="61"/>
                </a:lnTo>
                <a:lnTo>
                  <a:pt x="1310" y="38"/>
                </a:lnTo>
                <a:lnTo>
                  <a:pt x="1304" y="18"/>
                </a:lnTo>
                <a:lnTo>
                  <a:pt x="1304" y="18"/>
                </a:lnTo>
                <a:lnTo>
                  <a:pt x="1350" y="48"/>
                </a:lnTo>
                <a:lnTo>
                  <a:pt x="1400" y="76"/>
                </a:lnTo>
                <a:lnTo>
                  <a:pt x="1450" y="103"/>
                </a:lnTo>
                <a:lnTo>
                  <a:pt x="1501" y="128"/>
                </a:lnTo>
                <a:lnTo>
                  <a:pt x="1602" y="177"/>
                </a:lnTo>
                <a:lnTo>
                  <a:pt x="1653" y="204"/>
                </a:lnTo>
                <a:lnTo>
                  <a:pt x="1702" y="232"/>
                </a:lnTo>
                <a:lnTo>
                  <a:pt x="1702" y="232"/>
                </a:lnTo>
                <a:lnTo>
                  <a:pt x="1734" y="249"/>
                </a:lnTo>
                <a:lnTo>
                  <a:pt x="1769" y="266"/>
                </a:lnTo>
                <a:lnTo>
                  <a:pt x="1806" y="283"/>
                </a:lnTo>
                <a:lnTo>
                  <a:pt x="1841" y="301"/>
                </a:lnTo>
                <a:lnTo>
                  <a:pt x="1841" y="301"/>
                </a:lnTo>
                <a:lnTo>
                  <a:pt x="1779" y="340"/>
                </a:lnTo>
                <a:lnTo>
                  <a:pt x="1717" y="381"/>
                </a:lnTo>
                <a:lnTo>
                  <a:pt x="1596" y="464"/>
                </a:lnTo>
                <a:lnTo>
                  <a:pt x="1475" y="545"/>
                </a:lnTo>
                <a:lnTo>
                  <a:pt x="1414" y="586"/>
                </a:lnTo>
                <a:lnTo>
                  <a:pt x="1350" y="624"/>
                </a:lnTo>
                <a:lnTo>
                  <a:pt x="1350" y="624"/>
                </a:lnTo>
                <a:lnTo>
                  <a:pt x="1346" y="625"/>
                </a:lnTo>
                <a:lnTo>
                  <a:pt x="1342" y="625"/>
                </a:lnTo>
                <a:lnTo>
                  <a:pt x="1339" y="623"/>
                </a:lnTo>
                <a:lnTo>
                  <a:pt x="1338" y="618"/>
                </a:lnTo>
                <a:lnTo>
                  <a:pt x="1338" y="618"/>
                </a:lnTo>
                <a:lnTo>
                  <a:pt x="1334" y="583"/>
                </a:lnTo>
                <a:lnTo>
                  <a:pt x="1326" y="550"/>
                </a:lnTo>
                <a:lnTo>
                  <a:pt x="1321" y="514"/>
                </a:lnTo>
                <a:lnTo>
                  <a:pt x="1319" y="496"/>
                </a:lnTo>
                <a:lnTo>
                  <a:pt x="1318" y="478"/>
                </a:lnTo>
                <a:lnTo>
                  <a:pt x="1318" y="478"/>
                </a:lnTo>
                <a:lnTo>
                  <a:pt x="1317" y="472"/>
                </a:lnTo>
                <a:lnTo>
                  <a:pt x="1312" y="468"/>
                </a:lnTo>
                <a:lnTo>
                  <a:pt x="1308" y="465"/>
                </a:lnTo>
                <a:lnTo>
                  <a:pt x="1300" y="464"/>
                </a:lnTo>
                <a:lnTo>
                  <a:pt x="1300" y="464"/>
                </a:lnTo>
                <a:lnTo>
                  <a:pt x="1182" y="460"/>
                </a:lnTo>
                <a:lnTo>
                  <a:pt x="1062" y="455"/>
                </a:lnTo>
                <a:lnTo>
                  <a:pt x="943" y="454"/>
                </a:lnTo>
                <a:lnTo>
                  <a:pt x="885" y="454"/>
                </a:lnTo>
                <a:lnTo>
                  <a:pt x="826" y="455"/>
                </a:lnTo>
                <a:lnTo>
                  <a:pt x="826" y="455"/>
                </a:lnTo>
                <a:lnTo>
                  <a:pt x="798" y="460"/>
                </a:lnTo>
                <a:lnTo>
                  <a:pt x="770" y="462"/>
                </a:lnTo>
                <a:lnTo>
                  <a:pt x="742" y="464"/>
                </a:lnTo>
                <a:lnTo>
                  <a:pt x="714" y="464"/>
                </a:lnTo>
                <a:lnTo>
                  <a:pt x="656" y="462"/>
                </a:lnTo>
                <a:lnTo>
                  <a:pt x="599" y="458"/>
                </a:lnTo>
                <a:lnTo>
                  <a:pt x="483" y="448"/>
                </a:lnTo>
                <a:lnTo>
                  <a:pt x="426" y="443"/>
                </a:lnTo>
                <a:lnTo>
                  <a:pt x="368" y="440"/>
                </a:lnTo>
                <a:lnTo>
                  <a:pt x="181" y="439"/>
                </a:lnTo>
                <a:lnTo>
                  <a:pt x="181" y="439"/>
                </a:lnTo>
                <a:lnTo>
                  <a:pt x="178" y="440"/>
                </a:lnTo>
                <a:lnTo>
                  <a:pt x="177" y="441"/>
                </a:lnTo>
                <a:lnTo>
                  <a:pt x="176" y="446"/>
                </a:lnTo>
                <a:lnTo>
                  <a:pt x="176" y="450"/>
                </a:lnTo>
                <a:lnTo>
                  <a:pt x="176" y="450"/>
                </a:lnTo>
                <a:lnTo>
                  <a:pt x="163" y="392"/>
                </a:lnTo>
                <a:lnTo>
                  <a:pt x="150" y="333"/>
                </a:lnTo>
                <a:lnTo>
                  <a:pt x="139" y="274"/>
                </a:lnTo>
                <a:lnTo>
                  <a:pt x="129" y="214"/>
                </a:lnTo>
                <a:lnTo>
                  <a:pt x="129" y="214"/>
                </a:lnTo>
                <a:lnTo>
                  <a:pt x="131" y="218"/>
                </a:lnTo>
                <a:lnTo>
                  <a:pt x="132" y="219"/>
                </a:lnTo>
                <a:lnTo>
                  <a:pt x="133" y="219"/>
                </a:lnTo>
                <a:lnTo>
                  <a:pt x="133" y="218"/>
                </a:lnTo>
                <a:lnTo>
                  <a:pt x="133" y="212"/>
                </a:lnTo>
                <a:lnTo>
                  <a:pt x="132" y="210"/>
                </a:lnTo>
                <a:lnTo>
                  <a:pt x="131" y="208"/>
                </a:lnTo>
                <a:lnTo>
                  <a:pt x="131" y="208"/>
                </a:lnTo>
                <a:lnTo>
                  <a:pt x="219" y="205"/>
                </a:lnTo>
                <a:lnTo>
                  <a:pt x="306" y="202"/>
                </a:lnTo>
                <a:lnTo>
                  <a:pt x="481" y="194"/>
                </a:lnTo>
                <a:lnTo>
                  <a:pt x="569" y="191"/>
                </a:lnTo>
                <a:lnTo>
                  <a:pt x="656" y="190"/>
                </a:lnTo>
                <a:lnTo>
                  <a:pt x="746" y="190"/>
                </a:lnTo>
                <a:lnTo>
                  <a:pt x="836" y="193"/>
                </a:lnTo>
                <a:lnTo>
                  <a:pt x="836" y="193"/>
                </a:lnTo>
                <a:close/>
                <a:moveTo>
                  <a:pt x="126" y="201"/>
                </a:moveTo>
                <a:lnTo>
                  <a:pt x="126" y="201"/>
                </a:lnTo>
                <a:lnTo>
                  <a:pt x="129" y="200"/>
                </a:lnTo>
                <a:lnTo>
                  <a:pt x="133" y="200"/>
                </a:lnTo>
                <a:lnTo>
                  <a:pt x="135" y="201"/>
                </a:lnTo>
                <a:lnTo>
                  <a:pt x="135" y="202"/>
                </a:lnTo>
                <a:lnTo>
                  <a:pt x="133" y="204"/>
                </a:lnTo>
                <a:lnTo>
                  <a:pt x="133" y="204"/>
                </a:lnTo>
                <a:lnTo>
                  <a:pt x="129" y="205"/>
                </a:lnTo>
                <a:lnTo>
                  <a:pt x="126" y="204"/>
                </a:lnTo>
                <a:lnTo>
                  <a:pt x="125" y="204"/>
                </a:lnTo>
                <a:lnTo>
                  <a:pt x="125" y="204"/>
                </a:lnTo>
                <a:lnTo>
                  <a:pt x="126" y="201"/>
                </a:lnTo>
                <a:lnTo>
                  <a:pt x="126" y="201"/>
                </a:lnTo>
                <a:close/>
                <a:moveTo>
                  <a:pt x="108" y="308"/>
                </a:moveTo>
                <a:lnTo>
                  <a:pt x="108" y="308"/>
                </a:lnTo>
                <a:lnTo>
                  <a:pt x="91" y="330"/>
                </a:lnTo>
                <a:lnTo>
                  <a:pt x="74" y="353"/>
                </a:lnTo>
                <a:lnTo>
                  <a:pt x="59" y="377"/>
                </a:lnTo>
                <a:lnTo>
                  <a:pt x="45" y="401"/>
                </a:lnTo>
                <a:lnTo>
                  <a:pt x="45" y="401"/>
                </a:lnTo>
                <a:lnTo>
                  <a:pt x="44" y="403"/>
                </a:lnTo>
                <a:lnTo>
                  <a:pt x="44" y="405"/>
                </a:lnTo>
                <a:lnTo>
                  <a:pt x="73" y="371"/>
                </a:lnTo>
                <a:lnTo>
                  <a:pt x="73" y="371"/>
                </a:lnTo>
                <a:lnTo>
                  <a:pt x="63" y="387"/>
                </a:lnTo>
                <a:lnTo>
                  <a:pt x="55" y="403"/>
                </a:lnTo>
                <a:lnTo>
                  <a:pt x="35" y="437"/>
                </a:lnTo>
                <a:lnTo>
                  <a:pt x="35" y="437"/>
                </a:lnTo>
                <a:lnTo>
                  <a:pt x="34" y="440"/>
                </a:lnTo>
                <a:lnTo>
                  <a:pt x="31" y="443"/>
                </a:lnTo>
                <a:lnTo>
                  <a:pt x="29" y="443"/>
                </a:lnTo>
                <a:lnTo>
                  <a:pt x="28" y="441"/>
                </a:lnTo>
                <a:lnTo>
                  <a:pt x="28" y="437"/>
                </a:lnTo>
                <a:lnTo>
                  <a:pt x="28" y="437"/>
                </a:lnTo>
                <a:lnTo>
                  <a:pt x="29" y="430"/>
                </a:lnTo>
                <a:lnTo>
                  <a:pt x="31" y="422"/>
                </a:lnTo>
                <a:lnTo>
                  <a:pt x="34" y="416"/>
                </a:lnTo>
                <a:lnTo>
                  <a:pt x="39" y="410"/>
                </a:lnTo>
                <a:lnTo>
                  <a:pt x="39" y="410"/>
                </a:lnTo>
                <a:lnTo>
                  <a:pt x="38" y="408"/>
                </a:lnTo>
                <a:lnTo>
                  <a:pt x="38" y="403"/>
                </a:lnTo>
                <a:lnTo>
                  <a:pt x="36" y="402"/>
                </a:lnTo>
                <a:lnTo>
                  <a:pt x="35" y="406"/>
                </a:lnTo>
                <a:lnTo>
                  <a:pt x="35" y="406"/>
                </a:lnTo>
                <a:lnTo>
                  <a:pt x="29" y="415"/>
                </a:lnTo>
                <a:lnTo>
                  <a:pt x="25" y="423"/>
                </a:lnTo>
                <a:lnTo>
                  <a:pt x="25" y="423"/>
                </a:lnTo>
                <a:lnTo>
                  <a:pt x="32" y="405"/>
                </a:lnTo>
                <a:lnTo>
                  <a:pt x="41" y="388"/>
                </a:lnTo>
                <a:lnTo>
                  <a:pt x="59" y="354"/>
                </a:lnTo>
                <a:lnTo>
                  <a:pt x="79" y="322"/>
                </a:lnTo>
                <a:lnTo>
                  <a:pt x="100" y="291"/>
                </a:lnTo>
                <a:lnTo>
                  <a:pt x="100" y="291"/>
                </a:lnTo>
                <a:lnTo>
                  <a:pt x="105" y="284"/>
                </a:lnTo>
                <a:lnTo>
                  <a:pt x="111" y="276"/>
                </a:lnTo>
                <a:lnTo>
                  <a:pt x="115" y="269"/>
                </a:lnTo>
                <a:lnTo>
                  <a:pt x="118" y="260"/>
                </a:lnTo>
                <a:lnTo>
                  <a:pt x="118" y="260"/>
                </a:lnTo>
                <a:lnTo>
                  <a:pt x="122" y="267"/>
                </a:lnTo>
                <a:lnTo>
                  <a:pt x="124" y="274"/>
                </a:lnTo>
                <a:lnTo>
                  <a:pt x="125" y="281"/>
                </a:lnTo>
                <a:lnTo>
                  <a:pt x="124" y="288"/>
                </a:lnTo>
                <a:lnTo>
                  <a:pt x="121" y="294"/>
                </a:lnTo>
                <a:lnTo>
                  <a:pt x="118" y="299"/>
                </a:lnTo>
                <a:lnTo>
                  <a:pt x="114" y="305"/>
                </a:lnTo>
                <a:lnTo>
                  <a:pt x="108" y="308"/>
                </a:lnTo>
                <a:lnTo>
                  <a:pt x="108" y="308"/>
                </a:lnTo>
                <a:close/>
                <a:moveTo>
                  <a:pt x="111" y="211"/>
                </a:moveTo>
                <a:lnTo>
                  <a:pt x="111" y="211"/>
                </a:lnTo>
                <a:lnTo>
                  <a:pt x="112" y="208"/>
                </a:lnTo>
                <a:lnTo>
                  <a:pt x="114" y="208"/>
                </a:lnTo>
                <a:lnTo>
                  <a:pt x="115" y="208"/>
                </a:lnTo>
                <a:lnTo>
                  <a:pt x="115" y="210"/>
                </a:lnTo>
                <a:lnTo>
                  <a:pt x="115" y="212"/>
                </a:lnTo>
                <a:lnTo>
                  <a:pt x="114" y="214"/>
                </a:lnTo>
                <a:lnTo>
                  <a:pt x="111" y="214"/>
                </a:lnTo>
                <a:lnTo>
                  <a:pt x="111" y="214"/>
                </a:lnTo>
                <a:lnTo>
                  <a:pt x="117" y="229"/>
                </a:lnTo>
                <a:lnTo>
                  <a:pt x="118" y="236"/>
                </a:lnTo>
                <a:lnTo>
                  <a:pt x="117" y="243"/>
                </a:lnTo>
                <a:lnTo>
                  <a:pt x="117" y="243"/>
                </a:lnTo>
                <a:lnTo>
                  <a:pt x="114" y="247"/>
                </a:lnTo>
                <a:lnTo>
                  <a:pt x="110" y="252"/>
                </a:lnTo>
                <a:lnTo>
                  <a:pt x="100" y="259"/>
                </a:lnTo>
                <a:lnTo>
                  <a:pt x="100" y="259"/>
                </a:lnTo>
                <a:lnTo>
                  <a:pt x="103" y="252"/>
                </a:lnTo>
                <a:lnTo>
                  <a:pt x="104" y="246"/>
                </a:lnTo>
                <a:lnTo>
                  <a:pt x="105" y="238"/>
                </a:lnTo>
                <a:lnTo>
                  <a:pt x="105" y="238"/>
                </a:lnTo>
                <a:lnTo>
                  <a:pt x="56" y="305"/>
                </a:lnTo>
                <a:lnTo>
                  <a:pt x="34" y="337"/>
                </a:lnTo>
                <a:lnTo>
                  <a:pt x="13" y="371"/>
                </a:lnTo>
                <a:lnTo>
                  <a:pt x="13" y="371"/>
                </a:lnTo>
                <a:lnTo>
                  <a:pt x="24" y="350"/>
                </a:lnTo>
                <a:lnTo>
                  <a:pt x="35" y="329"/>
                </a:lnTo>
                <a:lnTo>
                  <a:pt x="59" y="290"/>
                </a:lnTo>
                <a:lnTo>
                  <a:pt x="111" y="211"/>
                </a:lnTo>
                <a:lnTo>
                  <a:pt x="111" y="211"/>
                </a:lnTo>
                <a:close/>
              </a:path>
            </a:pathLst>
          </a:custGeom>
          <a:solidFill>
            <a:schemeClr val="accent2"/>
          </a:solidFill>
          <a:ln w="9525">
            <a:solidFill>
              <a:srgbClr val="CC0066"/>
            </a:solidFill>
            <a:round/>
          </a:ln>
        </p:spPr>
        <p:txBody>
          <a:bodyPr vert="horz" wrap="square" lIns="91440" tIns="45720" rIns="91440" bIns="45720" numCol="1" anchor="t" anchorCtr="0" compatLnSpc="1"/>
          <a:lstStyle/>
          <a:p>
            <a:endParaRPr lang="zh-CN" altLang="en-US" sz="180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34"/>
        <p:cNvGrpSpPr/>
        <p:nvPr/>
      </p:nvGrpSpPr>
      <p:grpSpPr>
        <a:xfrm>
          <a:off x="0" y="0"/>
          <a:ext cx="0" cy="0"/>
          <a:chOff x="0" y="0"/>
          <a:chExt cx="0" cy="0"/>
        </a:xfrm>
      </p:grpSpPr>
      <p:sp>
        <p:nvSpPr>
          <p:cNvPr id="3035" name="Google Shape;3035;p41"/>
          <p:cNvSpPr/>
          <p:nvPr/>
        </p:nvSpPr>
        <p:spPr>
          <a:xfrm>
            <a:off x="1536191" y="479950"/>
            <a:ext cx="6086433" cy="576300"/>
          </a:xfrm>
          <a:prstGeom prst="roundRect">
            <a:avLst>
              <a:gd name="adj" fmla="val 50000"/>
            </a:avLst>
          </a:prstGeom>
          <a:solidFill>
            <a:schemeClr val="lt2"/>
          </a:solidFill>
          <a:ln w="19050" cap="flat" cmpd="sng">
            <a:solidFill>
              <a:schemeClr val="dk1"/>
            </a:solidFill>
            <a:prstDash val="solid"/>
            <a:round/>
            <a:headEnd type="none" w="sm" len="sm"/>
            <a:tailEnd type="none" w="sm" len="sm"/>
          </a:ln>
          <a:effectLst>
            <a:outerShdw dist="47625" dir="5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txBox="1">
            <a:spLocks noGrp="1"/>
          </p:cNvSpPr>
          <p:nvPr>
            <p:ph type="body" idx="1"/>
          </p:nvPr>
        </p:nvSpPr>
        <p:spPr>
          <a:xfrm>
            <a:off x="883048" y="1373593"/>
            <a:ext cx="3688300" cy="279825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b="1" dirty="0">
                <a:latin typeface="Times New Roman" panose="02020603050405020304" pitchFamily="18" charset="0"/>
                <a:cs typeface="Times New Roman" panose="02020603050405020304" pitchFamily="18" charset="0"/>
              </a:rPr>
              <a:t>*</a:t>
            </a:r>
            <a:r>
              <a:rPr lang="vi-VN" sz="2000" b="1" dirty="0">
                <a:latin typeface="Times New Roman" panose="02020603050405020304" pitchFamily="18" charset="0"/>
                <a:cs typeface="Times New Roman" panose="02020603050405020304" pitchFamily="18" charset="0"/>
              </a:rPr>
              <a:t> Thể thơ bốn chữ, năm chữ: </a:t>
            </a:r>
          </a:p>
          <a:p>
            <a:pPr marL="0" lvl="0" indent="0" algn="l" rtl="0">
              <a:spcBef>
                <a:spcPts val="0"/>
              </a:spcBef>
              <a:spcAft>
                <a:spcPts val="0"/>
              </a:spcAft>
              <a:buClr>
                <a:schemeClr val="dk1"/>
              </a:buClr>
              <a:buSzPts val="1100"/>
              <a:buFont typeface="Arial"/>
              <a:buNone/>
            </a:pPr>
            <a:r>
              <a:rPr lang="vi-VN" sz="2000" b="1" dirty="0">
                <a:latin typeface="Times New Roman" panose="02020603050405020304" pitchFamily="18" charset="0"/>
                <a:cs typeface="Times New Roman" panose="02020603050405020304" pitchFamily="18" charset="0"/>
              </a:rPr>
              <a:t>d) Ứng dụng: </a:t>
            </a:r>
          </a:p>
          <a:p>
            <a:pPr marL="0" indent="0">
              <a:buSzPts val="1100"/>
              <a:buNone/>
            </a:pPr>
            <a:r>
              <a:rPr lang="vi-VN" sz="2000" dirty="0">
                <a:latin typeface="Times New Roman" panose="02020603050405020304" pitchFamily="18" charset="0"/>
                <a:cs typeface="Times New Roman" panose="02020603050405020304" pitchFamily="18" charset="0"/>
              </a:rPr>
              <a:t>Thường sử dụng trong các bài đồng dao, vè, thích hợp với việc kể chuyện, hình ảnh thơ thường dung dị, gần gũi.</a:t>
            </a:r>
            <a:endParaRPr lang="x-none" sz="2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lang="vi-VN" sz="2000" b="1" dirty="0">
              <a:latin typeface="Times New Roman" panose="02020603050405020304" pitchFamily="18" charset="0"/>
              <a:cs typeface="Times New Roman" panose="02020603050405020304" pitchFamily="18" charset="0"/>
            </a:endParaRPr>
          </a:p>
        </p:txBody>
      </p:sp>
      <p:sp>
        <p:nvSpPr>
          <p:cNvPr id="3037" name="Google Shape;3037;p4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2)Khám phá Tri thức Ngữ Văn:</a:t>
            </a:r>
            <a:endParaRPr b="1" dirty="0">
              <a:latin typeface="Times New Roman" panose="02020603050405020304" pitchFamily="18" charset="0"/>
              <a:cs typeface="Times New Roman" panose="02020603050405020304" pitchFamily="18" charset="0"/>
            </a:endParaRPr>
          </a:p>
        </p:txBody>
      </p:sp>
      <p:grpSp>
        <p:nvGrpSpPr>
          <p:cNvPr id="3074" name="Google Shape;3074;p41"/>
          <p:cNvGrpSpPr/>
          <p:nvPr/>
        </p:nvGrpSpPr>
        <p:grpSpPr>
          <a:xfrm>
            <a:off x="5803900" y="1315413"/>
            <a:ext cx="517125" cy="472525"/>
            <a:chOff x="2367550" y="423275"/>
            <a:chExt cx="517125" cy="472525"/>
          </a:xfrm>
        </p:grpSpPr>
        <p:sp>
          <p:nvSpPr>
            <p:cNvPr id="3075" name="Google Shape;3075;p41"/>
            <p:cNvSpPr/>
            <p:nvPr/>
          </p:nvSpPr>
          <p:spPr>
            <a:xfrm>
              <a:off x="2508375" y="556387"/>
              <a:ext cx="221083" cy="195381"/>
            </a:xfrm>
            <a:custGeom>
              <a:avLst/>
              <a:gdLst/>
              <a:ahLst/>
              <a:cxnLst/>
              <a:rect l="l" t="t" r="r" b="b"/>
              <a:pathLst>
                <a:path w="7427" h="6563" extrusionOk="0">
                  <a:moveTo>
                    <a:pt x="3244" y="0"/>
                  </a:moveTo>
                  <a:lnTo>
                    <a:pt x="2764" y="39"/>
                  </a:lnTo>
                  <a:lnTo>
                    <a:pt x="2514" y="77"/>
                  </a:lnTo>
                  <a:lnTo>
                    <a:pt x="2284" y="134"/>
                  </a:lnTo>
                  <a:lnTo>
                    <a:pt x="2035" y="211"/>
                  </a:lnTo>
                  <a:lnTo>
                    <a:pt x="1824" y="307"/>
                  </a:lnTo>
                  <a:lnTo>
                    <a:pt x="1613" y="422"/>
                  </a:lnTo>
                  <a:lnTo>
                    <a:pt x="1402" y="537"/>
                  </a:lnTo>
                  <a:lnTo>
                    <a:pt x="1210" y="672"/>
                  </a:lnTo>
                  <a:lnTo>
                    <a:pt x="1018" y="825"/>
                  </a:lnTo>
                  <a:lnTo>
                    <a:pt x="864" y="979"/>
                  </a:lnTo>
                  <a:lnTo>
                    <a:pt x="711" y="1132"/>
                  </a:lnTo>
                  <a:lnTo>
                    <a:pt x="596" y="1286"/>
                  </a:lnTo>
                  <a:lnTo>
                    <a:pt x="461" y="1439"/>
                  </a:lnTo>
                  <a:lnTo>
                    <a:pt x="365" y="1612"/>
                  </a:lnTo>
                  <a:lnTo>
                    <a:pt x="269" y="1785"/>
                  </a:lnTo>
                  <a:lnTo>
                    <a:pt x="193" y="1957"/>
                  </a:lnTo>
                  <a:lnTo>
                    <a:pt x="135" y="2130"/>
                  </a:lnTo>
                  <a:lnTo>
                    <a:pt x="78" y="2322"/>
                  </a:lnTo>
                  <a:lnTo>
                    <a:pt x="39" y="2514"/>
                  </a:lnTo>
                  <a:lnTo>
                    <a:pt x="20" y="2706"/>
                  </a:lnTo>
                  <a:lnTo>
                    <a:pt x="1" y="2898"/>
                  </a:lnTo>
                  <a:lnTo>
                    <a:pt x="1" y="3089"/>
                  </a:lnTo>
                  <a:lnTo>
                    <a:pt x="20" y="3300"/>
                  </a:lnTo>
                  <a:lnTo>
                    <a:pt x="39" y="3512"/>
                  </a:lnTo>
                  <a:lnTo>
                    <a:pt x="97" y="3723"/>
                  </a:lnTo>
                  <a:lnTo>
                    <a:pt x="135" y="3895"/>
                  </a:lnTo>
                  <a:lnTo>
                    <a:pt x="193" y="4087"/>
                  </a:lnTo>
                  <a:lnTo>
                    <a:pt x="269" y="4260"/>
                  </a:lnTo>
                  <a:lnTo>
                    <a:pt x="346" y="4433"/>
                  </a:lnTo>
                  <a:lnTo>
                    <a:pt x="442" y="4605"/>
                  </a:lnTo>
                  <a:lnTo>
                    <a:pt x="557" y="4778"/>
                  </a:lnTo>
                  <a:lnTo>
                    <a:pt x="788" y="5104"/>
                  </a:lnTo>
                  <a:lnTo>
                    <a:pt x="999" y="5334"/>
                  </a:lnTo>
                  <a:lnTo>
                    <a:pt x="1229" y="5545"/>
                  </a:lnTo>
                  <a:lnTo>
                    <a:pt x="1459" y="5737"/>
                  </a:lnTo>
                  <a:lnTo>
                    <a:pt x="1709" y="5910"/>
                  </a:lnTo>
                  <a:lnTo>
                    <a:pt x="1977" y="6063"/>
                  </a:lnTo>
                  <a:lnTo>
                    <a:pt x="2265" y="6198"/>
                  </a:lnTo>
                  <a:lnTo>
                    <a:pt x="2553" y="6332"/>
                  </a:lnTo>
                  <a:lnTo>
                    <a:pt x="2860" y="6428"/>
                  </a:lnTo>
                  <a:lnTo>
                    <a:pt x="3167" y="6486"/>
                  </a:lnTo>
                  <a:lnTo>
                    <a:pt x="3493" y="6524"/>
                  </a:lnTo>
                  <a:lnTo>
                    <a:pt x="3819" y="6562"/>
                  </a:lnTo>
                  <a:lnTo>
                    <a:pt x="4165" y="6562"/>
                  </a:lnTo>
                  <a:lnTo>
                    <a:pt x="4491" y="6543"/>
                  </a:lnTo>
                  <a:lnTo>
                    <a:pt x="4817" y="6505"/>
                  </a:lnTo>
                  <a:lnTo>
                    <a:pt x="5124" y="6428"/>
                  </a:lnTo>
                  <a:lnTo>
                    <a:pt x="5431" y="6313"/>
                  </a:lnTo>
                  <a:lnTo>
                    <a:pt x="5719" y="6179"/>
                  </a:lnTo>
                  <a:lnTo>
                    <a:pt x="5987" y="6025"/>
                  </a:lnTo>
                  <a:lnTo>
                    <a:pt x="6256" y="5852"/>
                  </a:lnTo>
                  <a:lnTo>
                    <a:pt x="6429" y="5699"/>
                  </a:lnTo>
                  <a:lnTo>
                    <a:pt x="6601" y="5545"/>
                  </a:lnTo>
                  <a:lnTo>
                    <a:pt x="6755" y="5373"/>
                  </a:lnTo>
                  <a:lnTo>
                    <a:pt x="6889" y="5200"/>
                  </a:lnTo>
                  <a:lnTo>
                    <a:pt x="7024" y="5008"/>
                  </a:lnTo>
                  <a:lnTo>
                    <a:pt x="7120" y="4816"/>
                  </a:lnTo>
                  <a:lnTo>
                    <a:pt x="7215" y="4605"/>
                  </a:lnTo>
                  <a:lnTo>
                    <a:pt x="7292" y="4394"/>
                  </a:lnTo>
                  <a:lnTo>
                    <a:pt x="7350" y="4183"/>
                  </a:lnTo>
                  <a:lnTo>
                    <a:pt x="7388" y="3972"/>
                  </a:lnTo>
                  <a:lnTo>
                    <a:pt x="7407" y="3742"/>
                  </a:lnTo>
                  <a:lnTo>
                    <a:pt x="7427" y="3531"/>
                  </a:lnTo>
                  <a:lnTo>
                    <a:pt x="7407" y="3300"/>
                  </a:lnTo>
                  <a:lnTo>
                    <a:pt x="7388" y="3070"/>
                  </a:lnTo>
                  <a:lnTo>
                    <a:pt x="7331" y="2840"/>
                  </a:lnTo>
                  <a:lnTo>
                    <a:pt x="7273" y="2629"/>
                  </a:lnTo>
                  <a:lnTo>
                    <a:pt x="7196" y="2418"/>
                  </a:lnTo>
                  <a:lnTo>
                    <a:pt x="7120" y="2207"/>
                  </a:lnTo>
                  <a:lnTo>
                    <a:pt x="7024" y="2015"/>
                  </a:lnTo>
                  <a:lnTo>
                    <a:pt x="6908" y="1842"/>
                  </a:lnTo>
                  <a:lnTo>
                    <a:pt x="6793" y="1669"/>
                  </a:lnTo>
                  <a:lnTo>
                    <a:pt x="6659" y="1497"/>
                  </a:lnTo>
                  <a:lnTo>
                    <a:pt x="6525" y="1343"/>
                  </a:lnTo>
                  <a:lnTo>
                    <a:pt x="6371" y="1190"/>
                  </a:lnTo>
                  <a:lnTo>
                    <a:pt x="6160" y="998"/>
                  </a:lnTo>
                  <a:lnTo>
                    <a:pt x="5949" y="825"/>
                  </a:lnTo>
                  <a:lnTo>
                    <a:pt x="5738" y="672"/>
                  </a:lnTo>
                  <a:lnTo>
                    <a:pt x="5508" y="537"/>
                  </a:lnTo>
                  <a:lnTo>
                    <a:pt x="5277" y="422"/>
                  </a:lnTo>
                  <a:lnTo>
                    <a:pt x="5047" y="307"/>
                  </a:lnTo>
                  <a:lnTo>
                    <a:pt x="4817" y="211"/>
                  </a:lnTo>
                  <a:lnTo>
                    <a:pt x="4568" y="134"/>
                  </a:lnTo>
                  <a:lnTo>
                    <a:pt x="4356" y="96"/>
                  </a:lnTo>
                  <a:lnTo>
                    <a:pt x="4145" y="39"/>
                  </a:lnTo>
                  <a:lnTo>
                    <a:pt x="3915" y="19"/>
                  </a:lnTo>
                  <a:lnTo>
                    <a:pt x="3685"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1"/>
            <p:cNvSpPr/>
            <p:nvPr/>
          </p:nvSpPr>
          <p:spPr>
            <a:xfrm>
              <a:off x="2367550" y="423275"/>
              <a:ext cx="517125" cy="472525"/>
            </a:xfrm>
            <a:custGeom>
              <a:avLst/>
              <a:gdLst/>
              <a:ahLst/>
              <a:cxnLst/>
              <a:rect l="l" t="t" r="r" b="b"/>
              <a:pathLst>
                <a:path w="20685" h="18901" extrusionOk="0">
                  <a:moveTo>
                    <a:pt x="9805" y="5392"/>
                  </a:moveTo>
                  <a:lnTo>
                    <a:pt x="10112" y="5411"/>
                  </a:lnTo>
                  <a:lnTo>
                    <a:pt x="10400" y="5431"/>
                  </a:lnTo>
                  <a:lnTo>
                    <a:pt x="10669" y="5488"/>
                  </a:lnTo>
                  <a:lnTo>
                    <a:pt x="10957" y="5546"/>
                  </a:lnTo>
                  <a:lnTo>
                    <a:pt x="11225" y="5623"/>
                  </a:lnTo>
                  <a:lnTo>
                    <a:pt x="11475" y="5718"/>
                  </a:lnTo>
                  <a:lnTo>
                    <a:pt x="11724" y="5834"/>
                  </a:lnTo>
                  <a:lnTo>
                    <a:pt x="11974" y="5949"/>
                  </a:lnTo>
                  <a:lnTo>
                    <a:pt x="12204" y="6102"/>
                  </a:lnTo>
                  <a:lnTo>
                    <a:pt x="12434" y="6256"/>
                  </a:lnTo>
                  <a:lnTo>
                    <a:pt x="12664" y="6428"/>
                  </a:lnTo>
                  <a:lnTo>
                    <a:pt x="12875" y="6620"/>
                  </a:lnTo>
                  <a:lnTo>
                    <a:pt x="13067" y="6812"/>
                  </a:lnTo>
                  <a:lnTo>
                    <a:pt x="13259" y="7023"/>
                  </a:lnTo>
                  <a:lnTo>
                    <a:pt x="13451" y="7253"/>
                  </a:lnTo>
                  <a:lnTo>
                    <a:pt x="13662" y="7560"/>
                  </a:lnTo>
                  <a:lnTo>
                    <a:pt x="13816" y="7848"/>
                  </a:lnTo>
                  <a:lnTo>
                    <a:pt x="13969" y="8174"/>
                  </a:lnTo>
                  <a:lnTo>
                    <a:pt x="14065" y="8501"/>
                  </a:lnTo>
                  <a:lnTo>
                    <a:pt x="14123" y="8769"/>
                  </a:lnTo>
                  <a:lnTo>
                    <a:pt x="14161" y="9019"/>
                  </a:lnTo>
                  <a:lnTo>
                    <a:pt x="14180" y="9268"/>
                  </a:lnTo>
                  <a:lnTo>
                    <a:pt x="14199" y="9518"/>
                  </a:lnTo>
                  <a:lnTo>
                    <a:pt x="14180" y="9748"/>
                  </a:lnTo>
                  <a:lnTo>
                    <a:pt x="14161" y="9997"/>
                  </a:lnTo>
                  <a:lnTo>
                    <a:pt x="14103" y="10228"/>
                  </a:lnTo>
                  <a:lnTo>
                    <a:pt x="14046" y="10439"/>
                  </a:lnTo>
                  <a:lnTo>
                    <a:pt x="13969" y="10669"/>
                  </a:lnTo>
                  <a:lnTo>
                    <a:pt x="13873" y="10880"/>
                  </a:lnTo>
                  <a:lnTo>
                    <a:pt x="13777" y="11072"/>
                  </a:lnTo>
                  <a:lnTo>
                    <a:pt x="13643" y="11283"/>
                  </a:lnTo>
                  <a:lnTo>
                    <a:pt x="13489" y="11475"/>
                  </a:lnTo>
                  <a:lnTo>
                    <a:pt x="13336" y="11667"/>
                  </a:lnTo>
                  <a:lnTo>
                    <a:pt x="13163" y="11839"/>
                  </a:lnTo>
                  <a:lnTo>
                    <a:pt x="12971" y="12031"/>
                  </a:lnTo>
                  <a:lnTo>
                    <a:pt x="12722" y="12223"/>
                  </a:lnTo>
                  <a:lnTo>
                    <a:pt x="12453" y="12396"/>
                  </a:lnTo>
                  <a:lnTo>
                    <a:pt x="12166" y="12549"/>
                  </a:lnTo>
                  <a:lnTo>
                    <a:pt x="11858" y="12684"/>
                  </a:lnTo>
                  <a:lnTo>
                    <a:pt x="11551" y="12780"/>
                  </a:lnTo>
                  <a:lnTo>
                    <a:pt x="11225" y="12876"/>
                  </a:lnTo>
                  <a:lnTo>
                    <a:pt x="10880" y="12933"/>
                  </a:lnTo>
                  <a:lnTo>
                    <a:pt x="10515" y="12952"/>
                  </a:lnTo>
                  <a:lnTo>
                    <a:pt x="10132" y="12971"/>
                  </a:lnTo>
                  <a:lnTo>
                    <a:pt x="9767" y="12933"/>
                  </a:lnTo>
                  <a:lnTo>
                    <a:pt x="9383" y="12876"/>
                  </a:lnTo>
                  <a:lnTo>
                    <a:pt x="9000" y="12799"/>
                  </a:lnTo>
                  <a:lnTo>
                    <a:pt x="9000" y="12780"/>
                  </a:lnTo>
                  <a:lnTo>
                    <a:pt x="8616" y="12664"/>
                  </a:lnTo>
                  <a:lnTo>
                    <a:pt x="8251" y="12511"/>
                  </a:lnTo>
                  <a:lnTo>
                    <a:pt x="7925" y="12338"/>
                  </a:lnTo>
                  <a:lnTo>
                    <a:pt x="7599" y="12127"/>
                  </a:lnTo>
                  <a:lnTo>
                    <a:pt x="7311" y="11916"/>
                  </a:lnTo>
                  <a:lnTo>
                    <a:pt x="7042" y="11686"/>
                  </a:lnTo>
                  <a:lnTo>
                    <a:pt x="6774" y="11417"/>
                  </a:lnTo>
                  <a:lnTo>
                    <a:pt x="6543" y="11129"/>
                  </a:lnTo>
                  <a:lnTo>
                    <a:pt x="6313" y="10784"/>
                  </a:lnTo>
                  <a:lnTo>
                    <a:pt x="6121" y="10419"/>
                  </a:lnTo>
                  <a:lnTo>
                    <a:pt x="6025" y="10228"/>
                  </a:lnTo>
                  <a:lnTo>
                    <a:pt x="5968" y="10036"/>
                  </a:lnTo>
                  <a:lnTo>
                    <a:pt x="5910" y="9844"/>
                  </a:lnTo>
                  <a:lnTo>
                    <a:pt x="5872" y="9652"/>
                  </a:lnTo>
                  <a:lnTo>
                    <a:pt x="5814" y="9403"/>
                  </a:lnTo>
                  <a:lnTo>
                    <a:pt x="5795" y="9172"/>
                  </a:lnTo>
                  <a:lnTo>
                    <a:pt x="5776" y="8923"/>
                  </a:lnTo>
                  <a:lnTo>
                    <a:pt x="5776" y="8693"/>
                  </a:lnTo>
                  <a:lnTo>
                    <a:pt x="5795" y="8462"/>
                  </a:lnTo>
                  <a:lnTo>
                    <a:pt x="5834" y="8232"/>
                  </a:lnTo>
                  <a:lnTo>
                    <a:pt x="5891" y="8021"/>
                  </a:lnTo>
                  <a:lnTo>
                    <a:pt x="5949" y="7810"/>
                  </a:lnTo>
                  <a:lnTo>
                    <a:pt x="6025" y="7599"/>
                  </a:lnTo>
                  <a:lnTo>
                    <a:pt x="6121" y="7407"/>
                  </a:lnTo>
                  <a:lnTo>
                    <a:pt x="6236" y="7196"/>
                  </a:lnTo>
                  <a:lnTo>
                    <a:pt x="6371" y="7004"/>
                  </a:lnTo>
                  <a:lnTo>
                    <a:pt x="6505" y="6831"/>
                  </a:lnTo>
                  <a:lnTo>
                    <a:pt x="6659" y="6639"/>
                  </a:lnTo>
                  <a:lnTo>
                    <a:pt x="6831" y="6467"/>
                  </a:lnTo>
                  <a:lnTo>
                    <a:pt x="7023" y="6294"/>
                  </a:lnTo>
                  <a:lnTo>
                    <a:pt x="7292" y="6102"/>
                  </a:lnTo>
                  <a:lnTo>
                    <a:pt x="7560" y="5910"/>
                  </a:lnTo>
                  <a:lnTo>
                    <a:pt x="7848" y="5757"/>
                  </a:lnTo>
                  <a:lnTo>
                    <a:pt x="8155" y="5623"/>
                  </a:lnTo>
                  <a:lnTo>
                    <a:pt x="8481" y="5527"/>
                  </a:lnTo>
                  <a:lnTo>
                    <a:pt x="8808" y="5450"/>
                  </a:lnTo>
                  <a:lnTo>
                    <a:pt x="9153" y="5411"/>
                  </a:lnTo>
                  <a:lnTo>
                    <a:pt x="9498" y="5392"/>
                  </a:lnTo>
                  <a:close/>
                  <a:moveTo>
                    <a:pt x="6313" y="0"/>
                  </a:moveTo>
                  <a:lnTo>
                    <a:pt x="6045" y="39"/>
                  </a:lnTo>
                  <a:lnTo>
                    <a:pt x="5776" y="116"/>
                  </a:lnTo>
                  <a:lnTo>
                    <a:pt x="5527" y="212"/>
                  </a:lnTo>
                  <a:lnTo>
                    <a:pt x="5277" y="327"/>
                  </a:lnTo>
                  <a:lnTo>
                    <a:pt x="5047" y="480"/>
                  </a:lnTo>
                  <a:lnTo>
                    <a:pt x="4817" y="653"/>
                  </a:lnTo>
                  <a:lnTo>
                    <a:pt x="4625" y="845"/>
                  </a:lnTo>
                  <a:lnTo>
                    <a:pt x="4433" y="1075"/>
                  </a:lnTo>
                  <a:lnTo>
                    <a:pt x="4260" y="1305"/>
                  </a:lnTo>
                  <a:lnTo>
                    <a:pt x="4068" y="1631"/>
                  </a:lnTo>
                  <a:lnTo>
                    <a:pt x="3915" y="1977"/>
                  </a:lnTo>
                  <a:lnTo>
                    <a:pt x="3800" y="2322"/>
                  </a:lnTo>
                  <a:lnTo>
                    <a:pt x="3723" y="2687"/>
                  </a:lnTo>
                  <a:lnTo>
                    <a:pt x="3685" y="3071"/>
                  </a:lnTo>
                  <a:lnTo>
                    <a:pt x="3685" y="3435"/>
                  </a:lnTo>
                  <a:lnTo>
                    <a:pt x="3723" y="3761"/>
                  </a:lnTo>
                  <a:lnTo>
                    <a:pt x="3819" y="4107"/>
                  </a:lnTo>
                  <a:lnTo>
                    <a:pt x="3934" y="4414"/>
                  </a:lnTo>
                  <a:lnTo>
                    <a:pt x="4087" y="4702"/>
                  </a:lnTo>
                  <a:lnTo>
                    <a:pt x="4279" y="4989"/>
                  </a:lnTo>
                  <a:lnTo>
                    <a:pt x="4510" y="5258"/>
                  </a:lnTo>
                  <a:lnTo>
                    <a:pt x="4682" y="5431"/>
                  </a:lnTo>
                  <a:lnTo>
                    <a:pt x="4855" y="5584"/>
                  </a:lnTo>
                  <a:lnTo>
                    <a:pt x="4932" y="5680"/>
                  </a:lnTo>
                  <a:lnTo>
                    <a:pt x="5028" y="5795"/>
                  </a:lnTo>
                  <a:lnTo>
                    <a:pt x="5066" y="5853"/>
                  </a:lnTo>
                  <a:lnTo>
                    <a:pt x="5085" y="5910"/>
                  </a:lnTo>
                  <a:lnTo>
                    <a:pt x="5066" y="5968"/>
                  </a:lnTo>
                  <a:lnTo>
                    <a:pt x="5047" y="6045"/>
                  </a:lnTo>
                  <a:lnTo>
                    <a:pt x="5028" y="6083"/>
                  </a:lnTo>
                  <a:lnTo>
                    <a:pt x="4970" y="6121"/>
                  </a:lnTo>
                  <a:lnTo>
                    <a:pt x="4932" y="6160"/>
                  </a:lnTo>
                  <a:lnTo>
                    <a:pt x="4855" y="6179"/>
                  </a:lnTo>
                  <a:lnTo>
                    <a:pt x="4510" y="6179"/>
                  </a:lnTo>
                  <a:lnTo>
                    <a:pt x="4145" y="6160"/>
                  </a:lnTo>
                  <a:lnTo>
                    <a:pt x="3800" y="6141"/>
                  </a:lnTo>
                  <a:lnTo>
                    <a:pt x="3454" y="6121"/>
                  </a:lnTo>
                  <a:lnTo>
                    <a:pt x="3051" y="6160"/>
                  </a:lnTo>
                  <a:lnTo>
                    <a:pt x="2668" y="6217"/>
                  </a:lnTo>
                  <a:lnTo>
                    <a:pt x="2284" y="6332"/>
                  </a:lnTo>
                  <a:lnTo>
                    <a:pt x="1938" y="6467"/>
                  </a:lnTo>
                  <a:lnTo>
                    <a:pt x="1593" y="6620"/>
                  </a:lnTo>
                  <a:lnTo>
                    <a:pt x="1267" y="6831"/>
                  </a:lnTo>
                  <a:lnTo>
                    <a:pt x="979" y="7081"/>
                  </a:lnTo>
                  <a:lnTo>
                    <a:pt x="691" y="7349"/>
                  </a:lnTo>
                  <a:lnTo>
                    <a:pt x="480" y="7580"/>
                  </a:lnTo>
                  <a:lnTo>
                    <a:pt x="327" y="7848"/>
                  </a:lnTo>
                  <a:lnTo>
                    <a:pt x="192" y="8098"/>
                  </a:lnTo>
                  <a:lnTo>
                    <a:pt x="77" y="8386"/>
                  </a:lnTo>
                  <a:lnTo>
                    <a:pt x="20" y="8673"/>
                  </a:lnTo>
                  <a:lnTo>
                    <a:pt x="0" y="8961"/>
                  </a:lnTo>
                  <a:lnTo>
                    <a:pt x="0" y="9268"/>
                  </a:lnTo>
                  <a:lnTo>
                    <a:pt x="58" y="9594"/>
                  </a:lnTo>
                  <a:lnTo>
                    <a:pt x="135" y="9921"/>
                  </a:lnTo>
                  <a:lnTo>
                    <a:pt x="231" y="10228"/>
                  </a:lnTo>
                  <a:lnTo>
                    <a:pt x="365" y="10535"/>
                  </a:lnTo>
                  <a:lnTo>
                    <a:pt x="538" y="10822"/>
                  </a:lnTo>
                  <a:lnTo>
                    <a:pt x="730" y="11072"/>
                  </a:lnTo>
                  <a:lnTo>
                    <a:pt x="941" y="11321"/>
                  </a:lnTo>
                  <a:lnTo>
                    <a:pt x="1190" y="11571"/>
                  </a:lnTo>
                  <a:lnTo>
                    <a:pt x="1478" y="11782"/>
                  </a:lnTo>
                  <a:lnTo>
                    <a:pt x="1670" y="11916"/>
                  </a:lnTo>
                  <a:lnTo>
                    <a:pt x="1881" y="12012"/>
                  </a:lnTo>
                  <a:lnTo>
                    <a:pt x="2092" y="12108"/>
                  </a:lnTo>
                  <a:lnTo>
                    <a:pt x="2341" y="12185"/>
                  </a:lnTo>
                  <a:lnTo>
                    <a:pt x="2706" y="12242"/>
                  </a:lnTo>
                  <a:lnTo>
                    <a:pt x="3071" y="12281"/>
                  </a:lnTo>
                  <a:lnTo>
                    <a:pt x="3454" y="12261"/>
                  </a:lnTo>
                  <a:lnTo>
                    <a:pt x="3838" y="12204"/>
                  </a:lnTo>
                  <a:lnTo>
                    <a:pt x="4087" y="12146"/>
                  </a:lnTo>
                  <a:lnTo>
                    <a:pt x="4203" y="12127"/>
                  </a:lnTo>
                  <a:lnTo>
                    <a:pt x="4222" y="12127"/>
                  </a:lnTo>
                  <a:lnTo>
                    <a:pt x="4260" y="12146"/>
                  </a:lnTo>
                  <a:lnTo>
                    <a:pt x="4356" y="12242"/>
                  </a:lnTo>
                  <a:lnTo>
                    <a:pt x="4394" y="12357"/>
                  </a:lnTo>
                  <a:lnTo>
                    <a:pt x="4414" y="12453"/>
                  </a:lnTo>
                  <a:lnTo>
                    <a:pt x="4375" y="12569"/>
                  </a:lnTo>
                  <a:lnTo>
                    <a:pt x="4260" y="12799"/>
                  </a:lnTo>
                  <a:lnTo>
                    <a:pt x="4241" y="12818"/>
                  </a:lnTo>
                  <a:lnTo>
                    <a:pt x="4049" y="13144"/>
                  </a:lnTo>
                  <a:lnTo>
                    <a:pt x="3838" y="13490"/>
                  </a:lnTo>
                  <a:lnTo>
                    <a:pt x="3646" y="13835"/>
                  </a:lnTo>
                  <a:lnTo>
                    <a:pt x="3531" y="14065"/>
                  </a:lnTo>
                  <a:lnTo>
                    <a:pt x="3454" y="14315"/>
                  </a:lnTo>
                  <a:lnTo>
                    <a:pt x="3378" y="14545"/>
                  </a:lnTo>
                  <a:lnTo>
                    <a:pt x="3320" y="14794"/>
                  </a:lnTo>
                  <a:lnTo>
                    <a:pt x="3301" y="15044"/>
                  </a:lnTo>
                  <a:lnTo>
                    <a:pt x="3282" y="15293"/>
                  </a:lnTo>
                  <a:lnTo>
                    <a:pt x="3301" y="15543"/>
                  </a:lnTo>
                  <a:lnTo>
                    <a:pt x="3339" y="15792"/>
                  </a:lnTo>
                  <a:lnTo>
                    <a:pt x="3397" y="16022"/>
                  </a:lnTo>
                  <a:lnTo>
                    <a:pt x="3473" y="16253"/>
                  </a:lnTo>
                  <a:lnTo>
                    <a:pt x="3569" y="16444"/>
                  </a:lnTo>
                  <a:lnTo>
                    <a:pt x="3685" y="16656"/>
                  </a:lnTo>
                  <a:lnTo>
                    <a:pt x="3819" y="16828"/>
                  </a:lnTo>
                  <a:lnTo>
                    <a:pt x="3972" y="17001"/>
                  </a:lnTo>
                  <a:lnTo>
                    <a:pt x="4145" y="17135"/>
                  </a:lnTo>
                  <a:lnTo>
                    <a:pt x="4337" y="17289"/>
                  </a:lnTo>
                  <a:lnTo>
                    <a:pt x="4663" y="17461"/>
                  </a:lnTo>
                  <a:lnTo>
                    <a:pt x="4970" y="17596"/>
                  </a:lnTo>
                  <a:lnTo>
                    <a:pt x="5296" y="17692"/>
                  </a:lnTo>
                  <a:lnTo>
                    <a:pt x="5622" y="17768"/>
                  </a:lnTo>
                  <a:lnTo>
                    <a:pt x="5949" y="17788"/>
                  </a:lnTo>
                  <a:lnTo>
                    <a:pt x="6275" y="17768"/>
                  </a:lnTo>
                  <a:lnTo>
                    <a:pt x="6601" y="17730"/>
                  </a:lnTo>
                  <a:lnTo>
                    <a:pt x="6946" y="17634"/>
                  </a:lnTo>
                  <a:lnTo>
                    <a:pt x="7177" y="17557"/>
                  </a:lnTo>
                  <a:lnTo>
                    <a:pt x="7407" y="17461"/>
                  </a:lnTo>
                  <a:lnTo>
                    <a:pt x="7637" y="17365"/>
                  </a:lnTo>
                  <a:lnTo>
                    <a:pt x="7848" y="17250"/>
                  </a:lnTo>
                  <a:lnTo>
                    <a:pt x="8040" y="17135"/>
                  </a:lnTo>
                  <a:lnTo>
                    <a:pt x="8232" y="17001"/>
                  </a:lnTo>
                  <a:lnTo>
                    <a:pt x="8405" y="16867"/>
                  </a:lnTo>
                  <a:lnTo>
                    <a:pt x="8558" y="16713"/>
                  </a:lnTo>
                  <a:lnTo>
                    <a:pt x="8712" y="16560"/>
                  </a:lnTo>
                  <a:lnTo>
                    <a:pt x="8865" y="16406"/>
                  </a:lnTo>
                  <a:lnTo>
                    <a:pt x="9000" y="16233"/>
                  </a:lnTo>
                  <a:lnTo>
                    <a:pt x="9115" y="16061"/>
                  </a:lnTo>
                  <a:lnTo>
                    <a:pt x="9230" y="15869"/>
                  </a:lnTo>
                  <a:lnTo>
                    <a:pt x="9326" y="15658"/>
                  </a:lnTo>
                  <a:lnTo>
                    <a:pt x="9402" y="15466"/>
                  </a:lnTo>
                  <a:lnTo>
                    <a:pt x="9479" y="15236"/>
                  </a:lnTo>
                  <a:lnTo>
                    <a:pt x="9537" y="15140"/>
                  </a:lnTo>
                  <a:lnTo>
                    <a:pt x="9594" y="15082"/>
                  </a:lnTo>
                  <a:lnTo>
                    <a:pt x="9671" y="15063"/>
                  </a:lnTo>
                  <a:lnTo>
                    <a:pt x="9805" y="15063"/>
                  </a:lnTo>
                  <a:lnTo>
                    <a:pt x="9882" y="15101"/>
                  </a:lnTo>
                  <a:lnTo>
                    <a:pt x="9940" y="15140"/>
                  </a:lnTo>
                  <a:lnTo>
                    <a:pt x="9978" y="15216"/>
                  </a:lnTo>
                  <a:lnTo>
                    <a:pt x="10036" y="15447"/>
                  </a:lnTo>
                  <a:lnTo>
                    <a:pt x="10055" y="15485"/>
                  </a:lnTo>
                  <a:lnTo>
                    <a:pt x="10151" y="15850"/>
                  </a:lnTo>
                  <a:lnTo>
                    <a:pt x="10247" y="16233"/>
                  </a:lnTo>
                  <a:lnTo>
                    <a:pt x="10362" y="16598"/>
                  </a:lnTo>
                  <a:lnTo>
                    <a:pt x="10439" y="16828"/>
                  </a:lnTo>
                  <a:lnTo>
                    <a:pt x="10535" y="17039"/>
                  </a:lnTo>
                  <a:lnTo>
                    <a:pt x="10630" y="17250"/>
                  </a:lnTo>
                  <a:lnTo>
                    <a:pt x="10746" y="17423"/>
                  </a:lnTo>
                  <a:lnTo>
                    <a:pt x="10861" y="17615"/>
                  </a:lnTo>
                  <a:lnTo>
                    <a:pt x="10995" y="17788"/>
                  </a:lnTo>
                  <a:lnTo>
                    <a:pt x="11129" y="17941"/>
                  </a:lnTo>
                  <a:lnTo>
                    <a:pt x="11283" y="18075"/>
                  </a:lnTo>
                  <a:lnTo>
                    <a:pt x="11456" y="18210"/>
                  </a:lnTo>
                  <a:lnTo>
                    <a:pt x="11628" y="18344"/>
                  </a:lnTo>
                  <a:lnTo>
                    <a:pt x="11801" y="18440"/>
                  </a:lnTo>
                  <a:lnTo>
                    <a:pt x="11993" y="18555"/>
                  </a:lnTo>
                  <a:lnTo>
                    <a:pt x="12185" y="18632"/>
                  </a:lnTo>
                  <a:lnTo>
                    <a:pt x="12396" y="18709"/>
                  </a:lnTo>
                  <a:lnTo>
                    <a:pt x="12626" y="18785"/>
                  </a:lnTo>
                  <a:lnTo>
                    <a:pt x="12856" y="18843"/>
                  </a:lnTo>
                  <a:lnTo>
                    <a:pt x="13067" y="18881"/>
                  </a:lnTo>
                  <a:lnTo>
                    <a:pt x="13278" y="18900"/>
                  </a:lnTo>
                  <a:lnTo>
                    <a:pt x="13489" y="18900"/>
                  </a:lnTo>
                  <a:lnTo>
                    <a:pt x="13701" y="18881"/>
                  </a:lnTo>
                  <a:lnTo>
                    <a:pt x="13912" y="18843"/>
                  </a:lnTo>
                  <a:lnTo>
                    <a:pt x="14103" y="18805"/>
                  </a:lnTo>
                  <a:lnTo>
                    <a:pt x="14295" y="18728"/>
                  </a:lnTo>
                  <a:lnTo>
                    <a:pt x="14487" y="18651"/>
                  </a:lnTo>
                  <a:lnTo>
                    <a:pt x="14833" y="18459"/>
                  </a:lnTo>
                  <a:lnTo>
                    <a:pt x="15140" y="18229"/>
                  </a:lnTo>
                  <a:lnTo>
                    <a:pt x="15408" y="17999"/>
                  </a:lnTo>
                  <a:lnTo>
                    <a:pt x="15638" y="17730"/>
                  </a:lnTo>
                  <a:lnTo>
                    <a:pt x="15830" y="17423"/>
                  </a:lnTo>
                  <a:lnTo>
                    <a:pt x="15984" y="17116"/>
                  </a:lnTo>
                  <a:lnTo>
                    <a:pt x="16118" y="16771"/>
                  </a:lnTo>
                  <a:lnTo>
                    <a:pt x="16195" y="16406"/>
                  </a:lnTo>
                  <a:lnTo>
                    <a:pt x="16252" y="15907"/>
                  </a:lnTo>
                  <a:lnTo>
                    <a:pt x="16252" y="15677"/>
                  </a:lnTo>
                  <a:lnTo>
                    <a:pt x="16252" y="15427"/>
                  </a:lnTo>
                  <a:lnTo>
                    <a:pt x="16233" y="15197"/>
                  </a:lnTo>
                  <a:lnTo>
                    <a:pt x="16214" y="14986"/>
                  </a:lnTo>
                  <a:lnTo>
                    <a:pt x="16176" y="14756"/>
                  </a:lnTo>
                  <a:lnTo>
                    <a:pt x="16118" y="14545"/>
                  </a:lnTo>
                  <a:lnTo>
                    <a:pt x="16061" y="14334"/>
                  </a:lnTo>
                  <a:lnTo>
                    <a:pt x="15984" y="14123"/>
                  </a:lnTo>
                  <a:lnTo>
                    <a:pt x="15907" y="13931"/>
                  </a:lnTo>
                  <a:lnTo>
                    <a:pt x="15792" y="13720"/>
                  </a:lnTo>
                  <a:lnTo>
                    <a:pt x="15696" y="13528"/>
                  </a:lnTo>
                  <a:lnTo>
                    <a:pt x="15562" y="13355"/>
                  </a:lnTo>
                  <a:lnTo>
                    <a:pt x="15427" y="13163"/>
                  </a:lnTo>
                  <a:lnTo>
                    <a:pt x="15293" y="12991"/>
                  </a:lnTo>
                  <a:lnTo>
                    <a:pt x="15274" y="12971"/>
                  </a:lnTo>
                  <a:lnTo>
                    <a:pt x="15236" y="12933"/>
                  </a:lnTo>
                  <a:lnTo>
                    <a:pt x="15216" y="12895"/>
                  </a:lnTo>
                  <a:lnTo>
                    <a:pt x="15159" y="12837"/>
                  </a:lnTo>
                  <a:lnTo>
                    <a:pt x="15120" y="12760"/>
                  </a:lnTo>
                  <a:lnTo>
                    <a:pt x="15101" y="12684"/>
                  </a:lnTo>
                  <a:lnTo>
                    <a:pt x="15120" y="12626"/>
                  </a:lnTo>
                  <a:lnTo>
                    <a:pt x="15140" y="12569"/>
                  </a:lnTo>
                  <a:lnTo>
                    <a:pt x="15216" y="12511"/>
                  </a:lnTo>
                  <a:lnTo>
                    <a:pt x="15274" y="12473"/>
                  </a:lnTo>
                  <a:lnTo>
                    <a:pt x="15562" y="12473"/>
                  </a:lnTo>
                  <a:lnTo>
                    <a:pt x="15638" y="12511"/>
                  </a:lnTo>
                  <a:lnTo>
                    <a:pt x="15658" y="12530"/>
                  </a:lnTo>
                  <a:lnTo>
                    <a:pt x="16041" y="12684"/>
                  </a:lnTo>
                  <a:lnTo>
                    <a:pt x="16406" y="12837"/>
                  </a:lnTo>
                  <a:lnTo>
                    <a:pt x="16790" y="12952"/>
                  </a:lnTo>
                  <a:lnTo>
                    <a:pt x="17154" y="13048"/>
                  </a:lnTo>
                  <a:lnTo>
                    <a:pt x="17557" y="13106"/>
                  </a:lnTo>
                  <a:lnTo>
                    <a:pt x="17922" y="13125"/>
                  </a:lnTo>
                  <a:lnTo>
                    <a:pt x="18286" y="13106"/>
                  </a:lnTo>
                  <a:lnTo>
                    <a:pt x="18478" y="13067"/>
                  </a:lnTo>
                  <a:lnTo>
                    <a:pt x="18651" y="13029"/>
                  </a:lnTo>
                  <a:lnTo>
                    <a:pt x="18824" y="12991"/>
                  </a:lnTo>
                  <a:lnTo>
                    <a:pt x="18977" y="12914"/>
                  </a:lnTo>
                  <a:lnTo>
                    <a:pt x="19150" y="12837"/>
                  </a:lnTo>
                  <a:lnTo>
                    <a:pt x="19303" y="12760"/>
                  </a:lnTo>
                  <a:lnTo>
                    <a:pt x="19610" y="12549"/>
                  </a:lnTo>
                  <a:lnTo>
                    <a:pt x="19917" y="12300"/>
                  </a:lnTo>
                  <a:lnTo>
                    <a:pt x="20148" y="12070"/>
                  </a:lnTo>
                  <a:lnTo>
                    <a:pt x="20320" y="11820"/>
                  </a:lnTo>
                  <a:lnTo>
                    <a:pt x="20474" y="11552"/>
                  </a:lnTo>
                  <a:lnTo>
                    <a:pt x="20589" y="11283"/>
                  </a:lnTo>
                  <a:lnTo>
                    <a:pt x="20646" y="11014"/>
                  </a:lnTo>
                  <a:lnTo>
                    <a:pt x="20685" y="10726"/>
                  </a:lnTo>
                  <a:lnTo>
                    <a:pt x="20685" y="10419"/>
                  </a:lnTo>
                  <a:lnTo>
                    <a:pt x="20627" y="10112"/>
                  </a:lnTo>
                  <a:lnTo>
                    <a:pt x="20570" y="9901"/>
                  </a:lnTo>
                  <a:lnTo>
                    <a:pt x="20512" y="9690"/>
                  </a:lnTo>
                  <a:lnTo>
                    <a:pt x="20435" y="9498"/>
                  </a:lnTo>
                  <a:lnTo>
                    <a:pt x="20359" y="9307"/>
                  </a:lnTo>
                  <a:lnTo>
                    <a:pt x="20263" y="9115"/>
                  </a:lnTo>
                  <a:lnTo>
                    <a:pt x="20167" y="8942"/>
                  </a:lnTo>
                  <a:lnTo>
                    <a:pt x="20052" y="8789"/>
                  </a:lnTo>
                  <a:lnTo>
                    <a:pt x="19917" y="8635"/>
                  </a:lnTo>
                  <a:lnTo>
                    <a:pt x="19783" y="8482"/>
                  </a:lnTo>
                  <a:lnTo>
                    <a:pt x="19649" y="8328"/>
                  </a:lnTo>
                  <a:lnTo>
                    <a:pt x="19495" y="8213"/>
                  </a:lnTo>
                  <a:lnTo>
                    <a:pt x="19323" y="8079"/>
                  </a:lnTo>
                  <a:lnTo>
                    <a:pt x="19150" y="7963"/>
                  </a:lnTo>
                  <a:lnTo>
                    <a:pt x="18977" y="7848"/>
                  </a:lnTo>
                  <a:lnTo>
                    <a:pt x="18785" y="7752"/>
                  </a:lnTo>
                  <a:lnTo>
                    <a:pt x="18574" y="7656"/>
                  </a:lnTo>
                  <a:lnTo>
                    <a:pt x="18382" y="7580"/>
                  </a:lnTo>
                  <a:lnTo>
                    <a:pt x="18190" y="7522"/>
                  </a:lnTo>
                  <a:lnTo>
                    <a:pt x="17979" y="7465"/>
                  </a:lnTo>
                  <a:lnTo>
                    <a:pt x="17768" y="7426"/>
                  </a:lnTo>
                  <a:lnTo>
                    <a:pt x="17557" y="7407"/>
                  </a:lnTo>
                  <a:lnTo>
                    <a:pt x="17327" y="7388"/>
                  </a:lnTo>
                  <a:lnTo>
                    <a:pt x="16847" y="7388"/>
                  </a:lnTo>
                  <a:lnTo>
                    <a:pt x="16694" y="7407"/>
                  </a:lnTo>
                  <a:lnTo>
                    <a:pt x="16233" y="7426"/>
                  </a:lnTo>
                  <a:lnTo>
                    <a:pt x="16003" y="7465"/>
                  </a:lnTo>
                  <a:lnTo>
                    <a:pt x="15773" y="7522"/>
                  </a:lnTo>
                  <a:lnTo>
                    <a:pt x="15600" y="7522"/>
                  </a:lnTo>
                  <a:lnTo>
                    <a:pt x="15543" y="7484"/>
                  </a:lnTo>
                  <a:lnTo>
                    <a:pt x="15485" y="7426"/>
                  </a:lnTo>
                  <a:lnTo>
                    <a:pt x="15447" y="7349"/>
                  </a:lnTo>
                  <a:lnTo>
                    <a:pt x="15427" y="7234"/>
                  </a:lnTo>
                  <a:lnTo>
                    <a:pt x="15466" y="7158"/>
                  </a:lnTo>
                  <a:lnTo>
                    <a:pt x="15523" y="7081"/>
                  </a:lnTo>
                  <a:lnTo>
                    <a:pt x="15619" y="7023"/>
                  </a:lnTo>
                  <a:lnTo>
                    <a:pt x="15830" y="6908"/>
                  </a:lnTo>
                  <a:lnTo>
                    <a:pt x="16022" y="6793"/>
                  </a:lnTo>
                  <a:lnTo>
                    <a:pt x="16406" y="6505"/>
                  </a:lnTo>
                  <a:lnTo>
                    <a:pt x="16540" y="6390"/>
                  </a:lnTo>
                  <a:lnTo>
                    <a:pt x="16732" y="6217"/>
                  </a:lnTo>
                  <a:lnTo>
                    <a:pt x="16905" y="6025"/>
                  </a:lnTo>
                  <a:lnTo>
                    <a:pt x="17058" y="5795"/>
                  </a:lnTo>
                  <a:lnTo>
                    <a:pt x="17193" y="5565"/>
                  </a:lnTo>
                  <a:lnTo>
                    <a:pt x="17327" y="5296"/>
                  </a:lnTo>
                  <a:lnTo>
                    <a:pt x="17442" y="5028"/>
                  </a:lnTo>
                  <a:lnTo>
                    <a:pt x="17519" y="4740"/>
                  </a:lnTo>
                  <a:lnTo>
                    <a:pt x="17596" y="4471"/>
                  </a:lnTo>
                  <a:lnTo>
                    <a:pt x="17653" y="4203"/>
                  </a:lnTo>
                  <a:lnTo>
                    <a:pt x="17672" y="3934"/>
                  </a:lnTo>
                  <a:lnTo>
                    <a:pt x="17692" y="3646"/>
                  </a:lnTo>
                  <a:lnTo>
                    <a:pt x="17672" y="3378"/>
                  </a:lnTo>
                  <a:lnTo>
                    <a:pt x="17653" y="3166"/>
                  </a:lnTo>
                  <a:lnTo>
                    <a:pt x="17615" y="2955"/>
                  </a:lnTo>
                  <a:lnTo>
                    <a:pt x="17576" y="2764"/>
                  </a:lnTo>
                  <a:lnTo>
                    <a:pt x="17519" y="2572"/>
                  </a:lnTo>
                  <a:lnTo>
                    <a:pt x="17442" y="2399"/>
                  </a:lnTo>
                  <a:lnTo>
                    <a:pt x="17365" y="2226"/>
                  </a:lnTo>
                  <a:lnTo>
                    <a:pt x="17269" y="2054"/>
                  </a:lnTo>
                  <a:lnTo>
                    <a:pt x="17174" y="1881"/>
                  </a:lnTo>
                  <a:lnTo>
                    <a:pt x="17058" y="1727"/>
                  </a:lnTo>
                  <a:lnTo>
                    <a:pt x="16943" y="1593"/>
                  </a:lnTo>
                  <a:lnTo>
                    <a:pt x="16809" y="1459"/>
                  </a:lnTo>
                  <a:lnTo>
                    <a:pt x="16655" y="1324"/>
                  </a:lnTo>
                  <a:lnTo>
                    <a:pt x="16502" y="1209"/>
                  </a:lnTo>
                  <a:lnTo>
                    <a:pt x="16348" y="1094"/>
                  </a:lnTo>
                  <a:lnTo>
                    <a:pt x="16157" y="979"/>
                  </a:lnTo>
                  <a:lnTo>
                    <a:pt x="15984" y="883"/>
                  </a:lnTo>
                  <a:lnTo>
                    <a:pt x="15658" y="749"/>
                  </a:lnTo>
                  <a:lnTo>
                    <a:pt x="15293" y="653"/>
                  </a:lnTo>
                  <a:lnTo>
                    <a:pt x="14909" y="576"/>
                  </a:lnTo>
                  <a:lnTo>
                    <a:pt x="14487" y="538"/>
                  </a:lnTo>
                  <a:lnTo>
                    <a:pt x="14142" y="538"/>
                  </a:lnTo>
                  <a:lnTo>
                    <a:pt x="13796" y="557"/>
                  </a:lnTo>
                  <a:lnTo>
                    <a:pt x="13470" y="615"/>
                  </a:lnTo>
                  <a:lnTo>
                    <a:pt x="13144" y="691"/>
                  </a:lnTo>
                  <a:lnTo>
                    <a:pt x="12837" y="806"/>
                  </a:lnTo>
                  <a:lnTo>
                    <a:pt x="12549" y="941"/>
                  </a:lnTo>
                  <a:lnTo>
                    <a:pt x="12261" y="1113"/>
                  </a:lnTo>
                  <a:lnTo>
                    <a:pt x="11974" y="1305"/>
                  </a:lnTo>
                  <a:lnTo>
                    <a:pt x="11724" y="1516"/>
                  </a:lnTo>
                  <a:lnTo>
                    <a:pt x="11494" y="1727"/>
                  </a:lnTo>
                  <a:lnTo>
                    <a:pt x="11283" y="1938"/>
                  </a:lnTo>
                  <a:lnTo>
                    <a:pt x="11091" y="2150"/>
                  </a:lnTo>
                  <a:lnTo>
                    <a:pt x="10880" y="2418"/>
                  </a:lnTo>
                  <a:lnTo>
                    <a:pt x="10707" y="2668"/>
                  </a:lnTo>
                  <a:lnTo>
                    <a:pt x="10573" y="2917"/>
                  </a:lnTo>
                  <a:lnTo>
                    <a:pt x="10458" y="3147"/>
                  </a:lnTo>
                  <a:lnTo>
                    <a:pt x="10323" y="3512"/>
                  </a:lnTo>
                  <a:lnTo>
                    <a:pt x="10266" y="3627"/>
                  </a:lnTo>
                  <a:lnTo>
                    <a:pt x="10266" y="3646"/>
                  </a:lnTo>
                  <a:lnTo>
                    <a:pt x="10189" y="3780"/>
                  </a:lnTo>
                  <a:lnTo>
                    <a:pt x="10151" y="3819"/>
                  </a:lnTo>
                  <a:lnTo>
                    <a:pt x="10112" y="3857"/>
                  </a:lnTo>
                  <a:lnTo>
                    <a:pt x="10055" y="3876"/>
                  </a:lnTo>
                  <a:lnTo>
                    <a:pt x="9978" y="3876"/>
                  </a:lnTo>
                  <a:lnTo>
                    <a:pt x="9921" y="3857"/>
                  </a:lnTo>
                  <a:lnTo>
                    <a:pt x="9882" y="3838"/>
                  </a:lnTo>
                  <a:lnTo>
                    <a:pt x="9844" y="3800"/>
                  </a:lnTo>
                  <a:lnTo>
                    <a:pt x="9805" y="3742"/>
                  </a:lnTo>
                  <a:lnTo>
                    <a:pt x="9767" y="3589"/>
                  </a:lnTo>
                  <a:lnTo>
                    <a:pt x="9729" y="3435"/>
                  </a:lnTo>
                  <a:lnTo>
                    <a:pt x="9690" y="3128"/>
                  </a:lnTo>
                  <a:lnTo>
                    <a:pt x="9652" y="2859"/>
                  </a:lnTo>
                  <a:lnTo>
                    <a:pt x="9594" y="2591"/>
                  </a:lnTo>
                  <a:lnTo>
                    <a:pt x="9498" y="2265"/>
                  </a:lnTo>
                  <a:lnTo>
                    <a:pt x="9383" y="1958"/>
                  </a:lnTo>
                  <a:lnTo>
                    <a:pt x="9230" y="1670"/>
                  </a:lnTo>
                  <a:lnTo>
                    <a:pt x="9057" y="1401"/>
                  </a:lnTo>
                  <a:lnTo>
                    <a:pt x="8884" y="1152"/>
                  </a:lnTo>
                  <a:lnTo>
                    <a:pt x="8673" y="922"/>
                  </a:lnTo>
                  <a:lnTo>
                    <a:pt x="8424" y="710"/>
                  </a:lnTo>
                  <a:lnTo>
                    <a:pt x="8174" y="519"/>
                  </a:lnTo>
                  <a:lnTo>
                    <a:pt x="7925" y="365"/>
                  </a:lnTo>
                  <a:lnTo>
                    <a:pt x="7676" y="231"/>
                  </a:lnTo>
                  <a:lnTo>
                    <a:pt x="7407" y="135"/>
                  </a:lnTo>
                  <a:lnTo>
                    <a:pt x="7138" y="58"/>
                  </a:lnTo>
                  <a:lnTo>
                    <a:pt x="6870" y="20"/>
                  </a:lnTo>
                  <a:lnTo>
                    <a:pt x="6601"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Top 25 Bài đồng dao hay nhất cho trẻ em - Toplist.vn">
            <a:extLst>
              <a:ext uri="{FF2B5EF4-FFF2-40B4-BE49-F238E27FC236}">
                <a16:creationId xmlns:a16="http://schemas.microsoft.com/office/drawing/2014/main" id="{A647CAD8-AEFB-7BE3-D870-5B963E954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65058">
            <a:off x="4849934" y="1323028"/>
            <a:ext cx="1907933" cy="26679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4 trò chơi dân gian với những khúc đồng dao | Diễn đàn BigSchool">
            <a:extLst>
              <a:ext uri="{FF2B5EF4-FFF2-40B4-BE49-F238E27FC236}">
                <a16:creationId xmlns:a16="http://schemas.microsoft.com/office/drawing/2014/main" id="{03D94367-42E5-8342-4027-782C6B3844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6"/>
          <a:stretch/>
        </p:blipFill>
        <p:spPr bwMode="auto">
          <a:xfrm rot="795652">
            <a:off x="6724857" y="1653580"/>
            <a:ext cx="2046864" cy="2531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52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36">
                                            <p:txEl>
                                              <p:pRg st="2" end="2"/>
                                            </p:txEl>
                                          </p:spTgt>
                                        </p:tgtEl>
                                        <p:attrNameLst>
                                          <p:attrName>style.visibility</p:attrName>
                                        </p:attrNameLst>
                                      </p:cBhvr>
                                      <p:to>
                                        <p:strVal val="visible"/>
                                      </p:to>
                                    </p:set>
                                    <p:animEffect transition="in" filter="dissolve">
                                      <p:cBhvr>
                                        <p:cTn id="7" dur="500"/>
                                        <p:tgtEl>
                                          <p:spTgt spid="303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linds(horizont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checkerboard(across)">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7B6CE6-57E7-152A-6E2F-4929E417FB67}"/>
              </a:ext>
            </a:extLst>
          </p:cNvPr>
          <p:cNvPicPr>
            <a:picLocks noChangeAspect="1"/>
          </p:cNvPicPr>
          <p:nvPr/>
        </p:nvPicPr>
        <p:blipFill>
          <a:blip r:embed="rId2"/>
          <a:stretch>
            <a:fillRect/>
          </a:stretch>
        </p:blipFill>
        <p:spPr>
          <a:xfrm>
            <a:off x="-69209" y="82981"/>
            <a:ext cx="9213209" cy="5074380"/>
          </a:xfrm>
          <a:prstGeom prst="rect">
            <a:avLst/>
          </a:prstGeom>
        </p:spPr>
      </p:pic>
      <p:sp>
        <p:nvSpPr>
          <p:cNvPr id="5" name="TextBox 4">
            <a:extLst>
              <a:ext uri="{FF2B5EF4-FFF2-40B4-BE49-F238E27FC236}">
                <a16:creationId xmlns:a16="http://schemas.microsoft.com/office/drawing/2014/main" id="{A068238B-5366-69E4-195A-8FA4F03E0DCA}"/>
              </a:ext>
            </a:extLst>
          </p:cNvPr>
          <p:cNvSpPr txBox="1"/>
          <p:nvPr/>
        </p:nvSpPr>
        <p:spPr>
          <a:xfrm>
            <a:off x="714070" y="1126739"/>
            <a:ext cx="713657" cy="784830"/>
          </a:xfrm>
          <a:prstGeom prst="rect">
            <a:avLst/>
          </a:prstGeom>
          <a:noFill/>
        </p:spPr>
        <p:txBody>
          <a:bodyPr wrap="none" rtlCol="0">
            <a:spAutoFit/>
          </a:bodyPr>
          <a:lstStyle/>
          <a:p>
            <a:pPr defTabSz="685800">
              <a:buClrTx/>
              <a:defRPr/>
            </a:pPr>
            <a:r>
              <a:rPr lang="en-US" sz="4500" kern="1200" dirty="0">
                <a:solidFill>
                  <a:prstClr val="black"/>
                </a:solidFill>
                <a:latin typeface="Times New Roman" panose="02020603050405020304" pitchFamily="18" charset="0"/>
                <a:ea typeface="+mn-ea"/>
                <a:cs typeface="Times New Roman" panose="02020603050405020304" pitchFamily="18" charset="0"/>
              </a:rPr>
              <a:t>II.</a:t>
            </a:r>
          </a:p>
        </p:txBody>
      </p:sp>
      <p:sp>
        <p:nvSpPr>
          <p:cNvPr id="6" name="TextBox 5">
            <a:extLst>
              <a:ext uri="{FF2B5EF4-FFF2-40B4-BE49-F238E27FC236}">
                <a16:creationId xmlns:a16="http://schemas.microsoft.com/office/drawing/2014/main" id="{8074D3DC-D062-9327-9A51-AB47AEC831D1}"/>
              </a:ext>
            </a:extLst>
          </p:cNvPr>
          <p:cNvSpPr txBox="1"/>
          <p:nvPr/>
        </p:nvSpPr>
        <p:spPr>
          <a:xfrm>
            <a:off x="1311007" y="1203683"/>
            <a:ext cx="7403057" cy="1323439"/>
          </a:xfrm>
          <a:prstGeom prst="rect">
            <a:avLst/>
          </a:prstGeom>
          <a:noFill/>
        </p:spPr>
        <p:txBody>
          <a:bodyPr wrap="square" rtlCol="0">
            <a:spAutoFit/>
          </a:bodyPr>
          <a:lstStyle/>
          <a:p>
            <a:pPr defTabSz="685800">
              <a:buClrTx/>
              <a:defRPr/>
            </a:pPr>
            <a:r>
              <a:rPr lang="en-US" sz="4000" kern="1200" dirty="0" err="1">
                <a:solidFill>
                  <a:prstClr val="black"/>
                </a:solidFill>
                <a:latin typeface="Times New Roman" panose="02020603050405020304" pitchFamily="18" charset="0"/>
                <a:ea typeface="+mn-ea"/>
                <a:cs typeface="Times New Roman" panose="02020603050405020304" pitchFamily="18" charset="0"/>
              </a:rPr>
              <a:t>Tìm</a:t>
            </a:r>
            <a:r>
              <a:rPr lang="en-US" sz="4000" kern="1200" dirty="0">
                <a:solidFill>
                  <a:prstClr val="black"/>
                </a:solidFill>
                <a:latin typeface="Times New Roman" panose="02020603050405020304" pitchFamily="18" charset="0"/>
                <a:ea typeface="+mn-ea"/>
                <a:cs typeface="Times New Roman" panose="02020603050405020304" pitchFamily="18" charset="0"/>
              </a:rPr>
              <a:t> </a:t>
            </a:r>
            <a:r>
              <a:rPr lang="en-US" sz="4000" kern="1200" dirty="0" err="1">
                <a:solidFill>
                  <a:prstClr val="black"/>
                </a:solidFill>
                <a:latin typeface="Times New Roman" panose="02020603050405020304" pitchFamily="18" charset="0"/>
                <a:ea typeface="+mn-ea"/>
                <a:cs typeface="Times New Roman" panose="02020603050405020304" pitchFamily="18" charset="0"/>
              </a:rPr>
              <a:t>hiểu</a:t>
            </a:r>
            <a:r>
              <a:rPr lang="en-US" sz="4000" kern="1200" dirty="0">
                <a:solidFill>
                  <a:prstClr val="black"/>
                </a:solidFill>
                <a:latin typeface="Times New Roman" panose="02020603050405020304" pitchFamily="18" charset="0"/>
                <a:ea typeface="+mn-ea"/>
                <a:cs typeface="Times New Roman" panose="02020603050405020304" pitchFamily="18" charset="0"/>
              </a:rPr>
              <a:t> </a:t>
            </a:r>
            <a:r>
              <a:rPr lang="en-US" sz="4000" kern="1200" dirty="0" err="1">
                <a:solidFill>
                  <a:prstClr val="black"/>
                </a:solidFill>
                <a:latin typeface="Times New Roman" panose="02020603050405020304" pitchFamily="18" charset="0"/>
                <a:ea typeface="+mn-ea"/>
                <a:cs typeface="Times New Roman" panose="02020603050405020304" pitchFamily="18" charset="0"/>
              </a:rPr>
              <a:t>chung</a:t>
            </a:r>
            <a:r>
              <a:rPr lang="en-US" sz="4000" kern="1200" dirty="0">
                <a:solidFill>
                  <a:prstClr val="black"/>
                </a:solidFill>
                <a:latin typeface="Times New Roman" panose="02020603050405020304" pitchFamily="18" charset="0"/>
                <a:ea typeface="+mn-ea"/>
                <a:cs typeface="Times New Roman" panose="02020603050405020304" pitchFamily="18" charset="0"/>
              </a:rPr>
              <a:t> </a:t>
            </a:r>
            <a:r>
              <a:rPr lang="en-US" sz="4000" kern="1200" dirty="0" err="1">
                <a:solidFill>
                  <a:prstClr val="black"/>
                </a:solidFill>
                <a:latin typeface="Times New Roman" panose="02020603050405020304" pitchFamily="18" charset="0"/>
                <a:ea typeface="+mn-ea"/>
                <a:cs typeface="Times New Roman" panose="02020603050405020304" pitchFamily="18" charset="0"/>
              </a:rPr>
              <a:t>văn</a:t>
            </a:r>
            <a:r>
              <a:rPr lang="en-US" sz="4000" kern="1200" dirty="0">
                <a:solidFill>
                  <a:prstClr val="black"/>
                </a:solidFill>
                <a:latin typeface="Times New Roman" panose="02020603050405020304" pitchFamily="18" charset="0"/>
                <a:ea typeface="+mn-ea"/>
                <a:cs typeface="Times New Roman" panose="02020603050405020304" pitchFamily="18" charset="0"/>
              </a:rPr>
              <a:t> </a:t>
            </a:r>
            <a:r>
              <a:rPr lang="en-US" sz="4000" kern="1200" dirty="0" err="1">
                <a:solidFill>
                  <a:prstClr val="black"/>
                </a:solidFill>
                <a:latin typeface="Times New Roman" panose="02020603050405020304" pitchFamily="18" charset="0"/>
                <a:ea typeface="+mn-ea"/>
                <a:cs typeface="Times New Roman" panose="02020603050405020304" pitchFamily="18" charset="0"/>
              </a:rPr>
              <a:t>bản</a:t>
            </a:r>
            <a:endParaRPr lang="en-US" sz="4000"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defRPr/>
            </a:pPr>
            <a:r>
              <a:rPr lang="en-US" sz="4000" kern="1200" dirty="0">
                <a:solidFill>
                  <a:prstClr val="black"/>
                </a:solidFill>
                <a:latin typeface="Times New Roman" panose="02020603050405020304" pitchFamily="18" charset="0"/>
                <a:ea typeface="+mn-ea"/>
                <a:cs typeface="Times New Roman" panose="02020603050405020304" pitchFamily="18" charset="0"/>
              </a:rPr>
              <a:t>“ĐỒNG DAO MÙA XUÂN”</a:t>
            </a:r>
          </a:p>
        </p:txBody>
      </p:sp>
      <p:sp>
        <p:nvSpPr>
          <p:cNvPr id="7" name="TextBox 6">
            <a:extLst>
              <a:ext uri="{FF2B5EF4-FFF2-40B4-BE49-F238E27FC236}">
                <a16:creationId xmlns:a16="http://schemas.microsoft.com/office/drawing/2014/main" id="{1EBC2705-620A-6DAC-49BB-5B0301372C1A}"/>
              </a:ext>
            </a:extLst>
          </p:cNvPr>
          <p:cNvSpPr txBox="1"/>
          <p:nvPr/>
        </p:nvSpPr>
        <p:spPr>
          <a:xfrm>
            <a:off x="4050305" y="2542398"/>
            <a:ext cx="3284874" cy="553998"/>
          </a:xfrm>
          <a:prstGeom prst="rect">
            <a:avLst/>
          </a:prstGeom>
          <a:noFill/>
        </p:spPr>
        <p:txBody>
          <a:bodyPr wrap="none" rtlCol="0">
            <a:spAutoFit/>
          </a:bodyPr>
          <a:lstStyle/>
          <a:p>
            <a:pPr defTabSz="685800">
              <a:buClrTx/>
              <a:defRPr/>
            </a:pPr>
            <a:r>
              <a:rPr lang="en-US" sz="3000" kern="1200" dirty="0" err="1">
                <a:solidFill>
                  <a:prstClr val="black"/>
                </a:solidFill>
                <a:latin typeface="Times New Roman" panose="02020603050405020304" pitchFamily="18" charset="0"/>
                <a:ea typeface="+mn-ea"/>
                <a:cs typeface="Times New Roman" panose="02020603050405020304" pitchFamily="18" charset="0"/>
              </a:rPr>
              <a:t>Nguyễn</a:t>
            </a:r>
            <a:r>
              <a:rPr lang="en-US" sz="3000" kern="1200" dirty="0">
                <a:solidFill>
                  <a:prstClr val="black"/>
                </a:solidFill>
                <a:latin typeface="Times New Roman" panose="02020603050405020304" pitchFamily="18" charset="0"/>
                <a:ea typeface="+mn-ea"/>
                <a:cs typeface="Times New Roman" panose="02020603050405020304" pitchFamily="18" charset="0"/>
              </a:rPr>
              <a:t> Khoa </a:t>
            </a:r>
            <a:r>
              <a:rPr lang="en-US" sz="3000" kern="1200" dirty="0" err="1">
                <a:solidFill>
                  <a:prstClr val="black"/>
                </a:solidFill>
                <a:latin typeface="Times New Roman" panose="02020603050405020304" pitchFamily="18" charset="0"/>
                <a:ea typeface="+mn-ea"/>
                <a:cs typeface="Times New Roman" panose="02020603050405020304" pitchFamily="18" charset="0"/>
              </a:rPr>
              <a:t>Điềm</a:t>
            </a:r>
            <a:endParaRPr lang="en-US" sz="3000"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112691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69D8-0DE5-0006-AE67-CDB3632DBBD5}"/>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5681AF76-DDE8-EE03-C643-1132C590FE33}"/>
              </a:ext>
            </a:extLst>
          </p:cNvPr>
          <p:cNvSpPr txBox="1"/>
          <p:nvPr/>
        </p:nvSpPr>
        <p:spPr>
          <a:xfrm>
            <a:off x="2316361" y="1612647"/>
            <a:ext cx="4780725" cy="923330"/>
          </a:xfrm>
          <a:prstGeom prst="rect">
            <a:avLst/>
          </a:prstGeom>
          <a:noFill/>
        </p:spPr>
        <p:txBody>
          <a:bodyPr wrap="square" rtlCol="0">
            <a:spAutoFit/>
          </a:bodyPr>
          <a:lstStyle/>
          <a:p>
            <a:pPr algn="ctr" defTabSz="685800">
              <a:buClrTx/>
              <a:defRPr/>
            </a:pPr>
            <a:r>
              <a:rPr lang="en-US" sz="5400" kern="1200" dirty="0">
                <a:solidFill>
                  <a:srgbClr val="FF0000"/>
                </a:solidFill>
                <a:latin typeface="Times New Roman" panose="02020603050405020304" pitchFamily="18" charset="0"/>
                <a:ea typeface="+mn-ea"/>
                <a:cs typeface="Times New Roman" panose="02020603050405020304" pitchFamily="18" charset="0"/>
              </a:rPr>
              <a:t>1. </a:t>
            </a:r>
            <a:r>
              <a:rPr lang="en-US" sz="5400" kern="1200" dirty="0" err="1">
                <a:solidFill>
                  <a:srgbClr val="FF0000"/>
                </a:solidFill>
                <a:latin typeface="Times New Roman" panose="02020603050405020304" pitchFamily="18" charset="0"/>
                <a:ea typeface="+mn-ea"/>
                <a:cs typeface="Times New Roman" panose="02020603050405020304" pitchFamily="18" charset="0"/>
              </a:rPr>
              <a:t>Đọc</a:t>
            </a:r>
            <a:r>
              <a:rPr lang="en-US" sz="5400" kern="1200" dirty="0">
                <a:solidFill>
                  <a:srgbClr val="FF0000"/>
                </a:solidFill>
                <a:latin typeface="Times New Roman" panose="02020603050405020304" pitchFamily="18" charset="0"/>
                <a:ea typeface="+mn-ea"/>
                <a:cs typeface="Times New Roman" panose="02020603050405020304" pitchFamily="18" charset="0"/>
              </a:rPr>
              <a:t> </a:t>
            </a:r>
            <a:r>
              <a:rPr lang="en-US" sz="5400" kern="1200" dirty="0" err="1">
                <a:solidFill>
                  <a:srgbClr val="FF0000"/>
                </a:solidFill>
                <a:latin typeface="Times New Roman" panose="02020603050405020304" pitchFamily="18" charset="0"/>
                <a:ea typeface="+mn-ea"/>
                <a:cs typeface="Times New Roman" panose="02020603050405020304" pitchFamily="18" charset="0"/>
              </a:rPr>
              <a:t>văn</a:t>
            </a:r>
            <a:r>
              <a:rPr lang="en-US" sz="5400" kern="1200" dirty="0">
                <a:solidFill>
                  <a:srgbClr val="FF0000"/>
                </a:solidFill>
                <a:latin typeface="Times New Roman" panose="02020603050405020304" pitchFamily="18" charset="0"/>
                <a:ea typeface="+mn-ea"/>
                <a:cs typeface="Times New Roman" panose="02020603050405020304" pitchFamily="18" charset="0"/>
              </a:rPr>
              <a:t> </a:t>
            </a:r>
            <a:r>
              <a:rPr lang="en-US" sz="5400" kern="1200" dirty="0" err="1">
                <a:solidFill>
                  <a:srgbClr val="FF0000"/>
                </a:solidFill>
                <a:latin typeface="Times New Roman" panose="02020603050405020304" pitchFamily="18" charset="0"/>
                <a:ea typeface="+mn-ea"/>
                <a:cs typeface="Times New Roman" panose="02020603050405020304" pitchFamily="18" charset="0"/>
              </a:rPr>
              <a:t>bản</a:t>
            </a:r>
            <a:endParaRPr lang="en-US" sz="5400" kern="1200" dirty="0">
              <a:solidFill>
                <a:srgbClr val="FF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95452853"/>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2"/>
          <a:stretch>
            <a:fillRect/>
          </a:stretch>
        </p:blipFill>
        <p:spPr>
          <a:xfrm>
            <a:off x="0" y="-1"/>
            <a:ext cx="9144000" cy="5719195"/>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5"/>
          <a:stretch>
            <a:fillRect/>
          </a:stretch>
        </p:blipFill>
        <p:spPr>
          <a:xfrm>
            <a:off x="679509" y="4083537"/>
            <a:ext cx="801113" cy="1129439"/>
          </a:xfrm>
          <a:prstGeom prst="rect">
            <a:avLst/>
          </a:prstGeom>
        </p:spPr>
      </p:pic>
      <p:sp>
        <p:nvSpPr>
          <p:cNvPr id="7" name="TextBox 6">
            <a:extLst>
              <a:ext uri="{FF2B5EF4-FFF2-40B4-BE49-F238E27FC236}">
                <a16:creationId xmlns:a16="http://schemas.microsoft.com/office/drawing/2014/main" id="{1E430D2E-CE9A-1AE8-FDD8-06766999E349}"/>
              </a:ext>
            </a:extLst>
          </p:cNvPr>
          <p:cNvSpPr txBox="1"/>
          <p:nvPr/>
        </p:nvSpPr>
        <p:spPr>
          <a:xfrm>
            <a:off x="1954790" y="237217"/>
            <a:ext cx="3887958" cy="702180"/>
          </a:xfrm>
          <a:prstGeom prst="rect">
            <a:avLst/>
          </a:prstGeom>
          <a:noFill/>
        </p:spPr>
        <p:txBody>
          <a:bodyPr wrap="square">
            <a:spAutoFit/>
          </a:bodyPr>
          <a:lstStyle/>
          <a:p>
            <a:pPr algn="just">
              <a:lnSpc>
                <a:spcPct val="150000"/>
              </a:lnSpc>
            </a:pPr>
            <a:r>
              <a:rPr lang="nl-NL" sz="3000" b="1" dirty="0">
                <a:latin typeface="Times New Roman" panose="02020603050405020304" pitchFamily="18" charset="0"/>
                <a:ea typeface="Times New Roman" panose="02020603050405020304" pitchFamily="18" charset="0"/>
                <a:cs typeface="Times New Roman" panose="02020603050405020304" pitchFamily="18" charset="0"/>
              </a:rPr>
              <a:t> Hướng dẫn đọc</a:t>
            </a:r>
            <a:endParaRPr lang="en-US" sz="30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CEF543A-B3CF-94F0-7B14-2270375718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2513569" y="810019"/>
            <a:ext cx="4385345" cy="3409797"/>
          </a:xfrm>
          <a:prstGeom prst="rect">
            <a:avLst/>
          </a:prstGeom>
        </p:spPr>
      </p:pic>
      <p:sp>
        <p:nvSpPr>
          <p:cNvPr id="9" name="TextBox 8">
            <a:extLst>
              <a:ext uri="{FF2B5EF4-FFF2-40B4-BE49-F238E27FC236}">
                <a16:creationId xmlns:a16="http://schemas.microsoft.com/office/drawing/2014/main" id="{5538F2D8-22AE-BAA4-58A8-055DA0B44A94}"/>
              </a:ext>
            </a:extLst>
          </p:cNvPr>
          <p:cNvSpPr txBox="1"/>
          <p:nvPr/>
        </p:nvSpPr>
        <p:spPr>
          <a:xfrm>
            <a:off x="3190757" y="1918028"/>
            <a:ext cx="3030970" cy="830997"/>
          </a:xfrm>
          <a:prstGeom prst="rect">
            <a:avLst/>
          </a:prstGeom>
          <a:noFill/>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Đ</a:t>
            </a:r>
            <a:r>
              <a:rPr lang="vi-VN" sz="2400" b="1" dirty="0">
                <a:latin typeface="Times New Roman" panose="02020603050405020304" pitchFamily="18" charset="0"/>
                <a:cs typeface="Times New Roman" panose="02020603050405020304" pitchFamily="18" charset="0"/>
              </a:rPr>
              <a:t>ọc to, đọc diễn cảm, ngắt nghỉ đúng nhịp</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66539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3"/>
          <a:stretch>
            <a:fillRect/>
          </a:stretch>
        </p:blipFill>
        <p:spPr>
          <a:xfrm>
            <a:off x="0" y="-1"/>
            <a:ext cx="9144000" cy="5719195"/>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6"/>
          <a:stretch>
            <a:fillRect/>
          </a:stretch>
        </p:blipFill>
        <p:spPr>
          <a:xfrm>
            <a:off x="679509" y="4083537"/>
            <a:ext cx="801113" cy="1129439"/>
          </a:xfrm>
          <a:prstGeom prst="rect">
            <a:avLst/>
          </a:prstGeom>
        </p:spPr>
      </p:pic>
      <p:sp>
        <p:nvSpPr>
          <p:cNvPr id="7" name="TextBox 6">
            <a:extLst>
              <a:ext uri="{FF2B5EF4-FFF2-40B4-BE49-F238E27FC236}">
                <a16:creationId xmlns:a16="http://schemas.microsoft.com/office/drawing/2014/main" id="{1E430D2E-CE9A-1AE8-FDD8-06766999E349}"/>
              </a:ext>
            </a:extLst>
          </p:cNvPr>
          <p:cNvSpPr txBox="1"/>
          <p:nvPr/>
        </p:nvSpPr>
        <p:spPr>
          <a:xfrm>
            <a:off x="3015583" y="244603"/>
            <a:ext cx="3789202" cy="702180"/>
          </a:xfrm>
          <a:prstGeom prst="rect">
            <a:avLst/>
          </a:prstGeom>
          <a:noFill/>
        </p:spPr>
        <p:txBody>
          <a:bodyPr wrap="square">
            <a:spAutoFit/>
          </a:bodyPr>
          <a:lstStyle/>
          <a:p>
            <a:pPr algn="just">
              <a:lnSpc>
                <a:spcPct val="150000"/>
              </a:lnSpc>
            </a:pPr>
            <a:r>
              <a:rPr lang="nl-NL"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2.Tìm hiểu chú thích</a:t>
            </a:r>
            <a:endParaRPr lang="en-US" sz="30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CEF543A-B3CF-94F0-7B14-22703757187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2513569" y="810019"/>
            <a:ext cx="4385345" cy="3409797"/>
          </a:xfrm>
          <a:prstGeom prst="rect">
            <a:avLst/>
          </a:prstGeom>
        </p:spPr>
      </p:pic>
      <p:sp>
        <p:nvSpPr>
          <p:cNvPr id="9" name="TextBox 8">
            <a:extLst>
              <a:ext uri="{FF2B5EF4-FFF2-40B4-BE49-F238E27FC236}">
                <a16:creationId xmlns:a16="http://schemas.microsoft.com/office/drawing/2014/main" id="{5538F2D8-22AE-BAA4-58A8-055DA0B44A94}"/>
              </a:ext>
            </a:extLst>
          </p:cNvPr>
          <p:cNvSpPr txBox="1"/>
          <p:nvPr/>
        </p:nvSpPr>
        <p:spPr>
          <a:xfrm>
            <a:off x="3190757" y="1918028"/>
            <a:ext cx="3030970" cy="830997"/>
          </a:xfrm>
          <a:prstGeom prst="rect">
            <a:avLst/>
          </a:prstGeom>
          <a:noFill/>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dao</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vè</a:t>
            </a:r>
            <a:r>
              <a:rPr lang="en-US"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1018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3"/>
          <a:stretch>
            <a:fillRect/>
          </a:stretch>
        </p:blipFill>
        <p:spPr>
          <a:xfrm>
            <a:off x="0" y="-1"/>
            <a:ext cx="9144000" cy="5719195"/>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6"/>
          <a:stretch>
            <a:fillRect/>
          </a:stretch>
        </p:blipFill>
        <p:spPr>
          <a:xfrm>
            <a:off x="679509" y="4083537"/>
            <a:ext cx="801113" cy="1129439"/>
          </a:xfrm>
          <a:prstGeom prst="rect">
            <a:avLst/>
          </a:prstGeom>
        </p:spPr>
      </p:pic>
      <p:sp>
        <p:nvSpPr>
          <p:cNvPr id="7" name="TextBox 6">
            <a:extLst>
              <a:ext uri="{FF2B5EF4-FFF2-40B4-BE49-F238E27FC236}">
                <a16:creationId xmlns:a16="http://schemas.microsoft.com/office/drawing/2014/main" id="{1E430D2E-CE9A-1AE8-FDD8-06766999E349}"/>
              </a:ext>
            </a:extLst>
          </p:cNvPr>
          <p:cNvSpPr txBox="1"/>
          <p:nvPr/>
        </p:nvSpPr>
        <p:spPr>
          <a:xfrm>
            <a:off x="3109713" y="244604"/>
            <a:ext cx="3789202" cy="702180"/>
          </a:xfrm>
          <a:prstGeom prst="rect">
            <a:avLst/>
          </a:prstGeom>
          <a:noFill/>
        </p:spPr>
        <p:txBody>
          <a:bodyPr wrap="square">
            <a:spAutoFit/>
          </a:bodyPr>
          <a:lstStyle/>
          <a:p>
            <a:pPr algn="just">
              <a:lnSpc>
                <a:spcPct val="150000"/>
              </a:lnSpc>
            </a:pPr>
            <a:r>
              <a:rPr lang="nl-NL"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Tác giả, tác phẩm</a:t>
            </a:r>
            <a:endParaRPr lang="en-US" sz="30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CEF543A-B3CF-94F0-7B14-22703757187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2513569" y="810019"/>
            <a:ext cx="4385345" cy="3409797"/>
          </a:xfrm>
          <a:prstGeom prst="rect">
            <a:avLst/>
          </a:prstGeom>
        </p:spPr>
      </p:pic>
      <p:sp>
        <p:nvSpPr>
          <p:cNvPr id="9" name="TextBox 8">
            <a:extLst>
              <a:ext uri="{FF2B5EF4-FFF2-40B4-BE49-F238E27FC236}">
                <a16:creationId xmlns:a16="http://schemas.microsoft.com/office/drawing/2014/main" id="{5538F2D8-22AE-BAA4-58A8-055DA0B44A94}"/>
              </a:ext>
            </a:extLst>
          </p:cNvPr>
          <p:cNvSpPr txBox="1"/>
          <p:nvPr/>
        </p:nvSpPr>
        <p:spPr>
          <a:xfrm>
            <a:off x="3190757" y="1918028"/>
            <a:ext cx="3030970" cy="1200329"/>
          </a:xfrm>
          <a:prstGeom prst="rect">
            <a:avLst/>
          </a:prstGeom>
          <a:noFill/>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3340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44811B-F63C-C197-6E28-385209E2DABC}"/>
              </a:ext>
            </a:extLst>
          </p:cNvPr>
          <p:cNvPicPr>
            <a:picLocks noChangeAspect="1"/>
          </p:cNvPicPr>
          <p:nvPr/>
        </p:nvPicPr>
        <p:blipFill>
          <a:blip r:embed="rId2"/>
          <a:stretch>
            <a:fillRect/>
          </a:stretch>
        </p:blipFill>
        <p:spPr>
          <a:xfrm>
            <a:off x="0" y="1"/>
            <a:ext cx="9144000" cy="5143499"/>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423446"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5"/>
          <a:stretch>
            <a:fillRect/>
          </a:stretch>
        </p:blipFill>
        <p:spPr>
          <a:xfrm>
            <a:off x="900271" y="4041962"/>
            <a:ext cx="801113" cy="1129439"/>
          </a:xfrm>
          <a:prstGeom prst="rect">
            <a:avLst/>
          </a:prstGeom>
        </p:spPr>
      </p:pic>
      <p:sp>
        <p:nvSpPr>
          <p:cNvPr id="7" name="TextBox 6">
            <a:extLst>
              <a:ext uri="{FF2B5EF4-FFF2-40B4-BE49-F238E27FC236}">
                <a16:creationId xmlns:a16="http://schemas.microsoft.com/office/drawing/2014/main" id="{6A6B25A4-E3DA-FB5D-5221-0EA3794A39D8}"/>
              </a:ext>
            </a:extLst>
          </p:cNvPr>
          <p:cNvSpPr txBox="1"/>
          <p:nvPr/>
        </p:nvSpPr>
        <p:spPr>
          <a:xfrm>
            <a:off x="3432391" y="-27901"/>
            <a:ext cx="3097652" cy="701859"/>
          </a:xfrm>
          <a:prstGeom prst="rect">
            <a:avLst/>
          </a:prstGeom>
          <a:noFill/>
        </p:spPr>
        <p:txBody>
          <a:bodyPr wrap="square">
            <a:spAutoFit/>
          </a:bodyPr>
          <a:lstStyle/>
          <a:p>
            <a:pPr algn="just">
              <a:lnSpc>
                <a:spcPct val="150000"/>
              </a:lnSpc>
            </a:pP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a.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giả</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F8DB520-CC0D-3D5D-9A13-6DC9E2A7B8EC}"/>
              </a:ext>
            </a:extLst>
          </p:cNvPr>
          <p:cNvSpPr txBox="1"/>
          <p:nvPr/>
        </p:nvSpPr>
        <p:spPr>
          <a:xfrm>
            <a:off x="3241838" y="988161"/>
            <a:ext cx="4614993" cy="1477328"/>
          </a:xfrm>
          <a:prstGeom prst="rect">
            <a:avLst/>
          </a:prstGeom>
          <a:noFill/>
        </p:spPr>
        <p:txBody>
          <a:bodyPr wrap="square">
            <a:spAutoFit/>
          </a:bodyPr>
          <a:lstStyle/>
          <a:p>
            <a:pPr algn="just">
              <a:spcAft>
                <a:spcPts val="675"/>
              </a:spcAft>
            </a:pP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Khoa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Điềm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(15/04/1943),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Thừa</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Huế</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52C30316-344F-5C8B-810C-EBCAEE878AF9}"/>
              </a:ext>
            </a:extLst>
          </p:cNvPr>
          <p:cNvSpPr txBox="1"/>
          <p:nvPr/>
        </p:nvSpPr>
        <p:spPr>
          <a:xfrm>
            <a:off x="3400235" y="2741232"/>
            <a:ext cx="4614993" cy="1938992"/>
          </a:xfrm>
          <a:prstGeom prst="rect">
            <a:avLst/>
          </a:prstGeom>
          <a:noFill/>
        </p:spPr>
        <p:txBody>
          <a:bodyPr wrap="square">
            <a:spAutoFit/>
          </a:bodyPr>
          <a:lstStyle/>
          <a:p>
            <a:pPr algn="just"/>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tha</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AB9E6C4-025E-58E5-D2AD-DF31E32DD4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251" b="97136" l="9842" r="89807">
                        <a14:foregroundMark x1="60808" y1="21241" x2="60808" y2="21241"/>
                        <a14:foregroundMark x1="60808" y1="21241" x2="60808" y2="21241"/>
                        <a14:foregroundMark x1="61336" y1="23389" x2="62039" y2="24105"/>
                        <a14:foregroundMark x1="62566" y1="24821" x2="62566" y2="23628"/>
                        <a14:foregroundMark x1="60633" y1="17661" x2="59578" y2="17184"/>
                        <a14:foregroundMark x1="57118" y1="12172" x2="57118" y2="12172"/>
                        <a14:foregroundMark x1="56415" y1="11217" x2="56415" y2="11217"/>
                        <a14:foregroundMark x1="55360" y1="9547" x2="54833" y2="9069"/>
                        <a14:foregroundMark x1="52900" y1="6683" x2="52900" y2="6683"/>
                        <a14:foregroundMark x1="52373" y1="5728" x2="52373" y2="5728"/>
                        <a14:foregroundMark x1="52197" y1="5489" x2="52197" y2="5489"/>
                        <a14:foregroundMark x1="33392" y1="10263" x2="33392" y2="10263"/>
                        <a14:foregroundMark x1="30228" y1="10740" x2="30228" y2="10740"/>
                        <a14:foregroundMark x1="68541" y1="35084" x2="68541" y2="35084"/>
                        <a14:foregroundMark x1="68893" y1="35084" x2="68893" y2="35084"/>
                        <a14:foregroundMark x1="68893" y1="36993" x2="68717" y2="37947"/>
                        <a14:foregroundMark x1="68541" y1="40573" x2="68541" y2="40573"/>
                        <a14:foregroundMark x1="67487" y1="40573" x2="67135" y2="39379"/>
                        <a14:foregroundMark x1="66081" y1="35322" x2="65729" y2="34129"/>
                        <a14:foregroundMark x1="64323" y1="30072" x2="64323" y2="30072"/>
                        <a14:foregroundMark x1="64323" y1="30310" x2="64323" y2="30310"/>
                        <a14:foregroundMark x1="65378" y1="31742" x2="66257" y2="33174"/>
                        <a14:foregroundMark x1="71002" y1="41050" x2="71529" y2="42005"/>
                        <a14:foregroundMark x1="71529" y1="42482" x2="71529" y2="42482"/>
                        <a14:foregroundMark x1="71529" y1="42721" x2="71529" y2="42721"/>
                        <a14:foregroundMark x1="25132" y1="40573" x2="25132" y2="39857"/>
                        <a14:foregroundMark x1="25132" y1="37232" x2="25132" y2="37232"/>
                        <a14:foregroundMark x1="25132" y1="35322" x2="25132" y2="35322"/>
                        <a14:foregroundMark x1="24780" y1="32220" x2="24780" y2="30072"/>
                        <a14:foregroundMark x1="24780" y1="29594" x2="24780" y2="29594"/>
                        <a14:foregroundMark x1="24780" y1="28401" x2="24780" y2="27685"/>
                        <a14:foregroundMark x1="24956" y1="26014" x2="24956" y2="26014"/>
                        <a14:foregroundMark x1="25132" y1="25537" x2="25132" y2="25537"/>
                        <a14:foregroundMark x1="59051" y1="89260" x2="59051" y2="89260"/>
                        <a14:foregroundMark x1="58699" y1="89976" x2="58348" y2="90692"/>
                        <a14:foregroundMark x1="58172" y1="91885" x2="57996" y2="93317"/>
                        <a14:foregroundMark x1="57118" y1="95465" x2="56766" y2="96181"/>
                        <a14:foregroundMark x1="55360" y1="97136" x2="55360" y2="97136"/>
                        <a14:foregroundMark x1="55360" y1="97136" x2="55360" y2="97136"/>
                        <a14:foregroundMark x1="55360" y1="97136" x2="55360" y2="97136"/>
                        <a14:foregroundMark x1="27768" y1="95943" x2="27768" y2="95943"/>
                        <a14:foregroundMark x1="27768" y1="95943" x2="27768" y2="95943"/>
                        <a14:foregroundMark x1="27417" y1="96420" x2="27417" y2="96420"/>
                        <a14:foregroundMark x1="56942" y1="5251" x2="56942" y2="5251"/>
                        <a14:foregroundMark x1="56942" y1="5967" x2="56942" y2="5967"/>
                        <a14:foregroundMark x1="57645" y1="8353" x2="58348" y2="9547"/>
                        <a14:foregroundMark x1="58875" y1="10740" x2="59227" y2="11456"/>
                        <a14:foregroundMark x1="60633" y1="14320" x2="62390" y2="17661"/>
                        <a14:foregroundMark x1="64148" y1="22434" x2="64675" y2="23389"/>
                        <a14:foregroundMark x1="64851" y1="24344" x2="65378" y2="26492"/>
                        <a14:foregroundMark x1="66081" y1="27685" x2="68541" y2="32458"/>
                        <a14:foregroundMark x1="68893" y1="33890" x2="69772" y2="37232"/>
                        <a14:foregroundMark x1="67135" y1="25537" x2="63620" y2="18616"/>
                        <a14:foregroundMark x1="63445" y1="18138" x2="63445" y2="18138"/>
                        <a14:foregroundMark x1="58524" y1="13126" x2="58524" y2="13126"/>
                        <a14:foregroundMark x1="55712" y1="7637" x2="55712" y2="7637"/>
                        <a14:foregroundMark x1="55009" y1="5489" x2="55009" y2="5489"/>
                      </a14:backgroundRemoval>
                    </a14:imgEffect>
                  </a14:imgLayer>
                </a14:imgProps>
              </a:ext>
            </a:extLst>
          </a:blip>
          <a:stretch>
            <a:fillRect/>
          </a:stretch>
        </p:blipFill>
        <p:spPr>
          <a:xfrm>
            <a:off x="293245" y="524366"/>
            <a:ext cx="3798983" cy="2993231"/>
          </a:xfrm>
          <a:prstGeom prst="rect">
            <a:avLst/>
          </a:prstGeom>
        </p:spPr>
      </p:pic>
    </p:spTree>
    <p:extLst>
      <p:ext uri="{BB962C8B-B14F-4D97-AF65-F5344CB8AC3E}">
        <p14:creationId xmlns:p14="http://schemas.microsoft.com/office/powerpoint/2010/main" val="98387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2" name="Picture 1">
            <a:extLst>
              <a:ext uri="{FF2B5EF4-FFF2-40B4-BE49-F238E27FC236}">
                <a16:creationId xmlns:a16="http://schemas.microsoft.com/office/drawing/2014/main" id="{E0579256-3313-1131-FCF6-35EC30C648B7}"/>
              </a:ext>
            </a:extLst>
          </p:cNvPr>
          <p:cNvPicPr>
            <a:picLocks noChangeAspect="1"/>
          </p:cNvPicPr>
          <p:nvPr/>
        </p:nvPicPr>
        <p:blipFill>
          <a:blip r:embed="rId3"/>
          <a:stretch>
            <a:fillRect/>
          </a:stretch>
        </p:blipFill>
        <p:spPr>
          <a:xfrm>
            <a:off x="0" y="1"/>
            <a:ext cx="9144000" cy="5143499"/>
          </a:xfrm>
          <a:prstGeom prst="rect">
            <a:avLst/>
          </a:prstGeom>
        </p:spPr>
      </p:pic>
      <p:sp>
        <p:nvSpPr>
          <p:cNvPr id="880" name="Google Shape;880;p31"/>
          <p:cNvSpPr txBox="1">
            <a:spLocks noGrp="1"/>
          </p:cNvSpPr>
          <p:nvPr>
            <p:ph type="title"/>
          </p:nvPr>
        </p:nvSpPr>
        <p:spPr>
          <a:xfrm>
            <a:off x="239174" y="374857"/>
            <a:ext cx="8067000" cy="290100"/>
          </a:xfrm>
          <a:prstGeom prst="rect">
            <a:avLst/>
          </a:prstGeom>
        </p:spPr>
        <p:txBody>
          <a:bodyPr spcFirstLastPara="1" vert="horz" wrap="square" lIns="91425" tIns="91425" rIns="91425" bIns="91425" rtlCol="0" anchor="ctr" anchorCtr="0">
            <a:noAutofit/>
          </a:bodyPr>
          <a:lstStyle/>
          <a:p>
            <a:r>
              <a:rPr lang="en-US" sz="3200" dirty="0" err="1"/>
              <a:t>Một</a:t>
            </a:r>
            <a:r>
              <a:rPr lang="en-US" sz="3200" dirty="0"/>
              <a:t> </a:t>
            </a:r>
            <a:r>
              <a:rPr lang="en-US" sz="3200" dirty="0" err="1"/>
              <a:t>số</a:t>
            </a:r>
            <a:r>
              <a:rPr lang="en-US" sz="3200" dirty="0"/>
              <a:t> </a:t>
            </a:r>
            <a:r>
              <a:rPr lang="en-US" sz="3200" dirty="0" err="1"/>
              <a:t>tác</a:t>
            </a:r>
            <a:r>
              <a:rPr lang="en-US" sz="3200" dirty="0"/>
              <a:t> </a:t>
            </a:r>
            <a:r>
              <a:rPr lang="en-US" sz="3200" dirty="0" err="1"/>
              <a:t>phẩm</a:t>
            </a:r>
            <a:r>
              <a:rPr lang="en-US" sz="3200" dirty="0"/>
              <a:t> </a:t>
            </a:r>
            <a:r>
              <a:rPr lang="en-US" sz="3200" dirty="0" err="1"/>
              <a:t>tiêu</a:t>
            </a:r>
            <a:r>
              <a:rPr lang="en-US" sz="3200" dirty="0"/>
              <a:t> </a:t>
            </a:r>
            <a:r>
              <a:rPr lang="en-US" sz="3200" dirty="0" err="1"/>
              <a:t>biểu</a:t>
            </a:r>
            <a:endParaRPr sz="3200" dirty="0"/>
          </a:p>
        </p:txBody>
      </p:sp>
      <p:grpSp>
        <p:nvGrpSpPr>
          <p:cNvPr id="881" name="Google Shape;881;p31"/>
          <p:cNvGrpSpPr/>
          <p:nvPr/>
        </p:nvGrpSpPr>
        <p:grpSpPr>
          <a:xfrm>
            <a:off x="710246" y="3316750"/>
            <a:ext cx="1455600" cy="611700"/>
            <a:chOff x="710246" y="3316750"/>
            <a:chExt cx="1455600" cy="611700"/>
          </a:xfrm>
        </p:grpSpPr>
        <p:cxnSp>
          <p:nvCxnSpPr>
            <p:cNvPr id="882" name="Google Shape;882;p31"/>
            <p:cNvCxnSpPr>
              <a:stCxn id="883" idx="2"/>
            </p:cNvCxnSpPr>
            <p:nvPr/>
          </p:nvCxnSpPr>
          <p:spPr>
            <a:xfrm>
              <a:off x="1438046" y="3725050"/>
              <a:ext cx="0" cy="203400"/>
            </a:xfrm>
            <a:prstGeom prst="straightConnector1">
              <a:avLst/>
            </a:prstGeom>
            <a:noFill/>
            <a:ln w="19050" cap="flat" cmpd="sng">
              <a:solidFill>
                <a:schemeClr val="accent5"/>
              </a:solidFill>
              <a:prstDash val="solid"/>
              <a:round/>
              <a:headEnd type="none" w="med" len="med"/>
              <a:tailEnd type="diamond" w="med" len="med"/>
            </a:ln>
          </p:spPr>
        </p:cxnSp>
        <p:sp>
          <p:nvSpPr>
            <p:cNvPr id="883" name="Google Shape;883;p31"/>
            <p:cNvSpPr/>
            <p:nvPr/>
          </p:nvSpPr>
          <p:spPr>
            <a:xfrm>
              <a:off x="710246" y="33167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buClr>
                  <a:srgbClr val="045A68"/>
                </a:buClr>
                <a:buSzPts val="1100"/>
              </a:pPr>
              <a:r>
                <a:rPr lang="en" sz="2000" b="1" dirty="0">
                  <a:solidFill>
                    <a:srgbClr val="233C4F"/>
                  </a:solidFill>
                  <a:latin typeface="Poppins"/>
                  <a:ea typeface="Poppins"/>
                  <a:cs typeface="Poppins"/>
                  <a:sym typeface="Poppins"/>
                </a:rPr>
                <a:t>1973</a:t>
              </a:r>
              <a:endParaRPr sz="2000" b="1" dirty="0">
                <a:solidFill>
                  <a:srgbClr val="233C4F"/>
                </a:solidFill>
                <a:latin typeface="Poppins"/>
                <a:ea typeface="Poppins"/>
                <a:cs typeface="Poppins"/>
                <a:sym typeface="Poppins"/>
              </a:endParaRPr>
            </a:p>
          </p:txBody>
        </p:sp>
      </p:grpSp>
      <p:sp>
        <p:nvSpPr>
          <p:cNvPr id="884" name="Google Shape;884;p31"/>
          <p:cNvSpPr txBox="1"/>
          <p:nvPr/>
        </p:nvSpPr>
        <p:spPr>
          <a:xfrm>
            <a:off x="710246" y="3995250"/>
            <a:ext cx="1455600" cy="632100"/>
          </a:xfrm>
          <a:prstGeom prst="rect">
            <a:avLst/>
          </a:prstGeom>
          <a:noFill/>
          <a:ln>
            <a:noFill/>
          </a:ln>
        </p:spPr>
        <p:txBody>
          <a:bodyPr spcFirstLastPara="1" wrap="square" lIns="91425" tIns="91425" rIns="91425" bIns="91425" anchor="ctr" anchorCtr="0">
            <a:noAutofit/>
          </a:bodyPr>
          <a:lstStyle/>
          <a:p>
            <a:pPr algn="ctr" defTabSz="914378"/>
            <a:r>
              <a:rPr lang="en-US" sz="2000" dirty="0" err="1">
                <a:solidFill>
                  <a:srgbClr val="5A3015"/>
                </a:solidFill>
                <a:latin typeface="Lobster" panose="020B0604020202020204" charset="0"/>
                <a:ea typeface="Poppins"/>
                <a:cs typeface="Poppins"/>
                <a:sym typeface="Poppins"/>
              </a:rPr>
              <a:t>Đất</a:t>
            </a:r>
            <a:r>
              <a:rPr lang="en-US" sz="2000" dirty="0">
                <a:solidFill>
                  <a:srgbClr val="5A3015"/>
                </a:solidFill>
                <a:latin typeface="Lobster" panose="020B0604020202020204" charset="0"/>
                <a:ea typeface="Poppins"/>
                <a:cs typeface="Poppins"/>
                <a:sym typeface="Poppins"/>
              </a:rPr>
              <a:t> </a:t>
            </a:r>
            <a:r>
              <a:rPr lang="en-US" sz="2000" dirty="0" err="1">
                <a:solidFill>
                  <a:srgbClr val="5A3015"/>
                </a:solidFill>
                <a:latin typeface="Lobster" panose="020B0604020202020204" charset="0"/>
                <a:ea typeface="Poppins"/>
                <a:cs typeface="Poppins"/>
                <a:sym typeface="Poppins"/>
              </a:rPr>
              <a:t>ngoại</a:t>
            </a:r>
            <a:r>
              <a:rPr lang="en-US" sz="2000" dirty="0">
                <a:solidFill>
                  <a:srgbClr val="5A3015"/>
                </a:solidFill>
                <a:latin typeface="Lobster" panose="020B0604020202020204" charset="0"/>
                <a:ea typeface="Poppins"/>
                <a:cs typeface="Poppins"/>
                <a:sym typeface="Poppins"/>
              </a:rPr>
              <a:t> ô</a:t>
            </a:r>
          </a:p>
          <a:p>
            <a:pPr algn="ctr" defTabSz="914378"/>
            <a:r>
              <a:rPr lang="en-US" sz="2000" dirty="0">
                <a:solidFill>
                  <a:srgbClr val="5A3015"/>
                </a:solidFill>
                <a:latin typeface="Lobster" panose="020B0604020202020204" charset="0"/>
                <a:ea typeface="Poppins"/>
                <a:cs typeface="Poppins"/>
                <a:sym typeface="Poppins"/>
              </a:rPr>
              <a:t>(</a:t>
            </a:r>
            <a:r>
              <a:rPr lang="en-US" sz="2000" dirty="0" err="1">
                <a:solidFill>
                  <a:srgbClr val="5A3015"/>
                </a:solidFill>
                <a:latin typeface="Lobster" panose="020B0604020202020204" charset="0"/>
                <a:ea typeface="Poppins"/>
                <a:cs typeface="Poppins"/>
                <a:sym typeface="Poppins"/>
              </a:rPr>
              <a:t>Thơ</a:t>
            </a:r>
            <a:r>
              <a:rPr lang="en-US" sz="2000" dirty="0">
                <a:solidFill>
                  <a:srgbClr val="5A3015"/>
                </a:solidFill>
                <a:latin typeface="Lobster" panose="020B0604020202020204" charset="0"/>
                <a:ea typeface="Poppins"/>
                <a:cs typeface="Poppins"/>
                <a:sym typeface="Poppins"/>
              </a:rPr>
              <a:t>) </a:t>
            </a:r>
            <a:endParaRPr sz="2000" dirty="0">
              <a:solidFill>
                <a:srgbClr val="5A3015"/>
              </a:solidFill>
              <a:latin typeface="Lobster" panose="020B0604020202020204" charset="0"/>
              <a:ea typeface="Poppins"/>
              <a:cs typeface="Poppins"/>
              <a:sym typeface="Poppins"/>
            </a:endParaRPr>
          </a:p>
        </p:txBody>
      </p:sp>
      <p:grpSp>
        <p:nvGrpSpPr>
          <p:cNvPr id="885" name="Google Shape;885;p31"/>
          <p:cNvGrpSpPr/>
          <p:nvPr/>
        </p:nvGrpSpPr>
        <p:grpSpPr>
          <a:xfrm>
            <a:off x="974996" y="1967575"/>
            <a:ext cx="1768438" cy="1276800"/>
            <a:chOff x="974995" y="1967575"/>
            <a:chExt cx="1768438" cy="1276800"/>
          </a:xfrm>
        </p:grpSpPr>
        <p:grpSp>
          <p:nvGrpSpPr>
            <p:cNvPr id="886" name="Google Shape;886;p31"/>
            <p:cNvGrpSpPr/>
            <p:nvPr/>
          </p:nvGrpSpPr>
          <p:grpSpPr>
            <a:xfrm rot="-10645051">
              <a:off x="974995" y="2426551"/>
              <a:ext cx="926096" cy="805776"/>
              <a:chOff x="4082775" y="914425"/>
              <a:chExt cx="777050" cy="973675"/>
            </a:xfrm>
          </p:grpSpPr>
          <p:sp>
            <p:nvSpPr>
              <p:cNvPr id="887" name="Google Shape;887;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888" name="Google Shape;888;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889" name="Google Shape;889;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890" name="Google Shape;890;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891" name="Google Shape;891;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892" name="Google Shape;892;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893" name="Google Shape;893;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894" name="Google Shape;894;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895" name="Google Shape;895;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896" name="Google Shape;896;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grpSp>
        <p:sp>
          <p:nvSpPr>
            <p:cNvPr id="897" name="Google Shape;897;p31"/>
            <p:cNvSpPr/>
            <p:nvPr/>
          </p:nvSpPr>
          <p:spPr>
            <a:xfrm>
              <a:off x="1434833" y="1967575"/>
              <a:ext cx="1308600" cy="1276800"/>
            </a:xfrm>
            <a:prstGeom prst="arc">
              <a:avLst>
                <a:gd name="adj1" fmla="val 10823822"/>
                <a:gd name="adj2" fmla="val 19331255"/>
              </a:avLst>
            </a:prstGeom>
            <a:noFill/>
            <a:ln w="19050" cap="flat" cmpd="sng">
              <a:solidFill>
                <a:schemeClr val="dk1"/>
              </a:solidFill>
              <a:prstDash val="solid"/>
              <a:round/>
              <a:headEnd type="none" w="sm" len="sm"/>
              <a:tailEnd type="diamond" w="sm" len="sm"/>
            </a:ln>
          </p:spPr>
          <p:txBody>
            <a:bodyPr spcFirstLastPara="1" wrap="square" lIns="91425" tIns="91425" rIns="91425" bIns="91425" anchor="ctr" anchorCtr="0">
              <a:noAutofit/>
            </a:bodyPr>
            <a:lstStyle/>
            <a:p>
              <a:pPr defTabSz="914378"/>
              <a:endParaRPr>
                <a:solidFill>
                  <a:srgbClr val="455A64"/>
                </a:solidFill>
              </a:endParaRPr>
            </a:p>
          </p:txBody>
        </p:sp>
        <p:sp>
          <p:nvSpPr>
            <p:cNvPr id="898" name="Google Shape;898;p31"/>
            <p:cNvSpPr txBox="1"/>
            <p:nvPr/>
          </p:nvSpPr>
          <p:spPr>
            <a:xfrm>
              <a:off x="1093496" y="2742694"/>
              <a:ext cx="689100" cy="402600"/>
            </a:xfrm>
            <a:prstGeom prst="rect">
              <a:avLst/>
            </a:prstGeom>
            <a:noFill/>
            <a:ln>
              <a:noFill/>
            </a:ln>
          </p:spPr>
          <p:txBody>
            <a:bodyPr spcFirstLastPara="1" wrap="square" lIns="91425" tIns="91425" rIns="91425" bIns="91425" anchor="ctr" anchorCtr="0">
              <a:noAutofit/>
            </a:bodyPr>
            <a:lstStyle/>
            <a:p>
              <a:pPr algn="ctr" defTabSz="914378"/>
              <a:r>
                <a:rPr lang="en" sz="2500">
                  <a:solidFill>
                    <a:srgbClr val="233C4F"/>
                  </a:solidFill>
                  <a:latin typeface="Lobster"/>
                  <a:ea typeface="Lobster"/>
                  <a:cs typeface="Lobster"/>
                  <a:sym typeface="Lobster"/>
                </a:rPr>
                <a:t>01</a:t>
              </a:r>
              <a:endParaRPr sz="2500">
                <a:solidFill>
                  <a:srgbClr val="233C4F"/>
                </a:solidFill>
                <a:latin typeface="Lobster"/>
                <a:ea typeface="Lobster"/>
                <a:cs typeface="Lobster"/>
                <a:sym typeface="Lobster"/>
              </a:endParaRPr>
            </a:p>
          </p:txBody>
        </p:sp>
      </p:grpSp>
      <p:grpSp>
        <p:nvGrpSpPr>
          <p:cNvPr id="899" name="Google Shape;899;p31"/>
          <p:cNvGrpSpPr/>
          <p:nvPr/>
        </p:nvGrpSpPr>
        <p:grpSpPr>
          <a:xfrm>
            <a:off x="2277209" y="2954550"/>
            <a:ext cx="1455600" cy="973800"/>
            <a:chOff x="2277209" y="2954550"/>
            <a:chExt cx="1455600" cy="973800"/>
          </a:xfrm>
        </p:grpSpPr>
        <p:cxnSp>
          <p:nvCxnSpPr>
            <p:cNvPr id="900" name="Google Shape;900;p31"/>
            <p:cNvCxnSpPr>
              <a:stCxn id="901" idx="2"/>
            </p:cNvCxnSpPr>
            <p:nvPr/>
          </p:nvCxnSpPr>
          <p:spPr>
            <a:xfrm>
              <a:off x="3005009" y="3362850"/>
              <a:ext cx="0" cy="565500"/>
            </a:xfrm>
            <a:prstGeom prst="straightConnector1">
              <a:avLst/>
            </a:prstGeom>
            <a:noFill/>
            <a:ln w="19050" cap="flat" cmpd="sng">
              <a:solidFill>
                <a:schemeClr val="accent5"/>
              </a:solidFill>
              <a:prstDash val="solid"/>
              <a:round/>
              <a:headEnd type="none" w="med" len="med"/>
              <a:tailEnd type="diamond" w="med" len="med"/>
            </a:ln>
          </p:spPr>
        </p:cxnSp>
        <p:sp>
          <p:nvSpPr>
            <p:cNvPr id="901" name="Google Shape;901;p31"/>
            <p:cNvSpPr/>
            <p:nvPr/>
          </p:nvSpPr>
          <p:spPr>
            <a:xfrm>
              <a:off x="2277209" y="29545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buClr>
                  <a:srgbClr val="045A68"/>
                </a:buClr>
                <a:buSzPts val="1100"/>
              </a:pPr>
              <a:r>
                <a:rPr lang="en" sz="2000" b="1" dirty="0">
                  <a:solidFill>
                    <a:srgbClr val="233C4F"/>
                  </a:solidFill>
                  <a:latin typeface="Poppins"/>
                  <a:ea typeface="Poppins"/>
                  <a:cs typeface="Poppins"/>
                  <a:sym typeface="Poppins"/>
                </a:rPr>
                <a:t>1974</a:t>
              </a:r>
              <a:endParaRPr sz="2000" b="1" dirty="0">
                <a:solidFill>
                  <a:srgbClr val="233C4F"/>
                </a:solidFill>
                <a:latin typeface="Poppins"/>
                <a:ea typeface="Poppins"/>
                <a:cs typeface="Poppins"/>
                <a:sym typeface="Poppins"/>
              </a:endParaRPr>
            </a:p>
          </p:txBody>
        </p:sp>
      </p:grpSp>
      <p:sp>
        <p:nvSpPr>
          <p:cNvPr id="902" name="Google Shape;902;p31"/>
          <p:cNvSpPr txBox="1"/>
          <p:nvPr/>
        </p:nvSpPr>
        <p:spPr>
          <a:xfrm>
            <a:off x="2277223" y="3995250"/>
            <a:ext cx="1566956" cy="950060"/>
          </a:xfrm>
          <a:prstGeom prst="rect">
            <a:avLst/>
          </a:prstGeom>
          <a:noFill/>
          <a:ln>
            <a:noFill/>
          </a:ln>
        </p:spPr>
        <p:txBody>
          <a:bodyPr spcFirstLastPara="1" wrap="square" lIns="91425" tIns="91425" rIns="91425" bIns="91425" anchor="ctr" anchorCtr="0">
            <a:noAutofit/>
          </a:bodyPr>
          <a:lstStyle/>
          <a:p>
            <a:pPr algn="ctr" defTabSz="914378"/>
            <a:r>
              <a:rPr lang="vi-VN" sz="2000" dirty="0">
                <a:solidFill>
                  <a:srgbClr val="5A3015"/>
                </a:solidFill>
                <a:latin typeface="Lobster" panose="020B0604020202020204" charset="0"/>
                <a:ea typeface="Poppins"/>
                <a:cs typeface="Poppins"/>
                <a:sym typeface="Poppins"/>
              </a:rPr>
              <a:t>Mặt đường khát vọng (trường ca)</a:t>
            </a:r>
            <a:endParaRPr sz="2000" dirty="0">
              <a:solidFill>
                <a:srgbClr val="5A3015"/>
              </a:solidFill>
              <a:latin typeface="Lobster" panose="020B0604020202020204" charset="0"/>
              <a:ea typeface="Poppins"/>
              <a:cs typeface="Poppins"/>
              <a:sym typeface="Poppins"/>
            </a:endParaRPr>
          </a:p>
        </p:txBody>
      </p:sp>
      <p:grpSp>
        <p:nvGrpSpPr>
          <p:cNvPr id="903" name="Google Shape;903;p31"/>
          <p:cNvGrpSpPr/>
          <p:nvPr/>
        </p:nvGrpSpPr>
        <p:grpSpPr>
          <a:xfrm>
            <a:off x="2590914" y="1605375"/>
            <a:ext cx="1723435" cy="1462566"/>
            <a:chOff x="2590913" y="1605375"/>
            <a:chExt cx="1723435" cy="1462566"/>
          </a:xfrm>
        </p:grpSpPr>
        <p:grpSp>
          <p:nvGrpSpPr>
            <p:cNvPr id="904" name="Google Shape;904;p31"/>
            <p:cNvGrpSpPr/>
            <p:nvPr/>
          </p:nvGrpSpPr>
          <p:grpSpPr>
            <a:xfrm rot="-6794687" flipH="1">
              <a:off x="2747296" y="2183981"/>
              <a:ext cx="703701" cy="804014"/>
              <a:chOff x="3212275" y="349350"/>
              <a:chExt cx="440900" cy="503850"/>
            </a:xfrm>
          </p:grpSpPr>
          <p:sp>
            <p:nvSpPr>
              <p:cNvPr id="905" name="Google Shape;905;p31"/>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06" name="Google Shape;906;p31"/>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07" name="Google Shape;907;p31"/>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08" name="Google Shape;908;p31"/>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grpSp>
        <p:sp>
          <p:nvSpPr>
            <p:cNvPr id="909" name="Google Shape;909;p31"/>
            <p:cNvSpPr/>
            <p:nvPr/>
          </p:nvSpPr>
          <p:spPr>
            <a:xfrm>
              <a:off x="3005748" y="16053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91425" tIns="91425" rIns="91425" bIns="91425" anchor="ctr" anchorCtr="0">
              <a:noAutofit/>
            </a:bodyPr>
            <a:lstStyle/>
            <a:p>
              <a:pPr defTabSz="914378"/>
              <a:endParaRPr>
                <a:solidFill>
                  <a:srgbClr val="455A64"/>
                </a:solidFill>
              </a:endParaRPr>
            </a:p>
          </p:txBody>
        </p:sp>
        <p:sp>
          <p:nvSpPr>
            <p:cNvPr id="910" name="Google Shape;910;p31"/>
            <p:cNvSpPr txBox="1"/>
            <p:nvPr/>
          </p:nvSpPr>
          <p:spPr>
            <a:xfrm>
              <a:off x="2660471" y="2370444"/>
              <a:ext cx="689100" cy="402600"/>
            </a:xfrm>
            <a:prstGeom prst="rect">
              <a:avLst/>
            </a:prstGeom>
            <a:noFill/>
            <a:ln>
              <a:noFill/>
            </a:ln>
          </p:spPr>
          <p:txBody>
            <a:bodyPr spcFirstLastPara="1" wrap="square" lIns="91425" tIns="91425" rIns="91425" bIns="91425" anchor="ctr" anchorCtr="0">
              <a:noAutofit/>
            </a:bodyPr>
            <a:lstStyle/>
            <a:p>
              <a:pPr algn="ctr" defTabSz="914378"/>
              <a:r>
                <a:rPr lang="en" sz="2500">
                  <a:solidFill>
                    <a:srgbClr val="233C4F"/>
                  </a:solidFill>
                  <a:latin typeface="Lobster"/>
                  <a:ea typeface="Lobster"/>
                  <a:cs typeface="Lobster"/>
                  <a:sym typeface="Lobster"/>
                </a:rPr>
                <a:t>02</a:t>
              </a:r>
              <a:endParaRPr sz="2500">
                <a:solidFill>
                  <a:srgbClr val="233C4F"/>
                </a:solidFill>
                <a:latin typeface="Lobster"/>
                <a:ea typeface="Lobster"/>
                <a:cs typeface="Lobster"/>
                <a:sym typeface="Lobster"/>
              </a:endParaRPr>
            </a:p>
          </p:txBody>
        </p:sp>
      </p:grpSp>
      <p:grpSp>
        <p:nvGrpSpPr>
          <p:cNvPr id="911" name="Google Shape;911;p31"/>
          <p:cNvGrpSpPr/>
          <p:nvPr/>
        </p:nvGrpSpPr>
        <p:grpSpPr>
          <a:xfrm>
            <a:off x="3844180" y="2592350"/>
            <a:ext cx="1455600" cy="1335900"/>
            <a:chOff x="3844180" y="2592350"/>
            <a:chExt cx="1455600" cy="1335900"/>
          </a:xfrm>
        </p:grpSpPr>
        <p:cxnSp>
          <p:nvCxnSpPr>
            <p:cNvPr id="912" name="Google Shape;912;p31"/>
            <p:cNvCxnSpPr>
              <a:stCxn id="913" idx="2"/>
            </p:cNvCxnSpPr>
            <p:nvPr/>
          </p:nvCxnSpPr>
          <p:spPr>
            <a:xfrm>
              <a:off x="4571980" y="3000650"/>
              <a:ext cx="0" cy="927600"/>
            </a:xfrm>
            <a:prstGeom prst="straightConnector1">
              <a:avLst/>
            </a:prstGeom>
            <a:noFill/>
            <a:ln w="19050" cap="flat" cmpd="sng">
              <a:solidFill>
                <a:schemeClr val="accent5"/>
              </a:solidFill>
              <a:prstDash val="solid"/>
              <a:round/>
              <a:headEnd type="none" w="med" len="med"/>
              <a:tailEnd type="diamond" w="med" len="med"/>
            </a:ln>
          </p:spPr>
        </p:cxnSp>
        <p:sp>
          <p:nvSpPr>
            <p:cNvPr id="913" name="Google Shape;913;p31"/>
            <p:cNvSpPr/>
            <p:nvPr/>
          </p:nvSpPr>
          <p:spPr>
            <a:xfrm>
              <a:off x="3844180" y="25923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buClr>
                  <a:srgbClr val="045A68"/>
                </a:buClr>
                <a:buSzPts val="1100"/>
              </a:pPr>
              <a:r>
                <a:rPr lang="en" sz="2000" b="1" dirty="0">
                  <a:solidFill>
                    <a:srgbClr val="233C4F"/>
                  </a:solidFill>
                  <a:latin typeface="Poppins"/>
                  <a:ea typeface="Poppins"/>
                  <a:cs typeface="Poppins"/>
                  <a:sym typeface="Poppins"/>
                </a:rPr>
                <a:t>1986</a:t>
              </a:r>
              <a:endParaRPr sz="2000" b="1" dirty="0">
                <a:solidFill>
                  <a:srgbClr val="233C4F"/>
                </a:solidFill>
                <a:latin typeface="Poppins"/>
                <a:ea typeface="Poppins"/>
                <a:cs typeface="Poppins"/>
                <a:sym typeface="Poppins"/>
              </a:endParaRPr>
            </a:p>
          </p:txBody>
        </p:sp>
      </p:grpSp>
      <p:sp>
        <p:nvSpPr>
          <p:cNvPr id="914" name="Google Shape;914;p31"/>
          <p:cNvSpPr txBox="1"/>
          <p:nvPr/>
        </p:nvSpPr>
        <p:spPr>
          <a:xfrm>
            <a:off x="3844200" y="3995250"/>
            <a:ext cx="1455600" cy="927599"/>
          </a:xfrm>
          <a:prstGeom prst="rect">
            <a:avLst/>
          </a:prstGeom>
          <a:noFill/>
          <a:ln>
            <a:noFill/>
          </a:ln>
        </p:spPr>
        <p:txBody>
          <a:bodyPr spcFirstLastPara="1" wrap="square" lIns="91425" tIns="91425" rIns="91425" bIns="91425" anchor="ctr" anchorCtr="0">
            <a:noAutofit/>
          </a:bodyPr>
          <a:lstStyle/>
          <a:p>
            <a:pPr algn="ctr" defTabSz="914378"/>
            <a:r>
              <a:rPr lang="vi-VN" sz="2000" dirty="0">
                <a:solidFill>
                  <a:srgbClr val="5A3015"/>
                </a:solidFill>
                <a:latin typeface="Lobster" panose="020B0604020202020204" charset="0"/>
                <a:ea typeface="Poppins"/>
                <a:cs typeface="Poppins"/>
                <a:sym typeface="Poppins"/>
              </a:rPr>
              <a:t>Ngôi nhà có ngọn lửa ấm (thơ</a:t>
            </a:r>
            <a:r>
              <a:rPr lang="en-US" sz="2000" dirty="0">
                <a:solidFill>
                  <a:srgbClr val="5A3015"/>
                </a:solidFill>
                <a:latin typeface="Lobster" panose="020B0604020202020204" charset="0"/>
                <a:ea typeface="Poppins"/>
                <a:cs typeface="Poppins"/>
                <a:sym typeface="Poppins"/>
              </a:rPr>
              <a:t>)</a:t>
            </a:r>
            <a:endParaRPr sz="2000" dirty="0">
              <a:solidFill>
                <a:srgbClr val="5A3015"/>
              </a:solidFill>
              <a:latin typeface="Lobster" panose="020B0604020202020204" charset="0"/>
              <a:ea typeface="Poppins"/>
              <a:cs typeface="Poppins"/>
              <a:sym typeface="Poppins"/>
            </a:endParaRPr>
          </a:p>
        </p:txBody>
      </p:sp>
      <p:grpSp>
        <p:nvGrpSpPr>
          <p:cNvPr id="915" name="Google Shape;915;p31"/>
          <p:cNvGrpSpPr/>
          <p:nvPr/>
        </p:nvGrpSpPr>
        <p:grpSpPr>
          <a:xfrm>
            <a:off x="4227421" y="1243176"/>
            <a:ext cx="1657842" cy="1398860"/>
            <a:chOff x="4227421" y="1243175"/>
            <a:chExt cx="1657842" cy="1398860"/>
          </a:xfrm>
        </p:grpSpPr>
        <p:grpSp>
          <p:nvGrpSpPr>
            <p:cNvPr id="916" name="Google Shape;916;p31"/>
            <p:cNvGrpSpPr/>
            <p:nvPr/>
          </p:nvGrpSpPr>
          <p:grpSpPr>
            <a:xfrm rot="-5792580">
              <a:off x="4247514" y="1717052"/>
              <a:ext cx="926059" cy="805794"/>
              <a:chOff x="4082775" y="914425"/>
              <a:chExt cx="777050" cy="973675"/>
            </a:xfrm>
          </p:grpSpPr>
          <p:sp>
            <p:nvSpPr>
              <p:cNvPr id="917" name="Google Shape;917;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18" name="Google Shape;918;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19" name="Google Shape;919;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20" name="Google Shape;920;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21" name="Google Shape;921;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22" name="Google Shape;922;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23" name="Google Shape;923;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24" name="Google Shape;924;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25" name="Google Shape;925;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26" name="Google Shape;926;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grpSp>
        <p:sp>
          <p:nvSpPr>
            <p:cNvPr id="927" name="Google Shape;927;p31"/>
            <p:cNvSpPr/>
            <p:nvPr/>
          </p:nvSpPr>
          <p:spPr>
            <a:xfrm>
              <a:off x="4576663" y="12431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91425" tIns="91425" rIns="91425" bIns="91425" anchor="ctr" anchorCtr="0">
              <a:noAutofit/>
            </a:bodyPr>
            <a:lstStyle/>
            <a:p>
              <a:pPr defTabSz="914378"/>
              <a:endParaRPr>
                <a:solidFill>
                  <a:srgbClr val="455A64"/>
                </a:solidFill>
              </a:endParaRPr>
            </a:p>
          </p:txBody>
        </p:sp>
        <p:sp>
          <p:nvSpPr>
            <p:cNvPr id="928" name="Google Shape;928;p31"/>
            <p:cNvSpPr txBox="1"/>
            <p:nvPr/>
          </p:nvSpPr>
          <p:spPr>
            <a:xfrm>
              <a:off x="4227421" y="2018294"/>
              <a:ext cx="689100" cy="402600"/>
            </a:xfrm>
            <a:prstGeom prst="rect">
              <a:avLst/>
            </a:prstGeom>
            <a:noFill/>
            <a:ln>
              <a:noFill/>
            </a:ln>
          </p:spPr>
          <p:txBody>
            <a:bodyPr spcFirstLastPara="1" wrap="square" lIns="91425" tIns="91425" rIns="91425" bIns="91425" anchor="ctr" anchorCtr="0">
              <a:noAutofit/>
            </a:bodyPr>
            <a:lstStyle/>
            <a:p>
              <a:pPr algn="ctr" defTabSz="914378"/>
              <a:r>
                <a:rPr lang="en" sz="2500">
                  <a:solidFill>
                    <a:srgbClr val="233C4F"/>
                  </a:solidFill>
                  <a:latin typeface="Lobster"/>
                  <a:ea typeface="Lobster"/>
                  <a:cs typeface="Lobster"/>
                  <a:sym typeface="Lobster"/>
                </a:rPr>
                <a:t>03</a:t>
              </a:r>
              <a:endParaRPr sz="2500">
                <a:solidFill>
                  <a:srgbClr val="233C4F"/>
                </a:solidFill>
                <a:latin typeface="Lobster"/>
                <a:ea typeface="Lobster"/>
                <a:cs typeface="Lobster"/>
                <a:sym typeface="Lobster"/>
              </a:endParaRPr>
            </a:p>
          </p:txBody>
        </p:sp>
      </p:grpSp>
      <p:grpSp>
        <p:nvGrpSpPr>
          <p:cNvPr id="929" name="Google Shape;929;p31"/>
          <p:cNvGrpSpPr/>
          <p:nvPr/>
        </p:nvGrpSpPr>
        <p:grpSpPr>
          <a:xfrm>
            <a:off x="5411183" y="2230150"/>
            <a:ext cx="1455600" cy="1698000"/>
            <a:chOff x="5411183" y="2230150"/>
            <a:chExt cx="1455600" cy="1698000"/>
          </a:xfrm>
        </p:grpSpPr>
        <p:cxnSp>
          <p:nvCxnSpPr>
            <p:cNvPr id="930" name="Google Shape;930;p31"/>
            <p:cNvCxnSpPr>
              <a:stCxn id="931" idx="2"/>
            </p:cNvCxnSpPr>
            <p:nvPr/>
          </p:nvCxnSpPr>
          <p:spPr>
            <a:xfrm>
              <a:off x="6138983" y="2638450"/>
              <a:ext cx="0" cy="1289700"/>
            </a:xfrm>
            <a:prstGeom prst="straightConnector1">
              <a:avLst/>
            </a:prstGeom>
            <a:noFill/>
            <a:ln w="19050" cap="flat" cmpd="sng">
              <a:solidFill>
                <a:schemeClr val="accent5"/>
              </a:solidFill>
              <a:prstDash val="solid"/>
              <a:round/>
              <a:headEnd type="none" w="med" len="med"/>
              <a:tailEnd type="diamond" w="med" len="med"/>
            </a:ln>
          </p:spPr>
        </p:cxnSp>
        <p:sp>
          <p:nvSpPr>
            <p:cNvPr id="931" name="Google Shape;931;p31"/>
            <p:cNvSpPr/>
            <p:nvPr/>
          </p:nvSpPr>
          <p:spPr>
            <a:xfrm>
              <a:off x="5411183" y="22301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buClr>
                  <a:srgbClr val="045A68"/>
                </a:buClr>
                <a:buSzPts val="1100"/>
              </a:pPr>
              <a:r>
                <a:rPr lang="en" sz="2000" b="1" dirty="0">
                  <a:solidFill>
                    <a:srgbClr val="233C4F"/>
                  </a:solidFill>
                  <a:latin typeface="Poppins"/>
                  <a:ea typeface="Poppins"/>
                  <a:cs typeface="Poppins"/>
                  <a:sym typeface="Poppins"/>
                </a:rPr>
                <a:t>1990</a:t>
              </a:r>
              <a:endParaRPr sz="2000" b="1" dirty="0">
                <a:solidFill>
                  <a:srgbClr val="233C4F"/>
                </a:solidFill>
                <a:latin typeface="Poppins"/>
                <a:ea typeface="Poppins"/>
                <a:cs typeface="Poppins"/>
                <a:sym typeface="Poppins"/>
              </a:endParaRPr>
            </a:p>
          </p:txBody>
        </p:sp>
      </p:grpSp>
      <p:sp>
        <p:nvSpPr>
          <p:cNvPr id="932" name="Google Shape;932;p31"/>
          <p:cNvSpPr txBox="1"/>
          <p:nvPr/>
        </p:nvSpPr>
        <p:spPr>
          <a:xfrm>
            <a:off x="5411177" y="3995250"/>
            <a:ext cx="1455600" cy="632100"/>
          </a:xfrm>
          <a:prstGeom prst="rect">
            <a:avLst/>
          </a:prstGeom>
          <a:noFill/>
          <a:ln>
            <a:noFill/>
          </a:ln>
        </p:spPr>
        <p:txBody>
          <a:bodyPr spcFirstLastPara="1" wrap="square" lIns="91425" tIns="91425" rIns="91425" bIns="91425" anchor="ctr" anchorCtr="0">
            <a:noAutofit/>
          </a:bodyPr>
          <a:lstStyle/>
          <a:p>
            <a:pPr algn="ctr" defTabSz="914378"/>
            <a:r>
              <a:rPr lang="vi-VN" sz="2000" dirty="0">
                <a:solidFill>
                  <a:srgbClr val="5A3015"/>
                </a:solidFill>
                <a:latin typeface="Lobster" panose="020B0604020202020204" charset="0"/>
                <a:ea typeface="Poppins"/>
                <a:cs typeface="Poppins"/>
                <a:sym typeface="Poppins"/>
              </a:rPr>
              <a:t>Thơ Nguyễn Khoa Điềm (thơ</a:t>
            </a:r>
            <a:r>
              <a:rPr lang="en-US" sz="2000" dirty="0">
                <a:solidFill>
                  <a:srgbClr val="5A3015"/>
                </a:solidFill>
                <a:latin typeface="Lobster" panose="020B0604020202020204" charset="0"/>
                <a:ea typeface="Poppins"/>
                <a:cs typeface="Poppins"/>
                <a:sym typeface="Poppins"/>
              </a:rPr>
              <a:t>)</a:t>
            </a:r>
            <a:endParaRPr sz="2000" dirty="0">
              <a:solidFill>
                <a:srgbClr val="5A3015"/>
              </a:solidFill>
              <a:latin typeface="Lobster" panose="020B0604020202020204" charset="0"/>
              <a:ea typeface="Poppins"/>
              <a:cs typeface="Poppins"/>
              <a:sym typeface="Poppins"/>
            </a:endParaRPr>
          </a:p>
        </p:txBody>
      </p:sp>
      <p:grpSp>
        <p:nvGrpSpPr>
          <p:cNvPr id="933" name="Google Shape;933;p31"/>
          <p:cNvGrpSpPr/>
          <p:nvPr/>
        </p:nvGrpSpPr>
        <p:grpSpPr>
          <a:xfrm>
            <a:off x="5647345" y="1563500"/>
            <a:ext cx="926096" cy="805776"/>
            <a:chOff x="5647343" y="1563500"/>
            <a:chExt cx="926096" cy="805776"/>
          </a:xfrm>
        </p:grpSpPr>
        <p:grpSp>
          <p:nvGrpSpPr>
            <p:cNvPr id="934" name="Google Shape;934;p31"/>
            <p:cNvGrpSpPr/>
            <p:nvPr/>
          </p:nvGrpSpPr>
          <p:grpSpPr>
            <a:xfrm rot="-154949" flipH="1">
              <a:off x="5647343" y="1563500"/>
              <a:ext cx="926096" cy="805776"/>
              <a:chOff x="4082775" y="914425"/>
              <a:chExt cx="777050" cy="973675"/>
            </a:xfrm>
          </p:grpSpPr>
          <p:sp>
            <p:nvSpPr>
              <p:cNvPr id="935" name="Google Shape;935;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36" name="Google Shape;936;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37" name="Google Shape;937;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38" name="Google Shape;938;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39" name="Google Shape;939;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40" name="Google Shape;940;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41" name="Google Shape;941;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42" name="Google Shape;942;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43" name="Google Shape;943;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44" name="Google Shape;944;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grpSp>
        <p:sp>
          <p:nvSpPr>
            <p:cNvPr id="946" name="Google Shape;946;p31"/>
            <p:cNvSpPr txBox="1"/>
            <p:nvPr/>
          </p:nvSpPr>
          <p:spPr>
            <a:xfrm>
              <a:off x="5794421" y="1656094"/>
              <a:ext cx="689100" cy="402600"/>
            </a:xfrm>
            <a:prstGeom prst="rect">
              <a:avLst/>
            </a:prstGeom>
            <a:noFill/>
            <a:ln>
              <a:noFill/>
            </a:ln>
          </p:spPr>
          <p:txBody>
            <a:bodyPr spcFirstLastPara="1" wrap="square" lIns="91425" tIns="91425" rIns="91425" bIns="91425" anchor="ctr" anchorCtr="0">
              <a:noAutofit/>
            </a:bodyPr>
            <a:lstStyle/>
            <a:p>
              <a:pPr algn="ctr" defTabSz="914378"/>
              <a:r>
                <a:rPr lang="en" sz="2500">
                  <a:solidFill>
                    <a:srgbClr val="233C4F"/>
                  </a:solidFill>
                  <a:latin typeface="Lobster"/>
                  <a:ea typeface="Lobster"/>
                  <a:cs typeface="Lobster"/>
                  <a:sym typeface="Lobster"/>
                </a:rPr>
                <a:t>04</a:t>
              </a:r>
              <a:endParaRPr sz="2500">
                <a:solidFill>
                  <a:srgbClr val="233C4F"/>
                </a:solidFill>
                <a:latin typeface="Lobster"/>
                <a:ea typeface="Lobster"/>
                <a:cs typeface="Lobster"/>
                <a:sym typeface="Lobster"/>
              </a:endParaRPr>
            </a:p>
          </p:txBody>
        </p:sp>
      </p:grpSp>
      <p:grpSp>
        <p:nvGrpSpPr>
          <p:cNvPr id="85" name="Google Shape;145;p20">
            <a:extLst>
              <a:ext uri="{FF2B5EF4-FFF2-40B4-BE49-F238E27FC236}">
                <a16:creationId xmlns:a16="http://schemas.microsoft.com/office/drawing/2014/main" id="{B2D7E73C-D724-4B17-AD32-5EBB7AC504B9}"/>
              </a:ext>
            </a:extLst>
          </p:cNvPr>
          <p:cNvGrpSpPr/>
          <p:nvPr/>
        </p:nvGrpSpPr>
        <p:grpSpPr>
          <a:xfrm flipH="1">
            <a:off x="7462401" y="1799206"/>
            <a:ext cx="1002123" cy="1430363"/>
            <a:chOff x="3211400" y="1162425"/>
            <a:chExt cx="1798475" cy="3363000"/>
          </a:xfrm>
        </p:grpSpPr>
        <p:sp>
          <p:nvSpPr>
            <p:cNvPr id="86" name="Google Shape;146;p20">
              <a:extLst>
                <a:ext uri="{FF2B5EF4-FFF2-40B4-BE49-F238E27FC236}">
                  <a16:creationId xmlns:a16="http://schemas.microsoft.com/office/drawing/2014/main" id="{BAF8C9E5-3253-46A3-B072-109DBBBB4610}"/>
                </a:ext>
              </a:extLst>
            </p:cNvPr>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91425" tIns="91425" rIns="91425" bIns="91425" anchor="ctr" anchorCtr="0">
              <a:noAutofit/>
            </a:bodyPr>
            <a:lstStyle/>
            <a:p>
              <a:pPr defTabSz="914378"/>
              <a:endParaRPr/>
            </a:p>
          </p:txBody>
        </p:sp>
        <p:sp>
          <p:nvSpPr>
            <p:cNvPr id="87" name="Google Shape;147;p20">
              <a:extLst>
                <a:ext uri="{FF2B5EF4-FFF2-40B4-BE49-F238E27FC236}">
                  <a16:creationId xmlns:a16="http://schemas.microsoft.com/office/drawing/2014/main" id="{9D8F0643-106D-4ADF-A4AD-28684B09AB66}"/>
                </a:ext>
              </a:extLst>
            </p:cNvPr>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91425" tIns="91425" rIns="91425" bIns="91425" anchor="ctr" anchorCtr="0">
              <a:noAutofit/>
            </a:bodyPr>
            <a:lstStyle/>
            <a:p>
              <a:pPr defTabSz="914378"/>
              <a:endParaRPr/>
            </a:p>
          </p:txBody>
        </p:sp>
        <p:sp>
          <p:nvSpPr>
            <p:cNvPr id="88" name="Google Shape;148;p20">
              <a:extLst>
                <a:ext uri="{FF2B5EF4-FFF2-40B4-BE49-F238E27FC236}">
                  <a16:creationId xmlns:a16="http://schemas.microsoft.com/office/drawing/2014/main" id="{042E71F4-9654-49CF-B061-529574BFE36A}"/>
                </a:ext>
              </a:extLst>
            </p:cNvPr>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91425" tIns="91425" rIns="91425" bIns="91425" anchor="ctr" anchorCtr="0">
              <a:noAutofit/>
            </a:bodyPr>
            <a:lstStyle/>
            <a:p>
              <a:pPr defTabSz="914378"/>
              <a:endParaRPr/>
            </a:p>
          </p:txBody>
        </p:sp>
        <p:sp>
          <p:nvSpPr>
            <p:cNvPr id="89" name="Google Shape;149;p20">
              <a:extLst>
                <a:ext uri="{FF2B5EF4-FFF2-40B4-BE49-F238E27FC236}">
                  <a16:creationId xmlns:a16="http://schemas.microsoft.com/office/drawing/2014/main" id="{B22DAB74-65A2-4623-A769-4F6A2C65A01C}"/>
                </a:ext>
              </a:extLst>
            </p:cNvPr>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A96B6B"/>
            </a:solidFill>
            <a:ln>
              <a:noFill/>
            </a:ln>
          </p:spPr>
          <p:txBody>
            <a:bodyPr spcFirstLastPara="1" wrap="square" lIns="91425" tIns="91425" rIns="91425" bIns="91425" anchor="ctr" anchorCtr="0">
              <a:noAutofit/>
            </a:bodyPr>
            <a:lstStyle/>
            <a:p>
              <a:pPr defTabSz="914378"/>
              <a:endParaRPr/>
            </a:p>
          </p:txBody>
        </p:sp>
        <p:sp>
          <p:nvSpPr>
            <p:cNvPr id="90" name="Google Shape;150;p20">
              <a:extLst>
                <a:ext uri="{FF2B5EF4-FFF2-40B4-BE49-F238E27FC236}">
                  <a16:creationId xmlns:a16="http://schemas.microsoft.com/office/drawing/2014/main" id="{E8351C96-C0D1-49F6-BF52-122C73A3E3C9}"/>
                </a:ext>
              </a:extLst>
            </p:cNvPr>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A96B6B"/>
            </a:solidFill>
            <a:ln>
              <a:noFill/>
            </a:ln>
          </p:spPr>
          <p:txBody>
            <a:bodyPr spcFirstLastPara="1" wrap="square" lIns="91425" tIns="91425" rIns="91425" bIns="91425" anchor="ctr" anchorCtr="0">
              <a:noAutofit/>
            </a:bodyPr>
            <a:lstStyle/>
            <a:p>
              <a:pPr defTabSz="914378"/>
              <a:endParaRPr/>
            </a:p>
          </p:txBody>
        </p:sp>
        <p:sp>
          <p:nvSpPr>
            <p:cNvPr id="91" name="Google Shape;151;p20">
              <a:extLst>
                <a:ext uri="{FF2B5EF4-FFF2-40B4-BE49-F238E27FC236}">
                  <a16:creationId xmlns:a16="http://schemas.microsoft.com/office/drawing/2014/main" id="{26339FA8-24A2-4006-B147-0AE933681E9B}"/>
                </a:ext>
              </a:extLst>
            </p:cNvPr>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A96B6B"/>
            </a:solidFill>
            <a:ln>
              <a:noFill/>
            </a:ln>
          </p:spPr>
          <p:txBody>
            <a:bodyPr spcFirstLastPara="1" wrap="square" lIns="91425" tIns="91425" rIns="91425" bIns="91425" anchor="ctr" anchorCtr="0">
              <a:noAutofit/>
            </a:bodyPr>
            <a:lstStyle/>
            <a:p>
              <a:pPr defTabSz="914378"/>
              <a:endParaRPr/>
            </a:p>
          </p:txBody>
        </p:sp>
        <p:sp>
          <p:nvSpPr>
            <p:cNvPr id="92" name="Google Shape;152;p20">
              <a:extLst>
                <a:ext uri="{FF2B5EF4-FFF2-40B4-BE49-F238E27FC236}">
                  <a16:creationId xmlns:a16="http://schemas.microsoft.com/office/drawing/2014/main" id="{6C9852B6-E1AB-4ED3-87FC-E4682172AF60}"/>
                </a:ext>
              </a:extLst>
            </p:cNvPr>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A96B6B"/>
            </a:solidFill>
            <a:ln>
              <a:noFill/>
            </a:ln>
          </p:spPr>
          <p:txBody>
            <a:bodyPr spcFirstLastPara="1" wrap="square" lIns="91425" tIns="91425" rIns="91425" bIns="91425" anchor="ctr" anchorCtr="0">
              <a:noAutofit/>
            </a:bodyPr>
            <a:lstStyle/>
            <a:p>
              <a:pPr defTabSz="914378"/>
              <a:endParaRPr/>
            </a:p>
          </p:txBody>
        </p:sp>
        <p:sp>
          <p:nvSpPr>
            <p:cNvPr id="93" name="Google Shape;153;p20">
              <a:extLst>
                <a:ext uri="{FF2B5EF4-FFF2-40B4-BE49-F238E27FC236}">
                  <a16:creationId xmlns:a16="http://schemas.microsoft.com/office/drawing/2014/main" id="{179669D2-045B-49C4-8434-88978E3493B4}"/>
                </a:ext>
              </a:extLst>
            </p:cNvPr>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91425" tIns="91425" rIns="91425" bIns="91425" anchor="ctr" anchorCtr="0">
              <a:noAutofit/>
            </a:bodyPr>
            <a:lstStyle/>
            <a:p>
              <a:pPr defTabSz="914378"/>
              <a:endParaRPr/>
            </a:p>
          </p:txBody>
        </p:sp>
        <p:sp>
          <p:nvSpPr>
            <p:cNvPr id="94" name="Google Shape;154;p20">
              <a:extLst>
                <a:ext uri="{FF2B5EF4-FFF2-40B4-BE49-F238E27FC236}">
                  <a16:creationId xmlns:a16="http://schemas.microsoft.com/office/drawing/2014/main" id="{8ADB26D9-A6E6-49FD-B07A-0AD7928F314A}"/>
                </a:ext>
              </a:extLst>
            </p:cNvPr>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8D0908"/>
            </a:solidFill>
            <a:ln>
              <a:noFill/>
            </a:ln>
          </p:spPr>
          <p:txBody>
            <a:bodyPr spcFirstLastPara="1" wrap="square" lIns="91425" tIns="91425" rIns="91425" bIns="91425" anchor="ctr" anchorCtr="0">
              <a:noAutofit/>
            </a:bodyPr>
            <a:lstStyle/>
            <a:p>
              <a:pPr defTabSz="914378"/>
              <a:endParaRPr/>
            </a:p>
          </p:txBody>
        </p:sp>
        <p:sp>
          <p:nvSpPr>
            <p:cNvPr id="95" name="Google Shape;155;p20">
              <a:extLst>
                <a:ext uri="{FF2B5EF4-FFF2-40B4-BE49-F238E27FC236}">
                  <a16:creationId xmlns:a16="http://schemas.microsoft.com/office/drawing/2014/main" id="{DAA01132-E5C3-43E0-9640-3E2F5ABDBDC6}"/>
                </a:ext>
              </a:extLst>
            </p:cNvPr>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91425" tIns="91425" rIns="91425" bIns="91425" anchor="ctr" anchorCtr="0">
              <a:noAutofit/>
            </a:bodyPr>
            <a:lstStyle/>
            <a:p>
              <a:pPr defTabSz="914378"/>
              <a:endParaRPr/>
            </a:p>
          </p:txBody>
        </p:sp>
        <p:sp>
          <p:nvSpPr>
            <p:cNvPr id="96" name="Google Shape;156;p20">
              <a:extLst>
                <a:ext uri="{FF2B5EF4-FFF2-40B4-BE49-F238E27FC236}">
                  <a16:creationId xmlns:a16="http://schemas.microsoft.com/office/drawing/2014/main" id="{9B1B9D74-834A-4437-A18B-2131D3D59DFB}"/>
                </a:ext>
              </a:extLst>
            </p:cNvPr>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64156"/>
            </a:solidFill>
            <a:ln>
              <a:noFill/>
            </a:ln>
          </p:spPr>
          <p:txBody>
            <a:bodyPr spcFirstLastPara="1" wrap="square" lIns="91425" tIns="91425" rIns="91425" bIns="91425" anchor="ctr" anchorCtr="0">
              <a:noAutofit/>
            </a:bodyPr>
            <a:lstStyle/>
            <a:p>
              <a:pPr defTabSz="914378"/>
              <a:endParaRPr/>
            </a:p>
          </p:txBody>
        </p:sp>
        <p:sp>
          <p:nvSpPr>
            <p:cNvPr id="97" name="Google Shape;157;p20">
              <a:extLst>
                <a:ext uri="{FF2B5EF4-FFF2-40B4-BE49-F238E27FC236}">
                  <a16:creationId xmlns:a16="http://schemas.microsoft.com/office/drawing/2014/main" id="{21599949-25DB-4C22-8740-F4DED03A6EDA}"/>
                </a:ext>
              </a:extLst>
            </p:cNvPr>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91425" tIns="91425" rIns="91425" bIns="91425" anchor="ctr" anchorCtr="0">
              <a:noAutofit/>
            </a:bodyPr>
            <a:lstStyle/>
            <a:p>
              <a:pPr defTabSz="914378"/>
              <a:endParaRPr/>
            </a:p>
          </p:txBody>
        </p:sp>
        <p:sp>
          <p:nvSpPr>
            <p:cNvPr id="98" name="Google Shape;158;p20">
              <a:extLst>
                <a:ext uri="{FF2B5EF4-FFF2-40B4-BE49-F238E27FC236}">
                  <a16:creationId xmlns:a16="http://schemas.microsoft.com/office/drawing/2014/main" id="{44B73D69-E769-49A0-B60C-D6BCE8AC4C51}"/>
                </a:ext>
              </a:extLst>
            </p:cNvPr>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91425" tIns="91425" rIns="91425" bIns="91425" anchor="ctr" anchorCtr="0">
              <a:noAutofit/>
            </a:bodyPr>
            <a:lstStyle/>
            <a:p>
              <a:pPr defTabSz="914378"/>
              <a:endParaRPr/>
            </a:p>
          </p:txBody>
        </p:sp>
        <p:sp>
          <p:nvSpPr>
            <p:cNvPr id="99" name="Google Shape;159;p20">
              <a:extLst>
                <a:ext uri="{FF2B5EF4-FFF2-40B4-BE49-F238E27FC236}">
                  <a16:creationId xmlns:a16="http://schemas.microsoft.com/office/drawing/2014/main" id="{6603E151-1620-4623-A200-C036316027B8}"/>
                </a:ext>
              </a:extLst>
            </p:cNvPr>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91425" tIns="91425" rIns="91425" bIns="91425" anchor="ctr" anchorCtr="0">
              <a:noAutofit/>
            </a:bodyPr>
            <a:lstStyle/>
            <a:p>
              <a:pPr defTabSz="914378"/>
              <a:endParaRPr/>
            </a:p>
          </p:txBody>
        </p:sp>
        <p:sp>
          <p:nvSpPr>
            <p:cNvPr id="100" name="Google Shape;160;p20">
              <a:extLst>
                <a:ext uri="{FF2B5EF4-FFF2-40B4-BE49-F238E27FC236}">
                  <a16:creationId xmlns:a16="http://schemas.microsoft.com/office/drawing/2014/main" id="{5409736F-4125-4A45-8A4D-1567C592C857}"/>
                </a:ext>
              </a:extLst>
            </p:cNvPr>
            <p:cNvSpPr/>
            <p:nvPr/>
          </p:nvSpPr>
          <p:spPr>
            <a:xfrm>
              <a:off x="4274325" y="3571100"/>
              <a:ext cx="572425" cy="63425"/>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91425" tIns="91425" rIns="91425" bIns="91425" anchor="ctr" anchorCtr="0">
              <a:noAutofit/>
            </a:bodyPr>
            <a:lstStyle/>
            <a:p>
              <a:pPr defTabSz="914378"/>
              <a:endParaRPr/>
            </a:p>
          </p:txBody>
        </p:sp>
        <p:sp>
          <p:nvSpPr>
            <p:cNvPr id="101" name="Google Shape;161;p20">
              <a:extLst>
                <a:ext uri="{FF2B5EF4-FFF2-40B4-BE49-F238E27FC236}">
                  <a16:creationId xmlns:a16="http://schemas.microsoft.com/office/drawing/2014/main" id="{F196C46E-A570-4D95-BA66-4E68273C9ECC}"/>
                </a:ext>
              </a:extLst>
            </p:cNvPr>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91425" tIns="91425" rIns="91425" bIns="91425" anchor="ctr" anchorCtr="0">
              <a:noAutofit/>
            </a:bodyPr>
            <a:lstStyle/>
            <a:p>
              <a:pPr defTabSz="914378"/>
              <a:endParaRPr/>
            </a:p>
          </p:txBody>
        </p:sp>
        <p:sp>
          <p:nvSpPr>
            <p:cNvPr id="102" name="Google Shape;162;p20">
              <a:extLst>
                <a:ext uri="{FF2B5EF4-FFF2-40B4-BE49-F238E27FC236}">
                  <a16:creationId xmlns:a16="http://schemas.microsoft.com/office/drawing/2014/main" id="{275A2BD4-84AA-4628-8AD8-0525C01265FA}"/>
                </a:ext>
              </a:extLst>
            </p:cNvPr>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64156"/>
            </a:solidFill>
            <a:ln>
              <a:noFill/>
            </a:ln>
          </p:spPr>
          <p:txBody>
            <a:bodyPr spcFirstLastPara="1" wrap="square" lIns="91425" tIns="91425" rIns="91425" bIns="91425" anchor="ctr" anchorCtr="0">
              <a:noAutofit/>
            </a:bodyPr>
            <a:lstStyle/>
            <a:p>
              <a:pPr defTabSz="914378"/>
              <a:endParaRPr/>
            </a:p>
          </p:txBody>
        </p:sp>
        <p:sp>
          <p:nvSpPr>
            <p:cNvPr id="103" name="Google Shape;163;p20">
              <a:extLst>
                <a:ext uri="{FF2B5EF4-FFF2-40B4-BE49-F238E27FC236}">
                  <a16:creationId xmlns:a16="http://schemas.microsoft.com/office/drawing/2014/main" id="{F984C53B-27D8-4C3E-A134-BC8A31830B36}"/>
                </a:ext>
              </a:extLst>
            </p:cNvPr>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91425" tIns="91425" rIns="91425" bIns="91425" anchor="ctr" anchorCtr="0">
              <a:noAutofit/>
            </a:bodyPr>
            <a:lstStyle/>
            <a:p>
              <a:pPr defTabSz="914378"/>
              <a:endParaRPr/>
            </a:p>
          </p:txBody>
        </p:sp>
        <p:sp>
          <p:nvSpPr>
            <p:cNvPr id="104" name="Google Shape;164;p20">
              <a:extLst>
                <a:ext uri="{FF2B5EF4-FFF2-40B4-BE49-F238E27FC236}">
                  <a16:creationId xmlns:a16="http://schemas.microsoft.com/office/drawing/2014/main" id="{B3E0000E-BD0D-4134-993C-5A7AC37F7D76}"/>
                </a:ext>
              </a:extLst>
            </p:cNvPr>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28361D"/>
            </a:solidFill>
            <a:ln>
              <a:noFill/>
            </a:ln>
          </p:spPr>
          <p:txBody>
            <a:bodyPr spcFirstLastPara="1" wrap="square" lIns="91425" tIns="91425" rIns="91425" bIns="91425" anchor="ctr" anchorCtr="0">
              <a:noAutofit/>
            </a:bodyPr>
            <a:lstStyle/>
            <a:p>
              <a:pPr defTabSz="914378"/>
              <a:endParaRPr/>
            </a:p>
          </p:txBody>
        </p:sp>
        <p:sp>
          <p:nvSpPr>
            <p:cNvPr id="105" name="Google Shape;165;p20">
              <a:extLst>
                <a:ext uri="{FF2B5EF4-FFF2-40B4-BE49-F238E27FC236}">
                  <a16:creationId xmlns:a16="http://schemas.microsoft.com/office/drawing/2014/main" id="{0A324D8A-C12E-49B3-89A0-5523AE4203CE}"/>
                </a:ext>
              </a:extLst>
            </p:cNvPr>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2C451D"/>
            </a:solidFill>
            <a:ln>
              <a:noFill/>
            </a:ln>
          </p:spPr>
          <p:txBody>
            <a:bodyPr spcFirstLastPara="1" wrap="square" lIns="91425" tIns="91425" rIns="91425" bIns="91425" anchor="ctr" anchorCtr="0">
              <a:noAutofit/>
            </a:bodyPr>
            <a:lstStyle/>
            <a:p>
              <a:pPr defTabSz="914378"/>
              <a:endParaRPr/>
            </a:p>
          </p:txBody>
        </p:sp>
        <p:sp>
          <p:nvSpPr>
            <p:cNvPr id="106" name="Google Shape;166;p20">
              <a:extLst>
                <a:ext uri="{FF2B5EF4-FFF2-40B4-BE49-F238E27FC236}">
                  <a16:creationId xmlns:a16="http://schemas.microsoft.com/office/drawing/2014/main" id="{1EA796E2-E8B3-4AC9-95C7-58670FDCF52A}"/>
                </a:ext>
              </a:extLst>
            </p:cNvPr>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2F501D"/>
            </a:solidFill>
            <a:ln>
              <a:noFill/>
            </a:ln>
          </p:spPr>
          <p:txBody>
            <a:bodyPr spcFirstLastPara="1" wrap="square" lIns="91425" tIns="91425" rIns="91425" bIns="91425" anchor="ctr" anchorCtr="0">
              <a:noAutofit/>
            </a:bodyPr>
            <a:lstStyle/>
            <a:p>
              <a:pPr defTabSz="914378"/>
              <a:endParaRPr/>
            </a:p>
          </p:txBody>
        </p:sp>
      </p:grpSp>
      <p:grpSp>
        <p:nvGrpSpPr>
          <p:cNvPr id="107" name="Google Shape;145;p20">
            <a:extLst>
              <a:ext uri="{FF2B5EF4-FFF2-40B4-BE49-F238E27FC236}">
                <a16:creationId xmlns:a16="http://schemas.microsoft.com/office/drawing/2014/main" id="{BB0B4919-540C-ADED-ED1A-97726A18876F}"/>
              </a:ext>
            </a:extLst>
          </p:cNvPr>
          <p:cNvGrpSpPr/>
          <p:nvPr/>
        </p:nvGrpSpPr>
        <p:grpSpPr>
          <a:xfrm flipH="1">
            <a:off x="7788987" y="2214731"/>
            <a:ext cx="1002123" cy="1430363"/>
            <a:chOff x="3211400" y="1162425"/>
            <a:chExt cx="1798475" cy="3363000"/>
          </a:xfrm>
        </p:grpSpPr>
        <p:sp>
          <p:nvSpPr>
            <p:cNvPr id="108" name="Google Shape;146;p20">
              <a:extLst>
                <a:ext uri="{FF2B5EF4-FFF2-40B4-BE49-F238E27FC236}">
                  <a16:creationId xmlns:a16="http://schemas.microsoft.com/office/drawing/2014/main" id="{5DB80CCD-A46D-4B9E-7390-91642CBC7B74}"/>
                </a:ext>
              </a:extLst>
            </p:cNvPr>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91425" tIns="91425" rIns="91425" bIns="91425" anchor="ctr" anchorCtr="0">
              <a:noAutofit/>
            </a:bodyPr>
            <a:lstStyle/>
            <a:p>
              <a:pPr defTabSz="914378"/>
              <a:endParaRPr/>
            </a:p>
          </p:txBody>
        </p:sp>
        <p:sp>
          <p:nvSpPr>
            <p:cNvPr id="109" name="Google Shape;147;p20">
              <a:extLst>
                <a:ext uri="{FF2B5EF4-FFF2-40B4-BE49-F238E27FC236}">
                  <a16:creationId xmlns:a16="http://schemas.microsoft.com/office/drawing/2014/main" id="{6B1B7662-8918-09A5-26A7-0826BEE86333}"/>
                </a:ext>
              </a:extLst>
            </p:cNvPr>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91425" tIns="91425" rIns="91425" bIns="91425" anchor="ctr" anchorCtr="0">
              <a:noAutofit/>
            </a:bodyPr>
            <a:lstStyle/>
            <a:p>
              <a:pPr defTabSz="914378"/>
              <a:endParaRPr/>
            </a:p>
          </p:txBody>
        </p:sp>
        <p:sp>
          <p:nvSpPr>
            <p:cNvPr id="110" name="Google Shape;148;p20">
              <a:extLst>
                <a:ext uri="{FF2B5EF4-FFF2-40B4-BE49-F238E27FC236}">
                  <a16:creationId xmlns:a16="http://schemas.microsoft.com/office/drawing/2014/main" id="{1010A504-2535-F09F-59F5-87B947006FA5}"/>
                </a:ext>
              </a:extLst>
            </p:cNvPr>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91425" tIns="91425" rIns="91425" bIns="91425" anchor="ctr" anchorCtr="0">
              <a:noAutofit/>
            </a:bodyPr>
            <a:lstStyle/>
            <a:p>
              <a:pPr defTabSz="914378"/>
              <a:endParaRPr/>
            </a:p>
          </p:txBody>
        </p:sp>
        <p:sp>
          <p:nvSpPr>
            <p:cNvPr id="111" name="Google Shape;149;p20">
              <a:extLst>
                <a:ext uri="{FF2B5EF4-FFF2-40B4-BE49-F238E27FC236}">
                  <a16:creationId xmlns:a16="http://schemas.microsoft.com/office/drawing/2014/main" id="{B69B7C71-885C-24C2-745B-0B96C2499717}"/>
                </a:ext>
              </a:extLst>
            </p:cNvPr>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A96B6B"/>
            </a:solidFill>
            <a:ln>
              <a:noFill/>
            </a:ln>
          </p:spPr>
          <p:txBody>
            <a:bodyPr spcFirstLastPara="1" wrap="square" lIns="91425" tIns="91425" rIns="91425" bIns="91425" anchor="ctr" anchorCtr="0">
              <a:noAutofit/>
            </a:bodyPr>
            <a:lstStyle/>
            <a:p>
              <a:pPr defTabSz="914378"/>
              <a:endParaRPr/>
            </a:p>
          </p:txBody>
        </p:sp>
        <p:sp>
          <p:nvSpPr>
            <p:cNvPr id="112" name="Google Shape;150;p20">
              <a:extLst>
                <a:ext uri="{FF2B5EF4-FFF2-40B4-BE49-F238E27FC236}">
                  <a16:creationId xmlns:a16="http://schemas.microsoft.com/office/drawing/2014/main" id="{89331DBC-E6E8-4AC5-C4FF-782C2C8266CD}"/>
                </a:ext>
              </a:extLst>
            </p:cNvPr>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A96B6B"/>
            </a:solidFill>
            <a:ln>
              <a:noFill/>
            </a:ln>
          </p:spPr>
          <p:txBody>
            <a:bodyPr spcFirstLastPara="1" wrap="square" lIns="91425" tIns="91425" rIns="91425" bIns="91425" anchor="ctr" anchorCtr="0">
              <a:noAutofit/>
            </a:bodyPr>
            <a:lstStyle/>
            <a:p>
              <a:pPr defTabSz="914378"/>
              <a:endParaRPr/>
            </a:p>
          </p:txBody>
        </p:sp>
        <p:sp>
          <p:nvSpPr>
            <p:cNvPr id="113" name="Google Shape;151;p20">
              <a:extLst>
                <a:ext uri="{FF2B5EF4-FFF2-40B4-BE49-F238E27FC236}">
                  <a16:creationId xmlns:a16="http://schemas.microsoft.com/office/drawing/2014/main" id="{2102DF45-1D31-89EC-3893-3C07DE56BBDB}"/>
                </a:ext>
              </a:extLst>
            </p:cNvPr>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A96B6B"/>
            </a:solidFill>
            <a:ln>
              <a:noFill/>
            </a:ln>
          </p:spPr>
          <p:txBody>
            <a:bodyPr spcFirstLastPara="1" wrap="square" lIns="91425" tIns="91425" rIns="91425" bIns="91425" anchor="ctr" anchorCtr="0">
              <a:noAutofit/>
            </a:bodyPr>
            <a:lstStyle/>
            <a:p>
              <a:pPr defTabSz="914378"/>
              <a:endParaRPr/>
            </a:p>
          </p:txBody>
        </p:sp>
        <p:sp>
          <p:nvSpPr>
            <p:cNvPr id="114" name="Google Shape;152;p20">
              <a:extLst>
                <a:ext uri="{FF2B5EF4-FFF2-40B4-BE49-F238E27FC236}">
                  <a16:creationId xmlns:a16="http://schemas.microsoft.com/office/drawing/2014/main" id="{F21A77A4-F068-848B-1922-32165A1CF66A}"/>
                </a:ext>
              </a:extLst>
            </p:cNvPr>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A96B6B"/>
            </a:solidFill>
            <a:ln>
              <a:noFill/>
            </a:ln>
          </p:spPr>
          <p:txBody>
            <a:bodyPr spcFirstLastPara="1" wrap="square" lIns="91425" tIns="91425" rIns="91425" bIns="91425" anchor="ctr" anchorCtr="0">
              <a:noAutofit/>
            </a:bodyPr>
            <a:lstStyle/>
            <a:p>
              <a:pPr defTabSz="914378"/>
              <a:endParaRPr/>
            </a:p>
          </p:txBody>
        </p:sp>
        <p:sp>
          <p:nvSpPr>
            <p:cNvPr id="115" name="Google Shape;153;p20">
              <a:extLst>
                <a:ext uri="{FF2B5EF4-FFF2-40B4-BE49-F238E27FC236}">
                  <a16:creationId xmlns:a16="http://schemas.microsoft.com/office/drawing/2014/main" id="{A8C475DD-E334-1460-C036-916BBC6D45F2}"/>
                </a:ext>
              </a:extLst>
            </p:cNvPr>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91425" tIns="91425" rIns="91425" bIns="91425" anchor="ctr" anchorCtr="0">
              <a:noAutofit/>
            </a:bodyPr>
            <a:lstStyle/>
            <a:p>
              <a:pPr defTabSz="914378"/>
              <a:endParaRPr/>
            </a:p>
          </p:txBody>
        </p:sp>
        <p:sp>
          <p:nvSpPr>
            <p:cNvPr id="116" name="Google Shape;154;p20">
              <a:extLst>
                <a:ext uri="{FF2B5EF4-FFF2-40B4-BE49-F238E27FC236}">
                  <a16:creationId xmlns:a16="http://schemas.microsoft.com/office/drawing/2014/main" id="{F3569076-F861-E292-A4F8-5BA400989A85}"/>
                </a:ext>
              </a:extLst>
            </p:cNvPr>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8D0908"/>
            </a:solidFill>
            <a:ln>
              <a:noFill/>
            </a:ln>
          </p:spPr>
          <p:txBody>
            <a:bodyPr spcFirstLastPara="1" wrap="square" lIns="91425" tIns="91425" rIns="91425" bIns="91425" anchor="ctr" anchorCtr="0">
              <a:noAutofit/>
            </a:bodyPr>
            <a:lstStyle/>
            <a:p>
              <a:pPr defTabSz="914378"/>
              <a:endParaRPr/>
            </a:p>
          </p:txBody>
        </p:sp>
        <p:sp>
          <p:nvSpPr>
            <p:cNvPr id="117" name="Google Shape;155;p20">
              <a:extLst>
                <a:ext uri="{FF2B5EF4-FFF2-40B4-BE49-F238E27FC236}">
                  <a16:creationId xmlns:a16="http://schemas.microsoft.com/office/drawing/2014/main" id="{BE55F554-ED66-7F77-C425-E8A57344D460}"/>
                </a:ext>
              </a:extLst>
            </p:cNvPr>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91425" tIns="91425" rIns="91425" bIns="91425" anchor="ctr" anchorCtr="0">
              <a:noAutofit/>
            </a:bodyPr>
            <a:lstStyle/>
            <a:p>
              <a:pPr defTabSz="914378"/>
              <a:endParaRPr/>
            </a:p>
          </p:txBody>
        </p:sp>
        <p:sp>
          <p:nvSpPr>
            <p:cNvPr id="118" name="Google Shape;156;p20">
              <a:extLst>
                <a:ext uri="{FF2B5EF4-FFF2-40B4-BE49-F238E27FC236}">
                  <a16:creationId xmlns:a16="http://schemas.microsoft.com/office/drawing/2014/main" id="{B3F352A4-2556-2C8B-9F32-7D4F5AC7A9D4}"/>
                </a:ext>
              </a:extLst>
            </p:cNvPr>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64156"/>
            </a:solidFill>
            <a:ln>
              <a:noFill/>
            </a:ln>
          </p:spPr>
          <p:txBody>
            <a:bodyPr spcFirstLastPara="1" wrap="square" lIns="91425" tIns="91425" rIns="91425" bIns="91425" anchor="ctr" anchorCtr="0">
              <a:noAutofit/>
            </a:bodyPr>
            <a:lstStyle/>
            <a:p>
              <a:pPr defTabSz="914378"/>
              <a:endParaRPr/>
            </a:p>
          </p:txBody>
        </p:sp>
        <p:sp>
          <p:nvSpPr>
            <p:cNvPr id="119" name="Google Shape;157;p20">
              <a:extLst>
                <a:ext uri="{FF2B5EF4-FFF2-40B4-BE49-F238E27FC236}">
                  <a16:creationId xmlns:a16="http://schemas.microsoft.com/office/drawing/2014/main" id="{2AF031EF-221C-6397-9CD1-59F5D96B357E}"/>
                </a:ext>
              </a:extLst>
            </p:cNvPr>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91425" tIns="91425" rIns="91425" bIns="91425" anchor="ctr" anchorCtr="0">
              <a:noAutofit/>
            </a:bodyPr>
            <a:lstStyle/>
            <a:p>
              <a:pPr defTabSz="914378"/>
              <a:endParaRPr/>
            </a:p>
          </p:txBody>
        </p:sp>
        <p:sp>
          <p:nvSpPr>
            <p:cNvPr id="120" name="Google Shape;158;p20">
              <a:extLst>
                <a:ext uri="{FF2B5EF4-FFF2-40B4-BE49-F238E27FC236}">
                  <a16:creationId xmlns:a16="http://schemas.microsoft.com/office/drawing/2014/main" id="{28089E0E-1FAB-CACF-4B6C-402E4DF85647}"/>
                </a:ext>
              </a:extLst>
            </p:cNvPr>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91425" tIns="91425" rIns="91425" bIns="91425" anchor="ctr" anchorCtr="0">
              <a:noAutofit/>
            </a:bodyPr>
            <a:lstStyle/>
            <a:p>
              <a:pPr defTabSz="914378"/>
              <a:endParaRPr/>
            </a:p>
          </p:txBody>
        </p:sp>
        <p:sp>
          <p:nvSpPr>
            <p:cNvPr id="121" name="Google Shape;159;p20">
              <a:extLst>
                <a:ext uri="{FF2B5EF4-FFF2-40B4-BE49-F238E27FC236}">
                  <a16:creationId xmlns:a16="http://schemas.microsoft.com/office/drawing/2014/main" id="{10657DA9-A301-B2B7-C7C2-3BAB251AE74D}"/>
                </a:ext>
              </a:extLst>
            </p:cNvPr>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91425" tIns="91425" rIns="91425" bIns="91425" anchor="ctr" anchorCtr="0">
              <a:noAutofit/>
            </a:bodyPr>
            <a:lstStyle/>
            <a:p>
              <a:pPr defTabSz="914378"/>
              <a:endParaRPr/>
            </a:p>
          </p:txBody>
        </p:sp>
        <p:sp>
          <p:nvSpPr>
            <p:cNvPr id="122" name="Google Shape;160;p20">
              <a:extLst>
                <a:ext uri="{FF2B5EF4-FFF2-40B4-BE49-F238E27FC236}">
                  <a16:creationId xmlns:a16="http://schemas.microsoft.com/office/drawing/2014/main" id="{327A0F5E-147D-530B-8C4A-F6D8DEDAB34C}"/>
                </a:ext>
              </a:extLst>
            </p:cNvPr>
            <p:cNvSpPr/>
            <p:nvPr/>
          </p:nvSpPr>
          <p:spPr>
            <a:xfrm>
              <a:off x="4274325" y="3571100"/>
              <a:ext cx="572425" cy="63425"/>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91425" tIns="91425" rIns="91425" bIns="91425" anchor="ctr" anchorCtr="0">
              <a:noAutofit/>
            </a:bodyPr>
            <a:lstStyle/>
            <a:p>
              <a:pPr defTabSz="914378"/>
              <a:endParaRPr/>
            </a:p>
          </p:txBody>
        </p:sp>
        <p:sp>
          <p:nvSpPr>
            <p:cNvPr id="123" name="Google Shape;161;p20">
              <a:extLst>
                <a:ext uri="{FF2B5EF4-FFF2-40B4-BE49-F238E27FC236}">
                  <a16:creationId xmlns:a16="http://schemas.microsoft.com/office/drawing/2014/main" id="{BEA75A9A-721F-93F2-21FB-F5FDB5CCE74B}"/>
                </a:ext>
              </a:extLst>
            </p:cNvPr>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91425" tIns="91425" rIns="91425" bIns="91425" anchor="ctr" anchorCtr="0">
              <a:noAutofit/>
            </a:bodyPr>
            <a:lstStyle/>
            <a:p>
              <a:pPr defTabSz="914378"/>
              <a:endParaRPr/>
            </a:p>
          </p:txBody>
        </p:sp>
        <p:sp>
          <p:nvSpPr>
            <p:cNvPr id="124" name="Google Shape;162;p20">
              <a:extLst>
                <a:ext uri="{FF2B5EF4-FFF2-40B4-BE49-F238E27FC236}">
                  <a16:creationId xmlns:a16="http://schemas.microsoft.com/office/drawing/2014/main" id="{624432C4-DF9E-2806-5F85-467919C1AA21}"/>
                </a:ext>
              </a:extLst>
            </p:cNvPr>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64156"/>
            </a:solidFill>
            <a:ln>
              <a:noFill/>
            </a:ln>
          </p:spPr>
          <p:txBody>
            <a:bodyPr spcFirstLastPara="1" wrap="square" lIns="91425" tIns="91425" rIns="91425" bIns="91425" anchor="ctr" anchorCtr="0">
              <a:noAutofit/>
            </a:bodyPr>
            <a:lstStyle/>
            <a:p>
              <a:pPr defTabSz="914378"/>
              <a:endParaRPr/>
            </a:p>
          </p:txBody>
        </p:sp>
        <p:sp>
          <p:nvSpPr>
            <p:cNvPr id="125" name="Google Shape;163;p20">
              <a:extLst>
                <a:ext uri="{FF2B5EF4-FFF2-40B4-BE49-F238E27FC236}">
                  <a16:creationId xmlns:a16="http://schemas.microsoft.com/office/drawing/2014/main" id="{75B0FE44-4D4A-94B9-DAA4-894A40230CBC}"/>
                </a:ext>
              </a:extLst>
            </p:cNvPr>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91425" tIns="91425" rIns="91425" bIns="91425" anchor="ctr" anchorCtr="0">
              <a:noAutofit/>
            </a:bodyPr>
            <a:lstStyle/>
            <a:p>
              <a:pPr defTabSz="914378"/>
              <a:endParaRPr/>
            </a:p>
          </p:txBody>
        </p:sp>
        <p:sp>
          <p:nvSpPr>
            <p:cNvPr id="126" name="Google Shape;164;p20">
              <a:extLst>
                <a:ext uri="{FF2B5EF4-FFF2-40B4-BE49-F238E27FC236}">
                  <a16:creationId xmlns:a16="http://schemas.microsoft.com/office/drawing/2014/main" id="{3E617A5E-2409-B47F-B11E-E9A391227D1C}"/>
                </a:ext>
              </a:extLst>
            </p:cNvPr>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28361D"/>
            </a:solidFill>
            <a:ln>
              <a:noFill/>
            </a:ln>
          </p:spPr>
          <p:txBody>
            <a:bodyPr spcFirstLastPara="1" wrap="square" lIns="91425" tIns="91425" rIns="91425" bIns="91425" anchor="ctr" anchorCtr="0">
              <a:noAutofit/>
            </a:bodyPr>
            <a:lstStyle/>
            <a:p>
              <a:pPr defTabSz="914378"/>
              <a:endParaRPr/>
            </a:p>
          </p:txBody>
        </p:sp>
        <p:sp>
          <p:nvSpPr>
            <p:cNvPr id="127" name="Google Shape;165;p20">
              <a:extLst>
                <a:ext uri="{FF2B5EF4-FFF2-40B4-BE49-F238E27FC236}">
                  <a16:creationId xmlns:a16="http://schemas.microsoft.com/office/drawing/2014/main" id="{1AAEDA72-1830-7653-F13A-C71DAD92894F}"/>
                </a:ext>
              </a:extLst>
            </p:cNvPr>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2C451D"/>
            </a:solidFill>
            <a:ln>
              <a:noFill/>
            </a:ln>
          </p:spPr>
          <p:txBody>
            <a:bodyPr spcFirstLastPara="1" wrap="square" lIns="91425" tIns="91425" rIns="91425" bIns="91425" anchor="ctr" anchorCtr="0">
              <a:noAutofit/>
            </a:bodyPr>
            <a:lstStyle/>
            <a:p>
              <a:pPr defTabSz="914378"/>
              <a:endParaRPr/>
            </a:p>
          </p:txBody>
        </p:sp>
        <p:sp>
          <p:nvSpPr>
            <p:cNvPr id="128" name="Google Shape;166;p20">
              <a:extLst>
                <a:ext uri="{FF2B5EF4-FFF2-40B4-BE49-F238E27FC236}">
                  <a16:creationId xmlns:a16="http://schemas.microsoft.com/office/drawing/2014/main" id="{75E025F7-0BE4-9164-A16A-64D3C14EC56E}"/>
                </a:ext>
              </a:extLst>
            </p:cNvPr>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2F501D"/>
            </a:solidFill>
            <a:ln>
              <a:noFill/>
            </a:ln>
          </p:spPr>
          <p:txBody>
            <a:bodyPr spcFirstLastPara="1" wrap="square" lIns="91425" tIns="91425" rIns="91425" bIns="91425" anchor="ctr" anchorCtr="0">
              <a:noAutofit/>
            </a:bodyPr>
            <a:lstStyle/>
            <a:p>
              <a:pPr defTabSz="914378"/>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4"/>
                                        </p:tgtEl>
                                        <p:attrNameLst>
                                          <p:attrName>style.visibility</p:attrName>
                                        </p:attrNameLst>
                                      </p:cBhvr>
                                      <p:to>
                                        <p:strVal val="visible"/>
                                      </p:to>
                                    </p:set>
                                    <p:animEffect transition="in" filter="fade">
                                      <p:cBhvr>
                                        <p:cTn id="7" dur="500"/>
                                        <p:tgtEl>
                                          <p:spTgt spid="88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0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14"/>
                                        </p:tgtEl>
                                        <p:attrNameLst>
                                          <p:attrName>style.visibility</p:attrName>
                                        </p:attrNameLst>
                                      </p:cBhvr>
                                      <p:to>
                                        <p:strVal val="visible"/>
                                      </p:to>
                                    </p:set>
                                    <p:animEffect transition="in" filter="randombar(horizontal)">
                                      <p:cBhvr>
                                        <p:cTn id="16" dur="500"/>
                                        <p:tgtEl>
                                          <p:spTgt spid="9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32"/>
                                        </p:tgtEl>
                                        <p:attrNameLst>
                                          <p:attrName>style.visibility</p:attrName>
                                        </p:attrNameLst>
                                      </p:cBhvr>
                                      <p:to>
                                        <p:strVal val="visible"/>
                                      </p:to>
                                    </p:set>
                                    <p:animEffect transition="in" filter="fade">
                                      <p:cBhvr>
                                        <p:cTn id="21" dur="1000"/>
                                        <p:tgtEl>
                                          <p:spTgt spid="932"/>
                                        </p:tgtEl>
                                      </p:cBhvr>
                                    </p:animEffect>
                                    <p:anim calcmode="lin" valueType="num">
                                      <p:cBhvr>
                                        <p:cTn id="22" dur="1000" fill="hold"/>
                                        <p:tgtEl>
                                          <p:spTgt spid="932"/>
                                        </p:tgtEl>
                                        <p:attrNameLst>
                                          <p:attrName>ppt_x</p:attrName>
                                        </p:attrNameLst>
                                      </p:cBhvr>
                                      <p:tavLst>
                                        <p:tav tm="0">
                                          <p:val>
                                            <p:strVal val="#ppt_x"/>
                                          </p:val>
                                        </p:tav>
                                        <p:tav tm="100000">
                                          <p:val>
                                            <p:strVal val="#ppt_x"/>
                                          </p:val>
                                        </p:tav>
                                      </p:tavLst>
                                    </p:anim>
                                    <p:anim calcmode="lin" valueType="num">
                                      <p:cBhvr>
                                        <p:cTn id="23" dur="1000" fill="hold"/>
                                        <p:tgtEl>
                                          <p:spTgt spid="9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 grpId="0"/>
      <p:bldP spid="902" grpId="0"/>
      <p:bldP spid="914" grpId="0"/>
      <p:bldP spid="9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27902"/>
            <a:ext cx="9144000" cy="5143500"/>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pic>
        <p:nvPicPr>
          <p:cNvPr id="5" name="Picture 4">
            <a:extLst>
              <a:ext uri="{FF2B5EF4-FFF2-40B4-BE49-F238E27FC236}">
                <a16:creationId xmlns:a16="http://schemas.microsoft.com/office/drawing/2014/main" id="{A2099A14-2696-E5B0-7600-49F82DCB0D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0262" l="9524" r="89418">
                        <a14:foregroundMark x1="52381" y1="8240" x2="54497" y2="7116"/>
                        <a14:foregroundMark x1="54497" y1="7116" x2="54497" y2="7116"/>
                        <a14:foregroundMark x1="47090" y1="88764" x2="47090" y2="88764"/>
                        <a14:foregroundMark x1="46032" y1="90262" x2="46032" y2="90262"/>
                        <a14:foregroundMark x1="42328" y1="90262" x2="42328" y2="90262"/>
                        <a14:foregroundMark x1="40212" y1="86517" x2="40212" y2="86517"/>
                        <a14:foregroundMark x1="42857" y1="85019" x2="42857" y2="85019"/>
                        <a14:foregroundMark x1="44974" y1="82397" x2="47090" y2="82397"/>
                        <a14:foregroundMark x1="49206" y1="82772" x2="50794" y2="82397"/>
                        <a14:foregroundMark x1="53968" y1="82772" x2="59788" y2="83895"/>
                        <a14:foregroundMark x1="59788" y1="83895" x2="59788" y2="83895"/>
                        <a14:foregroundMark x1="60847" y1="85019" x2="60847" y2="86891"/>
                        <a14:foregroundMark x1="61376" y1="87266" x2="61376" y2="87266"/>
                        <a14:foregroundMark x1="61376" y1="87266" x2="61376" y2="87266"/>
                      </a14:backgroundRemoval>
                    </a14:imgEffect>
                  </a14:imgLayer>
                </a14:imgProps>
              </a:ext>
            </a:extLst>
          </a:blip>
          <a:stretch>
            <a:fillRect/>
          </a:stretch>
        </p:blipFill>
        <p:spPr>
          <a:xfrm>
            <a:off x="-120169" y="3646067"/>
            <a:ext cx="1113427" cy="1572936"/>
          </a:xfrm>
          <a:prstGeom prst="rect">
            <a:avLst/>
          </a:prstGeom>
        </p:spPr>
      </p:pic>
      <p:sp>
        <p:nvSpPr>
          <p:cNvPr id="6" name="TextBox 5">
            <a:extLst>
              <a:ext uri="{FF2B5EF4-FFF2-40B4-BE49-F238E27FC236}">
                <a16:creationId xmlns:a16="http://schemas.microsoft.com/office/drawing/2014/main" id="{B0FD4E76-7BE9-43C6-BD6C-EB6BBB5DE415}"/>
              </a:ext>
            </a:extLst>
          </p:cNvPr>
          <p:cNvSpPr txBox="1"/>
          <p:nvPr/>
        </p:nvSpPr>
        <p:spPr>
          <a:xfrm>
            <a:off x="3432391" y="-27901"/>
            <a:ext cx="3097652" cy="701859"/>
          </a:xfrm>
          <a:prstGeom prst="rect">
            <a:avLst/>
          </a:prstGeom>
          <a:noFill/>
        </p:spPr>
        <p:txBody>
          <a:bodyPr wrap="square">
            <a:spAutoFit/>
          </a:bodyPr>
          <a:lstStyle/>
          <a:p>
            <a:pPr algn="just">
              <a:lnSpc>
                <a:spcPct val="150000"/>
              </a:lnSpc>
            </a:pPr>
            <a:r>
              <a:rPr lang="en-US" sz="3000" b="1">
                <a:latin typeface="Times New Roman" panose="02020603050405020304" pitchFamily="18" charset="0"/>
                <a:ea typeface="Times New Roman" panose="02020603050405020304" pitchFamily="18" charset="0"/>
                <a:cs typeface="Times New Roman" panose="02020603050405020304" pitchFamily="18" charset="0"/>
              </a:rPr>
              <a:t>b. Tác phẩm</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1C09611-21F3-FE4F-44A5-65719D8A01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1977" y1="18235" x2="51977" y2="18235"/>
                        <a14:foregroundMark x1="51279" y1="17538" x2="51279" y2="17538"/>
                        <a14:foregroundMark x1="49535" y1="16609" x2="49535" y2="16609"/>
                        <a14:foregroundMark x1="45000" y1="16609" x2="45000" y2="16609"/>
                        <a14:foregroundMark x1="55698" y1="15912" x2="55698" y2="15912"/>
                        <a14:foregroundMark x1="56047" y1="15563" x2="59535" y2="17189"/>
                        <a14:foregroundMark x1="52674" y1="38676" x2="53372" y2="40650"/>
                        <a14:foregroundMark x1="53023" y1="45528" x2="52326" y2="49013"/>
                        <a14:foregroundMark x1="51628" y1="50058" x2="44651" y2="66202"/>
                        <a14:foregroundMark x1="41628" y1="69338" x2="41279" y2="71080"/>
                        <a14:foregroundMark x1="38140" y1="74448" x2="38140" y2="78281"/>
                        <a14:foregroundMark x1="36744" y1="80372" x2="36744" y2="80372"/>
                      </a14:backgroundRemoval>
                    </a14:imgEffect>
                  </a14:imgLayer>
                </a14:imgProps>
              </a:ext>
            </a:extLst>
          </a:blip>
          <a:stretch>
            <a:fillRect/>
          </a:stretch>
        </p:blipFill>
        <p:spPr>
          <a:xfrm rot="16441401" flipV="1">
            <a:off x="1519668" y="559333"/>
            <a:ext cx="1217954" cy="1219370"/>
          </a:xfrm>
          <a:prstGeom prst="rect">
            <a:avLst/>
          </a:prstGeom>
        </p:spPr>
      </p:pic>
      <p:sp>
        <p:nvSpPr>
          <p:cNvPr id="9" name="TextBox 8">
            <a:extLst>
              <a:ext uri="{FF2B5EF4-FFF2-40B4-BE49-F238E27FC236}">
                <a16:creationId xmlns:a16="http://schemas.microsoft.com/office/drawing/2014/main" id="{4EBE88B3-ACF7-6213-5C78-6C9D6261E351}"/>
              </a:ext>
            </a:extLst>
          </p:cNvPr>
          <p:cNvSpPr txBox="1"/>
          <p:nvPr/>
        </p:nvSpPr>
        <p:spPr>
          <a:xfrm>
            <a:off x="2654845" y="860093"/>
            <a:ext cx="4652744" cy="553998"/>
          </a:xfrm>
          <a:prstGeom prst="rect">
            <a:avLst/>
          </a:prstGeom>
          <a:noFill/>
        </p:spPr>
        <p:txBody>
          <a:bodyPr wrap="square">
            <a:spAutoFit/>
          </a:bodyPr>
          <a:lstStyle/>
          <a:p>
            <a:pPr algn="just"/>
            <a:r>
              <a:rPr lang="en-US" sz="3000" b="1" dirty="0" err="1">
                <a:latin typeface="Times New Roman" panose="02020603050405020304" pitchFamily="18" charset="0"/>
                <a:ea typeface="Times New Roman" panose="02020603050405020304" pitchFamily="18" charset="0"/>
              </a:rPr>
              <a:t>Xuất</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xư</a:t>
            </a:r>
            <a:r>
              <a:rPr lang="en-US" sz="3000" b="1" dirty="0">
                <a:latin typeface="Times New Roman" panose="02020603050405020304" pitchFamily="18" charset="0"/>
                <a:ea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859CC4B6-23D5-D881-90E5-AD86DD3BF6B0}"/>
              </a:ext>
            </a:extLst>
          </p:cNvPr>
          <p:cNvSpPr txBox="1"/>
          <p:nvPr/>
        </p:nvSpPr>
        <p:spPr>
          <a:xfrm>
            <a:off x="4572001" y="800547"/>
            <a:ext cx="3780287" cy="553998"/>
          </a:xfrm>
          <a:prstGeom prst="rect">
            <a:avLst/>
          </a:prstGeom>
          <a:noFill/>
        </p:spPr>
        <p:txBody>
          <a:bodyPr wrap="square">
            <a:spAutoFit/>
          </a:bodyPr>
          <a:lstStyle/>
          <a:p>
            <a:pPr algn="just">
              <a:spcAft>
                <a:spcPts val="675"/>
              </a:spcAft>
            </a:pPr>
            <a:r>
              <a:rPr lang="en-US" sz="3000" dirty="0" err="1">
                <a:latin typeface="Times New Roman" panose="02020603050405020304" pitchFamily="18" charset="0"/>
                <a:ea typeface="Times New Roman" panose="02020603050405020304" pitchFamily="18" charset="0"/>
              </a:rPr>
              <a:t>Viết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năm</a:t>
            </a:r>
            <a:r>
              <a:rPr lang="en-US" sz="3000" dirty="0">
                <a:latin typeface="Times New Roman" panose="02020603050405020304" pitchFamily="18" charset="0"/>
                <a:ea typeface="Times New Roman" panose="02020603050405020304" pitchFamily="18" charset="0"/>
              </a:rPr>
              <a:t> 1994</a:t>
            </a:r>
          </a:p>
        </p:txBody>
      </p:sp>
      <p:sp>
        <p:nvSpPr>
          <p:cNvPr id="11" name="TextBox 10">
            <a:extLst>
              <a:ext uri="{FF2B5EF4-FFF2-40B4-BE49-F238E27FC236}">
                <a16:creationId xmlns:a16="http://schemas.microsoft.com/office/drawing/2014/main" id="{BDFD6FCA-C3A9-A575-B18A-E8900F1EEB1C}"/>
              </a:ext>
            </a:extLst>
          </p:cNvPr>
          <p:cNvSpPr txBox="1"/>
          <p:nvPr/>
        </p:nvSpPr>
        <p:spPr>
          <a:xfrm>
            <a:off x="4444920" y="1481509"/>
            <a:ext cx="4493920" cy="1477328"/>
          </a:xfrm>
          <a:prstGeom prst="rect">
            <a:avLst/>
          </a:prstGeom>
          <a:noFill/>
        </p:spPr>
        <p:txBody>
          <a:bodyPr wrap="square">
            <a:spAutoFit/>
          </a:bodyPr>
          <a:lstStyle/>
          <a:p>
            <a:pPr algn="just"/>
            <a:r>
              <a:rPr lang="en-US" sz="3000" dirty="0" err="1">
                <a:latin typeface="Times New Roman" panose="02020603050405020304" pitchFamily="18" charset="0"/>
                <a:ea typeface="Times New Roman" panose="02020603050405020304" pitchFamily="18" charset="0"/>
              </a:rPr>
              <a:t>Trích</a:t>
            </a:r>
            <a:r>
              <a:rPr lang="en-US" sz="3000" dirty="0">
                <a:latin typeface="Times New Roman" panose="02020603050405020304" pitchFamily="18" charset="0"/>
                <a:ea typeface="Times New Roman" panose="02020603050405020304" pitchFamily="18" charset="0"/>
              </a:rPr>
              <a:t> </a:t>
            </a:r>
            <a:r>
              <a:rPr lang="en-US" sz="3000" i="1" dirty="0" err="1">
                <a:latin typeface="Times New Roman" panose="02020603050405020304" pitchFamily="18" charset="0"/>
                <a:ea typeface="Times New Roman" panose="02020603050405020304" pitchFamily="18" charset="0"/>
              </a:rPr>
              <a:t>Thơ</a:t>
            </a:r>
            <a:r>
              <a:rPr lang="en-US" sz="3000" i="1" dirty="0">
                <a:latin typeface="Times New Roman" panose="02020603050405020304" pitchFamily="18" charset="0"/>
                <a:ea typeface="Times New Roman" panose="02020603050405020304" pitchFamily="18" charset="0"/>
              </a:rPr>
              <a:t> </a:t>
            </a:r>
            <a:r>
              <a:rPr lang="en-US" sz="3000" i="1" dirty="0" err="1">
                <a:latin typeface="Times New Roman" panose="02020603050405020304" pitchFamily="18" charset="0"/>
                <a:ea typeface="Times New Roman" panose="02020603050405020304" pitchFamily="18" charset="0"/>
              </a:rPr>
              <a:t>Nguyễn</a:t>
            </a:r>
            <a:r>
              <a:rPr lang="en-US" sz="3000" i="1" dirty="0">
                <a:latin typeface="Times New Roman" panose="02020603050405020304" pitchFamily="18" charset="0"/>
                <a:ea typeface="Times New Roman" panose="02020603050405020304" pitchFamily="18" charset="0"/>
              </a:rPr>
              <a:t> Khoa </a:t>
            </a:r>
            <a:r>
              <a:rPr lang="en-US" sz="3000" i="1" dirty="0" err="1">
                <a:latin typeface="Times New Roman" panose="02020603050405020304" pitchFamily="18" charset="0"/>
                <a:ea typeface="Times New Roman" panose="02020603050405020304" pitchFamily="18" charset="0"/>
              </a:rPr>
              <a:t>Điềm</a:t>
            </a:r>
            <a:r>
              <a:rPr lang="en-US" sz="3000" i="1" dirty="0">
                <a:latin typeface="Times New Roman" panose="02020603050405020304" pitchFamily="18" charset="0"/>
                <a:ea typeface="Times New Roman" panose="02020603050405020304" pitchFamily="18" charset="0"/>
              </a:rPr>
              <a:t>, </a:t>
            </a:r>
            <a:r>
              <a:rPr lang="en-US" sz="3000" i="1" dirty="0" err="1">
                <a:latin typeface="Times New Roman" panose="02020603050405020304" pitchFamily="18" charset="0"/>
                <a:ea typeface="Times New Roman" panose="02020603050405020304" pitchFamily="18" charset="0"/>
              </a:rPr>
              <a:t>Tuyển</a:t>
            </a:r>
            <a:r>
              <a:rPr lang="en-US" sz="3000" i="1" dirty="0">
                <a:latin typeface="Times New Roman" panose="02020603050405020304" pitchFamily="18" charset="0"/>
                <a:ea typeface="Times New Roman" panose="02020603050405020304" pitchFamily="18" charset="0"/>
              </a:rPr>
              <a:t> </a:t>
            </a:r>
            <a:r>
              <a:rPr lang="en-US" sz="3000" i="1" dirty="0" err="1">
                <a:latin typeface="Times New Roman" panose="02020603050405020304" pitchFamily="18" charset="0"/>
                <a:ea typeface="Times New Roman" panose="02020603050405020304" pitchFamily="18" charset="0"/>
              </a:rPr>
              <a:t>tập</a:t>
            </a:r>
            <a:r>
              <a:rPr lang="en-US" sz="3000" i="1" dirty="0">
                <a:latin typeface="Times New Roman" panose="02020603050405020304" pitchFamily="18" charset="0"/>
                <a:ea typeface="Times New Roman" panose="02020603050405020304" pitchFamily="18" charset="0"/>
              </a:rPr>
              <a:t> 40 </a:t>
            </a:r>
            <a:r>
              <a:rPr lang="en-US" sz="3000" i="1" dirty="0" err="1">
                <a:latin typeface="Times New Roman" panose="02020603050405020304" pitchFamily="18" charset="0"/>
                <a:ea typeface="Times New Roman" panose="02020603050405020304" pitchFamily="18" charset="0"/>
              </a:rPr>
              <a:t>năm</a:t>
            </a:r>
            <a:r>
              <a:rPr lang="en-US" sz="3000" i="1" dirty="0">
                <a:latin typeface="Times New Roman" panose="02020603050405020304" pitchFamily="18" charset="0"/>
                <a:ea typeface="Times New Roman" panose="02020603050405020304" pitchFamily="18" charset="0"/>
              </a:rPr>
              <a:t> do </a:t>
            </a:r>
            <a:r>
              <a:rPr lang="en-US" sz="3000" i="1" dirty="0" err="1">
                <a:latin typeface="Times New Roman" panose="02020603050405020304" pitchFamily="18" charset="0"/>
                <a:ea typeface="Times New Roman" panose="02020603050405020304" pitchFamily="18" charset="0"/>
              </a:rPr>
              <a:t>tác</a:t>
            </a:r>
            <a:r>
              <a:rPr lang="en-US" sz="3000" i="1" dirty="0">
                <a:latin typeface="Times New Roman" panose="02020603050405020304" pitchFamily="18" charset="0"/>
                <a:ea typeface="Times New Roman" panose="02020603050405020304" pitchFamily="18" charset="0"/>
              </a:rPr>
              <a:t> </a:t>
            </a:r>
            <a:r>
              <a:rPr lang="en-US" sz="3000" i="1" dirty="0" err="1">
                <a:latin typeface="Times New Roman" panose="02020603050405020304" pitchFamily="18" charset="0"/>
                <a:ea typeface="Times New Roman" panose="02020603050405020304" pitchFamily="18" charset="0"/>
              </a:rPr>
              <a:t>gia</a:t>
            </a:r>
            <a:r>
              <a:rPr lang="en-US" sz="3000" i="1" dirty="0">
                <a:latin typeface="Times New Roman" panose="02020603050405020304" pitchFamily="18" charset="0"/>
                <a:ea typeface="Times New Roman" panose="02020603050405020304" pitchFamily="18" charset="0"/>
              </a:rPr>
              <a:t>̉ </a:t>
            </a:r>
            <a:r>
              <a:rPr lang="en-US" sz="3000" i="1" dirty="0" err="1">
                <a:latin typeface="Times New Roman" panose="02020603050405020304" pitchFamily="18" charset="0"/>
                <a:ea typeface="Times New Roman" panose="02020603050405020304" pitchFamily="18" charset="0"/>
              </a:rPr>
              <a:t>chọn</a:t>
            </a:r>
            <a:endParaRPr lang="en-US" sz="3000" dirty="0">
              <a:latin typeface="Times New Roman" panose="02020603050405020304" pitchFamily="18" charset="0"/>
              <a:ea typeface="Times New Roman" panose="02020603050405020304" pitchFamily="18" charset="0"/>
            </a:endParaRPr>
          </a:p>
        </p:txBody>
      </p:sp>
      <p:pic>
        <p:nvPicPr>
          <p:cNvPr id="15" name="Picture 14">
            <a:extLst>
              <a:ext uri="{FF2B5EF4-FFF2-40B4-BE49-F238E27FC236}">
                <a16:creationId xmlns:a16="http://schemas.microsoft.com/office/drawing/2014/main" id="{52E0A4B9-421E-671F-7636-1C9FFBB3B82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98" b="97415" l="9783" r="92609">
                        <a14:foregroundMark x1="55109" y1="8163" x2="55109" y2="8163"/>
                        <a14:foregroundMark x1="55109" y1="8163" x2="55109" y2="8163"/>
                        <a14:foregroundMark x1="53587" y1="5170" x2="53587" y2="5170"/>
                        <a14:foregroundMark x1="53587" y1="5170" x2="53587" y2="5170"/>
                        <a14:foregroundMark x1="9783" y1="50612" x2="9783" y2="50612"/>
                        <a14:foregroundMark x1="51957" y1="91973" x2="51957" y2="91973"/>
                        <a14:foregroundMark x1="51957" y1="92925" x2="51957" y2="92925"/>
                        <a14:foregroundMark x1="52717" y1="97415" x2="52717" y2="97415"/>
                        <a14:foregroundMark x1="92609" y1="50612" x2="92609" y2="50612"/>
                      </a14:backgroundRemoval>
                    </a14:imgEffect>
                  </a14:imgLayer>
                </a14:imgProps>
              </a:ext>
            </a:extLst>
          </a:blip>
          <a:stretch>
            <a:fillRect/>
          </a:stretch>
        </p:blipFill>
        <p:spPr>
          <a:xfrm>
            <a:off x="4042510" y="1600211"/>
            <a:ext cx="429558" cy="343179"/>
          </a:xfrm>
          <a:prstGeom prst="rect">
            <a:avLst/>
          </a:prstGeom>
        </p:spPr>
      </p:pic>
      <p:pic>
        <p:nvPicPr>
          <p:cNvPr id="16" name="Picture 15">
            <a:extLst>
              <a:ext uri="{FF2B5EF4-FFF2-40B4-BE49-F238E27FC236}">
                <a16:creationId xmlns:a16="http://schemas.microsoft.com/office/drawing/2014/main" id="{F7C5640D-FC4B-D0F7-EFFF-8F729330624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98" b="97415" l="9783" r="92609">
                        <a14:foregroundMark x1="55109" y1="8163" x2="55109" y2="8163"/>
                        <a14:foregroundMark x1="55109" y1="8163" x2="55109" y2="8163"/>
                        <a14:foregroundMark x1="53587" y1="5170" x2="53587" y2="5170"/>
                        <a14:foregroundMark x1="53587" y1="5170" x2="53587" y2="5170"/>
                        <a14:foregroundMark x1="9783" y1="50612" x2="9783" y2="50612"/>
                        <a14:foregroundMark x1="51957" y1="91973" x2="51957" y2="91973"/>
                        <a14:foregroundMark x1="51957" y1="92925" x2="51957" y2="92925"/>
                        <a14:foregroundMark x1="52717" y1="97415" x2="52717" y2="97415"/>
                        <a14:foregroundMark x1="92609" y1="50612" x2="92609" y2="50612"/>
                      </a14:backgroundRemoval>
                    </a14:imgEffect>
                  </a14:imgLayer>
                </a14:imgProps>
              </a:ext>
            </a:extLst>
          </a:blip>
          <a:stretch>
            <a:fillRect/>
          </a:stretch>
        </p:blipFill>
        <p:spPr>
          <a:xfrm flipV="1">
            <a:off x="4095401" y="943572"/>
            <a:ext cx="416514" cy="332759"/>
          </a:xfrm>
          <a:prstGeom prst="rect">
            <a:avLst/>
          </a:prstGeom>
        </p:spPr>
      </p:pic>
      <p:pic>
        <p:nvPicPr>
          <p:cNvPr id="19" name="Picture 18">
            <a:extLst>
              <a:ext uri="{FF2B5EF4-FFF2-40B4-BE49-F238E27FC236}">
                <a16:creationId xmlns:a16="http://schemas.microsoft.com/office/drawing/2014/main" id="{8B2A6554-9BEF-CD6A-BE9C-35CBC3151D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1977" y1="18235" x2="51977" y2="18235"/>
                        <a14:foregroundMark x1="51279" y1="17538" x2="51279" y2="17538"/>
                        <a14:foregroundMark x1="49535" y1="16609" x2="49535" y2="16609"/>
                        <a14:foregroundMark x1="45000" y1="16609" x2="45000" y2="16609"/>
                        <a14:foregroundMark x1="55698" y1="15912" x2="55698" y2="15912"/>
                        <a14:foregroundMark x1="56047" y1="15563" x2="59535" y2="17189"/>
                        <a14:foregroundMark x1="52674" y1="38676" x2="53372" y2="40650"/>
                        <a14:foregroundMark x1="53023" y1="45528" x2="52326" y2="49013"/>
                        <a14:foregroundMark x1="51628" y1="50058" x2="44651" y2="66202"/>
                        <a14:foregroundMark x1="41628" y1="69338" x2="41279" y2="71080"/>
                        <a14:foregroundMark x1="38140" y1="74448" x2="38140" y2="78281"/>
                        <a14:foregroundMark x1="36744" y1="80372" x2="36744" y2="80372"/>
                      </a14:backgroundRemoval>
                    </a14:imgEffect>
                  </a14:imgLayer>
                </a14:imgProps>
              </a:ext>
            </a:extLst>
          </a:blip>
          <a:stretch>
            <a:fillRect/>
          </a:stretch>
        </p:blipFill>
        <p:spPr>
          <a:xfrm rot="16441401" flipV="1">
            <a:off x="1462765" y="2784799"/>
            <a:ext cx="1217954" cy="1219370"/>
          </a:xfrm>
          <a:prstGeom prst="rect">
            <a:avLst/>
          </a:prstGeom>
        </p:spPr>
      </p:pic>
      <p:sp>
        <p:nvSpPr>
          <p:cNvPr id="20" name="TextBox 19">
            <a:extLst>
              <a:ext uri="{FF2B5EF4-FFF2-40B4-BE49-F238E27FC236}">
                <a16:creationId xmlns:a16="http://schemas.microsoft.com/office/drawing/2014/main" id="{8544C132-0209-D6E5-A829-F8F83D688803}"/>
              </a:ext>
            </a:extLst>
          </p:cNvPr>
          <p:cNvSpPr txBox="1"/>
          <p:nvPr/>
        </p:nvSpPr>
        <p:spPr>
          <a:xfrm>
            <a:off x="2597942" y="3085559"/>
            <a:ext cx="1545541" cy="553998"/>
          </a:xfrm>
          <a:prstGeom prst="rect">
            <a:avLst/>
          </a:prstGeom>
          <a:noFill/>
        </p:spPr>
        <p:txBody>
          <a:bodyPr wrap="square">
            <a:spAutoFit/>
          </a:bodyPr>
          <a:lstStyle/>
          <a:p>
            <a:pPr algn="just"/>
            <a:r>
              <a:rPr lang="vi-VN" sz="3000" b="1">
                <a:latin typeface="Times New Roman" panose="02020603050405020304" pitchFamily="18" charset="0"/>
                <a:ea typeface="Times New Roman" panose="02020603050405020304" pitchFamily="18" charset="0"/>
              </a:rPr>
              <a:t>Thể loại</a:t>
            </a:r>
            <a:endParaRPr lang="en-US" sz="3000" dirty="0">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6681C599-C640-4D88-F369-63EA7A06013E}"/>
              </a:ext>
            </a:extLst>
          </p:cNvPr>
          <p:cNvSpPr txBox="1"/>
          <p:nvPr/>
        </p:nvSpPr>
        <p:spPr>
          <a:xfrm>
            <a:off x="4596610" y="3054454"/>
            <a:ext cx="3780287" cy="553998"/>
          </a:xfrm>
          <a:prstGeom prst="rect">
            <a:avLst/>
          </a:prstGeom>
          <a:noFill/>
        </p:spPr>
        <p:txBody>
          <a:bodyPr wrap="square">
            <a:spAutoFit/>
          </a:bodyPr>
          <a:lstStyle/>
          <a:p>
            <a:pPr algn="just">
              <a:spcAft>
                <a:spcPts val="675"/>
              </a:spcAft>
            </a:pPr>
            <a:r>
              <a:rPr lang="en-US" sz="3000" dirty="0" err="1">
                <a:latin typeface="Times New Roman" panose="02020603050405020304" pitchFamily="18" charset="0"/>
                <a:ea typeface="Times New Roman" panose="02020603050405020304" pitchFamily="18" charset="0"/>
              </a:rPr>
              <a:t>Thơ</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bốn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chữ</a:t>
            </a:r>
            <a:endParaRPr lang="en-US" sz="3000" dirty="0">
              <a:latin typeface="Times New Roman" panose="02020603050405020304" pitchFamily="18" charset="0"/>
              <a:ea typeface="Times New Roman" panose="02020603050405020304" pitchFamily="18" charset="0"/>
            </a:endParaRPr>
          </a:p>
        </p:txBody>
      </p:sp>
      <p:pic>
        <p:nvPicPr>
          <p:cNvPr id="22" name="Picture 21">
            <a:extLst>
              <a:ext uri="{FF2B5EF4-FFF2-40B4-BE49-F238E27FC236}">
                <a16:creationId xmlns:a16="http://schemas.microsoft.com/office/drawing/2014/main" id="{5B7D9DC4-2293-A74F-FF87-D1D430EEC42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98" b="97415" l="9783" r="92609">
                        <a14:foregroundMark x1="55109" y1="8163" x2="55109" y2="8163"/>
                        <a14:foregroundMark x1="55109" y1="8163" x2="55109" y2="8163"/>
                        <a14:foregroundMark x1="53587" y1="5170" x2="53587" y2="5170"/>
                        <a14:foregroundMark x1="53587" y1="5170" x2="53587" y2="5170"/>
                        <a14:foregroundMark x1="9783" y1="50612" x2="9783" y2="50612"/>
                        <a14:foregroundMark x1="51957" y1="91973" x2="51957" y2="91973"/>
                        <a14:foregroundMark x1="51957" y1="92925" x2="51957" y2="92925"/>
                        <a14:foregroundMark x1="52717" y1="97415" x2="52717" y2="97415"/>
                        <a14:foregroundMark x1="92609" y1="50612" x2="92609" y2="50612"/>
                      </a14:backgroundRemoval>
                    </a14:imgEffect>
                  </a14:imgLayer>
                </a14:imgProps>
              </a:ext>
            </a:extLst>
          </a:blip>
          <a:stretch>
            <a:fillRect/>
          </a:stretch>
        </p:blipFill>
        <p:spPr>
          <a:xfrm flipV="1">
            <a:off x="4120010" y="3197479"/>
            <a:ext cx="416514" cy="332759"/>
          </a:xfrm>
          <a:prstGeom prst="rect">
            <a:avLst/>
          </a:prstGeom>
        </p:spPr>
      </p:pic>
      <p:pic>
        <p:nvPicPr>
          <p:cNvPr id="23" name="Picture 22">
            <a:extLst>
              <a:ext uri="{FF2B5EF4-FFF2-40B4-BE49-F238E27FC236}">
                <a16:creationId xmlns:a16="http://schemas.microsoft.com/office/drawing/2014/main" id="{0D045834-455E-5AAA-ADFB-338B3C44D82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1977" y1="18235" x2="51977" y2="18235"/>
                        <a14:foregroundMark x1="51279" y1="17538" x2="51279" y2="17538"/>
                        <a14:foregroundMark x1="49535" y1="16609" x2="49535" y2="16609"/>
                        <a14:foregroundMark x1="45000" y1="16609" x2="45000" y2="16609"/>
                        <a14:foregroundMark x1="55698" y1="15912" x2="55698" y2="15912"/>
                        <a14:foregroundMark x1="56047" y1="15563" x2="59535" y2="17189"/>
                        <a14:foregroundMark x1="52674" y1="38676" x2="53372" y2="40650"/>
                        <a14:foregroundMark x1="53023" y1="45528" x2="52326" y2="49013"/>
                        <a14:foregroundMark x1="51628" y1="50058" x2="44651" y2="66202"/>
                        <a14:foregroundMark x1="41628" y1="69338" x2="41279" y2="71080"/>
                        <a14:foregroundMark x1="38140" y1="74448" x2="38140" y2="78281"/>
                        <a14:foregroundMark x1="36744" y1="80372" x2="36744" y2="80372"/>
                      </a14:backgroundRemoval>
                    </a14:imgEffect>
                  </a14:imgLayer>
                </a14:imgProps>
              </a:ext>
            </a:extLst>
          </a:blip>
          <a:stretch>
            <a:fillRect/>
          </a:stretch>
        </p:blipFill>
        <p:spPr>
          <a:xfrm rot="16441401" flipV="1">
            <a:off x="1524443" y="3743977"/>
            <a:ext cx="1217954" cy="1219370"/>
          </a:xfrm>
          <a:prstGeom prst="rect">
            <a:avLst/>
          </a:prstGeom>
        </p:spPr>
      </p:pic>
      <p:sp>
        <p:nvSpPr>
          <p:cNvPr id="24" name="TextBox 23">
            <a:extLst>
              <a:ext uri="{FF2B5EF4-FFF2-40B4-BE49-F238E27FC236}">
                <a16:creationId xmlns:a16="http://schemas.microsoft.com/office/drawing/2014/main" id="{E2B6C9A2-568D-68AF-42DF-E2784AEAF11A}"/>
              </a:ext>
            </a:extLst>
          </p:cNvPr>
          <p:cNvSpPr txBox="1"/>
          <p:nvPr/>
        </p:nvSpPr>
        <p:spPr>
          <a:xfrm>
            <a:off x="2659620" y="4044737"/>
            <a:ext cx="1545541" cy="553998"/>
          </a:xfrm>
          <a:prstGeom prst="rect">
            <a:avLst/>
          </a:prstGeom>
          <a:noFill/>
        </p:spPr>
        <p:txBody>
          <a:bodyPr wrap="square">
            <a:spAutoFit/>
          </a:bodyPr>
          <a:lstStyle/>
          <a:p>
            <a:pPr algn="just"/>
            <a:r>
              <a:rPr lang="en-US" sz="3000" b="1" dirty="0">
                <a:latin typeface="Times New Roman" panose="02020603050405020304" pitchFamily="18" charset="0"/>
                <a:ea typeface="Times New Roman" panose="02020603050405020304" pitchFamily="18" charset="0"/>
              </a:rPr>
              <a:t>PTBĐ</a:t>
            </a:r>
            <a:endParaRPr lang="en-US" sz="3000" dirty="0">
              <a:latin typeface="Times New Roman" panose="02020603050405020304" pitchFamily="18" charset="0"/>
              <a:ea typeface="Times New Roman" panose="02020603050405020304" pitchFamily="18" charset="0"/>
            </a:endParaRPr>
          </a:p>
        </p:txBody>
      </p:sp>
      <p:sp>
        <p:nvSpPr>
          <p:cNvPr id="25" name="TextBox 24">
            <a:extLst>
              <a:ext uri="{FF2B5EF4-FFF2-40B4-BE49-F238E27FC236}">
                <a16:creationId xmlns:a16="http://schemas.microsoft.com/office/drawing/2014/main" id="{E46E0C11-2CB6-EF9C-FE36-413F82E063FF}"/>
              </a:ext>
            </a:extLst>
          </p:cNvPr>
          <p:cNvSpPr txBox="1"/>
          <p:nvPr/>
        </p:nvSpPr>
        <p:spPr>
          <a:xfrm>
            <a:off x="4569329" y="4021174"/>
            <a:ext cx="2122551" cy="553998"/>
          </a:xfrm>
          <a:prstGeom prst="rect">
            <a:avLst/>
          </a:prstGeom>
          <a:noFill/>
        </p:spPr>
        <p:txBody>
          <a:bodyPr wrap="square">
            <a:spAutoFit/>
          </a:bodyPr>
          <a:lstStyle/>
          <a:p>
            <a:pPr algn="just">
              <a:spcAft>
                <a:spcPts val="675"/>
              </a:spcAft>
            </a:pPr>
            <a:r>
              <a:rPr lang="en-US" sz="3000" dirty="0" err="1">
                <a:latin typeface="Times New Roman" panose="02020603050405020304" pitchFamily="18" charset="0"/>
                <a:ea typeface="Times New Roman" panose="02020603050405020304" pitchFamily="18" charset="0"/>
              </a:rPr>
              <a:t>Biểu</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cảm</a:t>
            </a:r>
            <a:endParaRPr lang="en-US" sz="3000" dirty="0">
              <a:latin typeface="Times New Roman" panose="02020603050405020304" pitchFamily="18" charset="0"/>
              <a:ea typeface="Times New Roman" panose="02020603050405020304" pitchFamily="18" charset="0"/>
            </a:endParaRPr>
          </a:p>
        </p:txBody>
      </p:sp>
      <p:pic>
        <p:nvPicPr>
          <p:cNvPr id="26" name="Picture 25">
            <a:extLst>
              <a:ext uri="{FF2B5EF4-FFF2-40B4-BE49-F238E27FC236}">
                <a16:creationId xmlns:a16="http://schemas.microsoft.com/office/drawing/2014/main" id="{F191DE2F-B068-43C6-9820-40376D85415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98" b="97415" l="9783" r="92609">
                        <a14:foregroundMark x1="55109" y1="8163" x2="55109" y2="8163"/>
                        <a14:foregroundMark x1="55109" y1="8163" x2="55109" y2="8163"/>
                        <a14:foregroundMark x1="53587" y1="5170" x2="53587" y2="5170"/>
                        <a14:foregroundMark x1="53587" y1="5170" x2="53587" y2="5170"/>
                        <a14:foregroundMark x1="9783" y1="50612" x2="9783" y2="50612"/>
                        <a14:foregroundMark x1="51957" y1="91973" x2="51957" y2="91973"/>
                        <a14:foregroundMark x1="51957" y1="92925" x2="51957" y2="92925"/>
                        <a14:foregroundMark x1="52717" y1="97415" x2="52717" y2="97415"/>
                        <a14:foregroundMark x1="92609" y1="50612" x2="92609" y2="50612"/>
                      </a14:backgroundRemoval>
                    </a14:imgEffect>
                  </a14:imgLayer>
                </a14:imgProps>
              </a:ext>
            </a:extLst>
          </a:blip>
          <a:stretch>
            <a:fillRect/>
          </a:stretch>
        </p:blipFill>
        <p:spPr>
          <a:xfrm flipV="1">
            <a:off x="4092730" y="4164199"/>
            <a:ext cx="416514" cy="332759"/>
          </a:xfrm>
          <a:prstGeom prst="rect">
            <a:avLst/>
          </a:prstGeom>
        </p:spPr>
      </p:pic>
    </p:spTree>
    <p:extLst>
      <p:ext uri="{BB962C8B-B14F-4D97-AF65-F5344CB8AC3E}">
        <p14:creationId xmlns:p14="http://schemas.microsoft.com/office/powerpoint/2010/main" val="17194841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Effect transition="in" filter="fade">
                                      <p:cBhvr>
                                        <p:cTn id="52" dur="500"/>
                                        <p:tgtEl>
                                          <p:spTgt spid="20"/>
                                        </p:tgtEl>
                                      </p:cBhvr>
                                    </p:animEffect>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500" fill="hold"/>
                                        <p:tgtEl>
                                          <p:spTgt spid="24"/>
                                        </p:tgtEl>
                                        <p:attrNameLst>
                                          <p:attrName>ppt_w</p:attrName>
                                        </p:attrNameLst>
                                      </p:cBhvr>
                                      <p:tavLst>
                                        <p:tav tm="0">
                                          <p:val>
                                            <p:fltVal val="0"/>
                                          </p:val>
                                        </p:tav>
                                        <p:tav tm="100000">
                                          <p:val>
                                            <p:strVal val="#ppt_w"/>
                                          </p:val>
                                        </p:tav>
                                      </p:tavLst>
                                    </p:anim>
                                    <p:anim calcmode="lin" valueType="num">
                                      <p:cBhvr>
                                        <p:cTn id="75" dur="500" fill="hold"/>
                                        <p:tgtEl>
                                          <p:spTgt spid="24"/>
                                        </p:tgtEl>
                                        <p:attrNameLst>
                                          <p:attrName>ppt_h</p:attrName>
                                        </p:attrNameLst>
                                      </p:cBhvr>
                                      <p:tavLst>
                                        <p:tav tm="0">
                                          <p:val>
                                            <p:fltVal val="0"/>
                                          </p:val>
                                        </p:tav>
                                        <p:tav tm="100000">
                                          <p:val>
                                            <p:strVal val="#ppt_h"/>
                                          </p:val>
                                        </p:tav>
                                      </p:tavLst>
                                    </p:anim>
                                    <p:animEffect transition="in" filter="fade">
                                      <p:cBhvr>
                                        <p:cTn id="76" dur="500"/>
                                        <p:tgtEl>
                                          <p:spTgt spid="24"/>
                                        </p:tgtEl>
                                      </p:cBhvr>
                                    </p:animEffect>
                                  </p:childTnLst>
                                </p:cTn>
                              </p:par>
                              <p:par>
                                <p:cTn id="77" presetID="53" presetClass="entr" presetSubtype="16"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500" fill="hold"/>
                                        <p:tgtEl>
                                          <p:spTgt spid="26"/>
                                        </p:tgtEl>
                                        <p:attrNameLst>
                                          <p:attrName>ppt_w</p:attrName>
                                        </p:attrNameLst>
                                      </p:cBhvr>
                                      <p:tavLst>
                                        <p:tav tm="0">
                                          <p:val>
                                            <p:fltVal val="0"/>
                                          </p:val>
                                        </p:tav>
                                        <p:tav tm="100000">
                                          <p:val>
                                            <p:strVal val="#ppt_w"/>
                                          </p:val>
                                        </p:tav>
                                      </p:tavLst>
                                    </p:anim>
                                    <p:anim calcmode="lin" valueType="num">
                                      <p:cBhvr>
                                        <p:cTn id="87" dur="500" fill="hold"/>
                                        <p:tgtEl>
                                          <p:spTgt spid="26"/>
                                        </p:tgtEl>
                                        <p:attrNameLst>
                                          <p:attrName>ppt_h</p:attrName>
                                        </p:attrNameLst>
                                      </p:cBhvr>
                                      <p:tavLst>
                                        <p:tav tm="0">
                                          <p:val>
                                            <p:fltVal val="0"/>
                                          </p:val>
                                        </p:tav>
                                        <p:tav tm="100000">
                                          <p:val>
                                            <p:strVal val="#ppt_h"/>
                                          </p:val>
                                        </p:tav>
                                      </p:tavLst>
                                    </p:anim>
                                    <p:animEffect transition="in" filter="fade">
                                      <p:cBhvr>
                                        <p:cTn id="88" dur="500"/>
                                        <p:tgtEl>
                                          <p:spTgt spid="26"/>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fltVal val="0"/>
                                          </p:val>
                                        </p:tav>
                                        <p:tav tm="100000">
                                          <p:val>
                                            <p:strVal val="#ppt_h"/>
                                          </p:val>
                                        </p:tav>
                                      </p:tavLst>
                                    </p:anim>
                                    <p:animEffect transition="in" filter="fade">
                                      <p:cBhvr>
                                        <p:cTn id="9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20" grpId="0"/>
      <p:bldP spid="21"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80"/>
        <p:cNvGrpSpPr/>
        <p:nvPr/>
      </p:nvGrpSpPr>
      <p:grpSpPr>
        <a:xfrm>
          <a:off x="0" y="0"/>
          <a:ext cx="0" cy="0"/>
          <a:chOff x="0" y="0"/>
          <a:chExt cx="0" cy="0"/>
        </a:xfrm>
      </p:grpSpPr>
      <p:pic>
        <p:nvPicPr>
          <p:cNvPr id="8196" name="Picture 4" descr="Ngắm Hình Ảnh Đẹp Về Mẹ Để Sống Lại Với Kỉ Niệm Tuổi Thơ - REC Miền Nam">
            <a:extLst>
              <a:ext uri="{FF2B5EF4-FFF2-40B4-BE49-F238E27FC236}">
                <a16:creationId xmlns:a16="http://schemas.microsoft.com/office/drawing/2014/main" id="{2A5BFD82-0F22-3942-036E-C4B6915C3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3082;p42">
            <a:extLst>
              <a:ext uri="{FF2B5EF4-FFF2-40B4-BE49-F238E27FC236}">
                <a16:creationId xmlns:a16="http://schemas.microsoft.com/office/drawing/2014/main" id="{FEE55B8A-2DF5-75EC-A233-D8C09FC7315C}"/>
              </a:ext>
            </a:extLst>
          </p:cNvPr>
          <p:cNvSpPr txBox="1">
            <a:spLocks/>
          </p:cNvSpPr>
          <p:nvPr/>
        </p:nvSpPr>
        <p:spPr>
          <a:xfrm>
            <a:off x="3602182" y="114628"/>
            <a:ext cx="5541818" cy="1824600"/>
          </a:xfrm>
          <a:prstGeom prst="rect">
            <a:avLst/>
          </a:prstGeom>
        </p:spPr>
        <p:txBody>
          <a:bodyPr spcFirstLastPara="1" vert="horz" wrap="square" lIns="91425" tIns="91425" rIns="91425" bIns="91425" rtlCol="0" anchor="ctr" anchorCtr="0">
            <a:noAutofit/>
          </a:bodyPr>
          <a:lstStyle>
            <a:lvl1pPr lvl="0" algn="l" defTabSz="685800" rtl="0" eaLnBrk="1" latinLnBrk="0" hangingPunct="1">
              <a:lnSpc>
                <a:spcPct val="90000"/>
              </a:lnSpc>
              <a:spcBef>
                <a:spcPts val="0"/>
              </a:spcBef>
              <a:spcAft>
                <a:spcPts val="0"/>
              </a:spcAft>
              <a:buSzPts val="3200"/>
              <a:buNone/>
              <a:defRPr sz="4000" b="0" i="0" kern="1200" cap="all">
                <a:solidFill>
                  <a:schemeClr val="tx1"/>
                </a:solidFill>
                <a:effectLst/>
                <a:latin typeface="+mj-lt"/>
                <a:ea typeface="+mj-ea"/>
                <a:cs typeface="+mj-cs"/>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pPr>
              <a:buClrTx/>
              <a:buFontTx/>
            </a:pP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kỷ</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đẹp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32046"/>
            <a:ext cx="9144000" cy="5175546"/>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6039477" y="4085466"/>
            <a:ext cx="732787" cy="1058035"/>
          </a:xfrm>
          <a:prstGeom prst="rect">
            <a:avLst/>
          </a:prstGeom>
        </p:spPr>
      </p:pic>
      <p:pic>
        <p:nvPicPr>
          <p:cNvPr id="5" name="Picture 4">
            <a:extLst>
              <a:ext uri="{FF2B5EF4-FFF2-40B4-BE49-F238E27FC236}">
                <a16:creationId xmlns:a16="http://schemas.microsoft.com/office/drawing/2014/main" id="{A2099A14-2696-E5B0-7600-49F82DCB0D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0262" l="9524" r="89418">
                        <a14:foregroundMark x1="52381" y1="8240" x2="54497" y2="7116"/>
                        <a14:foregroundMark x1="54497" y1="7116" x2="54497" y2="7116"/>
                        <a14:foregroundMark x1="47090" y1="88764" x2="47090" y2="88764"/>
                        <a14:foregroundMark x1="46032" y1="90262" x2="46032" y2="90262"/>
                        <a14:foregroundMark x1="42328" y1="90262" x2="42328" y2="90262"/>
                        <a14:foregroundMark x1="40212" y1="86517" x2="40212" y2="86517"/>
                        <a14:foregroundMark x1="42857" y1="85019" x2="42857" y2="85019"/>
                        <a14:foregroundMark x1="44974" y1="82397" x2="47090" y2="82397"/>
                        <a14:foregroundMark x1="49206" y1="82772" x2="50794" y2="82397"/>
                        <a14:foregroundMark x1="53968" y1="82772" x2="59788" y2="83895"/>
                        <a14:foregroundMark x1="59788" y1="83895" x2="59788" y2="83895"/>
                        <a14:foregroundMark x1="60847" y1="85019" x2="60847" y2="86891"/>
                        <a14:foregroundMark x1="61376" y1="87266" x2="61376" y2="87266"/>
                        <a14:foregroundMark x1="61376" y1="87266" x2="61376" y2="87266"/>
                      </a14:backgroundRemoval>
                    </a14:imgEffect>
                  </a14:imgLayer>
                </a14:imgProps>
              </a:ext>
            </a:extLst>
          </a:blip>
          <a:stretch>
            <a:fillRect/>
          </a:stretch>
        </p:blipFill>
        <p:spPr>
          <a:xfrm>
            <a:off x="2280267" y="3971151"/>
            <a:ext cx="910784" cy="1286663"/>
          </a:xfrm>
          <a:prstGeom prst="rect">
            <a:avLst/>
          </a:prstGeom>
        </p:spPr>
      </p:pic>
      <p:sp>
        <p:nvSpPr>
          <p:cNvPr id="7" name="Google Shape;880;p31">
            <a:extLst>
              <a:ext uri="{FF2B5EF4-FFF2-40B4-BE49-F238E27FC236}">
                <a16:creationId xmlns:a16="http://schemas.microsoft.com/office/drawing/2014/main" id="{D74059DD-78F8-C2F6-BFCA-6923B805F291}"/>
              </a:ext>
            </a:extLst>
          </p:cNvPr>
          <p:cNvSpPr txBox="1">
            <a:spLocks/>
          </p:cNvSpPr>
          <p:nvPr/>
        </p:nvSpPr>
        <p:spPr>
          <a:xfrm>
            <a:off x="1827838" y="144121"/>
            <a:ext cx="3403025" cy="290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riracha"/>
              <a:buNone/>
              <a:defRPr sz="3600" b="0" i="0" u="none" strike="noStrike" cap="none">
                <a:solidFill>
                  <a:schemeClr val="dk1"/>
                </a:solidFill>
                <a:latin typeface="Lobster"/>
                <a:ea typeface="Lobster"/>
                <a:cs typeface="Lobster"/>
                <a:sym typeface="Lobster"/>
              </a:defRPr>
            </a:lvl1pPr>
            <a:lvl2pPr marR="0" lvl="1" algn="l" rtl="0">
              <a:lnSpc>
                <a:spcPct val="100000"/>
              </a:lnSpc>
              <a:spcBef>
                <a:spcPts val="0"/>
              </a:spcBef>
              <a:spcAft>
                <a:spcPts val="0"/>
              </a:spcAft>
              <a:buClr>
                <a:schemeClr val="accent3"/>
              </a:buClr>
              <a:buSzPts val="2800"/>
              <a:buFont typeface="Passion One"/>
              <a:buNone/>
              <a:defRPr sz="2800" b="0" i="0" u="none" strike="noStrike" cap="none">
                <a:solidFill>
                  <a:schemeClr val="accent3"/>
                </a:solidFill>
                <a:latin typeface="Passion One"/>
                <a:ea typeface="Passion One"/>
                <a:cs typeface="Passion One"/>
                <a:sym typeface="Passion One"/>
              </a:defRPr>
            </a:lvl2pPr>
            <a:lvl3pPr marR="0" lvl="2" algn="l" rtl="0">
              <a:lnSpc>
                <a:spcPct val="100000"/>
              </a:lnSpc>
              <a:spcBef>
                <a:spcPts val="0"/>
              </a:spcBef>
              <a:spcAft>
                <a:spcPts val="0"/>
              </a:spcAft>
              <a:buClr>
                <a:schemeClr val="accent3"/>
              </a:buClr>
              <a:buSzPts val="2800"/>
              <a:buFont typeface="Passion One"/>
              <a:buNone/>
              <a:defRPr sz="2800" b="0" i="0" u="none" strike="noStrike" cap="none">
                <a:solidFill>
                  <a:schemeClr val="accent3"/>
                </a:solidFill>
                <a:latin typeface="Passion One"/>
                <a:ea typeface="Passion One"/>
                <a:cs typeface="Passion One"/>
                <a:sym typeface="Passion One"/>
              </a:defRPr>
            </a:lvl3pPr>
            <a:lvl4pPr marR="0" lvl="3" algn="l" rtl="0">
              <a:lnSpc>
                <a:spcPct val="100000"/>
              </a:lnSpc>
              <a:spcBef>
                <a:spcPts val="0"/>
              </a:spcBef>
              <a:spcAft>
                <a:spcPts val="0"/>
              </a:spcAft>
              <a:buClr>
                <a:schemeClr val="accent3"/>
              </a:buClr>
              <a:buSzPts val="2800"/>
              <a:buFont typeface="Passion One"/>
              <a:buNone/>
              <a:defRPr sz="2800" b="0" i="0" u="none" strike="noStrike" cap="none">
                <a:solidFill>
                  <a:schemeClr val="accent3"/>
                </a:solidFill>
                <a:latin typeface="Passion One"/>
                <a:ea typeface="Passion One"/>
                <a:cs typeface="Passion One"/>
                <a:sym typeface="Passion One"/>
              </a:defRPr>
            </a:lvl4pPr>
            <a:lvl5pPr marR="0" lvl="4" algn="l" rtl="0">
              <a:lnSpc>
                <a:spcPct val="100000"/>
              </a:lnSpc>
              <a:spcBef>
                <a:spcPts val="0"/>
              </a:spcBef>
              <a:spcAft>
                <a:spcPts val="0"/>
              </a:spcAft>
              <a:buClr>
                <a:schemeClr val="accent3"/>
              </a:buClr>
              <a:buSzPts val="2800"/>
              <a:buFont typeface="Passion One"/>
              <a:buNone/>
              <a:defRPr sz="2800" b="0" i="0" u="none" strike="noStrike" cap="none">
                <a:solidFill>
                  <a:schemeClr val="accent3"/>
                </a:solidFill>
                <a:latin typeface="Passion One"/>
                <a:ea typeface="Passion One"/>
                <a:cs typeface="Passion One"/>
                <a:sym typeface="Passion One"/>
              </a:defRPr>
            </a:lvl5pPr>
            <a:lvl6pPr marR="0" lvl="5" algn="l" rtl="0">
              <a:lnSpc>
                <a:spcPct val="100000"/>
              </a:lnSpc>
              <a:spcBef>
                <a:spcPts val="0"/>
              </a:spcBef>
              <a:spcAft>
                <a:spcPts val="0"/>
              </a:spcAft>
              <a:buClr>
                <a:schemeClr val="accent3"/>
              </a:buClr>
              <a:buSzPts val="2800"/>
              <a:buFont typeface="Passion One"/>
              <a:buNone/>
              <a:defRPr sz="2800" b="0" i="0" u="none" strike="noStrike" cap="none">
                <a:solidFill>
                  <a:schemeClr val="accent3"/>
                </a:solidFill>
                <a:latin typeface="Passion One"/>
                <a:ea typeface="Passion One"/>
                <a:cs typeface="Passion One"/>
                <a:sym typeface="Passion One"/>
              </a:defRPr>
            </a:lvl6pPr>
            <a:lvl7pPr marR="0" lvl="6" algn="l" rtl="0">
              <a:lnSpc>
                <a:spcPct val="100000"/>
              </a:lnSpc>
              <a:spcBef>
                <a:spcPts val="0"/>
              </a:spcBef>
              <a:spcAft>
                <a:spcPts val="0"/>
              </a:spcAft>
              <a:buClr>
                <a:schemeClr val="accent3"/>
              </a:buClr>
              <a:buSzPts val="2800"/>
              <a:buFont typeface="Passion One"/>
              <a:buNone/>
              <a:defRPr sz="2800" b="0" i="0" u="none" strike="noStrike" cap="none">
                <a:solidFill>
                  <a:schemeClr val="accent3"/>
                </a:solidFill>
                <a:latin typeface="Passion One"/>
                <a:ea typeface="Passion One"/>
                <a:cs typeface="Passion One"/>
                <a:sym typeface="Passion One"/>
              </a:defRPr>
            </a:lvl7pPr>
            <a:lvl8pPr marR="0" lvl="7" algn="l" rtl="0">
              <a:lnSpc>
                <a:spcPct val="100000"/>
              </a:lnSpc>
              <a:spcBef>
                <a:spcPts val="0"/>
              </a:spcBef>
              <a:spcAft>
                <a:spcPts val="0"/>
              </a:spcAft>
              <a:buClr>
                <a:schemeClr val="accent3"/>
              </a:buClr>
              <a:buSzPts val="2800"/>
              <a:buFont typeface="Passion One"/>
              <a:buNone/>
              <a:defRPr sz="2800" b="0" i="0" u="none" strike="noStrike" cap="none">
                <a:solidFill>
                  <a:schemeClr val="accent3"/>
                </a:solidFill>
                <a:latin typeface="Passion One"/>
                <a:ea typeface="Passion One"/>
                <a:cs typeface="Passion One"/>
                <a:sym typeface="Passion One"/>
              </a:defRPr>
            </a:lvl8pPr>
            <a:lvl9pPr marR="0" lvl="8" algn="l" rtl="0">
              <a:lnSpc>
                <a:spcPct val="100000"/>
              </a:lnSpc>
              <a:spcBef>
                <a:spcPts val="0"/>
              </a:spcBef>
              <a:spcAft>
                <a:spcPts val="0"/>
              </a:spcAft>
              <a:buClr>
                <a:schemeClr val="accent3"/>
              </a:buClr>
              <a:buSzPts val="2800"/>
              <a:buFont typeface="Passion One"/>
              <a:buNone/>
              <a:defRPr sz="2800" b="0" i="0" u="none" strike="noStrike" cap="none">
                <a:solidFill>
                  <a:schemeClr val="accent3"/>
                </a:solidFill>
                <a:latin typeface="Passion One"/>
                <a:ea typeface="Passion One"/>
                <a:cs typeface="Passion One"/>
                <a:sym typeface="Passion One"/>
              </a:defRPr>
            </a:lvl9pPr>
          </a:lstStyle>
          <a:p>
            <a:pPr defTabSz="685800">
              <a:buClr>
                <a:srgbClr val="233C4F"/>
              </a:buClr>
              <a:defRPr/>
            </a:pPr>
            <a:r>
              <a:rPr lang="en-US" sz="3200" dirty="0">
                <a:solidFill>
                  <a:srgbClr val="FF0000"/>
                </a:solidFill>
                <a:latin typeface="Times New Roman" panose="02020603050405020304" pitchFamily="18" charset="0"/>
                <a:cs typeface="Times New Roman" panose="02020603050405020304" pitchFamily="18" charset="0"/>
              </a:rPr>
              <a:t>4.Bố </a:t>
            </a:r>
            <a:r>
              <a:rPr lang="en-US" sz="3200" dirty="0" err="1">
                <a:solidFill>
                  <a:srgbClr val="FF0000"/>
                </a:solidFill>
                <a:latin typeface="Times New Roman" panose="02020603050405020304" pitchFamily="18" charset="0"/>
                <a:cs typeface="Times New Roman" panose="02020603050405020304" pitchFamily="18" charset="0"/>
              </a:rPr>
              <a:t>cục</a:t>
            </a:r>
            <a:endParaRPr lang="en-US" sz="3200" dirty="0">
              <a:solidFill>
                <a:srgbClr val="FF0000"/>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7A935557-4680-780E-7933-07362DB0305E}"/>
              </a:ext>
            </a:extLst>
          </p:cNvPr>
          <p:cNvCxnSpPr>
            <a:cxnSpLocks/>
          </p:cNvCxnSpPr>
          <p:nvPr/>
        </p:nvCxnSpPr>
        <p:spPr>
          <a:xfrm>
            <a:off x="1572407" y="717848"/>
            <a:ext cx="6543942" cy="512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C1AC6F-2764-FED6-522B-F2EEB6F7BF27}"/>
              </a:ext>
            </a:extLst>
          </p:cNvPr>
          <p:cNvCxnSpPr>
            <a:cxnSpLocks/>
          </p:cNvCxnSpPr>
          <p:nvPr/>
        </p:nvCxnSpPr>
        <p:spPr>
          <a:xfrm>
            <a:off x="1572407" y="717848"/>
            <a:ext cx="0" cy="94858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2F0B42-DF87-3E62-8DC6-3EAC0393963D}"/>
              </a:ext>
            </a:extLst>
          </p:cNvPr>
          <p:cNvCxnSpPr>
            <a:cxnSpLocks/>
          </p:cNvCxnSpPr>
          <p:nvPr/>
        </p:nvCxnSpPr>
        <p:spPr>
          <a:xfrm>
            <a:off x="8116349" y="781941"/>
            <a:ext cx="0" cy="94858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8F742BF-7010-6668-C2CA-F0F84F9A68CF}"/>
              </a:ext>
            </a:extLst>
          </p:cNvPr>
          <p:cNvCxnSpPr>
            <a:cxnSpLocks/>
          </p:cNvCxnSpPr>
          <p:nvPr/>
        </p:nvCxnSpPr>
        <p:spPr>
          <a:xfrm>
            <a:off x="4587855" y="743484"/>
            <a:ext cx="0" cy="98703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3AD7F04-8AC0-3E68-BF79-25A3277C5D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9556" y1="12000" x2="59556" y2="12000"/>
                        <a14:foregroundMark x1="59556" y1="12000" x2="59556" y2="12000"/>
                        <a14:foregroundMark x1="52444" y1="11111" x2="52444" y2="11111"/>
                        <a14:foregroundMark x1="48889" y1="11111" x2="48889" y2="11111"/>
                        <a14:foregroundMark x1="48889" y1="11111" x2="48889" y2="11111"/>
                        <a14:foregroundMark x1="48889" y1="11111" x2="48889" y2="11111"/>
                        <a14:foregroundMark x1="48889" y1="11111" x2="48889" y2="11111"/>
                        <a14:foregroundMark x1="46667" y1="9778" x2="46667" y2="9778"/>
                        <a14:foregroundMark x1="46667" y1="9778" x2="46667" y2="9778"/>
                        <a14:foregroundMark x1="46667" y1="9778" x2="46667" y2="9778"/>
                      </a14:backgroundRemoval>
                    </a14:imgEffect>
                  </a14:imgLayer>
                </a14:imgProps>
              </a:ext>
            </a:extLst>
          </a:blip>
          <a:stretch>
            <a:fillRect/>
          </a:stretch>
        </p:blipFill>
        <p:spPr>
          <a:xfrm>
            <a:off x="1297690" y="1519015"/>
            <a:ext cx="549434" cy="549434"/>
          </a:xfrm>
          <a:prstGeom prst="rect">
            <a:avLst/>
          </a:prstGeom>
        </p:spPr>
      </p:pic>
      <p:pic>
        <p:nvPicPr>
          <p:cNvPr id="22" name="Picture 21">
            <a:extLst>
              <a:ext uri="{FF2B5EF4-FFF2-40B4-BE49-F238E27FC236}">
                <a16:creationId xmlns:a16="http://schemas.microsoft.com/office/drawing/2014/main" id="{6D789879-9609-354B-8213-9D4BCD8D87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9556" y1="12000" x2="59556" y2="12000"/>
                        <a14:foregroundMark x1="59556" y1="12000" x2="59556" y2="12000"/>
                        <a14:foregroundMark x1="52444" y1="11111" x2="52444" y2="11111"/>
                        <a14:foregroundMark x1="48889" y1="11111" x2="48889" y2="11111"/>
                        <a14:foregroundMark x1="48889" y1="11111" x2="48889" y2="11111"/>
                        <a14:foregroundMark x1="48889" y1="11111" x2="48889" y2="11111"/>
                        <a14:foregroundMark x1="48889" y1="11111" x2="48889" y2="11111"/>
                        <a14:foregroundMark x1="46667" y1="9778" x2="46667" y2="9778"/>
                        <a14:foregroundMark x1="46667" y1="9778" x2="46667" y2="9778"/>
                        <a14:foregroundMark x1="46667" y1="9778" x2="46667" y2="9778"/>
                      </a14:backgroundRemoval>
                    </a14:imgEffect>
                  </a14:imgLayer>
                </a14:imgProps>
              </a:ext>
            </a:extLst>
          </a:blip>
          <a:stretch>
            <a:fillRect/>
          </a:stretch>
        </p:blipFill>
        <p:spPr>
          <a:xfrm>
            <a:off x="4322699" y="1575252"/>
            <a:ext cx="549434" cy="549434"/>
          </a:xfrm>
          <a:prstGeom prst="rect">
            <a:avLst/>
          </a:prstGeom>
        </p:spPr>
      </p:pic>
      <p:pic>
        <p:nvPicPr>
          <p:cNvPr id="23" name="Picture 22">
            <a:extLst>
              <a:ext uri="{FF2B5EF4-FFF2-40B4-BE49-F238E27FC236}">
                <a16:creationId xmlns:a16="http://schemas.microsoft.com/office/drawing/2014/main" id="{FC8491AD-AC9E-4432-CBFC-7B56F2BB5F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9556" y1="12000" x2="59556" y2="12000"/>
                        <a14:foregroundMark x1="59556" y1="12000" x2="59556" y2="12000"/>
                        <a14:foregroundMark x1="52444" y1="11111" x2="52444" y2="11111"/>
                        <a14:foregroundMark x1="48889" y1="11111" x2="48889" y2="11111"/>
                        <a14:foregroundMark x1="48889" y1="11111" x2="48889" y2="11111"/>
                        <a14:foregroundMark x1="48889" y1="11111" x2="48889" y2="11111"/>
                        <a14:foregroundMark x1="48889" y1="11111" x2="48889" y2="11111"/>
                        <a14:foregroundMark x1="46667" y1="9778" x2="46667" y2="9778"/>
                        <a14:foregroundMark x1="46667" y1="9778" x2="46667" y2="9778"/>
                        <a14:foregroundMark x1="46667" y1="9778" x2="46667" y2="9778"/>
                      </a14:backgroundRemoval>
                    </a14:imgEffect>
                  </a14:imgLayer>
                </a14:imgProps>
              </a:ext>
            </a:extLst>
          </a:blip>
          <a:stretch>
            <a:fillRect/>
          </a:stretch>
        </p:blipFill>
        <p:spPr>
          <a:xfrm>
            <a:off x="7870267" y="1519015"/>
            <a:ext cx="549434" cy="549434"/>
          </a:xfrm>
          <a:prstGeom prst="rect">
            <a:avLst/>
          </a:prstGeom>
        </p:spPr>
      </p:pic>
      <p:sp>
        <p:nvSpPr>
          <p:cNvPr id="24" name="TextBox 23">
            <a:extLst>
              <a:ext uri="{FF2B5EF4-FFF2-40B4-BE49-F238E27FC236}">
                <a16:creationId xmlns:a16="http://schemas.microsoft.com/office/drawing/2014/main" id="{C29B33F7-9035-3E1B-9CEB-CDE37EB2E0A5}"/>
              </a:ext>
            </a:extLst>
          </p:cNvPr>
          <p:cNvSpPr txBox="1"/>
          <p:nvPr/>
        </p:nvSpPr>
        <p:spPr>
          <a:xfrm>
            <a:off x="1459274" y="1590440"/>
            <a:ext cx="251992" cy="253916"/>
          </a:xfrm>
          <a:prstGeom prst="rect">
            <a:avLst/>
          </a:prstGeom>
          <a:noFill/>
        </p:spPr>
        <p:txBody>
          <a:bodyPr wrap="none" rtlCol="0">
            <a:spAutoFit/>
          </a:bodyPr>
          <a:lstStyle/>
          <a:p>
            <a:r>
              <a:rPr lang="en-US" sz="1050" b="1" dirty="0">
                <a:latin typeface="Times New Roman" panose="02020603050405020304" pitchFamily="18" charset="0"/>
                <a:cs typeface="Times New Roman" panose="02020603050405020304" pitchFamily="18" charset="0"/>
              </a:rPr>
              <a:t>1</a:t>
            </a:r>
          </a:p>
        </p:txBody>
      </p:sp>
      <p:sp>
        <p:nvSpPr>
          <p:cNvPr id="25" name="TextBox 24">
            <a:extLst>
              <a:ext uri="{FF2B5EF4-FFF2-40B4-BE49-F238E27FC236}">
                <a16:creationId xmlns:a16="http://schemas.microsoft.com/office/drawing/2014/main" id="{C6B07FAA-0194-4EFA-7BC0-716E3F4BF5A3}"/>
              </a:ext>
            </a:extLst>
          </p:cNvPr>
          <p:cNvSpPr txBox="1"/>
          <p:nvPr/>
        </p:nvSpPr>
        <p:spPr>
          <a:xfrm>
            <a:off x="4484283" y="1666430"/>
            <a:ext cx="251992" cy="253916"/>
          </a:xfrm>
          <a:prstGeom prst="rect">
            <a:avLst/>
          </a:prstGeom>
          <a:noFill/>
        </p:spPr>
        <p:txBody>
          <a:bodyPr wrap="none" rtlCol="0">
            <a:spAutoFit/>
          </a:bodyPr>
          <a:lstStyle/>
          <a:p>
            <a:r>
              <a:rPr lang="en-US" sz="1050" b="1" dirty="0">
                <a:latin typeface="Times New Roman" panose="02020603050405020304" pitchFamily="18" charset="0"/>
                <a:cs typeface="Times New Roman" panose="02020603050405020304" pitchFamily="18" charset="0"/>
              </a:rPr>
              <a:t>2</a:t>
            </a:r>
          </a:p>
        </p:txBody>
      </p:sp>
      <p:sp>
        <p:nvSpPr>
          <p:cNvPr id="26" name="TextBox 25">
            <a:extLst>
              <a:ext uri="{FF2B5EF4-FFF2-40B4-BE49-F238E27FC236}">
                <a16:creationId xmlns:a16="http://schemas.microsoft.com/office/drawing/2014/main" id="{DAF999E8-4743-8B59-7D69-18E052EF0F69}"/>
              </a:ext>
            </a:extLst>
          </p:cNvPr>
          <p:cNvSpPr txBox="1"/>
          <p:nvPr/>
        </p:nvSpPr>
        <p:spPr>
          <a:xfrm>
            <a:off x="8031851" y="1590440"/>
            <a:ext cx="251992" cy="253916"/>
          </a:xfrm>
          <a:prstGeom prst="rect">
            <a:avLst/>
          </a:prstGeom>
          <a:noFill/>
        </p:spPr>
        <p:txBody>
          <a:bodyPr wrap="none" rtlCol="0">
            <a:spAutoFit/>
          </a:bodyPr>
          <a:lstStyle/>
          <a:p>
            <a:r>
              <a:rPr lang="en-US" sz="1050" b="1" dirty="0">
                <a:latin typeface="Times New Roman" panose="02020603050405020304" pitchFamily="18" charset="0"/>
                <a:cs typeface="Times New Roman" panose="02020603050405020304" pitchFamily="18" charset="0"/>
              </a:rPr>
              <a:t>3</a:t>
            </a:r>
          </a:p>
        </p:txBody>
      </p:sp>
      <p:sp>
        <p:nvSpPr>
          <p:cNvPr id="28" name="TextBox 27">
            <a:extLst>
              <a:ext uri="{FF2B5EF4-FFF2-40B4-BE49-F238E27FC236}">
                <a16:creationId xmlns:a16="http://schemas.microsoft.com/office/drawing/2014/main" id="{8D55DF8A-7D1A-7380-DFDB-CF8F1BE5F04D}"/>
              </a:ext>
            </a:extLst>
          </p:cNvPr>
          <p:cNvSpPr txBox="1"/>
          <p:nvPr/>
        </p:nvSpPr>
        <p:spPr>
          <a:xfrm>
            <a:off x="959323" y="2023909"/>
            <a:ext cx="1165235" cy="41549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675"/>
              </a:spcAft>
            </a:pPr>
            <a:r>
              <a:rPr lang="en-US" sz="2100" b="1" dirty="0">
                <a:solidFill>
                  <a:srgbClr val="000000"/>
                </a:solidFill>
                <a:latin typeface="Times New Roman" panose="02020603050405020304" pitchFamily="18" charset="0"/>
                <a:ea typeface="Times New Roman" panose="02020603050405020304" pitchFamily="18" charset="0"/>
              </a:rPr>
              <a:t>(</a:t>
            </a:r>
            <a:r>
              <a:rPr lang="en-US" sz="2100" b="1" dirty="0" err="1">
                <a:solidFill>
                  <a:srgbClr val="000000"/>
                </a:solidFill>
                <a:latin typeface="Times New Roman" panose="02020603050405020304" pitchFamily="18" charset="0"/>
                <a:ea typeface="Times New Roman" panose="02020603050405020304" pitchFamily="18" charset="0"/>
              </a:rPr>
              <a:t>Khô</a:t>
            </a:r>
            <a:r>
              <a:rPr lang="en-US" sz="2100" b="1" dirty="0">
                <a:solidFill>
                  <a:srgbClr val="000000"/>
                </a:solidFill>
                <a:latin typeface="Times New Roman" panose="02020603050405020304" pitchFamily="18" charset="0"/>
                <a:ea typeface="Times New Roman" panose="02020603050405020304" pitchFamily="18" charset="0"/>
              </a:rPr>
              <a:t>̉ 1)</a:t>
            </a:r>
            <a:endParaRPr lang="en-US" sz="2100" b="1" dirty="0">
              <a:latin typeface="Times New Roman" panose="02020603050405020304" pitchFamily="18" charset="0"/>
              <a:ea typeface="Times New Roman" panose="02020603050405020304" pitchFamily="18" charset="0"/>
            </a:endParaRPr>
          </a:p>
        </p:txBody>
      </p:sp>
      <p:sp>
        <p:nvSpPr>
          <p:cNvPr id="29" name="TextBox 28">
            <a:extLst>
              <a:ext uri="{FF2B5EF4-FFF2-40B4-BE49-F238E27FC236}">
                <a16:creationId xmlns:a16="http://schemas.microsoft.com/office/drawing/2014/main" id="{8CBCEE12-5F5B-1E73-9F1C-60A96F0545E7}"/>
              </a:ext>
            </a:extLst>
          </p:cNvPr>
          <p:cNvSpPr txBox="1"/>
          <p:nvPr/>
        </p:nvSpPr>
        <p:spPr>
          <a:xfrm>
            <a:off x="6901398" y="2027163"/>
            <a:ext cx="2113468" cy="7386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675"/>
              </a:spcAft>
            </a:pPr>
            <a:r>
              <a:rPr lang="en-US" sz="2100" b="1" dirty="0">
                <a:solidFill>
                  <a:srgbClr val="000000"/>
                </a:solidFill>
                <a:latin typeface="Times New Roman" panose="02020603050405020304" pitchFamily="18" charset="0"/>
                <a:ea typeface="Times New Roman" panose="02020603050405020304" pitchFamily="18" charset="0"/>
              </a:rPr>
              <a:t>(</a:t>
            </a:r>
            <a:r>
              <a:rPr lang="en-US" sz="2100" b="1" dirty="0" err="1">
                <a:solidFill>
                  <a:srgbClr val="000000"/>
                </a:solidFill>
                <a:latin typeface="Times New Roman" panose="02020603050405020304" pitchFamily="18" charset="0"/>
                <a:ea typeface="Times New Roman" panose="02020603050405020304" pitchFamily="18" charset="0"/>
              </a:rPr>
              <a:t>Các</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khô</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còn</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lại</a:t>
            </a:r>
            <a:r>
              <a:rPr lang="en-US" sz="2100" b="1" dirty="0">
                <a:solidFill>
                  <a:srgbClr val="000000"/>
                </a:solidFill>
                <a:latin typeface="Times New Roman" panose="02020603050405020304" pitchFamily="18" charset="0"/>
                <a:ea typeface="Times New Roman" panose="02020603050405020304" pitchFamily="18" charset="0"/>
              </a:rPr>
              <a:t>)</a:t>
            </a:r>
            <a:endParaRPr lang="en-US" sz="2100" b="1" dirty="0">
              <a:latin typeface="Times New Roman" panose="02020603050405020304" pitchFamily="18" charset="0"/>
              <a:ea typeface="Times New Roman" panose="02020603050405020304" pitchFamily="18" charset="0"/>
            </a:endParaRPr>
          </a:p>
        </p:txBody>
      </p:sp>
      <p:sp>
        <p:nvSpPr>
          <p:cNvPr id="30" name="TextBox 29">
            <a:extLst>
              <a:ext uri="{FF2B5EF4-FFF2-40B4-BE49-F238E27FC236}">
                <a16:creationId xmlns:a16="http://schemas.microsoft.com/office/drawing/2014/main" id="{38EDAEE4-4C3B-64E6-2709-F0611A6A9332}"/>
              </a:ext>
            </a:extLst>
          </p:cNvPr>
          <p:cNvSpPr txBox="1"/>
          <p:nvPr/>
        </p:nvSpPr>
        <p:spPr>
          <a:xfrm>
            <a:off x="485965" y="2566738"/>
            <a:ext cx="1514810" cy="1708160"/>
          </a:xfrm>
          <a:prstGeom prst="rect">
            <a:avLst/>
          </a:prstGeom>
          <a:noFill/>
        </p:spPr>
        <p:txBody>
          <a:bodyPr wrap="square">
            <a:spAutoFit/>
          </a:bodyPr>
          <a:lstStyle/>
          <a:p>
            <a:pPr algn="just">
              <a:spcAft>
                <a:spcPts val="675"/>
              </a:spcAft>
            </a:pPr>
            <a:r>
              <a:rPr lang="en-US" sz="2100" b="1" dirty="0" err="1">
                <a:latin typeface="Times New Roman" panose="02020603050405020304" pitchFamily="18" charset="0"/>
                <a:ea typeface="Times New Roman" panose="02020603050405020304" pitchFamily="18" charset="0"/>
              </a:rPr>
              <a:t>Giới</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thiệu</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hình</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ảnh</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va</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xuất</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thân</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người</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lính</a:t>
            </a:r>
            <a:endParaRPr lang="en-US" sz="2100" b="1" dirty="0">
              <a:latin typeface="Times New Roman" panose="02020603050405020304" pitchFamily="18" charset="0"/>
              <a:ea typeface="Times New Roman" panose="02020603050405020304" pitchFamily="18" charset="0"/>
            </a:endParaRPr>
          </a:p>
        </p:txBody>
      </p:sp>
      <p:sp>
        <p:nvSpPr>
          <p:cNvPr id="31" name="TextBox 30">
            <a:extLst>
              <a:ext uri="{FF2B5EF4-FFF2-40B4-BE49-F238E27FC236}">
                <a16:creationId xmlns:a16="http://schemas.microsoft.com/office/drawing/2014/main" id="{60669650-3A86-05E1-C38D-24A042942EDE}"/>
              </a:ext>
            </a:extLst>
          </p:cNvPr>
          <p:cNvSpPr txBox="1"/>
          <p:nvPr/>
        </p:nvSpPr>
        <p:spPr>
          <a:xfrm>
            <a:off x="4127930" y="2124685"/>
            <a:ext cx="1165235" cy="41549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675"/>
              </a:spcAft>
            </a:pPr>
            <a:r>
              <a:rPr lang="en-US" sz="2100" b="1" dirty="0">
                <a:solidFill>
                  <a:srgbClr val="000000"/>
                </a:solidFill>
                <a:latin typeface="Times New Roman" panose="02020603050405020304" pitchFamily="18" charset="0"/>
                <a:ea typeface="Times New Roman" panose="02020603050405020304" pitchFamily="18" charset="0"/>
              </a:rPr>
              <a:t>(</a:t>
            </a:r>
            <a:r>
              <a:rPr lang="en-US" sz="2100" b="1" dirty="0" err="1">
                <a:solidFill>
                  <a:srgbClr val="000000"/>
                </a:solidFill>
                <a:latin typeface="Times New Roman" panose="02020603050405020304" pitchFamily="18" charset="0"/>
                <a:ea typeface="Times New Roman" panose="02020603050405020304" pitchFamily="18" charset="0"/>
              </a:rPr>
              <a:t>Khô</a:t>
            </a:r>
            <a:r>
              <a:rPr lang="en-US" sz="2100" b="1" dirty="0">
                <a:solidFill>
                  <a:srgbClr val="000000"/>
                </a:solidFill>
                <a:latin typeface="Times New Roman" panose="02020603050405020304" pitchFamily="18" charset="0"/>
                <a:ea typeface="Times New Roman" panose="02020603050405020304" pitchFamily="18" charset="0"/>
              </a:rPr>
              <a:t>̉ 2)</a:t>
            </a:r>
            <a:endParaRPr lang="en-US" sz="2100" b="1" dirty="0">
              <a:latin typeface="Times New Roman" panose="02020603050405020304" pitchFamily="18" charset="0"/>
              <a:ea typeface="Times New Roman" panose="02020603050405020304" pitchFamily="18" charset="0"/>
            </a:endParaRPr>
          </a:p>
        </p:txBody>
      </p:sp>
      <p:sp>
        <p:nvSpPr>
          <p:cNvPr id="32" name="TextBox 31">
            <a:extLst>
              <a:ext uri="{FF2B5EF4-FFF2-40B4-BE49-F238E27FC236}">
                <a16:creationId xmlns:a16="http://schemas.microsoft.com/office/drawing/2014/main" id="{9D1019E2-36E9-6498-DBCD-18D1DB6C7470}"/>
              </a:ext>
            </a:extLst>
          </p:cNvPr>
          <p:cNvSpPr txBox="1"/>
          <p:nvPr/>
        </p:nvSpPr>
        <p:spPr>
          <a:xfrm>
            <a:off x="3875714" y="2566738"/>
            <a:ext cx="1656359" cy="2354491"/>
          </a:xfrm>
          <a:prstGeom prst="rect">
            <a:avLst/>
          </a:prstGeom>
          <a:noFill/>
        </p:spPr>
        <p:txBody>
          <a:bodyPr wrap="square">
            <a:spAutoFit/>
          </a:bodyPr>
          <a:lstStyle/>
          <a:p>
            <a:pPr algn="just">
              <a:spcAft>
                <a:spcPts val="675"/>
              </a:spcAft>
            </a:pPr>
            <a:r>
              <a:rPr lang="en-US" sz="2100" b="1" dirty="0" err="1">
                <a:latin typeface="Times New Roman" panose="02020603050405020304" pitchFamily="18" charset="0"/>
                <a:ea typeface="Times New Roman" panose="02020603050405020304" pitchFamily="18" charset="0"/>
              </a:rPr>
              <a:t>Thông</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báo</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vê</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việc</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đất</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nước</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hòa</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bình</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nhưng</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người</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lính</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không</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vê</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nữa</a:t>
            </a:r>
            <a:endParaRPr lang="en-US" sz="2100" b="1" dirty="0">
              <a:latin typeface="Times New Roman" panose="02020603050405020304" pitchFamily="18" charset="0"/>
              <a:ea typeface="Times New Roman" panose="02020603050405020304" pitchFamily="18" charset="0"/>
            </a:endParaRPr>
          </a:p>
        </p:txBody>
      </p:sp>
      <p:sp>
        <p:nvSpPr>
          <p:cNvPr id="33" name="TextBox 32">
            <a:extLst>
              <a:ext uri="{FF2B5EF4-FFF2-40B4-BE49-F238E27FC236}">
                <a16:creationId xmlns:a16="http://schemas.microsoft.com/office/drawing/2014/main" id="{8443E01B-B024-C01E-F93B-71CD687914FC}"/>
              </a:ext>
            </a:extLst>
          </p:cNvPr>
          <p:cNvSpPr txBox="1"/>
          <p:nvPr/>
        </p:nvSpPr>
        <p:spPr>
          <a:xfrm>
            <a:off x="6901398" y="2517101"/>
            <a:ext cx="2113468" cy="2031325"/>
          </a:xfrm>
          <a:prstGeom prst="rect">
            <a:avLst/>
          </a:prstGeom>
          <a:noFill/>
        </p:spPr>
        <p:txBody>
          <a:bodyPr wrap="square">
            <a:spAutoFit/>
          </a:bodyPr>
          <a:lstStyle/>
          <a:p>
            <a:pPr algn="just">
              <a:spcAft>
                <a:spcPts val="675"/>
              </a:spcAft>
            </a:pPr>
            <a:r>
              <a:rPr lang="en-US" sz="2100" b="1" dirty="0" err="1">
                <a:latin typeface="Times New Roman" panose="02020603050405020304" pitchFamily="18" charset="0"/>
                <a:ea typeface="Times New Roman" panose="02020603050405020304" pitchFamily="18" charset="0"/>
              </a:rPr>
              <a:t>Tái</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hiện</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lại</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những</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khoảnh</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khắc</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khía</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cạnh</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trong</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tâm</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hồn</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người</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lính</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nơi</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chiến</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trận</a:t>
            </a:r>
            <a:r>
              <a:rPr lang="en-US" sz="2100" b="1" dirty="0">
                <a:latin typeface="Times New Roman" panose="02020603050405020304" pitchFamily="18" charset="0"/>
                <a:ea typeface="Times New Roman" panose="02020603050405020304" pitchFamily="18" charset="0"/>
              </a:rPr>
              <a:t>.</a:t>
            </a:r>
          </a:p>
        </p:txBody>
      </p:sp>
      <p:pic>
        <p:nvPicPr>
          <p:cNvPr id="34" name="Picture 33">
            <a:extLst>
              <a:ext uri="{FF2B5EF4-FFF2-40B4-BE49-F238E27FC236}">
                <a16:creationId xmlns:a16="http://schemas.microsoft.com/office/drawing/2014/main" id="{2AF0952E-9FBB-C3FF-46CC-BA47F627391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98" b="97415" l="9783" r="92609">
                        <a14:foregroundMark x1="55109" y1="8163" x2="55109" y2="8163"/>
                        <a14:foregroundMark x1="55109" y1="8163" x2="55109" y2="8163"/>
                        <a14:foregroundMark x1="53587" y1="5170" x2="53587" y2="5170"/>
                        <a14:foregroundMark x1="53587" y1="5170" x2="53587" y2="5170"/>
                        <a14:foregroundMark x1="9783" y1="50612" x2="9783" y2="50612"/>
                        <a14:foregroundMark x1="51957" y1="91973" x2="51957" y2="91973"/>
                        <a14:foregroundMark x1="51957" y1="92925" x2="51957" y2="92925"/>
                        <a14:foregroundMark x1="52717" y1="97415" x2="52717" y2="97415"/>
                        <a14:foregroundMark x1="92609" y1="50612" x2="92609" y2="50612"/>
                      </a14:backgroundRemoval>
                    </a14:imgEffect>
                  </a14:imgLayer>
                </a14:imgProps>
              </a:ext>
            </a:extLst>
          </a:blip>
          <a:stretch>
            <a:fillRect/>
          </a:stretch>
        </p:blipFill>
        <p:spPr>
          <a:xfrm>
            <a:off x="1201491" y="4216025"/>
            <a:ext cx="626348" cy="500396"/>
          </a:xfrm>
          <a:prstGeom prst="rect">
            <a:avLst/>
          </a:prstGeom>
        </p:spPr>
      </p:pic>
      <p:pic>
        <p:nvPicPr>
          <p:cNvPr id="35" name="Picture 34">
            <a:extLst>
              <a:ext uri="{FF2B5EF4-FFF2-40B4-BE49-F238E27FC236}">
                <a16:creationId xmlns:a16="http://schemas.microsoft.com/office/drawing/2014/main" id="{B15FCFC0-9AA0-2CCA-B714-A7214EBBA5E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98" b="97415" l="9783" r="92609">
                        <a14:foregroundMark x1="55109" y1="8163" x2="55109" y2="8163"/>
                        <a14:foregroundMark x1="55109" y1="8163" x2="55109" y2="8163"/>
                        <a14:foregroundMark x1="53587" y1="5170" x2="53587" y2="5170"/>
                        <a14:foregroundMark x1="53587" y1="5170" x2="53587" y2="5170"/>
                        <a14:foregroundMark x1="9783" y1="50612" x2="9783" y2="50612"/>
                        <a14:foregroundMark x1="51957" y1="91973" x2="51957" y2="91973"/>
                        <a14:foregroundMark x1="51957" y1="92925" x2="51957" y2="92925"/>
                        <a14:foregroundMark x1="52717" y1="97415" x2="52717" y2="97415"/>
                        <a14:foregroundMark x1="92609" y1="50612" x2="92609" y2="50612"/>
                      </a14:backgroundRemoval>
                    </a14:imgEffect>
                  </a14:imgLayer>
                </a14:imgProps>
              </a:ext>
            </a:extLst>
          </a:blip>
          <a:stretch>
            <a:fillRect/>
          </a:stretch>
        </p:blipFill>
        <p:spPr>
          <a:xfrm>
            <a:off x="201821" y="4353390"/>
            <a:ext cx="988983" cy="790110"/>
          </a:xfrm>
          <a:prstGeom prst="rect">
            <a:avLst/>
          </a:prstGeom>
        </p:spPr>
      </p:pic>
    </p:spTree>
    <p:extLst>
      <p:ext uri="{BB962C8B-B14F-4D97-AF65-F5344CB8AC3E}">
        <p14:creationId xmlns:p14="http://schemas.microsoft.com/office/powerpoint/2010/main" val="37221035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animEffect transition="in" filter="fade">
                                      <p:cBhvr>
                                        <p:cTn id="55" dur="500"/>
                                        <p:tgtEl>
                                          <p:spTgt spid="25"/>
                                        </p:tgtEl>
                                      </p:cBhvr>
                                    </p:animEffect>
                                  </p:childTnLst>
                                </p:cTn>
                              </p:par>
                              <p:par>
                                <p:cTn id="56" presetID="53" presetClass="entr" presetSubtype="16"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500" fill="hold"/>
                                        <p:tgtEl>
                                          <p:spTgt spid="22"/>
                                        </p:tgtEl>
                                        <p:attrNameLst>
                                          <p:attrName>ppt_w</p:attrName>
                                        </p:attrNameLst>
                                      </p:cBhvr>
                                      <p:tavLst>
                                        <p:tav tm="0">
                                          <p:val>
                                            <p:fltVal val="0"/>
                                          </p:val>
                                        </p:tav>
                                        <p:tav tm="100000">
                                          <p:val>
                                            <p:strVal val="#ppt_w"/>
                                          </p:val>
                                        </p:tav>
                                      </p:tavLst>
                                    </p:anim>
                                    <p:anim calcmode="lin" valueType="num">
                                      <p:cBhvr>
                                        <p:cTn id="59" dur="500" fill="hold"/>
                                        <p:tgtEl>
                                          <p:spTgt spid="22"/>
                                        </p:tgtEl>
                                        <p:attrNameLst>
                                          <p:attrName>ppt_h</p:attrName>
                                        </p:attrNameLst>
                                      </p:cBhvr>
                                      <p:tavLst>
                                        <p:tav tm="0">
                                          <p:val>
                                            <p:fltVal val="0"/>
                                          </p:val>
                                        </p:tav>
                                        <p:tav tm="100000">
                                          <p:val>
                                            <p:strVal val="#ppt_h"/>
                                          </p:val>
                                        </p:tav>
                                      </p:tavLst>
                                    </p:anim>
                                    <p:animEffect transition="in" filter="fade">
                                      <p:cBhvr>
                                        <p:cTn id="60" dur="500"/>
                                        <p:tgtEl>
                                          <p:spTgt spid="2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500" fill="hold"/>
                                        <p:tgtEl>
                                          <p:spTgt spid="31"/>
                                        </p:tgtEl>
                                        <p:attrNameLst>
                                          <p:attrName>ppt_w</p:attrName>
                                        </p:attrNameLst>
                                      </p:cBhvr>
                                      <p:tavLst>
                                        <p:tav tm="0">
                                          <p:val>
                                            <p:fltVal val="0"/>
                                          </p:val>
                                        </p:tav>
                                        <p:tav tm="100000">
                                          <p:val>
                                            <p:strVal val="#ppt_w"/>
                                          </p:val>
                                        </p:tav>
                                      </p:tavLst>
                                    </p:anim>
                                    <p:anim calcmode="lin" valueType="num">
                                      <p:cBhvr>
                                        <p:cTn id="64" dur="500" fill="hold"/>
                                        <p:tgtEl>
                                          <p:spTgt spid="31"/>
                                        </p:tgtEl>
                                        <p:attrNameLst>
                                          <p:attrName>ppt_h</p:attrName>
                                        </p:attrNameLst>
                                      </p:cBhvr>
                                      <p:tavLst>
                                        <p:tav tm="0">
                                          <p:val>
                                            <p:fltVal val="0"/>
                                          </p:val>
                                        </p:tav>
                                        <p:tav tm="100000">
                                          <p:val>
                                            <p:strVal val="#ppt_h"/>
                                          </p:val>
                                        </p:tav>
                                      </p:tavLst>
                                    </p:anim>
                                    <p:animEffect transition="in" filter="fade">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animEffect transition="in" filter="fade">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Effect transition="in" filter="fade">
                                      <p:cBhvr>
                                        <p:cTn id="89" dur="500"/>
                                        <p:tgtEl>
                                          <p:spTgt spid="23"/>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Effect transition="in" filter="fade">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anim calcmode="lin" valueType="num">
                                      <p:cBhvr>
                                        <p:cTn id="99" dur="500" fill="hold"/>
                                        <p:tgtEl>
                                          <p:spTgt spid="33"/>
                                        </p:tgtEl>
                                        <p:attrNameLst>
                                          <p:attrName>ppt_w</p:attrName>
                                        </p:attrNameLst>
                                      </p:cBhvr>
                                      <p:tavLst>
                                        <p:tav tm="0">
                                          <p:val>
                                            <p:fltVal val="0"/>
                                          </p:val>
                                        </p:tav>
                                        <p:tav tm="100000">
                                          <p:val>
                                            <p:strVal val="#ppt_w"/>
                                          </p:val>
                                        </p:tav>
                                      </p:tavLst>
                                    </p:anim>
                                    <p:anim calcmode="lin" valueType="num">
                                      <p:cBhvr>
                                        <p:cTn id="100" dur="500" fill="hold"/>
                                        <p:tgtEl>
                                          <p:spTgt spid="33"/>
                                        </p:tgtEl>
                                        <p:attrNameLst>
                                          <p:attrName>ppt_h</p:attrName>
                                        </p:attrNameLst>
                                      </p:cBhvr>
                                      <p:tavLst>
                                        <p:tav tm="0">
                                          <p:val>
                                            <p:fltVal val="0"/>
                                          </p:val>
                                        </p:tav>
                                        <p:tav tm="100000">
                                          <p:val>
                                            <p:strVal val="#ppt_h"/>
                                          </p:val>
                                        </p:tav>
                                      </p:tavLst>
                                    </p:anim>
                                    <p:animEffect transition="in" filter="fade">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5" grpId="0"/>
      <p:bldP spid="26" grpId="0"/>
      <p:bldP spid="28" grpId="0" animBg="1"/>
      <p:bldP spid="29" grpId="0" animBg="1"/>
      <p:bldP spid="30" grpId="0"/>
      <p:bldP spid="31" grpId="0" animBg="1"/>
      <p:bldP spid="32"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69D8-0DE5-0006-AE67-CDB3632DBBD5}"/>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5681AF76-DDE8-EE03-C643-1132C590FE33}"/>
              </a:ext>
            </a:extLst>
          </p:cNvPr>
          <p:cNvSpPr txBox="1"/>
          <p:nvPr/>
        </p:nvSpPr>
        <p:spPr>
          <a:xfrm>
            <a:off x="2316361" y="1612647"/>
            <a:ext cx="4780725" cy="1754326"/>
          </a:xfrm>
          <a:prstGeom prst="rect">
            <a:avLst/>
          </a:prstGeom>
          <a:noFill/>
        </p:spPr>
        <p:txBody>
          <a:bodyPr wrap="square" rtlCol="0">
            <a:spAutoFit/>
          </a:bodyPr>
          <a:lstStyle/>
          <a:p>
            <a:pPr algn="ctr" defTabSz="685800">
              <a:buClrTx/>
              <a:defRPr/>
            </a:pPr>
            <a:r>
              <a:rPr lang="en-US" sz="5400" kern="1200" dirty="0">
                <a:solidFill>
                  <a:prstClr val="black"/>
                </a:solidFill>
                <a:latin typeface="Times New Roman" panose="02020603050405020304" pitchFamily="18" charset="0"/>
                <a:ea typeface="+mn-ea"/>
                <a:cs typeface="Times New Roman" panose="02020603050405020304" pitchFamily="18" charset="0"/>
              </a:rPr>
              <a:t>II. </a:t>
            </a:r>
            <a:r>
              <a:rPr lang="en-US" sz="5400" kern="1200" dirty="0" err="1">
                <a:solidFill>
                  <a:prstClr val="black"/>
                </a:solidFill>
                <a:latin typeface="Times New Roman" panose="02020603050405020304" pitchFamily="18" charset="0"/>
                <a:ea typeface="+mn-ea"/>
                <a:cs typeface="Times New Roman" panose="02020603050405020304" pitchFamily="18" charset="0"/>
              </a:rPr>
              <a:t>Khám</a:t>
            </a:r>
            <a:r>
              <a:rPr lang="en-US" sz="5400" kern="1200" dirty="0">
                <a:solidFill>
                  <a:prstClr val="black"/>
                </a:solidFill>
                <a:latin typeface="Times New Roman" panose="02020603050405020304" pitchFamily="18" charset="0"/>
                <a:ea typeface="+mn-ea"/>
                <a:cs typeface="Times New Roman" panose="02020603050405020304" pitchFamily="18" charset="0"/>
              </a:rPr>
              <a:t> </a:t>
            </a:r>
            <a:r>
              <a:rPr lang="en-US" sz="5400" kern="1200" dirty="0" err="1">
                <a:solidFill>
                  <a:prstClr val="black"/>
                </a:solidFill>
                <a:latin typeface="Times New Roman" panose="02020603050405020304" pitchFamily="18" charset="0"/>
                <a:ea typeface="+mn-ea"/>
                <a:cs typeface="Times New Roman" panose="02020603050405020304" pitchFamily="18" charset="0"/>
              </a:rPr>
              <a:t>phá</a:t>
            </a:r>
            <a:r>
              <a:rPr lang="en-US" sz="5400" kern="1200" dirty="0">
                <a:solidFill>
                  <a:prstClr val="black"/>
                </a:solidFill>
                <a:latin typeface="Times New Roman" panose="02020603050405020304" pitchFamily="18" charset="0"/>
                <a:ea typeface="+mn-ea"/>
                <a:cs typeface="Times New Roman" panose="02020603050405020304" pitchFamily="18" charset="0"/>
              </a:rPr>
              <a:t> </a:t>
            </a:r>
            <a:r>
              <a:rPr lang="en-US" sz="5400" kern="1200" dirty="0" err="1">
                <a:solidFill>
                  <a:prstClr val="black"/>
                </a:solidFill>
                <a:latin typeface="Times New Roman" panose="02020603050405020304" pitchFamily="18" charset="0"/>
                <a:ea typeface="+mn-ea"/>
                <a:cs typeface="Times New Roman" panose="02020603050405020304" pitchFamily="18" charset="0"/>
              </a:rPr>
              <a:t>văn</a:t>
            </a:r>
            <a:r>
              <a:rPr lang="en-US" sz="5400" kern="1200" dirty="0">
                <a:solidFill>
                  <a:prstClr val="black"/>
                </a:solidFill>
                <a:latin typeface="Times New Roman" panose="02020603050405020304" pitchFamily="18" charset="0"/>
                <a:ea typeface="+mn-ea"/>
                <a:cs typeface="Times New Roman" panose="02020603050405020304" pitchFamily="18" charset="0"/>
              </a:rPr>
              <a:t> </a:t>
            </a:r>
            <a:r>
              <a:rPr lang="en-US" sz="5400" kern="1200" dirty="0" err="1">
                <a:solidFill>
                  <a:prstClr val="black"/>
                </a:solidFill>
                <a:latin typeface="Times New Roman" panose="02020603050405020304" pitchFamily="18" charset="0"/>
                <a:ea typeface="+mn-ea"/>
                <a:cs typeface="Times New Roman" panose="02020603050405020304" pitchFamily="18" charset="0"/>
              </a:rPr>
              <a:t>bản</a:t>
            </a:r>
            <a:endParaRPr lang="en-US" sz="5400"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7652832"/>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69D8-0DE5-0006-AE67-CDB3632DBBD5}"/>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5681AF76-DDE8-EE03-C643-1132C590FE33}"/>
              </a:ext>
            </a:extLst>
          </p:cNvPr>
          <p:cNvSpPr txBox="1"/>
          <p:nvPr/>
        </p:nvSpPr>
        <p:spPr>
          <a:xfrm>
            <a:off x="2083567" y="1379852"/>
            <a:ext cx="5353274" cy="1754326"/>
          </a:xfrm>
          <a:prstGeom prst="rect">
            <a:avLst/>
          </a:prstGeom>
          <a:noFill/>
        </p:spPr>
        <p:txBody>
          <a:bodyPr wrap="square" rtlCol="0">
            <a:spAutoFit/>
          </a:bodyPr>
          <a:lstStyle/>
          <a:p>
            <a:pPr algn="ctr" defTabSz="685800">
              <a:buClrTx/>
              <a:defRPr/>
            </a:pPr>
            <a:r>
              <a:rPr lang="vi-VN" sz="5400" kern="1200" dirty="0">
                <a:solidFill>
                  <a:prstClr val="black"/>
                </a:solidFill>
                <a:latin typeface="Times New Roman" panose="02020603050405020304" pitchFamily="18" charset="0"/>
                <a:ea typeface="+mn-ea"/>
                <a:cs typeface="Times New Roman" panose="02020603050405020304" pitchFamily="18" charset="0"/>
              </a:rPr>
              <a:t>1. Đặc điểm hình thức của bài thơ</a:t>
            </a:r>
            <a:endParaRPr lang="en-US" sz="5400"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17818230"/>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2"/>
          <a:stretch>
            <a:fillRect/>
          </a:stretch>
        </p:blipFill>
        <p:spPr>
          <a:xfrm>
            <a:off x="0" y="-1"/>
            <a:ext cx="9144000" cy="5719195"/>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5"/>
          <a:stretch>
            <a:fillRect/>
          </a:stretch>
        </p:blipFill>
        <p:spPr>
          <a:xfrm>
            <a:off x="679509" y="4083537"/>
            <a:ext cx="801113" cy="1129439"/>
          </a:xfrm>
          <a:prstGeom prst="rect">
            <a:avLst/>
          </a:prstGeom>
        </p:spPr>
      </p:pic>
      <p:sp>
        <p:nvSpPr>
          <p:cNvPr id="7" name="TextBox 6">
            <a:extLst>
              <a:ext uri="{FF2B5EF4-FFF2-40B4-BE49-F238E27FC236}">
                <a16:creationId xmlns:a16="http://schemas.microsoft.com/office/drawing/2014/main" id="{1E430D2E-CE9A-1AE8-FDD8-06766999E349}"/>
              </a:ext>
            </a:extLst>
          </p:cNvPr>
          <p:cNvSpPr txBox="1"/>
          <p:nvPr/>
        </p:nvSpPr>
        <p:spPr>
          <a:xfrm>
            <a:off x="1713731" y="232122"/>
            <a:ext cx="6069156" cy="701859"/>
          </a:xfrm>
          <a:prstGeom prst="rect">
            <a:avLst/>
          </a:prstGeom>
          <a:noFill/>
        </p:spPr>
        <p:txBody>
          <a:bodyPr wrap="square">
            <a:spAutoFit/>
          </a:bodyPr>
          <a:lstStyle/>
          <a:p>
            <a:pPr lvl="0" algn="just">
              <a:lnSpc>
                <a:spcPct val="150000"/>
              </a:lnSpc>
            </a:pPr>
            <a:r>
              <a:rPr lang="vi-VN" sz="3000" b="1" dirty="0">
                <a:latin typeface="Times New Roman" panose="02020603050405020304" pitchFamily="18" charset="0"/>
                <a:ea typeface="Times New Roman" panose="02020603050405020304" pitchFamily="18" charset="0"/>
                <a:cs typeface="Times New Roman" panose="02020603050405020304" pitchFamily="18" charset="0"/>
              </a:rPr>
              <a:t>1. Đặc điểm hình thức của bài thơ</a:t>
            </a:r>
          </a:p>
        </p:txBody>
      </p:sp>
      <p:pic>
        <p:nvPicPr>
          <p:cNvPr id="8" name="Picture 7">
            <a:extLst>
              <a:ext uri="{FF2B5EF4-FFF2-40B4-BE49-F238E27FC236}">
                <a16:creationId xmlns:a16="http://schemas.microsoft.com/office/drawing/2014/main" id="{3CEF543A-B3CF-94F0-7B14-2270375718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790868" y="811962"/>
            <a:ext cx="3722782" cy="1881838"/>
          </a:xfrm>
          <a:prstGeom prst="rect">
            <a:avLst/>
          </a:prstGeom>
          <a:solidFill>
            <a:srgbClr val="FFFF00"/>
          </a:solidFill>
        </p:spPr>
      </p:pic>
      <p:sp>
        <p:nvSpPr>
          <p:cNvPr id="9" name="TextBox 8">
            <a:extLst>
              <a:ext uri="{FF2B5EF4-FFF2-40B4-BE49-F238E27FC236}">
                <a16:creationId xmlns:a16="http://schemas.microsoft.com/office/drawing/2014/main" id="{5538F2D8-22AE-BAA4-58A8-055DA0B44A94}"/>
              </a:ext>
            </a:extLst>
          </p:cNvPr>
          <p:cNvSpPr txBox="1"/>
          <p:nvPr/>
        </p:nvSpPr>
        <p:spPr>
          <a:xfrm>
            <a:off x="1740884" y="1352887"/>
            <a:ext cx="1822749" cy="1015663"/>
          </a:xfrm>
          <a:prstGeom prst="rect">
            <a:avLst/>
          </a:prstGeom>
          <a:noFill/>
        </p:spPr>
        <p:txBody>
          <a:bodyPr wrap="square">
            <a:spAutoFit/>
          </a:bodyPr>
          <a:lstStyle/>
          <a:p>
            <a:pPr lvl="0" algn="just"/>
            <a:r>
              <a:rPr lang="vi-VN" sz="3000" b="1" dirty="0">
                <a:solidFill>
                  <a:prstClr val="black"/>
                </a:solidFill>
                <a:latin typeface="Times New Roman" panose="02020603050405020304" pitchFamily="18" charset="0"/>
                <a:cs typeface="Times New Roman" panose="02020603050405020304" pitchFamily="18" charset="0"/>
              </a:rPr>
              <a:t>Đặc điểm khổ thơ</a:t>
            </a:r>
          </a:p>
        </p:txBody>
      </p:sp>
      <p:pic>
        <p:nvPicPr>
          <p:cNvPr id="10" name="Picture 9">
            <a:extLst>
              <a:ext uri="{FF2B5EF4-FFF2-40B4-BE49-F238E27FC236}">
                <a16:creationId xmlns:a16="http://schemas.microsoft.com/office/drawing/2014/main" id="{55F25DBB-6316-8461-1637-5AD32F988F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5057764" y="852634"/>
            <a:ext cx="3732489" cy="2008559"/>
          </a:xfrm>
          <a:prstGeom prst="rect">
            <a:avLst/>
          </a:prstGeom>
          <a:solidFill>
            <a:srgbClr val="00B0F0"/>
          </a:solidFill>
        </p:spPr>
      </p:pic>
      <p:sp>
        <p:nvSpPr>
          <p:cNvPr id="11" name="TextBox 10">
            <a:extLst>
              <a:ext uri="{FF2B5EF4-FFF2-40B4-BE49-F238E27FC236}">
                <a16:creationId xmlns:a16="http://schemas.microsoft.com/office/drawing/2014/main" id="{C9D04064-C598-0FC9-9A7C-4677371A7588}"/>
              </a:ext>
            </a:extLst>
          </p:cNvPr>
          <p:cNvSpPr txBox="1"/>
          <p:nvPr/>
        </p:nvSpPr>
        <p:spPr>
          <a:xfrm>
            <a:off x="5950184" y="1414058"/>
            <a:ext cx="2011295" cy="1015663"/>
          </a:xfrm>
          <a:prstGeom prst="rect">
            <a:avLst/>
          </a:prstGeom>
          <a:noFill/>
        </p:spPr>
        <p:txBody>
          <a:bodyPr wrap="square">
            <a:spAutoFit/>
          </a:bodyPr>
          <a:lstStyle/>
          <a:p>
            <a:pPr lvl="0" algn="just"/>
            <a:r>
              <a:rPr lang="vi-VN" sz="3000" b="1" dirty="0">
                <a:solidFill>
                  <a:prstClr val="black"/>
                </a:solidFill>
                <a:latin typeface="Times New Roman" panose="02020603050405020304" pitchFamily="18" charset="0"/>
                <a:cs typeface="Times New Roman" panose="02020603050405020304" pitchFamily="18" charset="0"/>
              </a:rPr>
              <a:t>Đặc điểm </a:t>
            </a:r>
            <a:r>
              <a:rPr lang="en-US" sz="3000" b="1" dirty="0" err="1">
                <a:solidFill>
                  <a:prstClr val="black"/>
                </a:solidFill>
                <a:latin typeface="Times New Roman" panose="02020603050405020304" pitchFamily="18" charset="0"/>
                <a:cs typeface="Times New Roman" panose="02020603050405020304" pitchFamily="18" charset="0"/>
              </a:rPr>
              <a:t>về</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số</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tiếng</a:t>
            </a:r>
            <a:endParaRPr lang="vi-VN" sz="3000" b="1" dirty="0">
              <a:solidFill>
                <a:prstClr val="black"/>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B67ECF3-6394-4D7F-1F4F-B812B831E942}"/>
              </a:ext>
            </a:extLst>
          </p:cNvPr>
          <p:cNvGrpSpPr/>
          <p:nvPr/>
        </p:nvGrpSpPr>
        <p:grpSpPr>
          <a:xfrm>
            <a:off x="839511" y="2829617"/>
            <a:ext cx="3864506" cy="1818639"/>
            <a:chOff x="1266925" y="3092739"/>
            <a:chExt cx="3864506" cy="1818639"/>
          </a:xfrm>
        </p:grpSpPr>
        <p:pic>
          <p:nvPicPr>
            <p:cNvPr id="2" name="Picture 1">
              <a:extLst>
                <a:ext uri="{FF2B5EF4-FFF2-40B4-BE49-F238E27FC236}">
                  <a16:creationId xmlns:a16="http://schemas.microsoft.com/office/drawing/2014/main" id="{E156432F-4B0E-0E75-A1C9-FB7503878B3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1266925" y="3092739"/>
              <a:ext cx="3864506" cy="1818639"/>
            </a:xfrm>
            <a:prstGeom prst="rect">
              <a:avLst/>
            </a:prstGeom>
            <a:solidFill>
              <a:srgbClr val="92D050"/>
            </a:solidFill>
          </p:spPr>
        </p:pic>
        <p:sp>
          <p:nvSpPr>
            <p:cNvPr id="3" name="TextBox 2">
              <a:extLst>
                <a:ext uri="{FF2B5EF4-FFF2-40B4-BE49-F238E27FC236}">
                  <a16:creationId xmlns:a16="http://schemas.microsoft.com/office/drawing/2014/main" id="{1FFBE275-6BDC-66A3-B74C-4878B4CFFC72}"/>
                </a:ext>
              </a:extLst>
            </p:cNvPr>
            <p:cNvSpPr txBox="1"/>
            <p:nvPr/>
          </p:nvSpPr>
          <p:spPr>
            <a:xfrm>
              <a:off x="2484303" y="3680870"/>
              <a:ext cx="2456761" cy="769441"/>
            </a:xfrm>
            <a:prstGeom prst="rect">
              <a:avLst/>
            </a:prstGeom>
            <a:noFill/>
          </p:spPr>
          <p:txBody>
            <a:bodyPr wrap="square" rtlCol="0">
              <a:spAutoFit/>
            </a:bodyPr>
            <a:lstStyle/>
            <a:p>
              <a:r>
                <a:rPr lang="vi-VN" sz="3000" b="1" dirty="0">
                  <a:solidFill>
                    <a:prstClr val="black"/>
                  </a:solidFill>
                  <a:latin typeface="Times New Roman" panose="02020603050405020304" pitchFamily="18" charset="0"/>
                  <a:cs typeface="Times New Roman" panose="02020603050405020304" pitchFamily="18" charset="0"/>
                </a:rPr>
                <a:t>Đặc điểm </a:t>
              </a:r>
              <a:r>
                <a:rPr lang="en-US" sz="3000" b="1" dirty="0" err="1">
                  <a:solidFill>
                    <a:prstClr val="black"/>
                  </a:solidFill>
                  <a:latin typeface="Times New Roman" panose="02020603050405020304" pitchFamily="18" charset="0"/>
                  <a:cs typeface="Times New Roman" panose="02020603050405020304" pitchFamily="18" charset="0"/>
                </a:rPr>
                <a:t>vần</a:t>
              </a:r>
              <a:endParaRPr lang="vi-VN" sz="3000" b="1" dirty="0">
                <a:solidFill>
                  <a:prstClr val="black"/>
                </a:solidFill>
                <a:latin typeface="Times New Roman" panose="02020603050405020304" pitchFamily="18" charset="0"/>
                <a:cs typeface="Times New Roman" panose="02020603050405020304" pitchFamily="18" charset="0"/>
              </a:endParaRPr>
            </a:p>
            <a:p>
              <a:endParaRPr lang="en-US" dirty="0"/>
            </a:p>
          </p:txBody>
        </p:sp>
      </p:grpSp>
      <p:grpSp>
        <p:nvGrpSpPr>
          <p:cNvPr id="13" name="Group 12">
            <a:extLst>
              <a:ext uri="{FF2B5EF4-FFF2-40B4-BE49-F238E27FC236}">
                <a16:creationId xmlns:a16="http://schemas.microsoft.com/office/drawing/2014/main" id="{27DCC6C8-DF09-856B-014E-59568714BC88}"/>
              </a:ext>
            </a:extLst>
          </p:cNvPr>
          <p:cNvGrpSpPr/>
          <p:nvPr/>
        </p:nvGrpSpPr>
        <p:grpSpPr>
          <a:xfrm>
            <a:off x="5057765" y="2909798"/>
            <a:ext cx="3732489" cy="1756512"/>
            <a:chOff x="1681453" y="3105438"/>
            <a:chExt cx="3732489" cy="1756512"/>
          </a:xfrm>
        </p:grpSpPr>
        <p:pic>
          <p:nvPicPr>
            <p:cNvPr id="14" name="Picture 13">
              <a:extLst>
                <a:ext uri="{FF2B5EF4-FFF2-40B4-BE49-F238E27FC236}">
                  <a16:creationId xmlns:a16="http://schemas.microsoft.com/office/drawing/2014/main" id="{8338F7B6-A2C9-C149-B4C9-9E2386635FC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1681453" y="3105438"/>
              <a:ext cx="3732489" cy="1756512"/>
            </a:xfrm>
            <a:prstGeom prst="rect">
              <a:avLst/>
            </a:prstGeom>
            <a:solidFill>
              <a:schemeClr val="accent2"/>
            </a:solidFill>
          </p:spPr>
        </p:pic>
        <p:sp>
          <p:nvSpPr>
            <p:cNvPr id="15" name="TextBox 14">
              <a:extLst>
                <a:ext uri="{FF2B5EF4-FFF2-40B4-BE49-F238E27FC236}">
                  <a16:creationId xmlns:a16="http://schemas.microsoft.com/office/drawing/2014/main" id="{74422721-CD9F-875D-4BE2-9D841E82159D}"/>
                </a:ext>
              </a:extLst>
            </p:cNvPr>
            <p:cNvSpPr txBox="1"/>
            <p:nvPr/>
          </p:nvSpPr>
          <p:spPr>
            <a:xfrm>
              <a:off x="2484303" y="3680870"/>
              <a:ext cx="2929639" cy="769441"/>
            </a:xfrm>
            <a:prstGeom prst="rect">
              <a:avLst/>
            </a:prstGeom>
            <a:noFill/>
            <a:ln>
              <a:solidFill>
                <a:schemeClr val="accent3"/>
              </a:solidFill>
            </a:ln>
          </p:spPr>
          <p:txBody>
            <a:bodyPr wrap="square" rtlCol="0">
              <a:spAutoFit/>
            </a:bodyPr>
            <a:lstStyle/>
            <a:p>
              <a:r>
                <a:rPr lang="vi-VN" sz="3000" b="1" dirty="0">
                  <a:solidFill>
                    <a:prstClr val="black"/>
                  </a:solidFill>
                  <a:latin typeface="Times New Roman" panose="02020603050405020304" pitchFamily="18" charset="0"/>
                  <a:cs typeface="Times New Roman" panose="02020603050405020304" pitchFamily="18" charset="0"/>
                </a:rPr>
                <a:t>Đặc điểm </a:t>
              </a:r>
              <a:r>
                <a:rPr lang="en-US" sz="3000" b="1" dirty="0" err="1">
                  <a:solidFill>
                    <a:prstClr val="black"/>
                  </a:solidFill>
                  <a:latin typeface="Times New Roman" panose="02020603050405020304" pitchFamily="18" charset="0"/>
                  <a:cs typeface="Times New Roman" panose="02020603050405020304" pitchFamily="18" charset="0"/>
                </a:rPr>
                <a:t>nhịp</a:t>
              </a:r>
              <a:endParaRPr lang="vi-VN" sz="3000" b="1" dirty="0">
                <a:solidFill>
                  <a:prstClr val="black"/>
                </a:solidFill>
                <a:latin typeface="Times New Roman" panose="02020603050405020304" pitchFamily="18" charset="0"/>
                <a:cs typeface="Times New Roman" panose="02020603050405020304" pitchFamily="18" charset="0"/>
              </a:endParaRPr>
            </a:p>
            <a:p>
              <a:endParaRPr lang="en-US" dirty="0"/>
            </a:p>
          </p:txBody>
        </p:sp>
      </p:grpSp>
    </p:spTree>
    <p:extLst>
      <p:ext uri="{BB962C8B-B14F-4D97-AF65-F5344CB8AC3E}">
        <p14:creationId xmlns:p14="http://schemas.microsoft.com/office/powerpoint/2010/main" val="31333675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5"/>
          <a:stretch>
            <a:fillRect/>
          </a:stretch>
        </p:blipFill>
        <p:spPr>
          <a:xfrm>
            <a:off x="679509" y="4083537"/>
            <a:ext cx="801113" cy="1129439"/>
          </a:xfrm>
          <a:prstGeom prst="rect">
            <a:avLst/>
          </a:prstGeom>
        </p:spPr>
      </p:pic>
      <p:sp>
        <p:nvSpPr>
          <p:cNvPr id="7" name="TextBox 6">
            <a:extLst>
              <a:ext uri="{FF2B5EF4-FFF2-40B4-BE49-F238E27FC236}">
                <a16:creationId xmlns:a16="http://schemas.microsoft.com/office/drawing/2014/main" id="{450F6392-8E83-E459-76B2-2954E9D2B9DE}"/>
              </a:ext>
            </a:extLst>
          </p:cNvPr>
          <p:cNvSpPr txBox="1"/>
          <p:nvPr/>
        </p:nvSpPr>
        <p:spPr>
          <a:xfrm>
            <a:off x="1261478" y="441626"/>
            <a:ext cx="4614993" cy="3462486"/>
          </a:xfrm>
          <a:prstGeom prst="rect">
            <a:avLst/>
          </a:prstGeom>
          <a:noFill/>
        </p:spPr>
        <p:txBody>
          <a:bodyPr wrap="square">
            <a:spAutoFit/>
          </a:bodyPr>
          <a:lstStyle/>
          <a:p>
            <a:pPr algn="l"/>
            <a:r>
              <a:rPr lang="vi-VN" sz="1800" b="1" dirty="0">
                <a:solidFill>
                  <a:srgbClr val="00264D"/>
                </a:solidFill>
                <a:latin typeface="Times New Roman" panose="02020603050405020304" pitchFamily="18" charset="0"/>
                <a:cs typeface="Times New Roman" panose="02020603050405020304" pitchFamily="18" charset="0"/>
              </a:rPr>
              <a:t>Có một người lính</a:t>
            </a:r>
            <a:br>
              <a:rPr lang="vi-VN" sz="1800" b="1" dirty="0">
                <a:solidFill>
                  <a:srgbClr val="00264D"/>
                </a:solidFill>
                <a:latin typeface="Times New Roman" panose="02020603050405020304" pitchFamily="18" charset="0"/>
                <a:cs typeface="Times New Roman" panose="02020603050405020304" pitchFamily="18" charset="0"/>
              </a:rPr>
            </a:br>
            <a:r>
              <a:rPr lang="vi-VN" sz="1800" b="1" dirty="0">
                <a:solidFill>
                  <a:srgbClr val="00264D"/>
                </a:solidFill>
                <a:latin typeface="Times New Roman" panose="02020603050405020304" pitchFamily="18" charset="0"/>
                <a:cs typeface="Times New Roman" panose="02020603050405020304" pitchFamily="18" charset="0"/>
              </a:rPr>
              <a:t>Đi vào núi xanh</a:t>
            </a:r>
            <a:br>
              <a:rPr lang="vi-VN" sz="1800" b="1" dirty="0">
                <a:solidFill>
                  <a:srgbClr val="00264D"/>
                </a:solidFill>
                <a:latin typeface="Times New Roman" panose="02020603050405020304" pitchFamily="18" charset="0"/>
                <a:cs typeface="Times New Roman" panose="02020603050405020304" pitchFamily="18" charset="0"/>
              </a:rPr>
            </a:br>
            <a:r>
              <a:rPr lang="vi-VN" sz="1800" b="1" dirty="0">
                <a:solidFill>
                  <a:srgbClr val="00264D"/>
                </a:solidFill>
                <a:latin typeface="Times New Roman" panose="02020603050405020304" pitchFamily="18" charset="0"/>
                <a:cs typeface="Times New Roman" panose="02020603050405020304" pitchFamily="18" charset="0"/>
              </a:rPr>
              <a:t>Những năm máu lửa.</a:t>
            </a:r>
            <a:br>
              <a:rPr lang="vi-VN" sz="1800" b="1" dirty="0">
                <a:solidFill>
                  <a:srgbClr val="00264D"/>
                </a:solidFill>
                <a:latin typeface="Times New Roman" panose="02020603050405020304" pitchFamily="18" charset="0"/>
                <a:cs typeface="Times New Roman" panose="02020603050405020304" pitchFamily="18" charset="0"/>
              </a:rPr>
            </a:br>
            <a:br>
              <a:rPr lang="vi-VN" sz="1800" b="1" dirty="0">
                <a:solidFill>
                  <a:srgbClr val="00264D"/>
                </a:solidFill>
                <a:latin typeface="Times New Roman" panose="02020603050405020304" pitchFamily="18" charset="0"/>
                <a:cs typeface="Times New Roman" panose="02020603050405020304" pitchFamily="18" charset="0"/>
              </a:rPr>
            </a:br>
            <a:r>
              <a:rPr lang="vi-VN" sz="1800" b="1" dirty="0">
                <a:solidFill>
                  <a:srgbClr val="00264D"/>
                </a:solidFill>
                <a:latin typeface="Times New Roman" panose="02020603050405020304" pitchFamily="18" charset="0"/>
                <a:cs typeface="Times New Roman" panose="02020603050405020304" pitchFamily="18" charset="0"/>
              </a:rPr>
              <a:t>Một ngày hoà bình</a:t>
            </a:r>
            <a:br>
              <a:rPr lang="vi-VN" sz="1800" b="1" dirty="0">
                <a:solidFill>
                  <a:srgbClr val="00264D"/>
                </a:solidFill>
                <a:latin typeface="Times New Roman" panose="02020603050405020304" pitchFamily="18" charset="0"/>
                <a:cs typeface="Times New Roman" panose="02020603050405020304" pitchFamily="18" charset="0"/>
              </a:rPr>
            </a:br>
            <a:r>
              <a:rPr lang="vi-VN" sz="1800" b="1" dirty="0">
                <a:solidFill>
                  <a:srgbClr val="00264D"/>
                </a:solidFill>
                <a:latin typeface="Times New Roman" panose="02020603050405020304" pitchFamily="18" charset="0"/>
                <a:cs typeface="Times New Roman" panose="02020603050405020304" pitchFamily="18" charset="0"/>
              </a:rPr>
              <a:t>Anh không về nữa.</a:t>
            </a:r>
            <a:br>
              <a:rPr lang="vi-VN" sz="1800" b="1" dirty="0">
                <a:solidFill>
                  <a:srgbClr val="00264D"/>
                </a:solidFill>
                <a:latin typeface="Times New Roman" panose="02020603050405020304" pitchFamily="18" charset="0"/>
                <a:cs typeface="Times New Roman" panose="02020603050405020304" pitchFamily="18" charset="0"/>
              </a:rPr>
            </a:br>
            <a:br>
              <a:rPr lang="vi-VN" sz="1800" b="1" dirty="0">
                <a:solidFill>
                  <a:srgbClr val="00264D"/>
                </a:solidFill>
                <a:latin typeface="Times New Roman" panose="02020603050405020304" pitchFamily="18" charset="0"/>
                <a:cs typeface="Times New Roman" panose="02020603050405020304" pitchFamily="18" charset="0"/>
              </a:rPr>
            </a:br>
            <a:r>
              <a:rPr lang="vi-VN" sz="1800" b="1" dirty="0">
                <a:solidFill>
                  <a:srgbClr val="00264D"/>
                </a:solidFill>
                <a:latin typeface="Times New Roman" panose="02020603050405020304" pitchFamily="18" charset="0"/>
                <a:cs typeface="Times New Roman" panose="02020603050405020304" pitchFamily="18" charset="0"/>
              </a:rPr>
              <a:t>Có một người lính</a:t>
            </a:r>
            <a:br>
              <a:rPr lang="vi-VN" sz="1800" b="1" dirty="0">
                <a:solidFill>
                  <a:srgbClr val="00264D"/>
                </a:solidFill>
                <a:latin typeface="Times New Roman" panose="02020603050405020304" pitchFamily="18" charset="0"/>
                <a:cs typeface="Times New Roman" panose="02020603050405020304" pitchFamily="18" charset="0"/>
              </a:rPr>
            </a:br>
            <a:r>
              <a:rPr lang="vi-VN" sz="1800" b="1" dirty="0">
                <a:solidFill>
                  <a:srgbClr val="00264D"/>
                </a:solidFill>
                <a:latin typeface="Times New Roman" panose="02020603050405020304" pitchFamily="18" charset="0"/>
                <a:cs typeface="Times New Roman" panose="02020603050405020304" pitchFamily="18" charset="0"/>
              </a:rPr>
              <a:t>Chưa một lần yêu</a:t>
            </a:r>
            <a:br>
              <a:rPr lang="vi-VN" sz="1800" b="1" dirty="0">
                <a:solidFill>
                  <a:srgbClr val="00264D"/>
                </a:solidFill>
                <a:latin typeface="Times New Roman" panose="02020603050405020304" pitchFamily="18" charset="0"/>
                <a:cs typeface="Times New Roman" panose="02020603050405020304" pitchFamily="18" charset="0"/>
              </a:rPr>
            </a:br>
            <a:r>
              <a:rPr lang="vi-VN" sz="1800" b="1" dirty="0">
                <a:solidFill>
                  <a:srgbClr val="00264D"/>
                </a:solidFill>
                <a:latin typeface="Times New Roman" panose="02020603050405020304" pitchFamily="18" charset="0"/>
                <a:cs typeface="Times New Roman" panose="02020603050405020304" pitchFamily="18" charset="0"/>
              </a:rPr>
              <a:t>Cà phê chưa uống</a:t>
            </a:r>
            <a:br>
              <a:rPr lang="vi-VN" sz="1800" b="1" dirty="0">
                <a:solidFill>
                  <a:srgbClr val="00264D"/>
                </a:solidFill>
                <a:latin typeface="Times New Roman" panose="02020603050405020304" pitchFamily="18" charset="0"/>
                <a:cs typeface="Times New Roman" panose="02020603050405020304" pitchFamily="18" charset="0"/>
              </a:rPr>
            </a:br>
            <a:r>
              <a:rPr lang="vi-VN" sz="1800" b="1" dirty="0">
                <a:solidFill>
                  <a:srgbClr val="00264D"/>
                </a:solidFill>
                <a:latin typeface="Times New Roman" panose="02020603050405020304" pitchFamily="18" charset="0"/>
                <a:cs typeface="Times New Roman" panose="02020603050405020304" pitchFamily="18" charset="0"/>
              </a:rPr>
              <a:t>Còn mê thả diều</a:t>
            </a:r>
            <a:br>
              <a:rPr lang="vi-VN" sz="1800" b="1" dirty="0">
                <a:solidFill>
                  <a:srgbClr val="00264D"/>
                </a:solidFill>
                <a:latin typeface="Times New Roman" panose="02020603050405020304" pitchFamily="18" charset="0"/>
                <a:cs typeface="Times New Roman" panose="02020603050405020304" pitchFamily="18" charset="0"/>
              </a:rPr>
            </a:br>
            <a:br>
              <a:rPr lang="vi-VN" sz="1050" dirty="0">
                <a:solidFill>
                  <a:srgbClr val="00264D"/>
                </a:solidFill>
                <a:latin typeface="Open Sans" panose="020B0606030504020204" pitchFamily="34" charset="0"/>
              </a:rPr>
            </a:br>
            <a:endParaRPr lang="vi-VN" sz="1050" dirty="0">
              <a:solidFill>
                <a:srgbClr val="00264D"/>
              </a:solidFill>
              <a:latin typeface="Open Sans" panose="020B0606030504020204" pitchFamily="34" charset="0"/>
            </a:endParaRPr>
          </a:p>
        </p:txBody>
      </p:sp>
      <p:sp>
        <p:nvSpPr>
          <p:cNvPr id="8" name="TextBox 7">
            <a:extLst>
              <a:ext uri="{FF2B5EF4-FFF2-40B4-BE49-F238E27FC236}">
                <a16:creationId xmlns:a16="http://schemas.microsoft.com/office/drawing/2014/main" id="{1D0399E2-DB5B-9020-A012-68D2B6ACCB69}"/>
              </a:ext>
            </a:extLst>
          </p:cNvPr>
          <p:cNvSpPr txBox="1"/>
          <p:nvPr/>
        </p:nvSpPr>
        <p:spPr>
          <a:xfrm>
            <a:off x="4505263" y="545186"/>
            <a:ext cx="3294515" cy="4247317"/>
          </a:xfrm>
          <a:prstGeom prst="rect">
            <a:avLst/>
          </a:prstGeom>
          <a:noFill/>
        </p:spPr>
        <p:txBody>
          <a:bodyPr wrap="square">
            <a:spAutoFit/>
          </a:bodyPr>
          <a:lstStyle/>
          <a:p>
            <a:pPr algn="l"/>
            <a:r>
              <a:rPr lang="vi-VN" sz="1800" b="1" dirty="0">
                <a:solidFill>
                  <a:srgbClr val="00264D"/>
                </a:solidFill>
                <a:latin typeface="+mj-lt"/>
              </a:rPr>
              <a:t>Mười, hai mươi năm</a:t>
            </a:r>
            <a:br>
              <a:rPr lang="vi-VN" sz="1800" b="1" dirty="0">
                <a:solidFill>
                  <a:srgbClr val="00264D"/>
                </a:solidFill>
                <a:latin typeface="+mj-lt"/>
              </a:rPr>
            </a:br>
            <a:r>
              <a:rPr lang="vi-VN" sz="1800" b="1" dirty="0">
                <a:solidFill>
                  <a:srgbClr val="00264D"/>
                </a:solidFill>
                <a:latin typeface="+mj-lt"/>
              </a:rPr>
              <a:t>Anh không về nữa</a:t>
            </a:r>
            <a:br>
              <a:rPr lang="vi-VN" sz="1800" b="1" dirty="0">
                <a:solidFill>
                  <a:srgbClr val="00264D"/>
                </a:solidFill>
                <a:latin typeface="+mj-lt"/>
              </a:rPr>
            </a:br>
            <a:r>
              <a:rPr lang="vi-VN" sz="1800" b="1" dirty="0">
                <a:solidFill>
                  <a:srgbClr val="00264D"/>
                </a:solidFill>
                <a:latin typeface="+mj-lt"/>
              </a:rPr>
              <a:t>Anh vẫn một mình</a:t>
            </a:r>
            <a:br>
              <a:rPr lang="vi-VN" sz="1800" b="1" dirty="0">
                <a:solidFill>
                  <a:srgbClr val="00264D"/>
                </a:solidFill>
                <a:latin typeface="+mj-lt"/>
              </a:rPr>
            </a:br>
            <a:r>
              <a:rPr lang="vi-VN" sz="1800" b="1" dirty="0">
                <a:solidFill>
                  <a:srgbClr val="00264D"/>
                </a:solidFill>
                <a:latin typeface="+mj-lt"/>
              </a:rPr>
              <a:t>Trường Sơn núi cũ</a:t>
            </a:r>
            <a:endParaRPr lang="en-US" sz="1800" b="1" dirty="0">
              <a:solidFill>
                <a:srgbClr val="00264D"/>
              </a:solidFill>
              <a:latin typeface="+mj-lt"/>
            </a:endParaRPr>
          </a:p>
          <a:p>
            <a:pPr algn="l"/>
            <a:endParaRPr lang="en-US" sz="1800" b="1" dirty="0">
              <a:solidFill>
                <a:srgbClr val="00264D"/>
              </a:solidFill>
              <a:latin typeface="Times New Roman" panose="02020603050405020304" pitchFamily="18" charset="0"/>
              <a:cs typeface="Times New Roman" panose="02020603050405020304" pitchFamily="18" charset="0"/>
            </a:endParaRPr>
          </a:p>
          <a:p>
            <a:pPr algn="l"/>
            <a:r>
              <a:rPr lang="en-US" sz="1800" b="1" dirty="0" err="1">
                <a:solidFill>
                  <a:srgbClr val="00264D"/>
                </a:solidFill>
                <a:latin typeface="Times New Roman" panose="02020603050405020304" pitchFamily="18" charset="0"/>
                <a:cs typeface="Times New Roman" panose="02020603050405020304" pitchFamily="18" charset="0"/>
              </a:rPr>
              <a:t>Một</a:t>
            </a:r>
            <a:r>
              <a:rPr lang="en-US" sz="1800" b="1" dirty="0">
                <a:solidFill>
                  <a:srgbClr val="00264D"/>
                </a:solidFill>
                <a:latin typeface="Times New Roman" panose="02020603050405020304" pitchFamily="18" charset="0"/>
                <a:cs typeface="Times New Roman" panose="02020603050405020304" pitchFamily="18" charset="0"/>
              </a:rPr>
              <a:t> </a:t>
            </a:r>
            <a:r>
              <a:rPr lang="en-US" sz="1800" b="1" dirty="0" err="1">
                <a:solidFill>
                  <a:srgbClr val="00264D"/>
                </a:solidFill>
                <a:latin typeface="Times New Roman" panose="02020603050405020304" pitchFamily="18" charset="0"/>
                <a:cs typeface="Times New Roman" panose="02020603050405020304" pitchFamily="18" charset="0"/>
              </a:rPr>
              <a:t>lần</a:t>
            </a:r>
            <a:r>
              <a:rPr lang="en-US" sz="1800" b="1" dirty="0">
                <a:solidFill>
                  <a:srgbClr val="00264D"/>
                </a:solidFill>
                <a:latin typeface="Times New Roman" panose="02020603050405020304" pitchFamily="18" charset="0"/>
                <a:cs typeface="Times New Roman" panose="02020603050405020304" pitchFamily="18" charset="0"/>
              </a:rPr>
              <a:t> </a:t>
            </a:r>
            <a:r>
              <a:rPr lang="en-US" sz="1800" b="1" dirty="0" err="1">
                <a:solidFill>
                  <a:srgbClr val="00264D"/>
                </a:solidFill>
                <a:latin typeface="Times New Roman" panose="02020603050405020304" pitchFamily="18" charset="0"/>
                <a:cs typeface="Times New Roman" panose="02020603050405020304" pitchFamily="18" charset="0"/>
              </a:rPr>
              <a:t>bom</a:t>
            </a:r>
            <a:r>
              <a:rPr lang="en-US" sz="1800" b="1" dirty="0">
                <a:solidFill>
                  <a:srgbClr val="00264D"/>
                </a:solidFill>
                <a:latin typeface="Times New Roman" panose="02020603050405020304" pitchFamily="18" charset="0"/>
                <a:cs typeface="Times New Roman" panose="02020603050405020304" pitchFamily="18" charset="0"/>
              </a:rPr>
              <a:t> </a:t>
            </a:r>
            <a:r>
              <a:rPr lang="en-US" sz="1800" b="1" dirty="0" err="1">
                <a:solidFill>
                  <a:srgbClr val="00264D"/>
                </a:solidFill>
                <a:latin typeface="Times New Roman" panose="02020603050405020304" pitchFamily="18" charset="0"/>
                <a:cs typeface="Times New Roman" panose="02020603050405020304" pitchFamily="18" charset="0"/>
              </a:rPr>
              <a:t>nổ</a:t>
            </a:r>
            <a:endParaRPr lang="en-US" sz="1800" b="1" dirty="0">
              <a:solidFill>
                <a:srgbClr val="00264D"/>
              </a:solidFill>
              <a:latin typeface="Times New Roman" panose="02020603050405020304" pitchFamily="18" charset="0"/>
              <a:cs typeface="Times New Roman" panose="02020603050405020304" pitchFamily="18" charset="0"/>
            </a:endParaRPr>
          </a:p>
          <a:p>
            <a:pPr algn="l"/>
            <a:r>
              <a:rPr lang="en-US" sz="1800" b="1" dirty="0" err="1">
                <a:solidFill>
                  <a:srgbClr val="00264D"/>
                </a:solidFill>
                <a:latin typeface="Times New Roman" panose="02020603050405020304" pitchFamily="18" charset="0"/>
                <a:cs typeface="Times New Roman" panose="02020603050405020304" pitchFamily="18" charset="0"/>
              </a:rPr>
              <a:t>Khói</a:t>
            </a:r>
            <a:r>
              <a:rPr lang="en-US" sz="1800" b="1" dirty="0">
                <a:solidFill>
                  <a:srgbClr val="00264D"/>
                </a:solidFill>
                <a:latin typeface="Times New Roman" panose="02020603050405020304" pitchFamily="18" charset="0"/>
                <a:cs typeface="Times New Roman" panose="02020603050405020304" pitchFamily="18" charset="0"/>
              </a:rPr>
              <a:t> </a:t>
            </a:r>
            <a:r>
              <a:rPr lang="en-US" sz="1800" b="1" dirty="0" err="1">
                <a:solidFill>
                  <a:srgbClr val="00264D"/>
                </a:solidFill>
                <a:latin typeface="Times New Roman" panose="02020603050405020304" pitchFamily="18" charset="0"/>
                <a:cs typeface="Times New Roman" panose="02020603050405020304" pitchFamily="18" charset="0"/>
              </a:rPr>
              <a:t>đen</a:t>
            </a:r>
            <a:r>
              <a:rPr lang="en-US" sz="1800" b="1" dirty="0">
                <a:solidFill>
                  <a:srgbClr val="00264D"/>
                </a:solidFill>
                <a:latin typeface="Times New Roman" panose="02020603050405020304" pitchFamily="18" charset="0"/>
                <a:cs typeface="Times New Roman" panose="02020603050405020304" pitchFamily="18" charset="0"/>
              </a:rPr>
              <a:t> </a:t>
            </a:r>
            <a:r>
              <a:rPr lang="en-US" sz="1800" b="1" dirty="0" err="1">
                <a:solidFill>
                  <a:srgbClr val="00264D"/>
                </a:solidFill>
                <a:latin typeface="Times New Roman" panose="02020603050405020304" pitchFamily="18" charset="0"/>
                <a:cs typeface="Times New Roman" panose="02020603050405020304" pitchFamily="18" charset="0"/>
              </a:rPr>
              <a:t>rừng</a:t>
            </a:r>
            <a:r>
              <a:rPr lang="en-US" sz="1800" b="1" dirty="0">
                <a:solidFill>
                  <a:srgbClr val="00264D"/>
                </a:solidFill>
                <a:latin typeface="Times New Roman" panose="02020603050405020304" pitchFamily="18" charset="0"/>
                <a:cs typeface="Times New Roman" panose="02020603050405020304" pitchFamily="18" charset="0"/>
              </a:rPr>
              <a:t> </a:t>
            </a:r>
            <a:r>
              <a:rPr lang="en-US" sz="1800" b="1" dirty="0" err="1">
                <a:solidFill>
                  <a:srgbClr val="00264D"/>
                </a:solidFill>
                <a:latin typeface="Times New Roman" panose="02020603050405020304" pitchFamily="18" charset="0"/>
                <a:cs typeface="Times New Roman" panose="02020603050405020304" pitchFamily="18" charset="0"/>
              </a:rPr>
              <a:t>chiều</a:t>
            </a:r>
            <a:endParaRPr lang="en-US" sz="1800" b="1" dirty="0">
              <a:solidFill>
                <a:srgbClr val="00264D"/>
              </a:solidFill>
              <a:latin typeface="Times New Roman" panose="02020603050405020304" pitchFamily="18" charset="0"/>
              <a:cs typeface="Times New Roman" panose="02020603050405020304" pitchFamily="18" charset="0"/>
            </a:endParaRPr>
          </a:p>
          <a:p>
            <a:pPr algn="l"/>
            <a:r>
              <a:rPr lang="en-US" sz="1800" b="1" dirty="0">
                <a:solidFill>
                  <a:srgbClr val="00264D"/>
                </a:solidFill>
                <a:latin typeface="Times New Roman" panose="02020603050405020304" pitchFamily="18" charset="0"/>
                <a:cs typeface="Times New Roman" panose="02020603050405020304" pitchFamily="18" charset="0"/>
              </a:rPr>
              <a:t>Anh </a:t>
            </a:r>
            <a:r>
              <a:rPr lang="en-US" sz="1800" b="1" dirty="0" err="1">
                <a:solidFill>
                  <a:srgbClr val="00264D"/>
                </a:solidFill>
                <a:latin typeface="Times New Roman" panose="02020603050405020304" pitchFamily="18" charset="0"/>
                <a:cs typeface="Times New Roman" panose="02020603050405020304" pitchFamily="18" charset="0"/>
              </a:rPr>
              <a:t>thành</a:t>
            </a:r>
            <a:r>
              <a:rPr lang="en-US" sz="1800" b="1" dirty="0">
                <a:solidFill>
                  <a:srgbClr val="00264D"/>
                </a:solidFill>
                <a:latin typeface="Times New Roman" panose="02020603050405020304" pitchFamily="18" charset="0"/>
                <a:cs typeface="Times New Roman" panose="02020603050405020304" pitchFamily="18" charset="0"/>
              </a:rPr>
              <a:t> </a:t>
            </a:r>
            <a:r>
              <a:rPr lang="en-US" sz="1800" b="1" dirty="0" err="1">
                <a:solidFill>
                  <a:srgbClr val="00264D"/>
                </a:solidFill>
                <a:latin typeface="Times New Roman" panose="02020603050405020304" pitchFamily="18" charset="0"/>
                <a:cs typeface="Times New Roman" panose="02020603050405020304" pitchFamily="18" charset="0"/>
              </a:rPr>
              <a:t>ngọn</a:t>
            </a:r>
            <a:r>
              <a:rPr lang="en-US" sz="1800" b="1" dirty="0">
                <a:solidFill>
                  <a:srgbClr val="00264D"/>
                </a:solidFill>
                <a:latin typeface="Times New Roman" panose="02020603050405020304" pitchFamily="18" charset="0"/>
                <a:cs typeface="Times New Roman" panose="02020603050405020304" pitchFamily="18" charset="0"/>
              </a:rPr>
              <a:t> </a:t>
            </a:r>
            <a:r>
              <a:rPr lang="en-US" sz="1800" b="1" dirty="0" err="1">
                <a:solidFill>
                  <a:srgbClr val="00264D"/>
                </a:solidFill>
                <a:latin typeface="Times New Roman" panose="02020603050405020304" pitchFamily="18" charset="0"/>
                <a:cs typeface="Times New Roman" panose="02020603050405020304" pitchFamily="18" charset="0"/>
              </a:rPr>
              <a:t>lửa</a:t>
            </a:r>
            <a:endParaRPr lang="en-US" sz="1800" b="1" dirty="0">
              <a:solidFill>
                <a:srgbClr val="00264D"/>
              </a:solidFill>
              <a:latin typeface="Times New Roman" panose="02020603050405020304" pitchFamily="18" charset="0"/>
              <a:cs typeface="Times New Roman" panose="02020603050405020304" pitchFamily="18" charset="0"/>
            </a:endParaRPr>
          </a:p>
          <a:p>
            <a:pPr algn="l"/>
            <a:r>
              <a:rPr lang="en-US" sz="1800" b="1" dirty="0" err="1">
                <a:solidFill>
                  <a:srgbClr val="00264D"/>
                </a:solidFill>
                <a:latin typeface="Times New Roman" panose="02020603050405020304" pitchFamily="18" charset="0"/>
                <a:cs typeface="Times New Roman" panose="02020603050405020304" pitchFamily="18" charset="0"/>
              </a:rPr>
              <a:t>Bạn</a:t>
            </a:r>
            <a:r>
              <a:rPr lang="en-US" sz="1800" b="1" dirty="0">
                <a:solidFill>
                  <a:srgbClr val="00264D"/>
                </a:solidFill>
                <a:latin typeface="Times New Roman" panose="02020603050405020304" pitchFamily="18" charset="0"/>
                <a:cs typeface="Times New Roman" panose="02020603050405020304" pitchFamily="18" charset="0"/>
              </a:rPr>
              <a:t> </a:t>
            </a:r>
            <a:r>
              <a:rPr lang="en-US" sz="1800" b="1" dirty="0" err="1">
                <a:solidFill>
                  <a:srgbClr val="00264D"/>
                </a:solidFill>
                <a:latin typeface="Times New Roman" panose="02020603050405020304" pitchFamily="18" charset="0"/>
                <a:cs typeface="Times New Roman" panose="02020603050405020304" pitchFamily="18" charset="0"/>
              </a:rPr>
              <a:t>bè</a:t>
            </a:r>
            <a:r>
              <a:rPr lang="en-US" sz="1800" b="1" dirty="0">
                <a:solidFill>
                  <a:srgbClr val="00264D"/>
                </a:solidFill>
                <a:latin typeface="Times New Roman" panose="02020603050405020304" pitchFamily="18" charset="0"/>
                <a:cs typeface="Times New Roman" panose="02020603050405020304" pitchFamily="18" charset="0"/>
              </a:rPr>
              <a:t> </a:t>
            </a:r>
            <a:r>
              <a:rPr lang="en-US" sz="1800" b="1" dirty="0" err="1">
                <a:solidFill>
                  <a:srgbClr val="00264D"/>
                </a:solidFill>
                <a:latin typeface="Times New Roman" panose="02020603050405020304" pitchFamily="18" charset="0"/>
                <a:cs typeface="Times New Roman" panose="02020603050405020304" pitchFamily="18" charset="0"/>
              </a:rPr>
              <a:t>mang</a:t>
            </a:r>
            <a:r>
              <a:rPr lang="en-US" sz="1800" b="1" dirty="0">
                <a:solidFill>
                  <a:srgbClr val="00264D"/>
                </a:solidFill>
                <a:latin typeface="Times New Roman" panose="02020603050405020304" pitchFamily="18" charset="0"/>
                <a:cs typeface="Times New Roman" panose="02020603050405020304" pitchFamily="18" charset="0"/>
              </a:rPr>
              <a:t> </a:t>
            </a:r>
            <a:r>
              <a:rPr lang="en-US" sz="1800" b="1" dirty="0" err="1">
                <a:solidFill>
                  <a:srgbClr val="00264D"/>
                </a:solidFill>
                <a:latin typeface="Times New Roman" panose="02020603050405020304" pitchFamily="18" charset="0"/>
                <a:cs typeface="Times New Roman" panose="02020603050405020304" pitchFamily="18" charset="0"/>
              </a:rPr>
              <a:t>theo</a:t>
            </a:r>
            <a:br>
              <a:rPr lang="vi-VN" sz="1800" b="1" dirty="0">
                <a:solidFill>
                  <a:srgbClr val="00264D"/>
                </a:solidFill>
                <a:latin typeface="+mj-lt"/>
              </a:rPr>
            </a:br>
            <a:br>
              <a:rPr lang="vi-VN" sz="1800" b="1" dirty="0">
                <a:solidFill>
                  <a:srgbClr val="00264D"/>
                </a:solidFill>
                <a:latin typeface="+mj-lt"/>
              </a:rPr>
            </a:br>
            <a:r>
              <a:rPr lang="vi-VN" sz="1800" b="1" dirty="0">
                <a:solidFill>
                  <a:srgbClr val="00264D"/>
                </a:solidFill>
                <a:latin typeface="+mj-lt"/>
              </a:rPr>
              <a:t>Ba lô con cóc</a:t>
            </a:r>
            <a:br>
              <a:rPr lang="vi-VN" sz="1800" b="1" dirty="0">
                <a:solidFill>
                  <a:srgbClr val="00264D"/>
                </a:solidFill>
                <a:latin typeface="+mj-lt"/>
              </a:rPr>
            </a:br>
            <a:r>
              <a:rPr lang="vi-VN" sz="1800" b="1" dirty="0">
                <a:solidFill>
                  <a:srgbClr val="00264D"/>
                </a:solidFill>
                <a:latin typeface="+mj-lt"/>
              </a:rPr>
              <a:t>Tấm áo màu xanh</a:t>
            </a:r>
            <a:br>
              <a:rPr lang="vi-VN" sz="1800" b="1" dirty="0">
                <a:solidFill>
                  <a:srgbClr val="00264D"/>
                </a:solidFill>
                <a:latin typeface="+mj-lt"/>
              </a:rPr>
            </a:br>
            <a:r>
              <a:rPr lang="vi-VN" sz="1800" b="1" dirty="0">
                <a:solidFill>
                  <a:srgbClr val="00264D"/>
                </a:solidFill>
                <a:latin typeface="+mj-lt"/>
              </a:rPr>
              <a:t>Làn da sốt rét</a:t>
            </a:r>
            <a:br>
              <a:rPr lang="vi-VN" sz="1800" b="1" dirty="0">
                <a:solidFill>
                  <a:srgbClr val="00264D"/>
                </a:solidFill>
                <a:latin typeface="+mj-lt"/>
              </a:rPr>
            </a:br>
            <a:r>
              <a:rPr lang="vi-VN" sz="1800" b="1" dirty="0">
                <a:solidFill>
                  <a:srgbClr val="00264D"/>
                </a:solidFill>
                <a:latin typeface="+mj-lt"/>
              </a:rPr>
              <a:t>Cái cười hiền lành</a:t>
            </a:r>
            <a:br>
              <a:rPr lang="vi-VN" sz="1800" b="1" dirty="0">
                <a:solidFill>
                  <a:srgbClr val="00264D"/>
                </a:solidFill>
                <a:latin typeface="+mj-lt"/>
              </a:rPr>
            </a:br>
            <a:endParaRPr lang="vi-VN" sz="1800" b="1" dirty="0">
              <a:solidFill>
                <a:srgbClr val="00264D"/>
              </a:solidFill>
              <a:latin typeface="+mj-lt"/>
            </a:endParaRPr>
          </a:p>
        </p:txBody>
      </p:sp>
      <p:sp>
        <p:nvSpPr>
          <p:cNvPr id="10" name="TextBox 9">
            <a:extLst>
              <a:ext uri="{FF2B5EF4-FFF2-40B4-BE49-F238E27FC236}">
                <a16:creationId xmlns:a16="http://schemas.microsoft.com/office/drawing/2014/main" id="{1D6B64B7-9F75-8393-CC15-753AF9109809}"/>
              </a:ext>
            </a:extLst>
          </p:cNvPr>
          <p:cNvSpPr txBox="1"/>
          <p:nvPr/>
        </p:nvSpPr>
        <p:spPr>
          <a:xfrm>
            <a:off x="2650396" y="24807"/>
            <a:ext cx="3462032" cy="553998"/>
          </a:xfrm>
          <a:prstGeom prst="rect">
            <a:avLst/>
          </a:prstGeom>
          <a:noFill/>
        </p:spPr>
        <p:txBody>
          <a:bodyPr wrap="square">
            <a:spAutoFit/>
          </a:bodyPr>
          <a:lstStyle/>
          <a:p>
            <a:pPr algn="l"/>
            <a:r>
              <a:rPr lang="en-US" sz="3000" b="1" dirty="0" err="1">
                <a:solidFill>
                  <a:srgbClr val="444444"/>
                </a:solidFill>
                <a:latin typeface="Times New Roman" panose="02020603050405020304" pitchFamily="18" charset="0"/>
                <a:cs typeface="Times New Roman" panose="02020603050405020304" pitchFamily="18" charset="0"/>
              </a:rPr>
              <a:t>Đồng</a:t>
            </a:r>
            <a:r>
              <a:rPr lang="en-US" sz="3000" b="1" dirty="0">
                <a:solidFill>
                  <a:srgbClr val="444444"/>
                </a:solidFill>
                <a:latin typeface="Times New Roman" panose="02020603050405020304" pitchFamily="18" charset="0"/>
                <a:cs typeface="Times New Roman" panose="02020603050405020304" pitchFamily="18" charset="0"/>
              </a:rPr>
              <a:t> </a:t>
            </a:r>
            <a:r>
              <a:rPr lang="en-US" sz="3000" b="1" dirty="0" err="1">
                <a:solidFill>
                  <a:srgbClr val="444444"/>
                </a:solidFill>
                <a:latin typeface="Times New Roman" panose="02020603050405020304" pitchFamily="18" charset="0"/>
                <a:cs typeface="Times New Roman" panose="02020603050405020304" pitchFamily="18" charset="0"/>
              </a:rPr>
              <a:t>dao</a:t>
            </a:r>
            <a:r>
              <a:rPr lang="en-US" sz="3000" b="1" dirty="0">
                <a:solidFill>
                  <a:srgbClr val="444444"/>
                </a:solidFill>
                <a:latin typeface="Times New Roman" panose="02020603050405020304" pitchFamily="18" charset="0"/>
                <a:cs typeface="Times New Roman" panose="02020603050405020304" pitchFamily="18" charset="0"/>
              </a:rPr>
              <a:t> </a:t>
            </a:r>
            <a:r>
              <a:rPr lang="en-US" sz="3000" b="1" dirty="0" err="1">
                <a:solidFill>
                  <a:srgbClr val="444444"/>
                </a:solidFill>
                <a:latin typeface="Times New Roman" panose="02020603050405020304" pitchFamily="18" charset="0"/>
                <a:cs typeface="Times New Roman" panose="02020603050405020304" pitchFamily="18" charset="0"/>
              </a:rPr>
              <a:t>mùa</a:t>
            </a:r>
            <a:r>
              <a:rPr lang="en-US" sz="3000" b="1" dirty="0">
                <a:solidFill>
                  <a:srgbClr val="444444"/>
                </a:solidFill>
                <a:latin typeface="Times New Roman" panose="02020603050405020304" pitchFamily="18" charset="0"/>
                <a:cs typeface="Times New Roman" panose="02020603050405020304" pitchFamily="18" charset="0"/>
              </a:rPr>
              <a:t> </a:t>
            </a:r>
            <a:r>
              <a:rPr lang="en-US" sz="3000" b="1" dirty="0" err="1">
                <a:solidFill>
                  <a:srgbClr val="444444"/>
                </a:solidFill>
                <a:latin typeface="Times New Roman" panose="02020603050405020304" pitchFamily="18" charset="0"/>
                <a:cs typeface="Times New Roman" panose="02020603050405020304" pitchFamily="18" charset="0"/>
              </a:rPr>
              <a:t>xuân</a:t>
            </a:r>
            <a:endParaRPr lang="en-US" sz="3000" b="1" dirty="0">
              <a:solidFill>
                <a:srgbClr val="44444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6356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5"/>
          <a:stretch>
            <a:fillRect/>
          </a:stretch>
        </p:blipFill>
        <p:spPr>
          <a:xfrm>
            <a:off x="679509" y="4083537"/>
            <a:ext cx="801113" cy="1129439"/>
          </a:xfrm>
          <a:prstGeom prst="rect">
            <a:avLst/>
          </a:prstGeom>
        </p:spPr>
      </p:pic>
      <p:sp>
        <p:nvSpPr>
          <p:cNvPr id="8" name="TextBox 7">
            <a:extLst>
              <a:ext uri="{FF2B5EF4-FFF2-40B4-BE49-F238E27FC236}">
                <a16:creationId xmlns:a16="http://schemas.microsoft.com/office/drawing/2014/main" id="{1D0399E2-DB5B-9020-A012-68D2B6ACCB69}"/>
              </a:ext>
            </a:extLst>
          </p:cNvPr>
          <p:cNvSpPr txBox="1"/>
          <p:nvPr/>
        </p:nvSpPr>
        <p:spPr>
          <a:xfrm>
            <a:off x="1080065" y="855141"/>
            <a:ext cx="3041027" cy="3000821"/>
          </a:xfrm>
          <a:prstGeom prst="rect">
            <a:avLst/>
          </a:prstGeom>
          <a:noFill/>
        </p:spPr>
        <p:txBody>
          <a:bodyPr wrap="square">
            <a:spAutoFit/>
          </a:bodyPr>
          <a:lstStyle/>
          <a:p>
            <a:pPr algn="l"/>
            <a:r>
              <a:rPr lang="vi-VN" sz="2100" b="1" dirty="0">
                <a:solidFill>
                  <a:srgbClr val="00264D"/>
                </a:solidFill>
                <a:latin typeface="+mj-lt"/>
              </a:rPr>
              <a:t>Anh ngồi lặng lẽ</a:t>
            </a:r>
            <a:br>
              <a:rPr lang="vi-VN" sz="2100" b="1" dirty="0">
                <a:solidFill>
                  <a:srgbClr val="00264D"/>
                </a:solidFill>
                <a:latin typeface="+mj-lt"/>
              </a:rPr>
            </a:br>
            <a:r>
              <a:rPr lang="vi-VN" sz="2100" b="1" dirty="0">
                <a:solidFill>
                  <a:srgbClr val="00264D"/>
                </a:solidFill>
                <a:latin typeface="+mj-lt"/>
              </a:rPr>
              <a:t>Dưới cội mai vàng</a:t>
            </a:r>
            <a:br>
              <a:rPr lang="vi-VN" sz="2100" b="1" dirty="0">
                <a:solidFill>
                  <a:srgbClr val="00264D"/>
                </a:solidFill>
                <a:latin typeface="+mj-lt"/>
              </a:rPr>
            </a:br>
            <a:r>
              <a:rPr lang="vi-VN" sz="2100" b="1" dirty="0">
                <a:solidFill>
                  <a:srgbClr val="00264D"/>
                </a:solidFill>
                <a:latin typeface="+mj-lt"/>
              </a:rPr>
              <a:t>Dài bao thương nhớ</a:t>
            </a:r>
            <a:br>
              <a:rPr lang="vi-VN" sz="2100" b="1" dirty="0">
                <a:solidFill>
                  <a:srgbClr val="00264D"/>
                </a:solidFill>
                <a:latin typeface="+mj-lt"/>
              </a:rPr>
            </a:br>
            <a:r>
              <a:rPr lang="vi-VN" sz="2100" b="1" dirty="0">
                <a:solidFill>
                  <a:srgbClr val="00264D"/>
                </a:solidFill>
                <a:latin typeface="+mj-lt"/>
              </a:rPr>
              <a:t>Mùa xuân nhân gian</a:t>
            </a:r>
            <a:endParaRPr lang="en-US" sz="2100" b="1" dirty="0">
              <a:solidFill>
                <a:srgbClr val="00264D"/>
              </a:solidFill>
              <a:latin typeface="+mj-lt"/>
            </a:endParaRPr>
          </a:p>
          <a:p>
            <a:pPr algn="l"/>
            <a:endParaRPr lang="en-US" sz="2100" b="1" dirty="0">
              <a:solidFill>
                <a:srgbClr val="00264D"/>
              </a:solidFill>
              <a:latin typeface="+mj-lt"/>
            </a:endParaRPr>
          </a:p>
          <a:p>
            <a:pPr algn="l"/>
            <a:r>
              <a:rPr lang="vi-VN" sz="2100" b="1" dirty="0">
                <a:solidFill>
                  <a:srgbClr val="00264D"/>
                </a:solidFill>
                <a:latin typeface="+mj-lt"/>
              </a:rPr>
              <a:t>Anh ngồi rực rỡ</a:t>
            </a:r>
            <a:br>
              <a:rPr lang="vi-VN" sz="2100" b="1" dirty="0">
                <a:solidFill>
                  <a:srgbClr val="00264D"/>
                </a:solidFill>
                <a:latin typeface="+mj-lt"/>
              </a:rPr>
            </a:br>
            <a:r>
              <a:rPr lang="vi-VN" sz="2100" b="1" dirty="0">
                <a:solidFill>
                  <a:srgbClr val="00264D"/>
                </a:solidFill>
                <a:latin typeface="+mj-lt"/>
              </a:rPr>
              <a:t>Màu hoa đại ngàn</a:t>
            </a:r>
            <a:br>
              <a:rPr lang="vi-VN" sz="2100" b="1" dirty="0">
                <a:solidFill>
                  <a:srgbClr val="00264D"/>
                </a:solidFill>
                <a:latin typeface="+mj-lt"/>
              </a:rPr>
            </a:br>
            <a:r>
              <a:rPr lang="vi-VN" sz="2100" b="1" dirty="0">
                <a:solidFill>
                  <a:srgbClr val="00264D"/>
                </a:solidFill>
                <a:latin typeface="+mj-lt"/>
              </a:rPr>
              <a:t>Mắt như suối biếc</a:t>
            </a:r>
            <a:br>
              <a:rPr lang="vi-VN" sz="2100" b="1" dirty="0">
                <a:solidFill>
                  <a:srgbClr val="00264D"/>
                </a:solidFill>
                <a:latin typeface="+mj-lt"/>
              </a:rPr>
            </a:br>
            <a:r>
              <a:rPr lang="vi-VN" sz="2100" b="1" dirty="0">
                <a:solidFill>
                  <a:srgbClr val="00264D"/>
                </a:solidFill>
                <a:latin typeface="+mj-lt"/>
              </a:rPr>
              <a:t>Vai đầy núi non...</a:t>
            </a:r>
          </a:p>
        </p:txBody>
      </p:sp>
      <p:sp>
        <p:nvSpPr>
          <p:cNvPr id="9" name="TextBox 8">
            <a:extLst>
              <a:ext uri="{FF2B5EF4-FFF2-40B4-BE49-F238E27FC236}">
                <a16:creationId xmlns:a16="http://schemas.microsoft.com/office/drawing/2014/main" id="{39706DCE-4976-3943-C7CD-C68C881FBB43}"/>
              </a:ext>
            </a:extLst>
          </p:cNvPr>
          <p:cNvSpPr txBox="1"/>
          <p:nvPr/>
        </p:nvSpPr>
        <p:spPr>
          <a:xfrm>
            <a:off x="5365826" y="936437"/>
            <a:ext cx="2698110" cy="2031325"/>
          </a:xfrm>
          <a:prstGeom prst="rect">
            <a:avLst/>
          </a:prstGeom>
          <a:noFill/>
        </p:spPr>
        <p:txBody>
          <a:bodyPr wrap="square">
            <a:spAutoFit/>
          </a:bodyPr>
          <a:lstStyle/>
          <a:p>
            <a:pPr algn="l"/>
            <a:r>
              <a:rPr lang="vi-VN" sz="2100" b="1" dirty="0">
                <a:solidFill>
                  <a:srgbClr val="00264D"/>
                </a:solidFill>
                <a:latin typeface="+mj-lt"/>
              </a:rPr>
              <a:t>Tuổi xuân đang độ</a:t>
            </a:r>
            <a:br>
              <a:rPr lang="vi-VN" sz="2100" b="1" dirty="0">
                <a:solidFill>
                  <a:srgbClr val="00264D"/>
                </a:solidFill>
                <a:latin typeface="+mj-lt"/>
              </a:rPr>
            </a:br>
            <a:r>
              <a:rPr lang="vi-VN" sz="2100" b="1" dirty="0">
                <a:solidFill>
                  <a:srgbClr val="00264D"/>
                </a:solidFill>
                <a:latin typeface="+mj-lt"/>
              </a:rPr>
              <a:t>Ngày xuân ngọt lành</a:t>
            </a:r>
            <a:br>
              <a:rPr lang="vi-VN" sz="2100" b="1" dirty="0">
                <a:solidFill>
                  <a:srgbClr val="00264D"/>
                </a:solidFill>
                <a:latin typeface="+mj-lt"/>
              </a:rPr>
            </a:br>
            <a:r>
              <a:rPr lang="vi-VN" sz="2100" b="1" dirty="0">
                <a:solidFill>
                  <a:srgbClr val="00264D"/>
                </a:solidFill>
                <a:latin typeface="+mj-lt"/>
              </a:rPr>
              <a:t>Theo chân người lính</a:t>
            </a:r>
            <a:br>
              <a:rPr lang="vi-VN" sz="2100" b="1" dirty="0">
                <a:solidFill>
                  <a:srgbClr val="00264D"/>
                </a:solidFill>
                <a:latin typeface="+mj-lt"/>
              </a:rPr>
            </a:br>
            <a:r>
              <a:rPr lang="vi-VN" sz="2100" b="1" dirty="0">
                <a:solidFill>
                  <a:srgbClr val="00264D"/>
                </a:solidFill>
                <a:latin typeface="+mj-lt"/>
              </a:rPr>
              <a:t>Về từ núi xanh...</a:t>
            </a:r>
          </a:p>
          <a:p>
            <a:pPr algn="l"/>
            <a:br>
              <a:rPr lang="vi-VN" sz="2100" b="1" dirty="0">
                <a:solidFill>
                  <a:srgbClr val="00264D"/>
                </a:solidFill>
                <a:latin typeface="+mj-lt"/>
              </a:rPr>
            </a:br>
            <a:r>
              <a:rPr lang="vi-VN" sz="2100" b="1" dirty="0">
                <a:solidFill>
                  <a:srgbClr val="00264D"/>
                </a:solidFill>
                <a:latin typeface="+mj-lt"/>
              </a:rPr>
              <a:t>Tháng 12-1994</a:t>
            </a:r>
          </a:p>
        </p:txBody>
      </p:sp>
      <p:sp>
        <p:nvSpPr>
          <p:cNvPr id="10" name="TextBox 9">
            <a:extLst>
              <a:ext uri="{FF2B5EF4-FFF2-40B4-BE49-F238E27FC236}">
                <a16:creationId xmlns:a16="http://schemas.microsoft.com/office/drawing/2014/main" id="{1D6B64B7-9F75-8393-CC15-753AF9109809}"/>
              </a:ext>
            </a:extLst>
          </p:cNvPr>
          <p:cNvSpPr txBox="1"/>
          <p:nvPr/>
        </p:nvSpPr>
        <p:spPr>
          <a:xfrm>
            <a:off x="2511978" y="202761"/>
            <a:ext cx="3462032" cy="553998"/>
          </a:xfrm>
          <a:prstGeom prst="rect">
            <a:avLst/>
          </a:prstGeom>
          <a:noFill/>
        </p:spPr>
        <p:txBody>
          <a:bodyPr wrap="square">
            <a:spAutoFit/>
          </a:bodyPr>
          <a:lstStyle/>
          <a:p>
            <a:pPr algn="l"/>
            <a:r>
              <a:rPr lang="en-US" sz="3000" b="1" dirty="0" err="1">
                <a:solidFill>
                  <a:srgbClr val="444444"/>
                </a:solidFill>
                <a:latin typeface="Times New Roman" panose="02020603050405020304" pitchFamily="18" charset="0"/>
                <a:cs typeface="Times New Roman" panose="02020603050405020304" pitchFamily="18" charset="0"/>
              </a:rPr>
              <a:t>Đồng</a:t>
            </a:r>
            <a:r>
              <a:rPr lang="en-US" sz="3000" b="1" dirty="0">
                <a:solidFill>
                  <a:srgbClr val="444444"/>
                </a:solidFill>
                <a:latin typeface="Times New Roman" panose="02020603050405020304" pitchFamily="18" charset="0"/>
                <a:cs typeface="Times New Roman" panose="02020603050405020304" pitchFamily="18" charset="0"/>
              </a:rPr>
              <a:t> </a:t>
            </a:r>
            <a:r>
              <a:rPr lang="en-US" sz="3000" b="1" dirty="0" err="1">
                <a:solidFill>
                  <a:srgbClr val="444444"/>
                </a:solidFill>
                <a:latin typeface="Times New Roman" panose="02020603050405020304" pitchFamily="18" charset="0"/>
                <a:cs typeface="Times New Roman" panose="02020603050405020304" pitchFamily="18" charset="0"/>
              </a:rPr>
              <a:t>dao</a:t>
            </a:r>
            <a:r>
              <a:rPr lang="en-US" sz="3000" b="1" dirty="0">
                <a:solidFill>
                  <a:srgbClr val="444444"/>
                </a:solidFill>
                <a:latin typeface="Times New Roman" panose="02020603050405020304" pitchFamily="18" charset="0"/>
                <a:cs typeface="Times New Roman" panose="02020603050405020304" pitchFamily="18" charset="0"/>
              </a:rPr>
              <a:t> </a:t>
            </a:r>
            <a:r>
              <a:rPr lang="en-US" sz="3000" b="1" dirty="0" err="1">
                <a:solidFill>
                  <a:srgbClr val="444444"/>
                </a:solidFill>
                <a:latin typeface="Times New Roman" panose="02020603050405020304" pitchFamily="18" charset="0"/>
                <a:cs typeface="Times New Roman" panose="02020603050405020304" pitchFamily="18" charset="0"/>
              </a:rPr>
              <a:t>mùa</a:t>
            </a:r>
            <a:r>
              <a:rPr lang="en-US" sz="3000" b="1" dirty="0">
                <a:solidFill>
                  <a:srgbClr val="444444"/>
                </a:solidFill>
                <a:latin typeface="Times New Roman" panose="02020603050405020304" pitchFamily="18" charset="0"/>
                <a:cs typeface="Times New Roman" panose="02020603050405020304" pitchFamily="18" charset="0"/>
              </a:rPr>
              <a:t> </a:t>
            </a:r>
            <a:r>
              <a:rPr lang="en-US" sz="3000" b="1" dirty="0" err="1">
                <a:solidFill>
                  <a:srgbClr val="444444"/>
                </a:solidFill>
                <a:latin typeface="Times New Roman" panose="02020603050405020304" pitchFamily="18" charset="0"/>
                <a:cs typeface="Times New Roman" panose="02020603050405020304" pitchFamily="18" charset="0"/>
              </a:rPr>
              <a:t>xuân</a:t>
            </a:r>
            <a:endParaRPr lang="en-US" sz="3000" b="1" dirty="0">
              <a:solidFill>
                <a:srgbClr val="44444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061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2"/>
          <a:stretch>
            <a:fillRect/>
          </a:stretch>
        </p:blipFill>
        <p:spPr>
          <a:xfrm>
            <a:off x="0" y="-1"/>
            <a:ext cx="9144000" cy="5719195"/>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5"/>
          <a:stretch>
            <a:fillRect/>
          </a:stretch>
        </p:blipFill>
        <p:spPr>
          <a:xfrm>
            <a:off x="679509" y="4083537"/>
            <a:ext cx="801113" cy="1129439"/>
          </a:xfrm>
          <a:prstGeom prst="rect">
            <a:avLst/>
          </a:prstGeom>
        </p:spPr>
      </p:pic>
      <p:sp>
        <p:nvSpPr>
          <p:cNvPr id="7" name="TextBox 6">
            <a:extLst>
              <a:ext uri="{FF2B5EF4-FFF2-40B4-BE49-F238E27FC236}">
                <a16:creationId xmlns:a16="http://schemas.microsoft.com/office/drawing/2014/main" id="{1E430D2E-CE9A-1AE8-FDD8-06766999E349}"/>
              </a:ext>
            </a:extLst>
          </p:cNvPr>
          <p:cNvSpPr txBox="1"/>
          <p:nvPr/>
        </p:nvSpPr>
        <p:spPr>
          <a:xfrm>
            <a:off x="2871412" y="130938"/>
            <a:ext cx="3669659" cy="702180"/>
          </a:xfrm>
          <a:prstGeom prst="rect">
            <a:avLst/>
          </a:prstGeom>
          <a:noFill/>
        </p:spPr>
        <p:txBody>
          <a:bodyPr wrap="square">
            <a:spAutoFit/>
          </a:bodyPr>
          <a:lstStyle/>
          <a:p>
            <a:pPr lvl="0" algn="just">
              <a:lnSpc>
                <a:spcPct val="150000"/>
              </a:lnSpc>
            </a:pPr>
            <a:r>
              <a:rPr lang="vi-VN" sz="3000" b="1" dirty="0">
                <a:latin typeface="Times New Roman" panose="02020603050405020304" pitchFamily="18" charset="0"/>
                <a:ea typeface="Times New Roman" panose="02020603050405020304" pitchFamily="18" charset="0"/>
                <a:cs typeface="Times New Roman" panose="02020603050405020304" pitchFamily="18" charset="0"/>
              </a:rPr>
              <a:t>a. Đặc điểm khổ thơ</a:t>
            </a:r>
            <a:endParaRPr lang="en-US" sz="3000" kern="12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CEF543A-B3CF-94F0-7B14-2270375718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2513569" y="810019"/>
            <a:ext cx="4385345" cy="3409797"/>
          </a:xfrm>
          <a:prstGeom prst="rect">
            <a:avLst/>
          </a:prstGeom>
        </p:spPr>
      </p:pic>
      <p:sp>
        <p:nvSpPr>
          <p:cNvPr id="9" name="TextBox 8">
            <a:extLst>
              <a:ext uri="{FF2B5EF4-FFF2-40B4-BE49-F238E27FC236}">
                <a16:creationId xmlns:a16="http://schemas.microsoft.com/office/drawing/2014/main" id="{5538F2D8-22AE-BAA4-58A8-055DA0B44A94}"/>
              </a:ext>
            </a:extLst>
          </p:cNvPr>
          <p:cNvSpPr txBox="1"/>
          <p:nvPr/>
        </p:nvSpPr>
        <p:spPr>
          <a:xfrm>
            <a:off x="3190757" y="1918028"/>
            <a:ext cx="3030970" cy="1477328"/>
          </a:xfrm>
          <a:prstGeom prst="rect">
            <a:avLst/>
          </a:prstGeom>
          <a:noFill/>
        </p:spPr>
        <p:txBody>
          <a:bodyPr wrap="square">
            <a:spAutoFit/>
          </a:bodyPr>
          <a:lstStyle/>
          <a:p>
            <a:pPr algn="just" defTabSz="685800">
              <a:buClrTx/>
              <a:defRPr/>
            </a:pPr>
            <a:r>
              <a:rPr lang="en-US" sz="3000" b="1" kern="1200" dirty="0" err="1">
                <a:solidFill>
                  <a:prstClr val="black"/>
                </a:solidFill>
                <a:latin typeface="Times New Roman" panose="02020603050405020304" pitchFamily="18" charset="0"/>
                <a:ea typeface="+mn-ea"/>
                <a:cs typeface="Times New Roman" panose="02020603050405020304" pitchFamily="18" charset="0"/>
              </a:rPr>
              <a:t>Nhận</a:t>
            </a:r>
            <a:r>
              <a:rPr lang="en-US" sz="3000" b="1" kern="1200" dirty="0">
                <a:solidFill>
                  <a:prstClr val="black"/>
                </a:solidFill>
                <a:latin typeface="Times New Roman" panose="02020603050405020304" pitchFamily="18" charset="0"/>
                <a:ea typeface="+mn-ea"/>
                <a:cs typeface="Times New Roman" panose="02020603050405020304" pitchFamily="18" charset="0"/>
              </a:rPr>
              <a:t> </a:t>
            </a:r>
            <a:r>
              <a:rPr lang="en-US" sz="3000" b="1" kern="1200" dirty="0" err="1">
                <a:solidFill>
                  <a:prstClr val="black"/>
                </a:solidFill>
                <a:latin typeface="Times New Roman" panose="02020603050405020304" pitchFamily="18" charset="0"/>
                <a:ea typeface="+mn-ea"/>
                <a:cs typeface="Times New Roman" panose="02020603050405020304" pitchFamily="18" charset="0"/>
              </a:rPr>
              <a:t>xét</a:t>
            </a:r>
            <a:r>
              <a:rPr lang="en-US" sz="3000" b="1" kern="1200" dirty="0">
                <a:solidFill>
                  <a:prstClr val="black"/>
                </a:solidFill>
                <a:latin typeface="Times New Roman" panose="02020603050405020304" pitchFamily="18" charset="0"/>
                <a:ea typeface="+mn-ea"/>
                <a:cs typeface="Times New Roman" panose="02020603050405020304" pitchFamily="18" charset="0"/>
              </a:rPr>
              <a:t> </a:t>
            </a:r>
            <a:r>
              <a:rPr lang="en-US" sz="3000" b="1" kern="1200" dirty="0" err="1">
                <a:solidFill>
                  <a:prstClr val="black"/>
                </a:solidFill>
                <a:latin typeface="Times New Roman" panose="02020603050405020304" pitchFamily="18" charset="0"/>
                <a:ea typeface="+mn-ea"/>
                <a:cs typeface="Times New Roman" panose="02020603050405020304" pitchFamily="18" charset="0"/>
              </a:rPr>
              <a:t>về</a:t>
            </a:r>
            <a:r>
              <a:rPr lang="en-US" sz="3000" b="1" kern="1200" dirty="0">
                <a:solidFill>
                  <a:prstClr val="black"/>
                </a:solidFill>
                <a:latin typeface="Times New Roman" panose="02020603050405020304" pitchFamily="18" charset="0"/>
                <a:ea typeface="+mn-ea"/>
                <a:cs typeface="Times New Roman" panose="02020603050405020304" pitchFamily="18" charset="0"/>
              </a:rPr>
              <a:t> </a:t>
            </a:r>
            <a:r>
              <a:rPr lang="en-US" sz="3000" b="1" kern="1200" dirty="0" err="1">
                <a:solidFill>
                  <a:prstClr val="black"/>
                </a:solidFill>
                <a:latin typeface="Times New Roman" panose="02020603050405020304" pitchFamily="18" charset="0"/>
                <a:ea typeface="+mn-ea"/>
                <a:cs typeface="Times New Roman" panose="02020603050405020304" pitchFamily="18" charset="0"/>
              </a:rPr>
              <a:t>cách</a:t>
            </a:r>
            <a:r>
              <a:rPr lang="en-US" sz="3000" b="1" kern="1200" dirty="0">
                <a:solidFill>
                  <a:prstClr val="black"/>
                </a:solidFill>
                <a:latin typeface="Times New Roman" panose="02020603050405020304" pitchFamily="18" charset="0"/>
                <a:ea typeface="+mn-ea"/>
                <a:cs typeface="Times New Roman" panose="02020603050405020304" pitchFamily="18" charset="0"/>
              </a:rPr>
              <a:t> chia </a:t>
            </a:r>
            <a:r>
              <a:rPr lang="en-US" sz="3000" b="1" kern="1200" dirty="0" err="1">
                <a:solidFill>
                  <a:prstClr val="black"/>
                </a:solidFill>
                <a:latin typeface="Times New Roman" panose="02020603050405020304" pitchFamily="18" charset="0"/>
                <a:ea typeface="+mn-ea"/>
                <a:cs typeface="Times New Roman" panose="02020603050405020304" pitchFamily="18" charset="0"/>
              </a:rPr>
              <a:t>khổ</a:t>
            </a:r>
            <a:r>
              <a:rPr lang="en-US" sz="3000" b="1" kern="1200" dirty="0">
                <a:solidFill>
                  <a:prstClr val="black"/>
                </a:solidFill>
                <a:latin typeface="Times New Roman" panose="02020603050405020304" pitchFamily="18" charset="0"/>
                <a:ea typeface="+mn-ea"/>
                <a:cs typeface="Times New Roman" panose="02020603050405020304" pitchFamily="18" charset="0"/>
              </a:rPr>
              <a:t> </a:t>
            </a:r>
            <a:r>
              <a:rPr lang="en-US" sz="3000" b="1" kern="1200" dirty="0" err="1">
                <a:solidFill>
                  <a:prstClr val="black"/>
                </a:solidFill>
                <a:latin typeface="Times New Roman" panose="02020603050405020304" pitchFamily="18" charset="0"/>
                <a:ea typeface="+mn-ea"/>
                <a:cs typeface="Times New Roman" panose="02020603050405020304" pitchFamily="18" charset="0"/>
              </a:rPr>
              <a:t>của</a:t>
            </a:r>
            <a:r>
              <a:rPr lang="en-US" sz="3000" b="1" kern="1200" dirty="0">
                <a:solidFill>
                  <a:prstClr val="black"/>
                </a:solidFill>
                <a:latin typeface="Times New Roman" panose="02020603050405020304" pitchFamily="18" charset="0"/>
                <a:ea typeface="+mn-ea"/>
                <a:cs typeface="Times New Roman" panose="02020603050405020304" pitchFamily="18" charset="0"/>
              </a:rPr>
              <a:t> </a:t>
            </a:r>
            <a:r>
              <a:rPr lang="en-US" sz="3000" b="1" kern="1200" dirty="0" err="1">
                <a:solidFill>
                  <a:prstClr val="black"/>
                </a:solidFill>
                <a:latin typeface="Times New Roman" panose="02020603050405020304" pitchFamily="18" charset="0"/>
                <a:ea typeface="+mn-ea"/>
                <a:cs typeface="Times New Roman" panose="02020603050405020304" pitchFamily="18" charset="0"/>
              </a:rPr>
              <a:t>bài</a:t>
            </a:r>
            <a:r>
              <a:rPr lang="en-US" sz="3000" b="1" kern="1200" dirty="0">
                <a:solidFill>
                  <a:prstClr val="black"/>
                </a:solidFill>
                <a:latin typeface="Times New Roman" panose="02020603050405020304" pitchFamily="18" charset="0"/>
                <a:ea typeface="+mn-ea"/>
                <a:cs typeface="Times New Roman" panose="02020603050405020304" pitchFamily="18" charset="0"/>
              </a:rPr>
              <a:t> </a:t>
            </a:r>
            <a:r>
              <a:rPr lang="en-US" sz="3000" b="1" kern="1200" dirty="0" err="1">
                <a:solidFill>
                  <a:prstClr val="black"/>
                </a:solidFill>
                <a:latin typeface="Times New Roman" panose="02020603050405020304" pitchFamily="18" charset="0"/>
                <a:ea typeface="+mn-ea"/>
                <a:cs typeface="Times New Roman" panose="02020603050405020304" pitchFamily="18" charset="0"/>
              </a:rPr>
              <a:t>thơ</a:t>
            </a:r>
            <a:r>
              <a:rPr lang="en-US" sz="3000" b="1" kern="1200" dirty="0">
                <a:solidFill>
                  <a:prstClr val="black"/>
                </a:solidFill>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3826036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pic>
        <p:nvPicPr>
          <p:cNvPr id="5" name="Picture 4">
            <a:extLst>
              <a:ext uri="{FF2B5EF4-FFF2-40B4-BE49-F238E27FC236}">
                <a16:creationId xmlns:a16="http://schemas.microsoft.com/office/drawing/2014/main" id="{A2099A14-2696-E5B0-7600-49F82DCB0D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0262" l="9524" r="89418">
                        <a14:foregroundMark x1="52381" y1="8240" x2="54497" y2="7116"/>
                        <a14:foregroundMark x1="54497" y1="7116" x2="54497" y2="7116"/>
                        <a14:foregroundMark x1="47090" y1="88764" x2="47090" y2="88764"/>
                        <a14:foregroundMark x1="46032" y1="90262" x2="46032" y2="90262"/>
                        <a14:foregroundMark x1="42328" y1="90262" x2="42328" y2="90262"/>
                        <a14:foregroundMark x1="40212" y1="86517" x2="40212" y2="86517"/>
                        <a14:foregroundMark x1="42857" y1="85019" x2="42857" y2="85019"/>
                        <a14:foregroundMark x1="44974" y1="82397" x2="47090" y2="82397"/>
                        <a14:foregroundMark x1="49206" y1="82772" x2="50794" y2="82397"/>
                        <a14:foregroundMark x1="53968" y1="82772" x2="59788" y2="83895"/>
                        <a14:foregroundMark x1="59788" y1="83895" x2="59788" y2="83895"/>
                        <a14:foregroundMark x1="60847" y1="85019" x2="60847" y2="86891"/>
                        <a14:foregroundMark x1="61376" y1="87266" x2="61376" y2="87266"/>
                        <a14:foregroundMark x1="61376" y1="87266" x2="61376" y2="87266"/>
                      </a14:backgroundRemoval>
                    </a14:imgEffect>
                  </a14:imgLayer>
                </a14:imgProps>
              </a:ext>
            </a:extLst>
          </a:blip>
          <a:stretch>
            <a:fillRect/>
          </a:stretch>
        </p:blipFill>
        <p:spPr>
          <a:xfrm>
            <a:off x="-120169" y="3646067"/>
            <a:ext cx="1113427" cy="1572936"/>
          </a:xfrm>
          <a:prstGeom prst="rect">
            <a:avLst/>
          </a:prstGeom>
        </p:spPr>
      </p:pic>
      <p:sp>
        <p:nvSpPr>
          <p:cNvPr id="6" name="TextBox 5">
            <a:extLst>
              <a:ext uri="{FF2B5EF4-FFF2-40B4-BE49-F238E27FC236}">
                <a16:creationId xmlns:a16="http://schemas.microsoft.com/office/drawing/2014/main" id="{3141893B-E833-4394-E91F-F8E8D23A2B4A}"/>
              </a:ext>
            </a:extLst>
          </p:cNvPr>
          <p:cNvSpPr txBox="1"/>
          <p:nvPr/>
        </p:nvSpPr>
        <p:spPr>
          <a:xfrm>
            <a:off x="2890287" y="0"/>
            <a:ext cx="3669659" cy="702180"/>
          </a:xfrm>
          <a:prstGeom prst="rect">
            <a:avLst/>
          </a:prstGeom>
          <a:noFill/>
        </p:spPr>
        <p:txBody>
          <a:bodyPr wrap="square">
            <a:spAutoFit/>
          </a:bodyPr>
          <a:lstStyle/>
          <a:p>
            <a:pPr lvl="0" algn="just">
              <a:lnSpc>
                <a:spcPct val="150000"/>
              </a:lnSpc>
            </a:pPr>
            <a:r>
              <a:rPr lang="vi-VN" sz="3000" b="1" dirty="0">
                <a:latin typeface="Times New Roman" panose="02020603050405020304" pitchFamily="18" charset="0"/>
                <a:ea typeface="Times New Roman" panose="02020603050405020304" pitchFamily="18" charset="0"/>
                <a:cs typeface="Times New Roman" panose="02020603050405020304" pitchFamily="18" charset="0"/>
              </a:rPr>
              <a:t>a. Đặc điểm khổ thơ</a:t>
            </a:r>
            <a:endParaRPr lang="en-US" sz="3000" kern="12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54BFA89-10F1-DB72-9A80-9135930D1C71}"/>
              </a:ext>
            </a:extLst>
          </p:cNvPr>
          <p:cNvPicPr>
            <a:picLocks noChangeAspect="1"/>
          </p:cNvPicPr>
          <p:nvPr/>
        </p:nvPicPr>
        <p:blipFill>
          <a:blip r:embed="rId7"/>
          <a:stretch>
            <a:fillRect/>
          </a:stretch>
        </p:blipFill>
        <p:spPr>
          <a:xfrm>
            <a:off x="675724" y="1244390"/>
            <a:ext cx="2214563" cy="1572936"/>
          </a:xfrm>
          <a:prstGeom prst="rect">
            <a:avLst/>
          </a:prstGeom>
        </p:spPr>
      </p:pic>
      <p:sp>
        <p:nvSpPr>
          <p:cNvPr id="7" name="TextBox 6">
            <a:extLst>
              <a:ext uri="{FF2B5EF4-FFF2-40B4-BE49-F238E27FC236}">
                <a16:creationId xmlns:a16="http://schemas.microsoft.com/office/drawing/2014/main" id="{3EA041BB-6BA0-3506-A6F4-5D8E2CC3A073}"/>
              </a:ext>
            </a:extLst>
          </p:cNvPr>
          <p:cNvSpPr txBox="1"/>
          <p:nvPr/>
        </p:nvSpPr>
        <p:spPr>
          <a:xfrm>
            <a:off x="1145097" y="2897887"/>
            <a:ext cx="1271502" cy="507831"/>
          </a:xfrm>
          <a:prstGeom prst="rect">
            <a:avLst/>
          </a:prstGeom>
          <a:noFill/>
        </p:spPr>
        <p:txBody>
          <a:bodyPr wrap="none" rtlCol="0">
            <a:spAutoFit/>
          </a:bodyPr>
          <a:lstStyle/>
          <a:p>
            <a:r>
              <a:rPr lang="en-US" sz="2700" b="1" dirty="0" err="1">
                <a:latin typeface="Times New Roman" panose="02020603050405020304" pitchFamily="18" charset="0"/>
                <a:cs typeface="Times New Roman" panose="02020603050405020304" pitchFamily="18" charset="0"/>
              </a:rPr>
              <a:t>Bài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thơ</a:t>
            </a:r>
            <a:endParaRPr lang="en-US" sz="2700" b="1" dirty="0">
              <a:latin typeface="Times New Roman" panose="02020603050405020304" pitchFamily="18" charset="0"/>
              <a:cs typeface="Times New Roman" panose="02020603050405020304" pitchFamily="18" charset="0"/>
            </a:endParaRPr>
          </a:p>
        </p:txBody>
      </p:sp>
      <p:cxnSp>
        <p:nvCxnSpPr>
          <p:cNvPr id="9" name="Connector: Elbow 8">
            <a:extLst>
              <a:ext uri="{FF2B5EF4-FFF2-40B4-BE49-F238E27FC236}">
                <a16:creationId xmlns:a16="http://schemas.microsoft.com/office/drawing/2014/main" id="{B2BA5191-42BD-250A-864D-C55A3500BE2B}"/>
              </a:ext>
            </a:extLst>
          </p:cNvPr>
          <p:cNvCxnSpPr>
            <a:cxnSpLocks/>
            <a:endCxn id="13" idx="1"/>
          </p:cNvCxnSpPr>
          <p:nvPr/>
        </p:nvCxnSpPr>
        <p:spPr>
          <a:xfrm flipV="1">
            <a:off x="2890287" y="1069340"/>
            <a:ext cx="1514561" cy="448248"/>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B7B85CE-A205-5435-1528-534F3FA74CEF}"/>
              </a:ext>
            </a:extLst>
          </p:cNvPr>
          <p:cNvSpPr txBox="1"/>
          <p:nvPr/>
        </p:nvSpPr>
        <p:spPr>
          <a:xfrm>
            <a:off x="4404848" y="838507"/>
            <a:ext cx="3805877"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9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khổ</a:t>
            </a:r>
            <a:endParaRPr lang="en-US" sz="2400" b="1" dirty="0">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4" name="Connector: Elbow 13">
            <a:extLst>
              <a:ext uri="{FF2B5EF4-FFF2-40B4-BE49-F238E27FC236}">
                <a16:creationId xmlns:a16="http://schemas.microsoft.com/office/drawing/2014/main" id="{902B1A97-5888-D58A-BD9B-6DF46D6D3BDA}"/>
              </a:ext>
            </a:extLst>
          </p:cNvPr>
          <p:cNvCxnSpPr>
            <a:cxnSpLocks/>
            <a:stCxn id="2" idx="3"/>
            <a:endCxn id="16" idx="1"/>
          </p:cNvCxnSpPr>
          <p:nvPr/>
        </p:nvCxnSpPr>
        <p:spPr>
          <a:xfrm>
            <a:off x="2890287" y="2030858"/>
            <a:ext cx="1514560" cy="26104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1A94C49-7442-88E0-B00C-28A4F9320AE2}"/>
              </a:ext>
            </a:extLst>
          </p:cNvPr>
          <p:cNvSpPr txBox="1"/>
          <p:nvPr/>
        </p:nvSpPr>
        <p:spPr>
          <a:xfrm>
            <a:off x="4404847" y="2061072"/>
            <a:ext cx="3805878"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Hầu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khổ</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4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7" name="Connector: Elbow 16">
            <a:extLst>
              <a:ext uri="{FF2B5EF4-FFF2-40B4-BE49-F238E27FC236}">
                <a16:creationId xmlns:a16="http://schemas.microsoft.com/office/drawing/2014/main" id="{5AA83E70-79D8-4C67-E1B0-57C46D651A24}"/>
              </a:ext>
            </a:extLst>
          </p:cNvPr>
          <p:cNvCxnSpPr>
            <a:cxnSpLocks/>
          </p:cNvCxnSpPr>
          <p:nvPr/>
        </p:nvCxnSpPr>
        <p:spPr>
          <a:xfrm>
            <a:off x="2890287" y="2755784"/>
            <a:ext cx="1574822" cy="1528950"/>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F789291-F485-F362-2A0A-E5ABA06E01F2}"/>
              </a:ext>
            </a:extLst>
          </p:cNvPr>
          <p:cNvSpPr txBox="1"/>
          <p:nvPr/>
        </p:nvSpPr>
        <p:spPr>
          <a:xfrm>
            <a:off x="4465109" y="3880777"/>
            <a:ext cx="3745616"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Tuy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khổ</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so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khổ</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lại</a:t>
            </a:r>
            <a:endParaRPr lang="en-US" sz="2400" b="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9432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animBg="1"/>
      <p:bldP spid="16"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2"/>
          <a:stretch>
            <a:fillRect/>
          </a:stretch>
        </p:blipFill>
        <p:spPr>
          <a:xfrm>
            <a:off x="8622" y="0"/>
            <a:ext cx="9144000" cy="5143500"/>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5"/>
          <a:stretch>
            <a:fillRect/>
          </a:stretch>
        </p:blipFill>
        <p:spPr>
          <a:xfrm>
            <a:off x="679509" y="4083537"/>
            <a:ext cx="801113" cy="1129439"/>
          </a:xfrm>
          <a:prstGeom prst="rect">
            <a:avLst/>
          </a:prstGeom>
        </p:spPr>
      </p:pic>
      <p:sp>
        <p:nvSpPr>
          <p:cNvPr id="7" name="TextBox 6">
            <a:extLst>
              <a:ext uri="{FF2B5EF4-FFF2-40B4-BE49-F238E27FC236}">
                <a16:creationId xmlns:a16="http://schemas.microsoft.com/office/drawing/2014/main" id="{450F6392-8E83-E459-76B2-2954E9D2B9DE}"/>
              </a:ext>
            </a:extLst>
          </p:cNvPr>
          <p:cNvSpPr txBox="1"/>
          <p:nvPr/>
        </p:nvSpPr>
        <p:spPr>
          <a:xfrm>
            <a:off x="437276" y="1351767"/>
            <a:ext cx="3022152" cy="1200329"/>
          </a:xfrm>
          <a:prstGeom prst="rect">
            <a:avLst/>
          </a:prstGeom>
          <a:noFill/>
        </p:spPr>
        <p:txBody>
          <a:bodyPr wrap="square">
            <a:spAutoFit/>
          </a:bodyPr>
          <a:lstStyle/>
          <a:p>
            <a:pPr defTabSz="685800">
              <a:buClrTx/>
              <a:defRPr/>
            </a:pPr>
            <a:r>
              <a:rPr lang="vi-VN" sz="2400" b="1" kern="1200" dirty="0">
                <a:solidFill>
                  <a:srgbClr val="00264D"/>
                </a:solidFill>
                <a:latin typeface="Times New Roman" panose="02020603050405020304" pitchFamily="18" charset="0"/>
                <a:ea typeface="+mn-ea"/>
                <a:cs typeface="Times New Roman" panose="02020603050405020304" pitchFamily="18" charset="0"/>
              </a:rPr>
              <a:t>Có một người lính</a:t>
            </a:r>
            <a:br>
              <a:rPr lang="vi-VN" sz="2400" b="1" kern="1200" dirty="0">
                <a:solidFill>
                  <a:srgbClr val="00264D"/>
                </a:solidFill>
                <a:latin typeface="Times New Roman" panose="02020603050405020304" pitchFamily="18" charset="0"/>
                <a:ea typeface="+mn-ea"/>
                <a:cs typeface="Times New Roman" panose="02020603050405020304" pitchFamily="18" charset="0"/>
              </a:rPr>
            </a:br>
            <a:r>
              <a:rPr lang="vi-VN" sz="2400" b="1" kern="1200" dirty="0">
                <a:solidFill>
                  <a:srgbClr val="00264D"/>
                </a:solidFill>
                <a:latin typeface="Times New Roman" panose="02020603050405020304" pitchFamily="18" charset="0"/>
                <a:ea typeface="+mn-ea"/>
                <a:cs typeface="Times New Roman" panose="02020603050405020304" pitchFamily="18" charset="0"/>
              </a:rPr>
              <a:t>Đi vào núi xanh</a:t>
            </a:r>
            <a:br>
              <a:rPr lang="vi-VN" sz="2400" b="1" kern="1200" dirty="0">
                <a:solidFill>
                  <a:srgbClr val="00264D"/>
                </a:solidFill>
                <a:latin typeface="Times New Roman" panose="02020603050405020304" pitchFamily="18" charset="0"/>
                <a:ea typeface="+mn-ea"/>
                <a:cs typeface="Times New Roman" panose="02020603050405020304" pitchFamily="18" charset="0"/>
              </a:rPr>
            </a:br>
            <a:r>
              <a:rPr lang="vi-VN" sz="2400" b="1" kern="1200" dirty="0">
                <a:solidFill>
                  <a:srgbClr val="00264D"/>
                </a:solidFill>
                <a:latin typeface="Times New Roman" panose="02020603050405020304" pitchFamily="18" charset="0"/>
                <a:ea typeface="+mn-ea"/>
                <a:cs typeface="Times New Roman" panose="02020603050405020304" pitchFamily="18" charset="0"/>
              </a:rPr>
              <a:t>Những năm máu lửa.</a:t>
            </a:r>
            <a:endParaRPr lang="vi-VN" sz="1350" kern="1200" dirty="0">
              <a:solidFill>
                <a:srgbClr val="00264D"/>
              </a:solidFill>
              <a:latin typeface="Open Sans" panose="020B0606030504020204" pitchFamily="34" charset="0"/>
              <a:ea typeface="+mn-ea"/>
              <a:cs typeface="+mn-cs"/>
            </a:endParaRPr>
          </a:p>
        </p:txBody>
      </p:sp>
      <p:sp>
        <p:nvSpPr>
          <p:cNvPr id="10" name="TextBox 9">
            <a:extLst>
              <a:ext uri="{FF2B5EF4-FFF2-40B4-BE49-F238E27FC236}">
                <a16:creationId xmlns:a16="http://schemas.microsoft.com/office/drawing/2014/main" id="{1D6B64B7-9F75-8393-CC15-753AF9109809}"/>
              </a:ext>
            </a:extLst>
          </p:cNvPr>
          <p:cNvSpPr txBox="1"/>
          <p:nvPr/>
        </p:nvSpPr>
        <p:spPr>
          <a:xfrm>
            <a:off x="2650396" y="193044"/>
            <a:ext cx="3462032" cy="553998"/>
          </a:xfrm>
          <a:prstGeom prst="rect">
            <a:avLst/>
          </a:prstGeom>
          <a:noFill/>
        </p:spPr>
        <p:txBody>
          <a:bodyPr wrap="square">
            <a:spAutoFit/>
          </a:bodyPr>
          <a:lstStyle/>
          <a:p>
            <a:pPr lvl="0"/>
            <a:r>
              <a:rPr lang="vi-VN" sz="3000" b="1" dirty="0">
                <a:solidFill>
                  <a:srgbClr val="444444"/>
                </a:solidFill>
                <a:latin typeface="Times New Roman" panose="02020603050405020304" pitchFamily="18" charset="0"/>
                <a:cs typeface="Times New Roman" panose="02020603050405020304" pitchFamily="18" charset="0"/>
              </a:rPr>
              <a:t>a. Đặc điểm khổ thơ</a:t>
            </a:r>
          </a:p>
        </p:txBody>
      </p:sp>
      <p:sp>
        <p:nvSpPr>
          <p:cNvPr id="2" name="Right Brace 1">
            <a:extLst>
              <a:ext uri="{FF2B5EF4-FFF2-40B4-BE49-F238E27FC236}">
                <a16:creationId xmlns:a16="http://schemas.microsoft.com/office/drawing/2014/main" id="{E3CCE336-8A6A-B83B-ABA1-717BBB6F62FF}"/>
              </a:ext>
            </a:extLst>
          </p:cNvPr>
          <p:cNvSpPr/>
          <p:nvPr/>
        </p:nvSpPr>
        <p:spPr>
          <a:xfrm>
            <a:off x="3343784" y="1188611"/>
            <a:ext cx="265920" cy="150355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D055095-ABDF-8B3B-CB1D-688DEC96518A}"/>
              </a:ext>
            </a:extLst>
          </p:cNvPr>
          <p:cNvSpPr txBox="1"/>
          <p:nvPr/>
        </p:nvSpPr>
        <p:spPr>
          <a:xfrm>
            <a:off x="3923390" y="1097851"/>
            <a:ext cx="4614993" cy="1708160"/>
          </a:xfrm>
          <a:prstGeom prst="rect">
            <a:avLst/>
          </a:prstGeom>
          <a:noFill/>
        </p:spPr>
        <p:txBody>
          <a:bodyPr wrap="square">
            <a:spAutoFit/>
          </a:bodyPr>
          <a:lstStyle/>
          <a:p>
            <a:pPr algn="just"/>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Khổ</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lính</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lửng</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lơ</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khiến</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chờ</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đợi</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cs typeface="Times New Roman" panose="02020603050405020304" pitchFamily="18" charset="0"/>
              </a:rPr>
              <a:t>anh</a:t>
            </a:r>
            <a:endParaRPr lang="en-US" sz="2100" b="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5773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3"/>
          <a:stretch>
            <a:fillRect/>
          </a:stretch>
        </p:blipFill>
        <p:spPr>
          <a:xfrm>
            <a:off x="0" y="18374"/>
            <a:ext cx="9144000" cy="5143500"/>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6"/>
          <a:stretch>
            <a:fillRect/>
          </a:stretch>
        </p:blipFill>
        <p:spPr>
          <a:xfrm>
            <a:off x="679509" y="4083537"/>
            <a:ext cx="801113" cy="1129439"/>
          </a:xfrm>
          <a:prstGeom prst="rect">
            <a:avLst/>
          </a:prstGeom>
        </p:spPr>
      </p:pic>
      <p:sp>
        <p:nvSpPr>
          <p:cNvPr id="10" name="TextBox 9">
            <a:extLst>
              <a:ext uri="{FF2B5EF4-FFF2-40B4-BE49-F238E27FC236}">
                <a16:creationId xmlns:a16="http://schemas.microsoft.com/office/drawing/2014/main" id="{1D6B64B7-9F75-8393-CC15-753AF9109809}"/>
              </a:ext>
            </a:extLst>
          </p:cNvPr>
          <p:cNvSpPr txBox="1"/>
          <p:nvPr/>
        </p:nvSpPr>
        <p:spPr>
          <a:xfrm>
            <a:off x="2646464" y="296705"/>
            <a:ext cx="3462032" cy="553998"/>
          </a:xfrm>
          <a:prstGeom prst="rect">
            <a:avLst/>
          </a:prstGeom>
          <a:noFill/>
        </p:spPr>
        <p:txBody>
          <a:bodyPr wrap="square">
            <a:spAutoFit/>
          </a:bodyPr>
          <a:lstStyle/>
          <a:p>
            <a:pPr defTabSz="685800">
              <a:buClrTx/>
              <a:defRPr/>
            </a:pPr>
            <a:r>
              <a:rPr lang="vi-VN" sz="3000" b="1" kern="1200" dirty="0">
                <a:solidFill>
                  <a:srgbClr val="444444"/>
                </a:solidFill>
                <a:latin typeface="Times New Roman" panose="02020603050405020304" pitchFamily="18" charset="0"/>
                <a:ea typeface="+mn-ea"/>
                <a:cs typeface="Times New Roman" panose="02020603050405020304" pitchFamily="18" charset="0"/>
              </a:rPr>
              <a:t>a. Đặc điểm khổ thơ</a:t>
            </a:r>
          </a:p>
        </p:txBody>
      </p:sp>
      <p:sp>
        <p:nvSpPr>
          <p:cNvPr id="11" name="TextBox 10">
            <a:extLst>
              <a:ext uri="{FF2B5EF4-FFF2-40B4-BE49-F238E27FC236}">
                <a16:creationId xmlns:a16="http://schemas.microsoft.com/office/drawing/2014/main" id="{339A7FBE-3214-D99A-3358-24E7325AD4F9}"/>
              </a:ext>
            </a:extLst>
          </p:cNvPr>
          <p:cNvSpPr txBox="1"/>
          <p:nvPr/>
        </p:nvSpPr>
        <p:spPr>
          <a:xfrm>
            <a:off x="874553" y="1351627"/>
            <a:ext cx="2906785" cy="1038746"/>
          </a:xfrm>
          <a:prstGeom prst="rect">
            <a:avLst/>
          </a:prstGeom>
          <a:noFill/>
        </p:spPr>
        <p:txBody>
          <a:bodyPr wrap="square">
            <a:spAutoFit/>
          </a:bodyPr>
          <a:lstStyle/>
          <a:p>
            <a:pPr defTabSz="685800">
              <a:buClrTx/>
              <a:defRPr/>
            </a:pPr>
            <a:r>
              <a:rPr lang="vi-VN" sz="2400" b="1" kern="1200" dirty="0">
                <a:solidFill>
                  <a:srgbClr val="00264D"/>
                </a:solidFill>
                <a:latin typeface="Times New Roman" panose="02020603050405020304" pitchFamily="18" charset="0"/>
                <a:ea typeface="+mn-ea"/>
                <a:cs typeface="Times New Roman" panose="02020603050405020304" pitchFamily="18" charset="0"/>
              </a:rPr>
              <a:t>Một ngày hoà bình</a:t>
            </a:r>
            <a:br>
              <a:rPr lang="vi-VN" sz="2400" b="1" kern="1200" dirty="0">
                <a:solidFill>
                  <a:srgbClr val="00264D"/>
                </a:solidFill>
                <a:latin typeface="Times New Roman" panose="02020603050405020304" pitchFamily="18" charset="0"/>
                <a:ea typeface="+mn-ea"/>
                <a:cs typeface="Times New Roman" panose="02020603050405020304" pitchFamily="18" charset="0"/>
              </a:rPr>
            </a:br>
            <a:r>
              <a:rPr lang="vi-VN" sz="2400" b="1" kern="1200" dirty="0">
                <a:solidFill>
                  <a:srgbClr val="00264D"/>
                </a:solidFill>
                <a:latin typeface="Times New Roman" panose="02020603050405020304" pitchFamily="18" charset="0"/>
                <a:ea typeface="+mn-ea"/>
                <a:cs typeface="Times New Roman" panose="02020603050405020304" pitchFamily="18" charset="0"/>
              </a:rPr>
              <a:t>Anh không về nữa.</a:t>
            </a:r>
            <a:br>
              <a:rPr lang="vi-VN" sz="2400" b="1" kern="1200" dirty="0">
                <a:solidFill>
                  <a:srgbClr val="00264D"/>
                </a:solidFill>
                <a:latin typeface="Times New Roman" panose="02020603050405020304" pitchFamily="18" charset="0"/>
                <a:ea typeface="+mn-ea"/>
                <a:cs typeface="Times New Roman" panose="02020603050405020304" pitchFamily="18" charset="0"/>
              </a:rPr>
            </a:br>
            <a:endParaRPr lang="vi-VN" sz="1350" kern="1200" dirty="0">
              <a:solidFill>
                <a:srgbClr val="00264D"/>
              </a:solidFill>
              <a:latin typeface="Open Sans" panose="020B0606030504020204" pitchFamily="34" charset="0"/>
              <a:ea typeface="+mn-ea"/>
              <a:cs typeface="+mn-cs"/>
            </a:endParaRPr>
          </a:p>
        </p:txBody>
      </p:sp>
      <p:sp>
        <p:nvSpPr>
          <p:cNvPr id="8" name="Right Brace 7">
            <a:extLst>
              <a:ext uri="{FF2B5EF4-FFF2-40B4-BE49-F238E27FC236}">
                <a16:creationId xmlns:a16="http://schemas.microsoft.com/office/drawing/2014/main" id="{DC68D37E-52E8-9AC3-596E-BC1CD353E6AD}"/>
              </a:ext>
            </a:extLst>
          </p:cNvPr>
          <p:cNvSpPr/>
          <p:nvPr/>
        </p:nvSpPr>
        <p:spPr>
          <a:xfrm>
            <a:off x="3579860" y="1119537"/>
            <a:ext cx="265920" cy="141649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CA8918B-8B87-6F3D-ED3B-A5F1FB232B5F}"/>
              </a:ext>
            </a:extLst>
          </p:cNvPr>
          <p:cNvSpPr txBox="1"/>
          <p:nvPr/>
        </p:nvSpPr>
        <p:spPr>
          <a:xfrm>
            <a:off x="4132102" y="1180555"/>
            <a:ext cx="3952788" cy="1708160"/>
          </a:xfrm>
          <a:prstGeom prst="rect">
            <a:avLst/>
          </a:prstGeom>
          <a:noFill/>
        </p:spPr>
        <p:txBody>
          <a:bodyPr wrap="square">
            <a:spAutoFit/>
          </a:bodyPr>
          <a:lstStyle/>
          <a:p>
            <a:pPr algn="just"/>
            <a:r>
              <a:rPr lang="en-US" sz="2100" b="1" dirty="0" err="1">
                <a:latin typeface="Times New Roman" panose="02020603050405020304" pitchFamily="18" charset="0"/>
                <a:ea typeface="Times New Roman" panose="02020603050405020304" pitchFamily="18" charset="0"/>
              </a:rPr>
              <a:t>Khổ</a:t>
            </a:r>
            <a:r>
              <a:rPr lang="en-US" sz="2100" b="1" dirty="0">
                <a:latin typeface="Times New Roman" panose="02020603050405020304" pitchFamily="18" charset="0"/>
                <a:ea typeface="Times New Roman" panose="02020603050405020304" pitchFamily="18" charset="0"/>
              </a:rPr>
              <a:t> 2 </a:t>
            </a:r>
            <a:r>
              <a:rPr lang="en-US" sz="2100" b="1" dirty="0" err="1">
                <a:latin typeface="Times New Roman" panose="02020603050405020304" pitchFamily="18" charset="0"/>
                <a:ea typeface="Times New Roman" panose="02020603050405020304" pitchFamily="18" charset="0"/>
              </a:rPr>
              <a:t>có</a:t>
            </a:r>
            <a:r>
              <a:rPr lang="en-US" sz="2100" b="1" dirty="0">
                <a:latin typeface="Times New Roman" panose="02020603050405020304" pitchFamily="18" charset="0"/>
                <a:ea typeface="Times New Roman" panose="02020603050405020304" pitchFamily="18" charset="0"/>
              </a:rPr>
              <a:t> 2 </a:t>
            </a:r>
            <a:r>
              <a:rPr lang="en-US" sz="2100" b="1" dirty="0" err="1">
                <a:latin typeface="Times New Roman" panose="02020603050405020304" pitchFamily="18" charset="0"/>
                <a:ea typeface="Times New Roman" panose="02020603050405020304" pitchFamily="18" charset="0"/>
              </a:rPr>
              <a:t>dòng</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kể</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về</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sự</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ra</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đi</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của</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người</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lính</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diễn</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tả</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sự</a:t>
            </a:r>
            <a:r>
              <a:rPr lang="en-US" sz="2100" b="1" dirty="0">
                <a:latin typeface="Times New Roman" panose="02020603050405020304" pitchFamily="18" charset="0"/>
                <a:ea typeface="Times New Roman" panose="02020603050405020304" pitchFamily="18" charset="0"/>
              </a:rPr>
              <a:t> hi </a:t>
            </a:r>
            <a:r>
              <a:rPr lang="en-US" sz="2100" b="1" dirty="0" err="1">
                <a:latin typeface="Times New Roman" panose="02020603050405020304" pitchFamily="18" charset="0"/>
                <a:ea typeface="Times New Roman" panose="02020603050405020304" pitchFamily="18" charset="0"/>
              </a:rPr>
              <a:t>sinh</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bất</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ngờ</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đột</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ngột</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giữa</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lúc</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tuổi</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xanh</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thể</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hiện</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tâm</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trạng</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đau</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thương</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của</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nhà</a:t>
            </a:r>
            <a:r>
              <a:rPr lang="en-US" sz="2100" b="1" dirty="0">
                <a:latin typeface="Times New Roman" panose="02020603050405020304" pitchFamily="18" charset="0"/>
                <a:ea typeface="Times New Roman" panose="02020603050405020304" pitchFamily="18" charset="0"/>
              </a:rPr>
              <a:t> </a:t>
            </a:r>
            <a:r>
              <a:rPr lang="en-US" sz="2100" b="1" dirty="0" err="1">
                <a:latin typeface="Times New Roman" panose="02020603050405020304" pitchFamily="18" charset="0"/>
                <a:ea typeface="Times New Roman" panose="02020603050405020304" pitchFamily="18" charset="0"/>
              </a:rPr>
              <a:t>thơ</a:t>
            </a:r>
            <a:endParaRPr lang="en-US" sz="2100" b="1" dirty="0"/>
          </a:p>
        </p:txBody>
      </p:sp>
    </p:spTree>
    <p:extLst>
      <p:ext uri="{BB962C8B-B14F-4D97-AF65-F5344CB8AC3E}">
        <p14:creationId xmlns:p14="http://schemas.microsoft.com/office/powerpoint/2010/main" val="29044719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8"/>
        <p:cNvGrpSpPr/>
        <p:nvPr/>
      </p:nvGrpSpPr>
      <p:grpSpPr>
        <a:xfrm>
          <a:off x="0" y="0"/>
          <a:ext cx="0" cy="0"/>
          <a:chOff x="0" y="0"/>
          <a:chExt cx="0" cy="0"/>
        </a:xfrm>
      </p:grpSpPr>
      <p:sp>
        <p:nvSpPr>
          <p:cNvPr id="2449" name="Google Shape;2449;p31"/>
          <p:cNvSpPr/>
          <p:nvPr/>
        </p:nvSpPr>
        <p:spPr>
          <a:xfrm>
            <a:off x="720000" y="479950"/>
            <a:ext cx="7704000" cy="576300"/>
          </a:xfrm>
          <a:prstGeom prst="roundRect">
            <a:avLst>
              <a:gd name="adj" fmla="val 50000"/>
            </a:avLst>
          </a:prstGeom>
          <a:solidFill>
            <a:schemeClr val="lt2"/>
          </a:solidFill>
          <a:ln w="19050" cap="flat" cmpd="sng">
            <a:solidFill>
              <a:schemeClr val="dk1"/>
            </a:solidFill>
            <a:prstDash val="solid"/>
            <a:round/>
            <a:headEnd type="none" w="sm" len="sm"/>
            <a:tailEnd type="none" w="sm" len="sm"/>
          </a:ln>
          <a:effectLst>
            <a:outerShdw dist="47625" dir="5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 giới thiệu bài học và tri thức ngữ văn: </a:t>
            </a:r>
            <a:endParaRPr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54AFC4-FB92-343D-8720-3C3FB5F3D0E3}"/>
              </a:ext>
            </a:extLst>
          </p:cNvPr>
          <p:cNvSpPr txBox="1"/>
          <p:nvPr/>
        </p:nvSpPr>
        <p:spPr>
          <a:xfrm>
            <a:off x="1077168" y="1345679"/>
            <a:ext cx="3606800" cy="2554545"/>
          </a:xfrm>
          <a:prstGeom prst="rect">
            <a:avLst/>
          </a:prstGeom>
          <a:noFill/>
        </p:spPr>
        <p:txBody>
          <a:bodyPr wrap="square">
            <a:spAutoFit/>
          </a:bodyPr>
          <a:lstStyle/>
          <a:p>
            <a:pPr algn="just"/>
            <a:r>
              <a:rPr lang="en-US" sz="2000" b="1" i="1" kern="100" dirty="0">
                <a:solidFill>
                  <a:srgbClr val="000000"/>
                </a:solidFill>
                <a:effectLst/>
                <a:latin typeface="Times New Roman" panose="02020603050405020304" pitchFamily="18" charset="0"/>
                <a:ea typeface="SimSun" panose="02010600030101010101" pitchFamily="2" charset="-122"/>
              </a:rPr>
              <a:t>1. </a:t>
            </a:r>
            <a:r>
              <a:rPr lang="en-US" sz="2000" b="1" i="1" kern="100" dirty="0" err="1">
                <a:latin typeface="Times New Roman" panose="02020603050405020304" pitchFamily="18" charset="0"/>
                <a:ea typeface="SimSun" panose="02010600030101010101" pitchFamily="2" charset="-122"/>
              </a:rPr>
              <a:t>Giới</a:t>
            </a:r>
            <a:r>
              <a:rPr lang="en-US" sz="2000" b="1" i="1" kern="100" dirty="0">
                <a:latin typeface="Times New Roman" panose="02020603050405020304" pitchFamily="18" charset="0"/>
                <a:ea typeface="SimSun" panose="02010600030101010101" pitchFamily="2" charset="-122"/>
              </a:rPr>
              <a:t> </a:t>
            </a:r>
            <a:r>
              <a:rPr lang="en-US" sz="2000" b="1" i="1" kern="100" dirty="0" err="1">
                <a:latin typeface="Times New Roman" panose="02020603050405020304" pitchFamily="18" charset="0"/>
                <a:ea typeface="SimSun" panose="02010600030101010101" pitchFamily="2" charset="-122"/>
              </a:rPr>
              <a:t>thiệu</a:t>
            </a:r>
            <a:endParaRPr lang="en-US" sz="2000" b="1" i="1" kern="100" dirty="0">
              <a:solidFill>
                <a:srgbClr val="000000"/>
              </a:solidFill>
              <a:effectLst/>
              <a:latin typeface="Times New Roman" panose="02020603050405020304" pitchFamily="18" charset="0"/>
              <a:ea typeface="SimSun" panose="02010600030101010101" pitchFamily="2" charset="-122"/>
            </a:endParaRPr>
          </a:p>
          <a:p>
            <a:pPr algn="just"/>
            <a:r>
              <a:rPr lang="en-US" sz="2000" i="1" kern="100" dirty="0">
                <a:solidFill>
                  <a:srgbClr val="000000"/>
                </a:solidFill>
                <a:effectLst/>
                <a:latin typeface="Times New Roman" panose="02020603050405020304" pitchFamily="18" charset="0"/>
                <a:ea typeface="SimSun" panose="02010600030101010101" pitchFamily="2" charset="-122"/>
              </a:rPr>
              <a:t>- </a:t>
            </a:r>
            <a:r>
              <a:rPr lang="en-US" sz="2000" i="1" kern="100" dirty="0" err="1">
                <a:solidFill>
                  <a:srgbClr val="000000"/>
                </a:solidFill>
                <a:effectLst/>
                <a:latin typeface="Times New Roman" panose="02020603050405020304" pitchFamily="18" charset="0"/>
                <a:ea typeface="SimSun" panose="02010600030101010101" pitchFamily="2" charset="-122"/>
              </a:rPr>
              <a:t>Các</a:t>
            </a:r>
            <a:r>
              <a:rPr lang="en-US" sz="2000" i="1" kern="100" dirty="0">
                <a:solidFill>
                  <a:srgbClr val="000000"/>
                </a:solidFill>
                <a:effectLst/>
                <a:latin typeface="Times New Roman" panose="02020603050405020304" pitchFamily="18" charset="0"/>
                <a:ea typeface="SimSun" panose="02010600030101010101" pitchFamily="2" charset="-122"/>
              </a:rPr>
              <a:t> </a:t>
            </a:r>
            <a:r>
              <a:rPr lang="en-US" sz="2000" i="1" kern="100" dirty="0" err="1">
                <a:solidFill>
                  <a:srgbClr val="000000"/>
                </a:solidFill>
                <a:effectLst/>
                <a:latin typeface="Times New Roman" panose="02020603050405020304" pitchFamily="18" charset="0"/>
                <a:ea typeface="SimSun" panose="02010600030101010101" pitchFamily="2" charset="-122"/>
              </a:rPr>
              <a:t>văn</a:t>
            </a:r>
            <a:r>
              <a:rPr lang="en-US" sz="2000" i="1" kern="100" dirty="0">
                <a:solidFill>
                  <a:srgbClr val="000000"/>
                </a:solidFill>
                <a:effectLst/>
                <a:latin typeface="Times New Roman" panose="02020603050405020304" pitchFamily="18" charset="0"/>
                <a:ea typeface="SimSun" panose="02010600030101010101" pitchFamily="2" charset="-122"/>
              </a:rPr>
              <a:t> </a:t>
            </a:r>
            <a:r>
              <a:rPr lang="en-US" sz="2000" i="1" kern="100" dirty="0" err="1">
                <a:solidFill>
                  <a:srgbClr val="000000"/>
                </a:solidFill>
                <a:effectLst/>
                <a:latin typeface="Times New Roman" panose="02020603050405020304" pitchFamily="18" charset="0"/>
                <a:ea typeface="SimSun" panose="02010600030101010101" pitchFamily="2" charset="-122"/>
              </a:rPr>
              <a:t>bản</a:t>
            </a:r>
            <a:r>
              <a:rPr lang="en-US" sz="2000" i="1" kern="100" dirty="0">
                <a:solidFill>
                  <a:srgbClr val="000000"/>
                </a:solidFill>
                <a:effectLst/>
                <a:latin typeface="Times New Roman" panose="02020603050405020304" pitchFamily="18" charset="0"/>
                <a:ea typeface="SimSun" panose="02010600030101010101" pitchFamily="2" charset="-122"/>
              </a:rPr>
              <a:t> </a:t>
            </a:r>
            <a:r>
              <a:rPr lang="en-US" sz="2000" i="1" kern="100" dirty="0" err="1">
                <a:solidFill>
                  <a:srgbClr val="000000"/>
                </a:solidFill>
                <a:effectLst/>
                <a:latin typeface="Times New Roman" panose="02020603050405020304" pitchFamily="18" charset="0"/>
                <a:ea typeface="SimSun" panose="02010600030101010101" pitchFamily="2" charset="-122"/>
              </a:rPr>
              <a:t>trong</a:t>
            </a:r>
            <a:r>
              <a:rPr lang="en-US" sz="2000" i="1" kern="100" dirty="0">
                <a:solidFill>
                  <a:srgbClr val="000000"/>
                </a:solidFill>
                <a:effectLst/>
                <a:latin typeface="Times New Roman" panose="02020603050405020304" pitchFamily="18" charset="0"/>
                <a:ea typeface="SimSun" panose="02010600030101010101" pitchFamily="2" charset="-122"/>
              </a:rPr>
              <a:t> </a:t>
            </a:r>
            <a:r>
              <a:rPr lang="en-US" sz="2000" i="1" kern="100" dirty="0" err="1">
                <a:solidFill>
                  <a:srgbClr val="000000"/>
                </a:solidFill>
                <a:effectLst/>
                <a:latin typeface="Times New Roman" panose="02020603050405020304" pitchFamily="18" charset="0"/>
                <a:ea typeface="SimSun" panose="02010600030101010101" pitchFamily="2" charset="-122"/>
              </a:rPr>
              <a:t>chủ</a:t>
            </a:r>
            <a:r>
              <a:rPr lang="en-US" sz="2000" i="1" kern="100" dirty="0">
                <a:solidFill>
                  <a:srgbClr val="000000"/>
                </a:solidFill>
                <a:effectLst/>
                <a:latin typeface="Times New Roman" panose="02020603050405020304" pitchFamily="18" charset="0"/>
                <a:ea typeface="SimSun" panose="02010600030101010101" pitchFamily="2" charset="-122"/>
              </a:rPr>
              <a:t> </a:t>
            </a:r>
            <a:r>
              <a:rPr lang="en-US" sz="2000" i="1" kern="100" dirty="0" err="1">
                <a:solidFill>
                  <a:srgbClr val="000000"/>
                </a:solidFill>
                <a:effectLst/>
                <a:latin typeface="Times New Roman" panose="02020603050405020304" pitchFamily="18" charset="0"/>
                <a:ea typeface="SimSun" panose="02010600030101010101" pitchFamily="2" charset="-122"/>
              </a:rPr>
              <a:t>đề</a:t>
            </a:r>
            <a:r>
              <a:rPr lang="en-US" sz="2000" i="1" kern="100" dirty="0">
                <a:solidFill>
                  <a:srgbClr val="000000"/>
                </a:solidFill>
                <a:effectLst/>
                <a:latin typeface="Times New Roman" panose="02020603050405020304" pitchFamily="18" charset="0"/>
                <a:ea typeface="SimSun" panose="02010600030101010101" pitchFamily="2" charset="-122"/>
              </a:rPr>
              <a:t> </a:t>
            </a:r>
            <a:r>
              <a:rPr lang="en-US" sz="2000" i="1" kern="100" dirty="0" err="1">
                <a:solidFill>
                  <a:srgbClr val="000000"/>
                </a:solidFill>
                <a:effectLst/>
                <a:latin typeface="Times New Roman" panose="02020603050405020304" pitchFamily="18" charset="0"/>
                <a:ea typeface="SimSun" panose="02010600030101010101" pitchFamily="2" charset="-122"/>
              </a:rPr>
              <a:t>nhằm</a:t>
            </a:r>
            <a:r>
              <a:rPr lang="en-US" sz="2000" i="1" kern="100" dirty="0">
                <a:solidFill>
                  <a:srgbClr val="000000"/>
                </a:solidFill>
                <a:effectLst/>
                <a:latin typeface="Times New Roman" panose="02020603050405020304" pitchFamily="18" charset="0"/>
                <a:ea typeface="SimSun" panose="02010600030101010101" pitchFamily="2" charset="-122"/>
              </a:rPr>
              <a:t> </a:t>
            </a:r>
            <a:r>
              <a:rPr lang="en-US" sz="2000" i="1" kern="100" dirty="0" err="1">
                <a:solidFill>
                  <a:srgbClr val="000000"/>
                </a:solidFill>
                <a:effectLst/>
                <a:latin typeface="Times New Roman" panose="02020603050405020304" pitchFamily="18" charset="0"/>
                <a:ea typeface="SimSun" panose="02010600030101010101" pitchFamily="2" charset="-122"/>
              </a:rPr>
              <a:t>gợi</a:t>
            </a:r>
            <a:r>
              <a:rPr lang="vi-VN" sz="2000" i="1" kern="100" dirty="0">
                <a:solidFill>
                  <a:srgbClr val="000000"/>
                </a:solidFill>
                <a:effectLst/>
                <a:latin typeface="Times New Roman" panose="02020603050405020304" pitchFamily="18" charset="0"/>
                <a:ea typeface="SimSun" panose="02010600030101010101" pitchFamily="2" charset="-122"/>
              </a:rPr>
              <a:t> ra cho chúng ta về những miền ký ức tươi đẹp của tuổi ấu thơ, về những năm tháng không thể nào quên của quê hương, của con người, của đất nước. </a:t>
            </a:r>
            <a:endParaRPr lang="x-none" sz="2000" i="1" kern="100" dirty="0">
              <a:effectLst/>
              <a:latin typeface="Times New Roman" panose="02020603050405020304" pitchFamily="18" charset="0"/>
              <a:ea typeface="SimSun" panose="02010600030101010101" pitchFamily="2" charset="-122"/>
            </a:endParaRPr>
          </a:p>
          <a:p>
            <a:pPr algn="just"/>
            <a:endParaRPr lang="en-US" sz="2000" kern="100" dirty="0">
              <a:solidFill>
                <a:srgbClr val="000000"/>
              </a:solidFill>
              <a:effectLst/>
              <a:latin typeface="Times New Roman" panose="02020603050405020304" pitchFamily="18" charset="0"/>
              <a:ea typeface="SimSun" panose="02010600030101010101" pitchFamily="2" charset="-122"/>
            </a:endParaRPr>
          </a:p>
        </p:txBody>
      </p:sp>
      <p:pic>
        <p:nvPicPr>
          <p:cNvPr id="1026" name="Picture 2" descr="Hình ảnh Nền Tuổi Thơ, Tuổi Thơ Vector Nền Và Tập Tin Tải về Miễn Phí |  Pngtree">
            <a:extLst>
              <a:ext uri="{FF2B5EF4-FFF2-40B4-BE49-F238E27FC236}">
                <a16:creationId xmlns:a16="http://schemas.microsoft.com/office/drawing/2014/main" id="{CBC15813-260B-1F92-670D-7558BA33F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773" y="1201078"/>
            <a:ext cx="2209800" cy="331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pic>
        <p:nvPicPr>
          <p:cNvPr id="5" name="Picture 4">
            <a:extLst>
              <a:ext uri="{FF2B5EF4-FFF2-40B4-BE49-F238E27FC236}">
                <a16:creationId xmlns:a16="http://schemas.microsoft.com/office/drawing/2014/main" id="{A2099A14-2696-E5B0-7600-49F82DCB0D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0262" l="9524" r="89418">
                        <a14:foregroundMark x1="52381" y1="8240" x2="54497" y2="7116"/>
                        <a14:foregroundMark x1="54497" y1="7116" x2="54497" y2="7116"/>
                        <a14:foregroundMark x1="47090" y1="88764" x2="47090" y2="88764"/>
                        <a14:foregroundMark x1="46032" y1="90262" x2="46032" y2="90262"/>
                        <a14:foregroundMark x1="42328" y1="90262" x2="42328" y2="90262"/>
                        <a14:foregroundMark x1="40212" y1="86517" x2="40212" y2="86517"/>
                        <a14:foregroundMark x1="42857" y1="85019" x2="42857" y2="85019"/>
                        <a14:foregroundMark x1="44974" y1="82397" x2="47090" y2="82397"/>
                        <a14:foregroundMark x1="49206" y1="82772" x2="50794" y2="82397"/>
                        <a14:foregroundMark x1="53968" y1="82772" x2="59788" y2="83895"/>
                        <a14:foregroundMark x1="59788" y1="83895" x2="59788" y2="83895"/>
                        <a14:foregroundMark x1="60847" y1="85019" x2="60847" y2="86891"/>
                        <a14:foregroundMark x1="61376" y1="87266" x2="61376" y2="87266"/>
                        <a14:foregroundMark x1="61376" y1="87266" x2="61376" y2="87266"/>
                      </a14:backgroundRemoval>
                    </a14:imgEffect>
                  </a14:imgLayer>
                </a14:imgProps>
              </a:ext>
            </a:extLst>
          </a:blip>
          <a:stretch>
            <a:fillRect/>
          </a:stretch>
        </p:blipFill>
        <p:spPr>
          <a:xfrm>
            <a:off x="-120169" y="3646067"/>
            <a:ext cx="1113427" cy="1572936"/>
          </a:xfrm>
          <a:prstGeom prst="rect">
            <a:avLst/>
          </a:prstGeom>
        </p:spPr>
      </p:pic>
      <p:sp>
        <p:nvSpPr>
          <p:cNvPr id="6" name="TextBox 5">
            <a:extLst>
              <a:ext uri="{FF2B5EF4-FFF2-40B4-BE49-F238E27FC236}">
                <a16:creationId xmlns:a16="http://schemas.microsoft.com/office/drawing/2014/main" id="{1CF2E83A-A14A-D8C3-26C4-D1063B36A20A}"/>
              </a:ext>
            </a:extLst>
          </p:cNvPr>
          <p:cNvSpPr txBox="1"/>
          <p:nvPr/>
        </p:nvSpPr>
        <p:spPr>
          <a:xfrm>
            <a:off x="3329904" y="193044"/>
            <a:ext cx="4012560" cy="553998"/>
          </a:xfrm>
          <a:prstGeom prst="rect">
            <a:avLst/>
          </a:prstGeom>
          <a:noFill/>
        </p:spPr>
        <p:txBody>
          <a:bodyPr wrap="square">
            <a:spAutoFit/>
          </a:bodyPr>
          <a:lstStyle/>
          <a:p>
            <a:pPr defTabSz="685800">
              <a:buClrTx/>
              <a:defRPr/>
            </a:pPr>
            <a:r>
              <a:rPr lang="en-US" sz="3000" b="1" kern="1200" dirty="0">
                <a:solidFill>
                  <a:srgbClr val="444444"/>
                </a:solidFill>
                <a:latin typeface="Times New Roman" panose="02020603050405020304" pitchFamily="18" charset="0"/>
                <a:ea typeface="+mn-ea"/>
                <a:cs typeface="Times New Roman" panose="02020603050405020304" pitchFamily="18" charset="0"/>
              </a:rPr>
              <a:t>b</a:t>
            </a:r>
            <a:r>
              <a:rPr lang="vi-VN" sz="3000" b="1" kern="1200" dirty="0">
                <a:solidFill>
                  <a:srgbClr val="444444"/>
                </a:solidFill>
                <a:latin typeface="Times New Roman" panose="02020603050405020304" pitchFamily="18" charset="0"/>
                <a:ea typeface="+mn-ea"/>
                <a:cs typeface="Times New Roman" panose="02020603050405020304" pitchFamily="18" charset="0"/>
              </a:rPr>
              <a:t>. Đặc điểm </a:t>
            </a:r>
            <a:r>
              <a:rPr lang="en-US" sz="3000" b="1" kern="1200" dirty="0" err="1">
                <a:solidFill>
                  <a:srgbClr val="444444"/>
                </a:solidFill>
                <a:latin typeface="Times New Roman" panose="02020603050405020304" pitchFamily="18" charset="0"/>
                <a:ea typeface="+mn-ea"/>
                <a:cs typeface="Times New Roman" panose="02020603050405020304" pitchFamily="18" charset="0"/>
              </a:rPr>
              <a:t>về</a:t>
            </a:r>
            <a:r>
              <a:rPr lang="en-US" sz="3000" b="1" kern="1200" dirty="0">
                <a:solidFill>
                  <a:srgbClr val="444444"/>
                </a:solidFill>
                <a:latin typeface="Times New Roman" panose="02020603050405020304" pitchFamily="18" charset="0"/>
                <a:ea typeface="+mn-ea"/>
                <a:cs typeface="Times New Roman" panose="02020603050405020304" pitchFamily="18" charset="0"/>
              </a:rPr>
              <a:t> </a:t>
            </a:r>
            <a:r>
              <a:rPr lang="en-US" sz="3000" b="1" kern="1200" dirty="0" err="1">
                <a:solidFill>
                  <a:srgbClr val="444444"/>
                </a:solidFill>
                <a:latin typeface="Times New Roman" panose="02020603050405020304" pitchFamily="18" charset="0"/>
                <a:ea typeface="+mn-ea"/>
                <a:cs typeface="Times New Roman" panose="02020603050405020304" pitchFamily="18" charset="0"/>
              </a:rPr>
              <a:t>số</a:t>
            </a:r>
            <a:r>
              <a:rPr lang="en-US" sz="3000" b="1" kern="1200" dirty="0">
                <a:solidFill>
                  <a:srgbClr val="444444"/>
                </a:solidFill>
                <a:latin typeface="Times New Roman" panose="02020603050405020304" pitchFamily="18" charset="0"/>
                <a:ea typeface="+mn-ea"/>
                <a:cs typeface="Times New Roman" panose="02020603050405020304" pitchFamily="18" charset="0"/>
              </a:rPr>
              <a:t> </a:t>
            </a:r>
            <a:r>
              <a:rPr lang="en-US" sz="3000" b="1" kern="1200" dirty="0" err="1">
                <a:solidFill>
                  <a:srgbClr val="444444"/>
                </a:solidFill>
                <a:latin typeface="Times New Roman" panose="02020603050405020304" pitchFamily="18" charset="0"/>
                <a:ea typeface="+mn-ea"/>
                <a:cs typeface="Times New Roman" panose="02020603050405020304" pitchFamily="18" charset="0"/>
              </a:rPr>
              <a:t>tiếng</a:t>
            </a:r>
            <a:r>
              <a:rPr lang="en-US" sz="3000" b="1" kern="1200" dirty="0">
                <a:solidFill>
                  <a:srgbClr val="444444"/>
                </a:solidFill>
                <a:latin typeface="Times New Roman" panose="02020603050405020304" pitchFamily="18" charset="0"/>
                <a:ea typeface="+mn-ea"/>
                <a:cs typeface="Times New Roman" panose="02020603050405020304" pitchFamily="18" charset="0"/>
              </a:rPr>
              <a:t> </a:t>
            </a:r>
            <a:endParaRPr lang="vi-VN" sz="3000" b="1" kern="1200" dirty="0">
              <a:solidFill>
                <a:srgbClr val="444444"/>
              </a:solidFill>
              <a:latin typeface="Times New Roman" panose="02020603050405020304" pitchFamily="18" charset="0"/>
              <a:ea typeface="+mn-ea"/>
              <a:cs typeface="Times New Roman" panose="02020603050405020304" pitchFamily="18" charset="0"/>
            </a:endParaRPr>
          </a:p>
        </p:txBody>
      </p:sp>
      <p:graphicFrame>
        <p:nvGraphicFramePr>
          <p:cNvPr id="8" name="Table 7">
            <a:extLst>
              <a:ext uri="{FF2B5EF4-FFF2-40B4-BE49-F238E27FC236}">
                <a16:creationId xmlns:a16="http://schemas.microsoft.com/office/drawing/2014/main" id="{561C55C0-C5E0-D0C5-3BA8-6169AF6A690B}"/>
              </a:ext>
            </a:extLst>
          </p:cNvPr>
          <p:cNvGraphicFramePr>
            <a:graphicFrameLocks noGrp="1"/>
          </p:cNvGraphicFramePr>
          <p:nvPr/>
        </p:nvGraphicFramePr>
        <p:xfrm>
          <a:off x="1157681" y="917002"/>
          <a:ext cx="6958669" cy="3687734"/>
        </p:xfrm>
        <a:graphic>
          <a:graphicData uri="http://schemas.openxmlformats.org/drawingml/2006/table">
            <a:tbl>
              <a:tblPr firstRow="1" firstCol="1" bandRow="1"/>
              <a:tblGrid>
                <a:gridCol w="1874293">
                  <a:extLst>
                    <a:ext uri="{9D8B030D-6E8A-4147-A177-3AD203B41FA5}">
                      <a16:colId xmlns:a16="http://schemas.microsoft.com/office/drawing/2014/main" val="4054455210"/>
                    </a:ext>
                  </a:extLst>
                </a:gridCol>
                <a:gridCol w="2795733">
                  <a:extLst>
                    <a:ext uri="{9D8B030D-6E8A-4147-A177-3AD203B41FA5}">
                      <a16:colId xmlns:a16="http://schemas.microsoft.com/office/drawing/2014/main" val="3662261451"/>
                    </a:ext>
                  </a:extLst>
                </a:gridCol>
                <a:gridCol w="2288643">
                  <a:extLst>
                    <a:ext uri="{9D8B030D-6E8A-4147-A177-3AD203B41FA5}">
                      <a16:colId xmlns:a16="http://schemas.microsoft.com/office/drawing/2014/main" val="2745518166"/>
                    </a:ext>
                  </a:extLst>
                </a:gridCol>
              </a:tblGrid>
              <a:tr h="643221">
                <a:tc>
                  <a:txBody>
                    <a:bodyPr/>
                    <a:lstStyle/>
                    <a:p>
                      <a:pPr>
                        <a:lnSpc>
                          <a:spcPct val="150000"/>
                        </a:lnSpc>
                      </a:pP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5881287"/>
                  </a:ext>
                </a:extLst>
              </a:tr>
              <a:tr h="1440775">
                <a:tc>
                  <a:txBody>
                    <a:bodyPr/>
                    <a:lstStyle/>
                    <a:p>
                      <a:pPr>
                        <a:lnSpc>
                          <a:spcPct val="100000"/>
                        </a:lnSpc>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5573733"/>
                  </a:ext>
                </a:extLst>
              </a:tr>
              <a:tr h="960517">
                <a:tc>
                  <a:txBody>
                    <a:bodyPr/>
                    <a:lstStyle/>
                    <a:p>
                      <a:pPr>
                        <a:lnSpc>
                          <a:spcPct val="100000"/>
                        </a:lnSpc>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813126"/>
                  </a:ext>
                </a:extLst>
              </a:tr>
              <a:tr h="643221">
                <a:tc>
                  <a:txBody>
                    <a:bodyPr/>
                    <a:lstStyle/>
                    <a:p>
                      <a:pPr>
                        <a:lnSpc>
                          <a:spcPct val="100000"/>
                        </a:lnSpc>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5758899"/>
                  </a:ext>
                </a:extLst>
              </a:tr>
            </a:tbl>
          </a:graphicData>
        </a:graphic>
      </p:graphicFrame>
    </p:spTree>
    <p:extLst>
      <p:ext uri="{BB962C8B-B14F-4D97-AF65-F5344CB8AC3E}">
        <p14:creationId xmlns:p14="http://schemas.microsoft.com/office/powerpoint/2010/main" val="4775333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graphicFrame>
        <p:nvGraphicFramePr>
          <p:cNvPr id="2" name="Table 1">
            <a:extLst>
              <a:ext uri="{FF2B5EF4-FFF2-40B4-BE49-F238E27FC236}">
                <a16:creationId xmlns:a16="http://schemas.microsoft.com/office/drawing/2014/main" id="{8E37435A-4D80-DC3B-9E3C-495DAB7C292F}"/>
              </a:ext>
            </a:extLst>
          </p:cNvPr>
          <p:cNvGraphicFramePr>
            <a:graphicFrameLocks noGrp="1"/>
          </p:cNvGraphicFramePr>
          <p:nvPr>
            <p:extLst>
              <p:ext uri="{D42A27DB-BD31-4B8C-83A1-F6EECF244321}">
                <p14:modId xmlns:p14="http://schemas.microsoft.com/office/powerpoint/2010/main" val="1957670140"/>
              </p:ext>
            </p:extLst>
          </p:nvPr>
        </p:nvGraphicFramePr>
        <p:xfrm>
          <a:off x="0" y="0"/>
          <a:ext cx="8915400" cy="4990677"/>
        </p:xfrm>
        <a:graphic>
          <a:graphicData uri="http://schemas.openxmlformats.org/drawingml/2006/table">
            <a:tbl>
              <a:tblPr firstRow="1" firstCol="1" bandRow="1"/>
              <a:tblGrid>
                <a:gridCol w="1574432">
                  <a:extLst>
                    <a:ext uri="{9D8B030D-6E8A-4147-A177-3AD203B41FA5}">
                      <a16:colId xmlns:a16="http://schemas.microsoft.com/office/drawing/2014/main" val="1071267690"/>
                    </a:ext>
                  </a:extLst>
                </a:gridCol>
                <a:gridCol w="3072305">
                  <a:extLst>
                    <a:ext uri="{9D8B030D-6E8A-4147-A177-3AD203B41FA5}">
                      <a16:colId xmlns:a16="http://schemas.microsoft.com/office/drawing/2014/main" val="351655146"/>
                    </a:ext>
                  </a:extLst>
                </a:gridCol>
                <a:gridCol w="4268663">
                  <a:extLst>
                    <a:ext uri="{9D8B030D-6E8A-4147-A177-3AD203B41FA5}">
                      <a16:colId xmlns:a16="http://schemas.microsoft.com/office/drawing/2014/main" val="1389232897"/>
                    </a:ext>
                  </a:extLst>
                </a:gridCol>
              </a:tblGrid>
              <a:tr h="506189">
                <a:tc>
                  <a:txBody>
                    <a:bodyPr/>
                    <a:lstStyle/>
                    <a:p>
                      <a:pPr>
                        <a:lnSpc>
                          <a:spcPct val="100000"/>
                        </a:lnSpc>
                      </a:pP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pP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pP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46684885"/>
                  </a:ext>
                </a:extLst>
              </a:tr>
              <a:tr h="1644530">
                <a:tc>
                  <a:txBody>
                    <a:bodyPr/>
                    <a:lstStyle/>
                    <a:p>
                      <a:pPr>
                        <a:lnSpc>
                          <a:spcPct val="100000"/>
                        </a:lnSpc>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0000"/>
                        </a:lnSpc>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just">
                        <a:lnSpc>
                          <a:spcPct val="100000"/>
                        </a:lnSpc>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872220347"/>
                  </a:ext>
                </a:extLst>
              </a:tr>
              <a:tr h="1195428">
                <a:tc>
                  <a:txBody>
                    <a:bodyPr/>
                    <a:lstStyle/>
                    <a:p>
                      <a:pPr>
                        <a:lnSpc>
                          <a:spcPct val="100000"/>
                        </a:lnSpc>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0000"/>
                        </a:lnSpc>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0000"/>
                        </a:lnSpc>
                      </a:pP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469069819"/>
                  </a:ext>
                </a:extLst>
              </a:tr>
              <a:tr h="1644530">
                <a:tc>
                  <a:txBody>
                    <a:bodyPr/>
                    <a:lstStyle/>
                    <a:p>
                      <a:pPr>
                        <a:lnSpc>
                          <a:spcPct val="100000"/>
                        </a:lnSpc>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0000"/>
                        </a:lnSpc>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0000"/>
                        </a:lnSpc>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848371897"/>
                  </a:ext>
                </a:extLst>
              </a:tr>
            </a:tbl>
          </a:graphicData>
        </a:graphic>
      </p:graphicFrame>
      <p:sp>
        <p:nvSpPr>
          <p:cNvPr id="6" name="TextBox 5">
            <a:extLst>
              <a:ext uri="{FF2B5EF4-FFF2-40B4-BE49-F238E27FC236}">
                <a16:creationId xmlns:a16="http://schemas.microsoft.com/office/drawing/2014/main" id="{43AC9F6A-5832-939C-2B76-719B75D5015D}"/>
              </a:ext>
            </a:extLst>
          </p:cNvPr>
          <p:cNvSpPr txBox="1"/>
          <p:nvPr/>
        </p:nvSpPr>
        <p:spPr>
          <a:xfrm>
            <a:off x="1868649" y="808080"/>
            <a:ext cx="238238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4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dòng</a:t>
            </a:r>
            <a:endParaRPr lang="en-US" sz="2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3A3EA0A-19F5-EA82-4EA0-7053F613C1DC}"/>
              </a:ext>
            </a:extLst>
          </p:cNvPr>
          <p:cNvSpPr txBox="1"/>
          <p:nvPr/>
        </p:nvSpPr>
        <p:spPr>
          <a:xfrm>
            <a:off x="56626" y="658039"/>
            <a:ext cx="1396766" cy="1200329"/>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dòng</a:t>
            </a:r>
            <a:endParaRPr lang="en-US"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FD83A03-E565-2C5D-84CB-96D7E4996556}"/>
              </a:ext>
            </a:extLst>
          </p:cNvPr>
          <p:cNvSpPr txBox="1"/>
          <p:nvPr/>
        </p:nvSpPr>
        <p:spPr>
          <a:xfrm>
            <a:off x="4695739" y="473373"/>
            <a:ext cx="4163036" cy="1569660"/>
          </a:xfrm>
          <a:prstGeom prst="rect">
            <a:avLst/>
          </a:prstGeom>
          <a:noFill/>
        </p:spPr>
        <p:txBody>
          <a:bodyPr wrap="square" rtlCol="0">
            <a:spAutoFit/>
          </a:bodyPr>
          <a:lstStyle/>
          <a:p>
            <a:pPr algn="just"/>
            <a:r>
              <a:rPr lang="vi-VN" sz="2400" b="1" dirty="0">
                <a:latin typeface="Times New Roman" panose="02020603050405020304" pitchFamily="18" charset="0"/>
                <a:cs typeface="Times New Roman" panose="02020603050405020304" pitchFamily="18" charset="0"/>
              </a:rPr>
              <a:t>Gợi ra sự dứt khoát, sắc nét, góp phần tạc vào kí ức độc giả hình tượng người lính đã hi sinh ở độ tuổi rất trẻ</a:t>
            </a:r>
            <a:endParaRPr lang="en-US" sz="2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BF760CE-415E-FCFA-C9D3-E2B38966B4C9}"/>
              </a:ext>
            </a:extLst>
          </p:cNvPr>
          <p:cNvSpPr txBox="1"/>
          <p:nvPr/>
        </p:nvSpPr>
        <p:spPr>
          <a:xfrm>
            <a:off x="56625" y="2301948"/>
            <a:ext cx="1528894" cy="830997"/>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vần</a:t>
            </a:r>
            <a:endParaRPr lang="en-US" sz="2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C1857B9-E98E-0B6E-ECA9-290942128C38}"/>
              </a:ext>
            </a:extLst>
          </p:cNvPr>
          <p:cNvSpPr txBox="1"/>
          <p:nvPr/>
        </p:nvSpPr>
        <p:spPr>
          <a:xfrm>
            <a:off x="1764834" y="2117283"/>
            <a:ext cx="2807166" cy="1200329"/>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lửa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nữa</a:t>
            </a:r>
            <a:r>
              <a:rPr lang="en-US" sz="2400" b="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C0C6EF5F-F198-8500-D292-D84F027B146F}"/>
              </a:ext>
            </a:extLst>
          </p:cNvPr>
          <p:cNvSpPr txBox="1"/>
          <p:nvPr/>
        </p:nvSpPr>
        <p:spPr>
          <a:xfrm>
            <a:off x="56626" y="3775414"/>
            <a:ext cx="1528894" cy="461665"/>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Ngắt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nhịp</a:t>
            </a:r>
            <a:endParaRPr lang="en-US" sz="2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01DD58D-BD48-78CE-6CDC-BD0B04E16F37}"/>
              </a:ext>
            </a:extLst>
          </p:cNvPr>
          <p:cNvSpPr txBox="1"/>
          <p:nvPr/>
        </p:nvSpPr>
        <p:spPr>
          <a:xfrm>
            <a:off x="1868649" y="3391860"/>
            <a:ext cx="2258735" cy="1200329"/>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nhịp</a:t>
            </a:r>
            <a:r>
              <a:rPr lang="en-US" sz="2400" b="1" dirty="0">
                <a:latin typeface="Times New Roman" panose="02020603050405020304" pitchFamily="18" charset="0"/>
                <a:cs typeface="Times New Roman" panose="02020603050405020304" pitchFamily="18" charset="0"/>
              </a:rPr>
              <a:t> 2/2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1/3</a:t>
            </a:r>
          </a:p>
        </p:txBody>
      </p:sp>
      <p:sp>
        <p:nvSpPr>
          <p:cNvPr id="14" name="TextBox 13">
            <a:extLst>
              <a:ext uri="{FF2B5EF4-FFF2-40B4-BE49-F238E27FC236}">
                <a16:creationId xmlns:a16="http://schemas.microsoft.com/office/drawing/2014/main" id="{25FC5F07-49DA-660A-6027-B03ABEAF0FC7}"/>
              </a:ext>
            </a:extLst>
          </p:cNvPr>
          <p:cNvSpPr txBox="1"/>
          <p:nvPr/>
        </p:nvSpPr>
        <p:spPr>
          <a:xfrm>
            <a:off x="4695739" y="3371457"/>
            <a:ext cx="4163036" cy="830997"/>
          </a:xfrm>
          <a:prstGeom prst="rect">
            <a:avLst/>
          </a:prstGeom>
          <a:noFill/>
        </p:spPr>
        <p:txBody>
          <a:bodyPr wrap="square" rtlCol="0">
            <a:spAutoFit/>
          </a:bodyPr>
          <a:lstStyle/>
          <a:p>
            <a:pPr algn="just"/>
            <a:r>
              <a:rPr lang="vi-VN" sz="2400" b="1" dirty="0">
                <a:latin typeface="Times New Roman" panose="02020603050405020304" pitchFamily="18" charset="0"/>
                <a:cs typeface="Times New Roman" panose="02020603050405020304" pitchFamily="18" charset="0"/>
              </a:rPr>
              <a:t>- Nhịp 2/2 gợi giọng điệu đồng dao</a:t>
            </a:r>
          </a:p>
        </p:txBody>
      </p:sp>
      <p:sp>
        <p:nvSpPr>
          <p:cNvPr id="15" name="TextBox 14">
            <a:extLst>
              <a:ext uri="{FF2B5EF4-FFF2-40B4-BE49-F238E27FC236}">
                <a16:creationId xmlns:a16="http://schemas.microsoft.com/office/drawing/2014/main" id="{5C23A499-799B-0B84-531A-C53CA9FAF57F}"/>
              </a:ext>
            </a:extLst>
          </p:cNvPr>
          <p:cNvSpPr txBox="1"/>
          <p:nvPr/>
        </p:nvSpPr>
        <p:spPr>
          <a:xfrm>
            <a:off x="4695739" y="4059060"/>
            <a:ext cx="4163036" cy="830997"/>
          </a:xfrm>
          <a:prstGeom prst="rect">
            <a:avLst/>
          </a:prstGeom>
          <a:noFill/>
        </p:spPr>
        <p:txBody>
          <a:bodyPr wrap="square" rtlCol="0">
            <a:spAutoFit/>
          </a:bodyPr>
          <a:lstStyle/>
          <a:p>
            <a:pPr algn="just"/>
            <a:r>
              <a:rPr lang="vi-VN" sz="2400" b="1" dirty="0">
                <a:latin typeface="Times New Roman" panose="02020603050405020304" pitchFamily="18" charset="0"/>
                <a:cs typeface="Times New Roman" panose="02020603050405020304" pitchFamily="18" charset="0"/>
              </a:rPr>
              <a:t>- Nhịp 1/3 gợi sự mất mát, cảm xúc tiếc thương, bùi ngùi</a:t>
            </a:r>
          </a:p>
        </p:txBody>
      </p:sp>
      <p:sp>
        <p:nvSpPr>
          <p:cNvPr id="5" name="TextBox 4">
            <a:extLst>
              <a:ext uri="{FF2B5EF4-FFF2-40B4-BE49-F238E27FC236}">
                <a16:creationId xmlns:a16="http://schemas.microsoft.com/office/drawing/2014/main" id="{A36EBF5A-1A45-AB26-A284-20397088B189}"/>
              </a:ext>
            </a:extLst>
          </p:cNvPr>
          <p:cNvSpPr txBox="1"/>
          <p:nvPr/>
        </p:nvSpPr>
        <p:spPr>
          <a:xfrm>
            <a:off x="4679076" y="2130471"/>
            <a:ext cx="4163036" cy="1200329"/>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nhạc</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điệu</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du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dương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lắng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hơn</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575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2" grpId="0"/>
      <p:bldP spid="13" grpId="0"/>
      <p:bldP spid="14" grpId="0"/>
      <p:bldP spid="15"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graphicFrame>
        <p:nvGraphicFramePr>
          <p:cNvPr id="2" name="Table 1">
            <a:extLst>
              <a:ext uri="{FF2B5EF4-FFF2-40B4-BE49-F238E27FC236}">
                <a16:creationId xmlns:a16="http://schemas.microsoft.com/office/drawing/2014/main" id="{8E37435A-4D80-DC3B-9E3C-495DAB7C292F}"/>
              </a:ext>
            </a:extLst>
          </p:cNvPr>
          <p:cNvGraphicFramePr>
            <a:graphicFrameLocks noGrp="1"/>
          </p:cNvGraphicFramePr>
          <p:nvPr>
            <p:extLst>
              <p:ext uri="{D42A27DB-BD31-4B8C-83A1-F6EECF244321}">
                <p14:modId xmlns:p14="http://schemas.microsoft.com/office/powerpoint/2010/main" val="2867973497"/>
              </p:ext>
            </p:extLst>
          </p:nvPr>
        </p:nvGraphicFramePr>
        <p:xfrm>
          <a:off x="153098" y="55302"/>
          <a:ext cx="8919595" cy="5032469"/>
        </p:xfrm>
        <a:graphic>
          <a:graphicData uri="http://schemas.openxmlformats.org/drawingml/2006/table">
            <a:tbl>
              <a:tblPr firstRow="1" firstCol="1" bandRow="1"/>
              <a:tblGrid>
                <a:gridCol w="1578627">
                  <a:extLst>
                    <a:ext uri="{9D8B030D-6E8A-4147-A177-3AD203B41FA5}">
                      <a16:colId xmlns:a16="http://schemas.microsoft.com/office/drawing/2014/main" val="1071267690"/>
                    </a:ext>
                  </a:extLst>
                </a:gridCol>
                <a:gridCol w="3072305">
                  <a:extLst>
                    <a:ext uri="{9D8B030D-6E8A-4147-A177-3AD203B41FA5}">
                      <a16:colId xmlns:a16="http://schemas.microsoft.com/office/drawing/2014/main" val="351655146"/>
                    </a:ext>
                  </a:extLst>
                </a:gridCol>
                <a:gridCol w="4268663">
                  <a:extLst>
                    <a:ext uri="{9D8B030D-6E8A-4147-A177-3AD203B41FA5}">
                      <a16:colId xmlns:a16="http://schemas.microsoft.com/office/drawing/2014/main" val="1389232897"/>
                    </a:ext>
                  </a:extLst>
                </a:gridCol>
              </a:tblGrid>
              <a:tr h="506189">
                <a:tc>
                  <a:txBody>
                    <a:bodyPr/>
                    <a:lstStyle/>
                    <a:p>
                      <a:pPr>
                        <a:lnSpc>
                          <a:spcPct val="100000"/>
                        </a:lnSpc>
                      </a:pP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00000"/>
                        </a:lnSpc>
                      </a:pP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00000"/>
                        </a:lnSpc>
                      </a:pP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46684885"/>
                  </a:ext>
                </a:extLst>
              </a:tr>
              <a:tr h="1645920">
                <a:tc>
                  <a:txBody>
                    <a:bodyPr/>
                    <a:lstStyle/>
                    <a:p>
                      <a:pPr>
                        <a:lnSpc>
                          <a:spcPct val="100000"/>
                        </a:lnSpc>
                      </a:pP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0000"/>
                        </a:lnSpc>
                      </a:pP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0000"/>
                        </a:lnSpc>
                      </a:pP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dứt</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khoát</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tạc</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lính</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hi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872220347"/>
                  </a:ext>
                </a:extLst>
              </a:tr>
              <a:tr h="1234440">
                <a:tc>
                  <a:txBody>
                    <a:bodyPr/>
                    <a:lstStyle/>
                    <a:p>
                      <a:pPr>
                        <a:lnSpc>
                          <a:spcPct val="100000"/>
                        </a:lnSpc>
                      </a:pPr>
                      <a:r>
                        <a:rPr lang="en-US" sz="2700" i="1">
                          <a:effectLst/>
                          <a:latin typeface="Times New Roman" panose="02020603050405020304" pitchFamily="18" charset="0"/>
                          <a:ea typeface="Times New Roman" panose="02020603050405020304" pitchFamily="18" charset="0"/>
                          <a:cs typeface="Times New Roman" panose="02020603050405020304" pitchFamily="18" charset="0"/>
                        </a:rPr>
                        <a:t>Cách gieo vần</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0000"/>
                        </a:lnSpc>
                      </a:pP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lính</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bình-mình</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xanh-lành</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0000"/>
                        </a:lnSpc>
                      </a:pP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thơdu</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hơn</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469069819"/>
                  </a:ext>
                </a:extLst>
              </a:tr>
              <a:tr h="1645920">
                <a:tc>
                  <a:txBody>
                    <a:bodyPr/>
                    <a:lstStyle/>
                    <a:p>
                      <a:pPr>
                        <a:lnSpc>
                          <a:spcPct val="100000"/>
                        </a:lnSpc>
                      </a:pPr>
                      <a:r>
                        <a:rPr lang="en-US" sz="2700" i="1">
                          <a:effectLst/>
                          <a:latin typeface="Times New Roman" panose="02020603050405020304" pitchFamily="18" charset="0"/>
                          <a:ea typeface="Times New Roman" panose="02020603050405020304" pitchFamily="18" charset="0"/>
                          <a:cs typeface="Times New Roman" panose="02020603050405020304" pitchFamily="18" charset="0"/>
                        </a:rPr>
                        <a:t>Ngắt nhịp</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0000"/>
                        </a:lnSpc>
                      </a:pP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2//2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1/3</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00000"/>
                        </a:lnSpc>
                      </a:pP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2/2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1/3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mát</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bùi</a:t>
                      </a:r>
                      <a:r>
                        <a:rPr lang="en-US" sz="27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i="1" dirty="0" err="1">
                          <a:effectLst/>
                          <a:latin typeface="Times New Roman" panose="02020603050405020304" pitchFamily="18" charset="0"/>
                          <a:ea typeface="Times New Roman" panose="02020603050405020304" pitchFamily="18" charset="0"/>
                          <a:cs typeface="Times New Roman" panose="02020603050405020304" pitchFamily="18" charset="0"/>
                        </a:rPr>
                        <a:t>ngùi</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00" marR="27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848371897"/>
                  </a:ext>
                </a:extLst>
              </a:tr>
            </a:tbl>
          </a:graphicData>
        </a:graphic>
      </p:graphicFrame>
    </p:spTree>
    <p:extLst>
      <p:ext uri="{BB962C8B-B14F-4D97-AF65-F5344CB8AC3E}">
        <p14:creationId xmlns:p14="http://schemas.microsoft.com/office/powerpoint/2010/main" val="3362237739"/>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pic>
        <p:nvPicPr>
          <p:cNvPr id="5" name="Picture 4">
            <a:extLst>
              <a:ext uri="{FF2B5EF4-FFF2-40B4-BE49-F238E27FC236}">
                <a16:creationId xmlns:a16="http://schemas.microsoft.com/office/drawing/2014/main" id="{A2099A14-2696-E5B0-7600-49F82DCB0D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0262" l="9524" r="89418">
                        <a14:foregroundMark x1="52381" y1="8240" x2="54497" y2="7116"/>
                        <a14:foregroundMark x1="54497" y1="7116" x2="54497" y2="7116"/>
                        <a14:foregroundMark x1="47090" y1="88764" x2="47090" y2="88764"/>
                        <a14:foregroundMark x1="46032" y1="90262" x2="46032" y2="90262"/>
                        <a14:foregroundMark x1="42328" y1="90262" x2="42328" y2="90262"/>
                        <a14:foregroundMark x1="40212" y1="86517" x2="40212" y2="86517"/>
                        <a14:foregroundMark x1="42857" y1="85019" x2="42857" y2="85019"/>
                        <a14:foregroundMark x1="44974" y1="82397" x2="47090" y2="82397"/>
                        <a14:foregroundMark x1="49206" y1="82772" x2="50794" y2="82397"/>
                        <a14:foregroundMark x1="53968" y1="82772" x2="59788" y2="83895"/>
                        <a14:foregroundMark x1="59788" y1="83895" x2="59788" y2="83895"/>
                        <a14:foregroundMark x1="60847" y1="85019" x2="60847" y2="86891"/>
                        <a14:foregroundMark x1="61376" y1="87266" x2="61376" y2="87266"/>
                        <a14:foregroundMark x1="61376" y1="87266" x2="61376" y2="87266"/>
                      </a14:backgroundRemoval>
                    </a14:imgEffect>
                  </a14:imgLayer>
                </a14:imgProps>
              </a:ext>
            </a:extLst>
          </a:blip>
          <a:stretch>
            <a:fillRect/>
          </a:stretch>
        </p:blipFill>
        <p:spPr>
          <a:xfrm>
            <a:off x="-120169" y="3646067"/>
            <a:ext cx="1113427" cy="1572936"/>
          </a:xfrm>
          <a:prstGeom prst="rect">
            <a:avLst/>
          </a:prstGeom>
        </p:spPr>
      </p:pic>
      <p:sp>
        <p:nvSpPr>
          <p:cNvPr id="6" name="TextBox 5">
            <a:extLst>
              <a:ext uri="{FF2B5EF4-FFF2-40B4-BE49-F238E27FC236}">
                <a16:creationId xmlns:a16="http://schemas.microsoft.com/office/drawing/2014/main" id="{3141893B-E833-4394-E91F-F8E8D23A2B4A}"/>
              </a:ext>
            </a:extLst>
          </p:cNvPr>
          <p:cNvSpPr txBox="1"/>
          <p:nvPr/>
        </p:nvSpPr>
        <p:spPr>
          <a:xfrm>
            <a:off x="2890287" y="0"/>
            <a:ext cx="2281526" cy="702180"/>
          </a:xfrm>
          <a:prstGeom prst="rect">
            <a:avLst/>
          </a:prstGeom>
          <a:noFill/>
        </p:spPr>
        <p:txBody>
          <a:bodyPr wrap="square">
            <a:spAutoFit/>
          </a:bodyPr>
          <a:lstStyle/>
          <a:p>
            <a:pPr algn="just" defTabSz="685800">
              <a:lnSpc>
                <a:spcPct val="150000"/>
              </a:lnSpc>
              <a:buClrTx/>
              <a:defRPr/>
            </a:pPr>
            <a:r>
              <a:rPr lang="en-US" sz="3000" b="1" kern="1200" dirty="0">
                <a:latin typeface="Times New Roman" panose="02020603050405020304" pitchFamily="18" charset="0"/>
                <a:ea typeface="Times New Roman" panose="02020603050405020304" pitchFamily="18" charset="0"/>
                <a:cs typeface="Times New Roman" panose="02020603050405020304" pitchFamily="18" charset="0"/>
              </a:rPr>
              <a:t>2</a:t>
            </a:r>
            <a:r>
              <a:rPr lang="vi-VN" sz="3000" b="1"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b="1" kern="1200" dirty="0">
                <a:latin typeface="Times New Roman" panose="02020603050405020304" pitchFamily="18" charset="0"/>
                <a:ea typeface="Times New Roman" panose="02020603050405020304" pitchFamily="18" charset="0"/>
                <a:cs typeface="Times New Roman" panose="02020603050405020304" pitchFamily="18" charset="0"/>
              </a:rPr>
              <a:t> dung</a:t>
            </a:r>
            <a:endParaRPr lang="en-US" sz="3000" kern="12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54BFA89-10F1-DB72-9A80-9135930D1C71}"/>
              </a:ext>
            </a:extLst>
          </p:cNvPr>
          <p:cNvPicPr>
            <a:picLocks noChangeAspect="1"/>
          </p:cNvPicPr>
          <p:nvPr/>
        </p:nvPicPr>
        <p:blipFill>
          <a:blip r:embed="rId7"/>
          <a:stretch>
            <a:fillRect/>
          </a:stretch>
        </p:blipFill>
        <p:spPr>
          <a:xfrm>
            <a:off x="675724" y="1244390"/>
            <a:ext cx="2214563" cy="1572936"/>
          </a:xfrm>
          <a:prstGeom prst="rect">
            <a:avLst/>
          </a:prstGeom>
        </p:spPr>
      </p:pic>
      <p:sp>
        <p:nvSpPr>
          <p:cNvPr id="7" name="TextBox 6">
            <a:extLst>
              <a:ext uri="{FF2B5EF4-FFF2-40B4-BE49-F238E27FC236}">
                <a16:creationId xmlns:a16="http://schemas.microsoft.com/office/drawing/2014/main" id="{3EA041BB-6BA0-3506-A6F4-5D8E2CC3A073}"/>
              </a:ext>
            </a:extLst>
          </p:cNvPr>
          <p:cNvSpPr txBox="1"/>
          <p:nvPr/>
        </p:nvSpPr>
        <p:spPr>
          <a:xfrm>
            <a:off x="242372" y="2897887"/>
            <a:ext cx="4184394" cy="923330"/>
          </a:xfrm>
          <a:prstGeom prst="rect">
            <a:avLst/>
          </a:prstGeom>
          <a:noFill/>
        </p:spPr>
        <p:txBody>
          <a:bodyPr wrap="square" rtlCol="0">
            <a:spAutoFit/>
          </a:bodyPr>
          <a:lstStyle/>
          <a:p>
            <a:pPr defTabSz="685800">
              <a:buClrTx/>
              <a:defRPr/>
            </a:pPr>
            <a:r>
              <a:rPr lang="en-US" sz="2700" b="1" kern="1200" dirty="0" err="1">
                <a:solidFill>
                  <a:prstClr val="black"/>
                </a:solidFill>
                <a:latin typeface="Times New Roman" panose="02020603050405020304" pitchFamily="18" charset="0"/>
                <a:ea typeface="+mn-ea"/>
                <a:cs typeface="Times New Roman" panose="02020603050405020304" pitchFamily="18" charset="0"/>
              </a:rPr>
              <a:t>Bài</a:t>
            </a:r>
            <a:r>
              <a:rPr lang="en-US" sz="2700" b="1" kern="1200" dirty="0">
                <a:solidFill>
                  <a:prstClr val="black"/>
                </a:solidFill>
                <a:latin typeface="Times New Roman" panose="02020603050405020304" pitchFamily="18" charset="0"/>
                <a:ea typeface="+mn-ea"/>
                <a:cs typeface="Times New Roman" panose="02020603050405020304" pitchFamily="18" charset="0"/>
              </a:rPr>
              <a:t> </a:t>
            </a:r>
            <a:r>
              <a:rPr lang="en-US" sz="2700" b="1" kern="1200" dirty="0" err="1">
                <a:solidFill>
                  <a:prstClr val="black"/>
                </a:solidFill>
                <a:latin typeface="Times New Roman" panose="02020603050405020304" pitchFamily="18" charset="0"/>
                <a:ea typeface="+mn-ea"/>
                <a:cs typeface="Times New Roman" panose="02020603050405020304" pitchFamily="18" charset="0"/>
              </a:rPr>
              <a:t>thơ</a:t>
            </a:r>
            <a:r>
              <a:rPr lang="en-US" sz="2700" b="1" kern="1200" dirty="0">
                <a:solidFill>
                  <a:prstClr val="black"/>
                </a:solidFill>
                <a:latin typeface="Times New Roman" panose="02020603050405020304" pitchFamily="18" charset="0"/>
                <a:ea typeface="+mn-ea"/>
                <a:cs typeface="Times New Roman" panose="02020603050405020304" pitchFamily="18" charset="0"/>
              </a:rPr>
              <a:t>:</a:t>
            </a:r>
          </a:p>
          <a:p>
            <a:pPr defTabSz="685800">
              <a:buClrTx/>
              <a:defRPr/>
            </a:pPr>
            <a:r>
              <a:rPr lang="en-US" sz="2700" b="1" kern="1200" dirty="0">
                <a:solidFill>
                  <a:prstClr val="black"/>
                </a:solidFill>
                <a:latin typeface="Times New Roman" panose="02020603050405020304" pitchFamily="18" charset="0"/>
                <a:ea typeface="+mn-ea"/>
                <a:cs typeface="Times New Roman" panose="02020603050405020304" pitchFamily="18" charset="0"/>
              </a:rPr>
              <a:t> </a:t>
            </a:r>
            <a:r>
              <a:rPr lang="en-US" sz="2700" b="1" kern="1200" dirty="0" err="1">
                <a:solidFill>
                  <a:prstClr val="black"/>
                </a:solidFill>
                <a:latin typeface="Times New Roman" panose="02020603050405020304" pitchFamily="18" charset="0"/>
                <a:ea typeface="+mn-ea"/>
                <a:cs typeface="Times New Roman" panose="02020603050405020304" pitchFamily="18" charset="0"/>
              </a:rPr>
              <a:t>Đồng</a:t>
            </a:r>
            <a:r>
              <a:rPr lang="en-US" sz="2700" b="1" kern="1200" dirty="0">
                <a:solidFill>
                  <a:prstClr val="black"/>
                </a:solidFill>
                <a:latin typeface="Times New Roman" panose="02020603050405020304" pitchFamily="18" charset="0"/>
                <a:ea typeface="+mn-ea"/>
                <a:cs typeface="Times New Roman" panose="02020603050405020304" pitchFamily="18" charset="0"/>
              </a:rPr>
              <a:t> dao </a:t>
            </a:r>
            <a:r>
              <a:rPr lang="en-US" sz="2700" b="1" kern="1200" dirty="0" err="1">
                <a:solidFill>
                  <a:prstClr val="black"/>
                </a:solidFill>
                <a:latin typeface="Times New Roman" panose="02020603050405020304" pitchFamily="18" charset="0"/>
                <a:ea typeface="+mn-ea"/>
                <a:cs typeface="Times New Roman" panose="02020603050405020304" pitchFamily="18" charset="0"/>
              </a:rPr>
              <a:t>Mùa</a:t>
            </a:r>
            <a:r>
              <a:rPr lang="en-US" sz="2700" b="1" kern="1200" dirty="0">
                <a:solidFill>
                  <a:prstClr val="black"/>
                </a:solidFill>
                <a:latin typeface="Times New Roman" panose="02020603050405020304" pitchFamily="18" charset="0"/>
                <a:ea typeface="+mn-ea"/>
                <a:cs typeface="Times New Roman" panose="02020603050405020304" pitchFamily="18" charset="0"/>
              </a:rPr>
              <a:t> </a:t>
            </a:r>
            <a:r>
              <a:rPr lang="en-US" sz="2700" b="1" kern="1200" dirty="0" err="1">
                <a:solidFill>
                  <a:prstClr val="black"/>
                </a:solidFill>
                <a:latin typeface="Times New Roman" panose="02020603050405020304" pitchFamily="18" charset="0"/>
                <a:ea typeface="+mn-ea"/>
                <a:cs typeface="Times New Roman" panose="02020603050405020304" pitchFamily="18" charset="0"/>
              </a:rPr>
              <a:t>xuân</a:t>
            </a:r>
            <a:endParaRPr lang="en-US" sz="2700" b="1" kern="1200" dirty="0">
              <a:solidFill>
                <a:prstClr val="black"/>
              </a:solidFill>
              <a:latin typeface="Times New Roman" panose="02020603050405020304" pitchFamily="18" charset="0"/>
              <a:ea typeface="+mn-ea"/>
              <a:cs typeface="Times New Roman" panose="02020603050405020304" pitchFamily="18" charset="0"/>
            </a:endParaRPr>
          </a:p>
        </p:txBody>
      </p:sp>
      <p:cxnSp>
        <p:nvCxnSpPr>
          <p:cNvPr id="9" name="Connector: Elbow 8">
            <a:extLst>
              <a:ext uri="{FF2B5EF4-FFF2-40B4-BE49-F238E27FC236}">
                <a16:creationId xmlns:a16="http://schemas.microsoft.com/office/drawing/2014/main" id="{B2BA5191-42BD-250A-864D-C55A3500BE2B}"/>
              </a:ext>
            </a:extLst>
          </p:cNvPr>
          <p:cNvCxnSpPr>
            <a:cxnSpLocks/>
            <a:endCxn id="13" idx="1"/>
          </p:cNvCxnSpPr>
          <p:nvPr/>
        </p:nvCxnSpPr>
        <p:spPr>
          <a:xfrm flipV="1">
            <a:off x="2890287" y="1254006"/>
            <a:ext cx="1514561" cy="263582"/>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B7B85CE-A205-5435-1528-534F3FA74CEF}"/>
              </a:ext>
            </a:extLst>
          </p:cNvPr>
          <p:cNvSpPr txBox="1"/>
          <p:nvPr/>
        </p:nvSpPr>
        <p:spPr>
          <a:xfrm>
            <a:off x="4404848" y="838507"/>
            <a:ext cx="344724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 chuyện về cuộc đời người lính</a:t>
            </a:r>
            <a:endParaRPr lang="en-US" sz="2400" b="1" kern="12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4" name="Connector: Elbow 13">
            <a:extLst>
              <a:ext uri="{FF2B5EF4-FFF2-40B4-BE49-F238E27FC236}">
                <a16:creationId xmlns:a16="http://schemas.microsoft.com/office/drawing/2014/main" id="{902B1A97-5888-D58A-BD9B-6DF46D6D3BDA}"/>
              </a:ext>
            </a:extLst>
          </p:cNvPr>
          <p:cNvCxnSpPr>
            <a:cxnSpLocks/>
            <a:stCxn id="2" idx="3"/>
            <a:endCxn id="16" idx="1"/>
          </p:cNvCxnSpPr>
          <p:nvPr/>
        </p:nvCxnSpPr>
        <p:spPr>
          <a:xfrm>
            <a:off x="2890287" y="2030858"/>
            <a:ext cx="1514560" cy="514558"/>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1A94C49-7442-88E0-B00C-28A4F9320AE2}"/>
              </a:ext>
            </a:extLst>
          </p:cNvPr>
          <p:cNvSpPr txBox="1"/>
          <p:nvPr/>
        </p:nvSpPr>
        <p:spPr>
          <a:xfrm>
            <a:off x="4404847" y="2314583"/>
            <a:ext cx="3447249"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4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 ảnh người lính</a:t>
            </a:r>
            <a:endParaRPr lang="en-US" sz="2400" b="1" kern="12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7" name="Connector: Elbow 16">
            <a:extLst>
              <a:ext uri="{FF2B5EF4-FFF2-40B4-BE49-F238E27FC236}">
                <a16:creationId xmlns:a16="http://schemas.microsoft.com/office/drawing/2014/main" id="{5AA83E70-79D8-4C67-E1B0-57C46D651A24}"/>
              </a:ext>
            </a:extLst>
          </p:cNvPr>
          <p:cNvCxnSpPr>
            <a:cxnSpLocks/>
          </p:cNvCxnSpPr>
          <p:nvPr/>
        </p:nvCxnSpPr>
        <p:spPr>
          <a:xfrm>
            <a:off x="2890287" y="2755784"/>
            <a:ext cx="1574822" cy="1528950"/>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F789291-F485-F362-2A0A-E5ABA06E01F2}"/>
              </a:ext>
            </a:extLst>
          </p:cNvPr>
          <p:cNvSpPr txBox="1"/>
          <p:nvPr/>
        </p:nvSpPr>
        <p:spPr>
          <a:xfrm>
            <a:off x="4465109" y="4028578"/>
            <a:ext cx="3386987"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4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 cảm dành cho người lính đã hi sinh</a:t>
            </a:r>
            <a:endParaRPr lang="en-US" sz="2400" b="1" kern="12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43332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animBg="1"/>
      <p:bldP spid="16"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3"/>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6"/>
          <a:stretch>
            <a:fillRect/>
          </a:stretch>
        </p:blipFill>
        <p:spPr>
          <a:xfrm>
            <a:off x="679509" y="4083537"/>
            <a:ext cx="801113" cy="1129439"/>
          </a:xfrm>
          <a:prstGeom prst="rect">
            <a:avLst/>
          </a:prstGeom>
        </p:spPr>
      </p:pic>
      <p:pic>
        <p:nvPicPr>
          <p:cNvPr id="2" name="Picture 1">
            <a:extLst>
              <a:ext uri="{FF2B5EF4-FFF2-40B4-BE49-F238E27FC236}">
                <a16:creationId xmlns:a16="http://schemas.microsoft.com/office/drawing/2014/main" id="{11677EF9-BE7E-210C-8FAF-E6FEE8A8F85D}"/>
              </a:ext>
            </a:extLst>
          </p:cNvPr>
          <p:cNvPicPr>
            <a:picLocks noChangeAspect="1"/>
          </p:cNvPicPr>
          <p:nvPr/>
        </p:nvPicPr>
        <p:blipFill>
          <a:blip r:embed="rId7"/>
          <a:stretch>
            <a:fillRect/>
          </a:stretch>
        </p:blipFill>
        <p:spPr>
          <a:xfrm>
            <a:off x="220210" y="154644"/>
            <a:ext cx="8393186" cy="4357494"/>
          </a:xfrm>
          <a:prstGeom prst="rect">
            <a:avLst/>
          </a:prstGeom>
        </p:spPr>
      </p:pic>
    </p:spTree>
    <p:extLst>
      <p:ext uri="{BB962C8B-B14F-4D97-AF65-F5344CB8AC3E}">
        <p14:creationId xmlns:p14="http://schemas.microsoft.com/office/powerpoint/2010/main" val="919073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5"/>
          <a:stretch>
            <a:fillRect/>
          </a:stretch>
        </p:blipFill>
        <p:spPr>
          <a:xfrm>
            <a:off x="679509" y="4083537"/>
            <a:ext cx="801113" cy="1129439"/>
          </a:xfrm>
          <a:prstGeom prst="rect">
            <a:avLst/>
          </a:prstGeom>
        </p:spPr>
      </p:pic>
      <p:sp>
        <p:nvSpPr>
          <p:cNvPr id="8" name="TextBox 7">
            <a:extLst>
              <a:ext uri="{FF2B5EF4-FFF2-40B4-BE49-F238E27FC236}">
                <a16:creationId xmlns:a16="http://schemas.microsoft.com/office/drawing/2014/main" id="{ABBC843C-9ACF-8719-5F8E-1AD6932365EE}"/>
              </a:ext>
            </a:extLst>
          </p:cNvPr>
          <p:cNvSpPr txBox="1"/>
          <p:nvPr/>
        </p:nvSpPr>
        <p:spPr>
          <a:xfrm>
            <a:off x="1801026" y="91357"/>
            <a:ext cx="5641915" cy="580159"/>
          </a:xfrm>
          <a:prstGeom prst="rect">
            <a:avLst/>
          </a:prstGeom>
          <a:noFill/>
        </p:spPr>
        <p:txBody>
          <a:bodyPr wrap="square">
            <a:spAutoFit/>
          </a:bodyPr>
          <a:lstStyle/>
          <a:p>
            <a:pPr algn="just">
              <a:lnSpc>
                <a:spcPct val="150000"/>
              </a:lnSpc>
            </a:pP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a.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lính</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60FE189-774E-1A55-4BAC-2A87F3038ABE}"/>
              </a:ext>
            </a:extLst>
          </p:cNvPr>
          <p:cNvSpPr txBox="1"/>
          <p:nvPr/>
        </p:nvSpPr>
        <p:spPr>
          <a:xfrm>
            <a:off x="5359573" y="721581"/>
            <a:ext cx="3385097"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lính</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còn</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trẻ</a:t>
            </a:r>
            <a:endParaRPr lang="en-US" sz="24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843DEE9-3B43-C9C3-0336-B58D338971F3}"/>
              </a:ext>
            </a:extLst>
          </p:cNvPr>
          <p:cNvSpPr txBox="1"/>
          <p:nvPr/>
        </p:nvSpPr>
        <p:spPr>
          <a:xfrm>
            <a:off x="5264987" y="3310568"/>
            <a:ext cx="3829875"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lính</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ấy</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còn</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mê</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thả</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diều</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qua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niên</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thiếu</a:t>
            </a:r>
            <a:endParaRPr lang="en-US" sz="24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6A76299-A84E-9993-A6DA-17E923A646F4}"/>
              </a:ext>
            </a:extLst>
          </p:cNvPr>
          <p:cNvSpPr txBox="1"/>
          <p:nvPr/>
        </p:nvSpPr>
        <p:spPr>
          <a:xfrm>
            <a:off x="-116840" y="3695893"/>
            <a:ext cx="3582824"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fr-FR" sz="2400" b="1" dirty="0">
                <a:latin typeface="Times New Roman" panose="02020603050405020304" pitchFamily="18" charset="0"/>
                <a:ea typeface="Times New Roman" panose="02020603050405020304" pitchFamily="18" charset="0"/>
                <a:cs typeface="Times New Roman" panose="02020603050405020304" pitchFamily="18" charset="0"/>
              </a:rPr>
              <a:t>Theo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Tổ</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anh</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lên</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ra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cs typeface="Times New Roman" panose="02020603050405020304" pitchFamily="18" charset="0"/>
              </a:rPr>
              <a:t>trận</a:t>
            </a:r>
            <a:endParaRPr lang="en-US" sz="24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C5FA1AC-9B5B-69EA-A518-59894AC7BDAD}"/>
              </a:ext>
            </a:extLst>
          </p:cNvPr>
          <p:cNvSpPr txBox="1"/>
          <p:nvPr/>
        </p:nvSpPr>
        <p:spPr>
          <a:xfrm>
            <a:off x="44866" y="752968"/>
            <a:ext cx="3659736"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trận</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anh</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anh</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dũng</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hi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vĩnh</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viễn</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nằm</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ngàn</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1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BB26B1D6-97B1-4D8B-BF5A-190C0E96193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1892" l="9692" r="89868">
                        <a14:foregroundMark x1="49780" y1="450" x2="49780" y2="450"/>
                        <a14:foregroundMark x1="49780" y1="450" x2="49780" y2="450"/>
                        <a14:foregroundMark x1="50220" y1="91892" x2="50220" y2="91892"/>
                        <a14:foregroundMark x1="50220" y1="91892" x2="50220" y2="91892"/>
                        <a14:foregroundMark x1="34802" y1="78829" x2="34802" y2="78829"/>
                        <a14:foregroundMark x1="34802" y1="78829" x2="34802" y2="78829"/>
                      </a14:backgroundRemoval>
                    </a14:imgEffect>
                  </a14:imgLayer>
                </a14:imgProps>
              </a:ext>
            </a:extLst>
          </a:blip>
          <a:stretch>
            <a:fillRect/>
          </a:stretch>
        </p:blipFill>
        <p:spPr>
          <a:xfrm>
            <a:off x="3563655" y="1598787"/>
            <a:ext cx="1510717" cy="2085184"/>
          </a:xfrm>
          <a:prstGeom prst="rect">
            <a:avLst/>
          </a:prstGeom>
        </p:spPr>
      </p:pic>
      <p:pic>
        <p:nvPicPr>
          <p:cNvPr id="14" name="Picture 13">
            <a:extLst>
              <a:ext uri="{FF2B5EF4-FFF2-40B4-BE49-F238E27FC236}">
                <a16:creationId xmlns:a16="http://schemas.microsoft.com/office/drawing/2014/main" id="{C24A087B-43BA-1CCF-C7FE-2E4A88C124D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1977" y1="18235" x2="51977" y2="18235"/>
                        <a14:foregroundMark x1="51279" y1="17538" x2="51279" y2="17538"/>
                        <a14:foregroundMark x1="49535" y1="16609" x2="49535" y2="16609"/>
                        <a14:foregroundMark x1="45000" y1="16609" x2="45000" y2="16609"/>
                        <a14:foregroundMark x1="55698" y1="15912" x2="55698" y2="15912"/>
                        <a14:foregroundMark x1="56047" y1="15563" x2="59535" y2="17189"/>
                        <a14:foregroundMark x1="52674" y1="38676" x2="53372" y2="40650"/>
                        <a14:foregroundMark x1="53023" y1="45528" x2="52326" y2="49013"/>
                        <a14:foregroundMark x1="51628" y1="50058" x2="44651" y2="66202"/>
                        <a14:foregroundMark x1="41628" y1="69338" x2="41279" y2="71080"/>
                        <a14:foregroundMark x1="38140" y1="74448" x2="38140" y2="78281"/>
                        <a14:foregroundMark x1="36744" y1="80372" x2="36744" y2="80372"/>
                      </a14:backgroundRemoval>
                    </a14:imgEffect>
                  </a14:imgLayer>
                </a14:imgProps>
              </a:ext>
            </a:extLst>
          </a:blip>
          <a:stretch>
            <a:fillRect/>
          </a:stretch>
        </p:blipFill>
        <p:spPr>
          <a:xfrm rot="16441401" flipV="1">
            <a:off x="4298374" y="859121"/>
            <a:ext cx="1260729" cy="1089030"/>
          </a:xfrm>
          <a:prstGeom prst="rect">
            <a:avLst/>
          </a:prstGeom>
        </p:spPr>
      </p:pic>
      <p:pic>
        <p:nvPicPr>
          <p:cNvPr id="15" name="Picture 14">
            <a:extLst>
              <a:ext uri="{FF2B5EF4-FFF2-40B4-BE49-F238E27FC236}">
                <a16:creationId xmlns:a16="http://schemas.microsoft.com/office/drawing/2014/main" id="{392BA944-82D0-4A22-9E95-E7566C8360C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1977" y1="18235" x2="51977" y2="18235"/>
                        <a14:foregroundMark x1="51279" y1="17538" x2="51279" y2="17538"/>
                        <a14:foregroundMark x1="49535" y1="16609" x2="49535" y2="16609"/>
                        <a14:foregroundMark x1="45000" y1="16609" x2="45000" y2="16609"/>
                        <a14:foregroundMark x1="55698" y1="15912" x2="55698" y2="15912"/>
                        <a14:foregroundMark x1="56047" y1="15563" x2="59535" y2="17189"/>
                        <a14:foregroundMark x1="52674" y1="38676" x2="53372" y2="40650"/>
                        <a14:foregroundMark x1="53023" y1="45528" x2="52326" y2="49013"/>
                        <a14:foregroundMark x1="51628" y1="50058" x2="44651" y2="66202"/>
                        <a14:foregroundMark x1="41628" y1="69338" x2="41279" y2="71080"/>
                        <a14:foregroundMark x1="38140" y1="74448" x2="38140" y2="78281"/>
                        <a14:foregroundMark x1="36744" y1="80372" x2="36744" y2="80372"/>
                      </a14:backgroundRemoval>
                    </a14:imgEffect>
                  </a14:imgLayer>
                </a14:imgProps>
              </a:ext>
            </a:extLst>
          </a:blip>
          <a:stretch>
            <a:fillRect/>
          </a:stretch>
        </p:blipFill>
        <p:spPr>
          <a:xfrm rot="16441401" flipV="1">
            <a:off x="4345531" y="2952301"/>
            <a:ext cx="1166417" cy="781752"/>
          </a:xfrm>
          <a:prstGeom prst="rect">
            <a:avLst/>
          </a:prstGeom>
        </p:spPr>
      </p:pic>
      <p:pic>
        <p:nvPicPr>
          <p:cNvPr id="16" name="Picture 15">
            <a:extLst>
              <a:ext uri="{FF2B5EF4-FFF2-40B4-BE49-F238E27FC236}">
                <a16:creationId xmlns:a16="http://schemas.microsoft.com/office/drawing/2014/main" id="{3602875D-1A9B-772D-FFAD-6800BB04D3C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1977" y1="18235" x2="51977" y2="18235"/>
                        <a14:foregroundMark x1="51279" y1="17538" x2="51279" y2="17538"/>
                        <a14:foregroundMark x1="49535" y1="16609" x2="49535" y2="16609"/>
                        <a14:foregroundMark x1="45000" y1="16609" x2="45000" y2="16609"/>
                        <a14:foregroundMark x1="55698" y1="15912" x2="55698" y2="15912"/>
                        <a14:foregroundMark x1="56047" y1="15563" x2="59535" y2="17189"/>
                        <a14:foregroundMark x1="52674" y1="38676" x2="53372" y2="40650"/>
                        <a14:foregroundMark x1="53023" y1="45528" x2="52326" y2="49013"/>
                        <a14:foregroundMark x1="51628" y1="50058" x2="44651" y2="66202"/>
                        <a14:foregroundMark x1="41628" y1="69338" x2="41279" y2="71080"/>
                        <a14:foregroundMark x1="38140" y1="74448" x2="38140" y2="78281"/>
                        <a14:foregroundMark x1="36744" y1="80372" x2="36744" y2="80372"/>
                      </a14:backgroundRemoval>
                    </a14:imgEffect>
                  </a14:imgLayer>
                </a14:imgProps>
              </a:ext>
            </a:extLst>
          </a:blip>
          <a:stretch>
            <a:fillRect/>
          </a:stretch>
        </p:blipFill>
        <p:spPr>
          <a:xfrm rot="15608137">
            <a:off x="2961114" y="3027357"/>
            <a:ext cx="1243641" cy="778061"/>
          </a:xfrm>
          <a:prstGeom prst="rect">
            <a:avLst/>
          </a:prstGeom>
        </p:spPr>
      </p:pic>
      <p:pic>
        <p:nvPicPr>
          <p:cNvPr id="17" name="Picture 16">
            <a:extLst>
              <a:ext uri="{FF2B5EF4-FFF2-40B4-BE49-F238E27FC236}">
                <a16:creationId xmlns:a16="http://schemas.microsoft.com/office/drawing/2014/main" id="{C03E74A2-E491-4FE6-2801-0C4CE1F4230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1977" y1="18235" x2="51977" y2="18235"/>
                        <a14:foregroundMark x1="51279" y1="17538" x2="51279" y2="17538"/>
                        <a14:foregroundMark x1="49535" y1="16609" x2="49535" y2="16609"/>
                        <a14:foregroundMark x1="45000" y1="16609" x2="45000" y2="16609"/>
                        <a14:foregroundMark x1="55698" y1="15912" x2="55698" y2="15912"/>
                        <a14:foregroundMark x1="56047" y1="15563" x2="59535" y2="17189"/>
                        <a14:foregroundMark x1="52674" y1="38676" x2="53372" y2="40650"/>
                        <a14:foregroundMark x1="53023" y1="45528" x2="52326" y2="49013"/>
                        <a14:foregroundMark x1="51628" y1="50058" x2="44651" y2="66202"/>
                        <a14:foregroundMark x1="41628" y1="69338" x2="41279" y2="71080"/>
                        <a14:foregroundMark x1="38140" y1="74448" x2="38140" y2="78281"/>
                        <a14:foregroundMark x1="36744" y1="80372" x2="36744" y2="80372"/>
                      </a14:backgroundRemoval>
                    </a14:imgEffect>
                  </a14:imgLayer>
                </a14:imgProps>
              </a:ext>
            </a:extLst>
          </a:blip>
          <a:stretch>
            <a:fillRect/>
          </a:stretch>
        </p:blipFill>
        <p:spPr>
          <a:xfrm rot="15608137">
            <a:off x="3452578" y="913869"/>
            <a:ext cx="1282106" cy="660353"/>
          </a:xfrm>
          <a:prstGeom prst="rect">
            <a:avLst/>
          </a:prstGeom>
        </p:spPr>
      </p:pic>
    </p:spTree>
    <p:extLst>
      <p:ext uri="{BB962C8B-B14F-4D97-AF65-F5344CB8AC3E}">
        <p14:creationId xmlns:p14="http://schemas.microsoft.com/office/powerpoint/2010/main" val="27541854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5"/>
          <a:stretch>
            <a:fillRect/>
          </a:stretch>
        </p:blipFill>
        <p:spPr>
          <a:xfrm>
            <a:off x="679509" y="4083537"/>
            <a:ext cx="801113" cy="1129439"/>
          </a:xfrm>
          <a:prstGeom prst="rect">
            <a:avLst/>
          </a:prstGeom>
        </p:spPr>
      </p:pic>
      <p:pic>
        <p:nvPicPr>
          <p:cNvPr id="2" name="Picture 1">
            <a:extLst>
              <a:ext uri="{FF2B5EF4-FFF2-40B4-BE49-F238E27FC236}">
                <a16:creationId xmlns:a16="http://schemas.microsoft.com/office/drawing/2014/main" id="{D7544C81-3A2B-7479-9165-A4C983ED156D}"/>
              </a:ext>
            </a:extLst>
          </p:cNvPr>
          <p:cNvPicPr>
            <a:picLocks noChangeAspect="1"/>
          </p:cNvPicPr>
          <p:nvPr/>
        </p:nvPicPr>
        <p:blipFill>
          <a:blip r:embed="rId6"/>
          <a:stretch>
            <a:fillRect/>
          </a:stretch>
        </p:blipFill>
        <p:spPr>
          <a:xfrm>
            <a:off x="254815" y="201285"/>
            <a:ext cx="8660585" cy="4074005"/>
          </a:xfrm>
          <a:prstGeom prst="rect">
            <a:avLst/>
          </a:prstGeom>
        </p:spPr>
      </p:pic>
    </p:spTree>
    <p:extLst>
      <p:ext uri="{BB962C8B-B14F-4D97-AF65-F5344CB8AC3E}">
        <p14:creationId xmlns:p14="http://schemas.microsoft.com/office/powerpoint/2010/main" val="286207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26440"/>
            <a:ext cx="9144000" cy="5172476"/>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pic>
        <p:nvPicPr>
          <p:cNvPr id="5" name="Picture 4">
            <a:extLst>
              <a:ext uri="{FF2B5EF4-FFF2-40B4-BE49-F238E27FC236}">
                <a16:creationId xmlns:a16="http://schemas.microsoft.com/office/drawing/2014/main" id="{A2099A14-2696-E5B0-7600-49F82DCB0D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0262" l="9524" r="89418">
                        <a14:foregroundMark x1="52381" y1="8240" x2="54497" y2="7116"/>
                        <a14:foregroundMark x1="54497" y1="7116" x2="54497" y2="7116"/>
                        <a14:foregroundMark x1="47090" y1="88764" x2="47090" y2="88764"/>
                        <a14:foregroundMark x1="46032" y1="90262" x2="46032" y2="90262"/>
                        <a14:foregroundMark x1="42328" y1="90262" x2="42328" y2="90262"/>
                        <a14:foregroundMark x1="40212" y1="86517" x2="40212" y2="86517"/>
                        <a14:foregroundMark x1="42857" y1="85019" x2="42857" y2="85019"/>
                        <a14:foregroundMark x1="44974" y1="82397" x2="47090" y2="82397"/>
                        <a14:foregroundMark x1="49206" y1="82772" x2="50794" y2="82397"/>
                        <a14:foregroundMark x1="53968" y1="82772" x2="59788" y2="83895"/>
                        <a14:foregroundMark x1="59788" y1="83895" x2="59788" y2="83895"/>
                        <a14:foregroundMark x1="60847" y1="85019" x2="60847" y2="86891"/>
                        <a14:foregroundMark x1="61376" y1="87266" x2="61376" y2="87266"/>
                        <a14:foregroundMark x1="61376" y1="87266" x2="61376" y2="87266"/>
                      </a14:backgroundRemoval>
                    </a14:imgEffect>
                  </a14:imgLayer>
                </a14:imgProps>
              </a:ext>
            </a:extLst>
          </a:blip>
          <a:stretch>
            <a:fillRect/>
          </a:stretch>
        </p:blipFill>
        <p:spPr>
          <a:xfrm>
            <a:off x="-120169" y="3646067"/>
            <a:ext cx="1113427" cy="1572936"/>
          </a:xfrm>
          <a:prstGeom prst="rect">
            <a:avLst/>
          </a:prstGeom>
        </p:spPr>
      </p:pic>
      <p:sp>
        <p:nvSpPr>
          <p:cNvPr id="6" name="TextBox 5">
            <a:extLst>
              <a:ext uri="{FF2B5EF4-FFF2-40B4-BE49-F238E27FC236}">
                <a16:creationId xmlns:a16="http://schemas.microsoft.com/office/drawing/2014/main" id="{1CF2E83A-A14A-D8C3-26C4-D1063B36A20A}"/>
              </a:ext>
            </a:extLst>
          </p:cNvPr>
          <p:cNvSpPr txBox="1"/>
          <p:nvPr/>
        </p:nvSpPr>
        <p:spPr>
          <a:xfrm rot="16200000">
            <a:off x="-864035" y="1805958"/>
            <a:ext cx="4012560" cy="553998"/>
          </a:xfrm>
          <a:prstGeom prst="rect">
            <a:avLst/>
          </a:prstGeom>
          <a:noFill/>
        </p:spPr>
        <p:txBody>
          <a:bodyPr wrap="square">
            <a:spAutoFit/>
          </a:bodyPr>
          <a:lstStyle/>
          <a:p>
            <a:pPr lvl="0"/>
            <a:r>
              <a:rPr lang="vi-VN" sz="3000" b="1" dirty="0">
                <a:solidFill>
                  <a:schemeClr val="tx1">
                    <a:lumMod val="85000"/>
                    <a:lumOff val="15000"/>
                  </a:schemeClr>
                </a:solidFill>
                <a:latin typeface="Times New Roman" panose="02020603050405020304" pitchFamily="18" charset="0"/>
                <a:cs typeface="Times New Roman" panose="02020603050405020304" pitchFamily="18" charset="0"/>
              </a:rPr>
              <a:t>b. Hình ảnh người lính</a:t>
            </a:r>
          </a:p>
        </p:txBody>
      </p:sp>
      <p:pic>
        <p:nvPicPr>
          <p:cNvPr id="7" name="Picture 6">
            <a:extLst>
              <a:ext uri="{FF2B5EF4-FFF2-40B4-BE49-F238E27FC236}">
                <a16:creationId xmlns:a16="http://schemas.microsoft.com/office/drawing/2014/main" id="{5D171FA0-AFC9-5AB0-41B1-B75D993A54D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0" b="99180" l="4831" r="93720">
                        <a14:foregroundMark x1="19807" y1="79918" x2="19807" y2="79918"/>
                        <a14:foregroundMark x1="18357" y1="79918" x2="18357" y2="79918"/>
                        <a14:foregroundMark x1="18357" y1="79918" x2="16908" y2="79098"/>
                        <a14:foregroundMark x1="11594" y1="69262" x2="11594" y2="69262"/>
                        <a14:foregroundMark x1="4831" y1="51230" x2="4831" y2="51230"/>
                        <a14:foregroundMark x1="10145" y1="69262" x2="10145" y2="69262"/>
                        <a14:foregroundMark x1="10628" y1="79098" x2="10628" y2="81967"/>
                        <a14:foregroundMark x1="11111" y1="88934" x2="11111" y2="88934"/>
                        <a14:foregroundMark x1="12077" y1="89344" x2="13527" y2="89344"/>
                        <a14:foregroundMark x1="14976" y1="90164" x2="17391" y2="90574"/>
                        <a14:foregroundMark x1="19807" y1="90574" x2="21739" y2="90574"/>
                        <a14:foregroundMark x1="24638" y1="91393" x2="27053" y2="91393"/>
                        <a14:foregroundMark x1="30918" y1="91803" x2="30918" y2="91803"/>
                        <a14:foregroundMark x1="30918" y1="93443" x2="30435" y2="94262"/>
                        <a14:foregroundMark x1="26570" y1="95082" x2="26570" y2="95082"/>
                        <a14:foregroundMark x1="23671" y1="95902" x2="23671" y2="95902"/>
                        <a14:foregroundMark x1="21256" y1="97131" x2="21256" y2="97131"/>
                        <a14:foregroundMark x1="11594" y1="94262" x2="11594" y2="94262"/>
                        <a14:foregroundMark x1="68599" y1="410" x2="68599" y2="410"/>
                        <a14:foregroundMark x1="68599" y1="1230" x2="68599" y2="2459"/>
                        <a14:foregroundMark x1="61353" y1="6967" x2="61353" y2="6967"/>
                        <a14:foregroundMark x1="60870" y1="8197" x2="60870" y2="8197"/>
                        <a14:foregroundMark x1="88889" y1="32377" x2="90338" y2="37295"/>
                        <a14:foregroundMark x1="91787" y1="42213" x2="93237" y2="46311"/>
                        <a14:foregroundMark x1="93720" y1="51230" x2="93720" y2="55328"/>
                        <a14:foregroundMark x1="93720" y1="63525" x2="93720" y2="64754"/>
                        <a14:foregroundMark x1="54106" y1="90574" x2="50242" y2="92213"/>
                        <a14:foregroundMark x1="30918" y1="95902" x2="30918" y2="95902"/>
                        <a14:foregroundMark x1="18841" y1="97951" x2="18841" y2="97951"/>
                        <a14:foregroundMark x1="15942" y1="98770" x2="15942" y2="98770"/>
                        <a14:foregroundMark x1="14976" y1="99180" x2="14976" y2="99180"/>
                        <a14:foregroundMark x1="13527" y1="99180" x2="13527" y2="99180"/>
                      </a14:backgroundRemoval>
                    </a14:imgEffect>
                  </a14:imgLayer>
                </a14:imgProps>
              </a:ext>
            </a:extLst>
          </a:blip>
          <a:stretch>
            <a:fillRect/>
          </a:stretch>
        </p:blipFill>
        <p:spPr>
          <a:xfrm>
            <a:off x="4968407" y="774465"/>
            <a:ext cx="1875728" cy="1743075"/>
          </a:xfrm>
          <a:prstGeom prst="rect">
            <a:avLst/>
          </a:prstGeom>
        </p:spPr>
      </p:pic>
      <p:sp>
        <p:nvSpPr>
          <p:cNvPr id="11" name="TextBox 10">
            <a:extLst>
              <a:ext uri="{FF2B5EF4-FFF2-40B4-BE49-F238E27FC236}">
                <a16:creationId xmlns:a16="http://schemas.microsoft.com/office/drawing/2014/main" id="{B01B7B68-A88F-0502-9046-4DD5E741EA19}"/>
              </a:ext>
            </a:extLst>
          </p:cNvPr>
          <p:cNvSpPr txBox="1"/>
          <p:nvPr/>
        </p:nvSpPr>
        <p:spPr>
          <a:xfrm rot="1524148">
            <a:off x="5278594" y="1031670"/>
            <a:ext cx="1255355" cy="1384995"/>
          </a:xfrm>
          <a:prstGeom prst="rect">
            <a:avLst/>
          </a:prstGeom>
          <a:noFill/>
        </p:spPr>
        <p:txBody>
          <a:bodyPr wrap="square">
            <a:spAutoFit/>
          </a:bodyPr>
          <a:lstStyle/>
          <a:p>
            <a:pPr algn="just"/>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Ngồi</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lặng</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lẽ</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cột</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mai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vàng</a:t>
            </a:r>
            <a:endParaRPr lang="en-US" sz="21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86FE47BD-FF80-02CA-848F-51CA44F0543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0" b="99180" l="4831" r="93720">
                        <a14:foregroundMark x1="19807" y1="79918" x2="19807" y2="79918"/>
                        <a14:foregroundMark x1="18357" y1="79918" x2="18357" y2="79918"/>
                        <a14:foregroundMark x1="18357" y1="79918" x2="16908" y2="79098"/>
                        <a14:foregroundMark x1="11594" y1="69262" x2="11594" y2="69262"/>
                        <a14:foregroundMark x1="4831" y1="51230" x2="4831" y2="51230"/>
                        <a14:foregroundMark x1="10145" y1="69262" x2="10145" y2="69262"/>
                        <a14:foregroundMark x1="10628" y1="79098" x2="10628" y2="81967"/>
                        <a14:foregroundMark x1="11111" y1="88934" x2="11111" y2="88934"/>
                        <a14:foregroundMark x1="12077" y1="89344" x2="13527" y2="89344"/>
                        <a14:foregroundMark x1="14976" y1="90164" x2="17391" y2="90574"/>
                        <a14:foregroundMark x1="19807" y1="90574" x2="21739" y2="90574"/>
                        <a14:foregroundMark x1="24638" y1="91393" x2="27053" y2="91393"/>
                        <a14:foregroundMark x1="30918" y1="91803" x2="30918" y2="91803"/>
                        <a14:foregroundMark x1="30918" y1="93443" x2="30435" y2="94262"/>
                        <a14:foregroundMark x1="26570" y1="95082" x2="26570" y2="95082"/>
                        <a14:foregroundMark x1="23671" y1="95902" x2="23671" y2="95902"/>
                        <a14:foregroundMark x1="21256" y1="97131" x2="21256" y2="97131"/>
                        <a14:foregroundMark x1="11594" y1="94262" x2="11594" y2="94262"/>
                        <a14:foregroundMark x1="68599" y1="410" x2="68599" y2="410"/>
                        <a14:foregroundMark x1="68599" y1="1230" x2="68599" y2="2459"/>
                        <a14:foregroundMark x1="61353" y1="6967" x2="61353" y2="6967"/>
                        <a14:foregroundMark x1="60870" y1="8197" x2="60870" y2="8197"/>
                        <a14:foregroundMark x1="88889" y1="32377" x2="90338" y2="37295"/>
                        <a14:foregroundMark x1="91787" y1="42213" x2="93237" y2="46311"/>
                        <a14:foregroundMark x1="93720" y1="51230" x2="93720" y2="55328"/>
                        <a14:foregroundMark x1="93720" y1="63525" x2="93720" y2="64754"/>
                        <a14:foregroundMark x1="54106" y1="90574" x2="50242" y2="92213"/>
                        <a14:foregroundMark x1="30918" y1="95902" x2="30918" y2="95902"/>
                        <a14:foregroundMark x1="18841" y1="97951" x2="18841" y2="97951"/>
                        <a14:foregroundMark x1="15942" y1="98770" x2="15942" y2="98770"/>
                        <a14:foregroundMark x1="14976" y1="99180" x2="14976" y2="99180"/>
                        <a14:foregroundMark x1="13527" y1="99180" x2="13527" y2="99180"/>
                      </a14:backgroundRemoval>
                    </a14:imgEffect>
                  </a14:imgLayer>
                </a14:imgProps>
              </a:ext>
            </a:extLst>
          </a:blip>
          <a:stretch>
            <a:fillRect/>
          </a:stretch>
        </p:blipFill>
        <p:spPr>
          <a:xfrm rot="2752995">
            <a:off x="5173291" y="2150929"/>
            <a:ext cx="1875728" cy="1743075"/>
          </a:xfrm>
          <a:prstGeom prst="rect">
            <a:avLst/>
          </a:prstGeom>
        </p:spPr>
      </p:pic>
      <p:sp>
        <p:nvSpPr>
          <p:cNvPr id="13" name="TextBox 12">
            <a:extLst>
              <a:ext uri="{FF2B5EF4-FFF2-40B4-BE49-F238E27FC236}">
                <a16:creationId xmlns:a16="http://schemas.microsoft.com/office/drawing/2014/main" id="{7A9BC951-49F9-4588-F608-B48E65C333F7}"/>
              </a:ext>
            </a:extLst>
          </p:cNvPr>
          <p:cNvSpPr txBox="1"/>
          <p:nvPr/>
        </p:nvSpPr>
        <p:spPr>
          <a:xfrm rot="4277143">
            <a:off x="5430837" y="2421199"/>
            <a:ext cx="1255355" cy="1384995"/>
          </a:xfrm>
          <a:prstGeom prst="rect">
            <a:avLst/>
          </a:prstGeom>
          <a:noFill/>
        </p:spPr>
        <p:txBody>
          <a:bodyPr wrap="square">
            <a:spAutoFit/>
          </a:bodyPr>
          <a:lstStyle/>
          <a:p>
            <a:pPr algn="just"/>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Ngồi</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rực</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rỡ</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màu</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hoa</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ngàn</a:t>
            </a:r>
            <a:endParaRPr lang="en-US" sz="21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B9B1F0C-C6AF-33E5-E793-96965F19B86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0" b="99180" l="4831" r="93720">
                        <a14:foregroundMark x1="19807" y1="79918" x2="19807" y2="79918"/>
                        <a14:foregroundMark x1="18357" y1="79918" x2="18357" y2="79918"/>
                        <a14:foregroundMark x1="18357" y1="79918" x2="16908" y2="79098"/>
                        <a14:foregroundMark x1="11594" y1="69262" x2="11594" y2="69262"/>
                        <a14:foregroundMark x1="4831" y1="51230" x2="4831" y2="51230"/>
                        <a14:foregroundMark x1="10145" y1="69262" x2="10145" y2="69262"/>
                        <a14:foregroundMark x1="10628" y1="79098" x2="10628" y2="81967"/>
                        <a14:foregroundMark x1="11111" y1="88934" x2="11111" y2="88934"/>
                        <a14:foregroundMark x1="12077" y1="89344" x2="13527" y2="89344"/>
                        <a14:foregroundMark x1="14976" y1="90164" x2="17391" y2="90574"/>
                        <a14:foregroundMark x1="19807" y1="90574" x2="21739" y2="90574"/>
                        <a14:foregroundMark x1="24638" y1="91393" x2="27053" y2="91393"/>
                        <a14:foregroundMark x1="30918" y1="91803" x2="30918" y2="91803"/>
                        <a14:foregroundMark x1="30918" y1="93443" x2="30435" y2="94262"/>
                        <a14:foregroundMark x1="26570" y1="95082" x2="26570" y2="95082"/>
                        <a14:foregroundMark x1="23671" y1="95902" x2="23671" y2="95902"/>
                        <a14:foregroundMark x1="21256" y1="97131" x2="21256" y2="97131"/>
                        <a14:foregroundMark x1="11594" y1="94262" x2="11594" y2="94262"/>
                        <a14:foregroundMark x1="68599" y1="410" x2="68599" y2="410"/>
                        <a14:foregroundMark x1="68599" y1="1230" x2="68599" y2="2459"/>
                        <a14:foregroundMark x1="61353" y1="6967" x2="61353" y2="6967"/>
                        <a14:foregroundMark x1="60870" y1="8197" x2="60870" y2="8197"/>
                        <a14:foregroundMark x1="88889" y1="32377" x2="90338" y2="37295"/>
                        <a14:foregroundMark x1="91787" y1="42213" x2="93237" y2="46311"/>
                        <a14:foregroundMark x1="93720" y1="51230" x2="93720" y2="55328"/>
                        <a14:foregroundMark x1="93720" y1="63525" x2="93720" y2="64754"/>
                        <a14:foregroundMark x1="54106" y1="90574" x2="50242" y2="92213"/>
                        <a14:foregroundMark x1="30918" y1="95902" x2="30918" y2="95902"/>
                        <a14:foregroundMark x1="18841" y1="97951" x2="18841" y2="97951"/>
                        <a14:foregroundMark x1="15942" y1="98770" x2="15942" y2="98770"/>
                        <a14:foregroundMark x1="14976" y1="99180" x2="14976" y2="99180"/>
                        <a14:foregroundMark x1="13527" y1="99180" x2="13527" y2="99180"/>
                      </a14:backgroundRemoval>
                    </a14:imgEffect>
                  </a14:imgLayer>
                </a14:imgProps>
              </a:ext>
            </a:extLst>
          </a:blip>
          <a:stretch>
            <a:fillRect/>
          </a:stretch>
        </p:blipFill>
        <p:spPr>
          <a:xfrm rot="3965064">
            <a:off x="4630280" y="3466945"/>
            <a:ext cx="1782092" cy="1608785"/>
          </a:xfrm>
          <a:prstGeom prst="rect">
            <a:avLst/>
          </a:prstGeom>
        </p:spPr>
      </p:pic>
      <p:sp>
        <p:nvSpPr>
          <p:cNvPr id="16" name="TextBox 15">
            <a:extLst>
              <a:ext uri="{FF2B5EF4-FFF2-40B4-BE49-F238E27FC236}">
                <a16:creationId xmlns:a16="http://schemas.microsoft.com/office/drawing/2014/main" id="{46CE63A2-BC75-2F0A-371B-FF67D8467AD5}"/>
              </a:ext>
            </a:extLst>
          </p:cNvPr>
          <p:cNvSpPr txBox="1"/>
          <p:nvPr/>
        </p:nvSpPr>
        <p:spPr>
          <a:xfrm rot="6053256">
            <a:off x="4888658" y="3577077"/>
            <a:ext cx="1007916" cy="1384995"/>
          </a:xfrm>
          <a:prstGeom prst="rect">
            <a:avLst/>
          </a:prstGeom>
          <a:noFill/>
        </p:spPr>
        <p:txBody>
          <a:bodyPr wrap="square">
            <a:spAutoFit/>
          </a:bodyPr>
          <a:lstStyle/>
          <a:p>
            <a:pPr algn="just"/>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suối</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biếc</a:t>
            </a:r>
            <a:endParaRPr lang="en-US" sz="21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338D46A0-4706-33C7-9089-FADC0B55273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0" b="99180" l="4831" r="93720">
                        <a14:foregroundMark x1="19807" y1="79918" x2="19807" y2="79918"/>
                        <a14:foregroundMark x1="18357" y1="79918" x2="18357" y2="79918"/>
                        <a14:foregroundMark x1="18357" y1="79918" x2="16908" y2="79098"/>
                        <a14:foregroundMark x1="11594" y1="69262" x2="11594" y2="69262"/>
                        <a14:foregroundMark x1="4831" y1="51230" x2="4831" y2="51230"/>
                        <a14:foregroundMark x1="10145" y1="69262" x2="10145" y2="69262"/>
                        <a14:foregroundMark x1="10628" y1="79098" x2="10628" y2="81967"/>
                        <a14:foregroundMark x1="11111" y1="88934" x2="11111" y2="88934"/>
                        <a14:foregroundMark x1="12077" y1="89344" x2="13527" y2="89344"/>
                        <a14:foregroundMark x1="14976" y1="90164" x2="17391" y2="90574"/>
                        <a14:foregroundMark x1="19807" y1="90574" x2="21739" y2="90574"/>
                        <a14:foregroundMark x1="24638" y1="91393" x2="27053" y2="91393"/>
                        <a14:foregroundMark x1="30918" y1="91803" x2="30918" y2="91803"/>
                        <a14:foregroundMark x1="30918" y1="93443" x2="30435" y2="94262"/>
                        <a14:foregroundMark x1="26570" y1="95082" x2="26570" y2="95082"/>
                        <a14:foregroundMark x1="23671" y1="95902" x2="23671" y2="95902"/>
                        <a14:foregroundMark x1="21256" y1="97131" x2="21256" y2="97131"/>
                        <a14:foregroundMark x1="11594" y1="94262" x2="11594" y2="94262"/>
                        <a14:foregroundMark x1="68599" y1="410" x2="68599" y2="410"/>
                        <a14:foregroundMark x1="68599" y1="1230" x2="68599" y2="2459"/>
                        <a14:foregroundMark x1="61353" y1="6967" x2="61353" y2="6967"/>
                        <a14:foregroundMark x1="60870" y1="8197" x2="60870" y2="8197"/>
                        <a14:foregroundMark x1="88889" y1="32377" x2="90338" y2="37295"/>
                        <a14:foregroundMark x1="91787" y1="42213" x2="93237" y2="46311"/>
                        <a14:foregroundMark x1="93720" y1="51230" x2="93720" y2="55328"/>
                        <a14:foregroundMark x1="93720" y1="63525" x2="93720" y2="64754"/>
                        <a14:foregroundMark x1="54106" y1="90574" x2="50242" y2="92213"/>
                        <a14:foregroundMark x1="30918" y1="95902" x2="30918" y2="95902"/>
                        <a14:foregroundMark x1="18841" y1="97951" x2="18841" y2="97951"/>
                        <a14:foregroundMark x1="15942" y1="98770" x2="15942" y2="98770"/>
                        <a14:foregroundMark x1="14976" y1="99180" x2="14976" y2="99180"/>
                        <a14:foregroundMark x1="13527" y1="99180" x2="13527" y2="99180"/>
                      </a14:backgroundRemoval>
                    </a14:imgEffect>
                  </a14:imgLayer>
                </a14:imgProps>
              </a:ext>
            </a:extLst>
          </a:blip>
          <a:stretch>
            <a:fillRect/>
          </a:stretch>
        </p:blipFill>
        <p:spPr>
          <a:xfrm rot="17878179" flipH="1">
            <a:off x="3072037" y="3548254"/>
            <a:ext cx="1507045" cy="1424435"/>
          </a:xfrm>
          <a:prstGeom prst="rect">
            <a:avLst/>
          </a:prstGeom>
        </p:spPr>
      </p:pic>
      <p:sp>
        <p:nvSpPr>
          <p:cNvPr id="18" name="TextBox 17">
            <a:extLst>
              <a:ext uri="{FF2B5EF4-FFF2-40B4-BE49-F238E27FC236}">
                <a16:creationId xmlns:a16="http://schemas.microsoft.com/office/drawing/2014/main" id="{DD834697-3F8F-BC5F-DCBD-56093ED43D26}"/>
              </a:ext>
            </a:extLst>
          </p:cNvPr>
          <p:cNvSpPr txBox="1"/>
          <p:nvPr/>
        </p:nvSpPr>
        <p:spPr>
          <a:xfrm rot="16156186" flipH="1">
            <a:off x="3400393" y="3435735"/>
            <a:ext cx="869586" cy="1384995"/>
          </a:xfrm>
          <a:prstGeom prst="rect">
            <a:avLst/>
          </a:prstGeom>
          <a:noFill/>
        </p:spPr>
        <p:txBody>
          <a:bodyPr wrap="square">
            <a:spAutoFit/>
          </a:bodyPr>
          <a:lstStyle/>
          <a:p>
            <a:pPr algn="just"/>
            <a:r>
              <a:rPr lang="fr-FR" sz="2100" b="1" dirty="0">
                <a:latin typeface="Times New Roman" panose="02020603050405020304" pitchFamily="18" charset="0"/>
                <a:ea typeface="Times New Roman" panose="02020603050405020304" pitchFamily="18" charset="0"/>
                <a:cs typeface="Times New Roman" panose="02020603050405020304" pitchFamily="18" charset="0"/>
              </a:rPr>
              <a:t>Vai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đầy</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núi</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non</a:t>
            </a:r>
            <a:endParaRPr lang="en-US" sz="21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1738106-1354-4E63-538A-A9C975D8795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0" b="99180" l="4831" r="93720">
                        <a14:foregroundMark x1="19807" y1="79918" x2="19807" y2="79918"/>
                        <a14:foregroundMark x1="18357" y1="79918" x2="18357" y2="79918"/>
                        <a14:foregroundMark x1="18357" y1="79918" x2="16908" y2="79098"/>
                        <a14:foregroundMark x1="11594" y1="69262" x2="11594" y2="69262"/>
                        <a14:foregroundMark x1="4831" y1="51230" x2="4831" y2="51230"/>
                        <a14:foregroundMark x1="10145" y1="69262" x2="10145" y2="69262"/>
                        <a14:foregroundMark x1="10628" y1="79098" x2="10628" y2="81967"/>
                        <a14:foregroundMark x1="11111" y1="88934" x2="11111" y2="88934"/>
                        <a14:foregroundMark x1="12077" y1="89344" x2="13527" y2="89344"/>
                        <a14:foregroundMark x1="14976" y1="90164" x2="17391" y2="90574"/>
                        <a14:foregroundMark x1="19807" y1="90574" x2="21739" y2="90574"/>
                        <a14:foregroundMark x1="24638" y1="91393" x2="27053" y2="91393"/>
                        <a14:foregroundMark x1="30918" y1="91803" x2="30918" y2="91803"/>
                        <a14:foregroundMark x1="30918" y1="93443" x2="30435" y2="94262"/>
                        <a14:foregroundMark x1="26570" y1="95082" x2="26570" y2="95082"/>
                        <a14:foregroundMark x1="23671" y1="95902" x2="23671" y2="95902"/>
                        <a14:foregroundMark x1="21256" y1="97131" x2="21256" y2="97131"/>
                        <a14:foregroundMark x1="11594" y1="94262" x2="11594" y2="94262"/>
                        <a14:foregroundMark x1="68599" y1="410" x2="68599" y2="410"/>
                        <a14:foregroundMark x1="68599" y1="1230" x2="68599" y2="2459"/>
                        <a14:foregroundMark x1="61353" y1="6967" x2="61353" y2="6967"/>
                        <a14:foregroundMark x1="60870" y1="8197" x2="60870" y2="8197"/>
                        <a14:foregroundMark x1="88889" y1="32377" x2="90338" y2="37295"/>
                        <a14:foregroundMark x1="91787" y1="42213" x2="93237" y2="46311"/>
                        <a14:foregroundMark x1="93720" y1="51230" x2="93720" y2="55328"/>
                        <a14:foregroundMark x1="93720" y1="63525" x2="93720" y2="64754"/>
                        <a14:foregroundMark x1="54106" y1="90574" x2="50242" y2="92213"/>
                        <a14:foregroundMark x1="30918" y1="95902" x2="30918" y2="95902"/>
                        <a14:foregroundMark x1="18841" y1="97951" x2="18841" y2="97951"/>
                        <a14:foregroundMark x1="15942" y1="98770" x2="15942" y2="98770"/>
                        <a14:foregroundMark x1="14976" y1="99180" x2="14976" y2="99180"/>
                        <a14:foregroundMark x1="13527" y1="99180" x2="13527" y2="99180"/>
                      </a14:backgroundRemoval>
                    </a14:imgEffect>
                  </a14:imgLayer>
                </a14:imgProps>
              </a:ext>
            </a:extLst>
          </a:blip>
          <a:stretch>
            <a:fillRect/>
          </a:stretch>
        </p:blipFill>
        <p:spPr>
          <a:xfrm rot="17493868" flipH="1">
            <a:off x="2345222" y="2646027"/>
            <a:ext cx="1484402" cy="1403034"/>
          </a:xfrm>
          <a:prstGeom prst="rect">
            <a:avLst/>
          </a:prstGeom>
        </p:spPr>
      </p:pic>
      <p:sp>
        <p:nvSpPr>
          <p:cNvPr id="20" name="TextBox 19">
            <a:extLst>
              <a:ext uri="{FF2B5EF4-FFF2-40B4-BE49-F238E27FC236}">
                <a16:creationId xmlns:a16="http://schemas.microsoft.com/office/drawing/2014/main" id="{D4F6B542-7B46-0A64-342B-2E4C0AF201AE}"/>
              </a:ext>
            </a:extLst>
          </p:cNvPr>
          <p:cNvSpPr txBox="1"/>
          <p:nvPr/>
        </p:nvSpPr>
        <p:spPr>
          <a:xfrm rot="15629878" flipH="1">
            <a:off x="2660732" y="2793720"/>
            <a:ext cx="809839" cy="1061829"/>
          </a:xfrm>
          <a:prstGeom prst="rect">
            <a:avLst/>
          </a:prstGeom>
          <a:noFill/>
        </p:spPr>
        <p:txBody>
          <a:bodyPr wrap="square">
            <a:spAutoFit/>
          </a:bodyPr>
          <a:lstStyle/>
          <a:p>
            <a:pPr algn="just"/>
            <a:r>
              <a:rPr lang="fr-FR" sz="2100" b="1" dirty="0">
                <a:latin typeface="Times New Roman" panose="02020603050405020304" pitchFamily="18" charset="0"/>
                <a:ea typeface="Times New Roman" panose="02020603050405020304" pitchFamily="18" charset="0"/>
                <a:cs typeface="Times New Roman" panose="02020603050405020304" pitchFamily="18" charset="0"/>
              </a:rPr>
              <a:t>Ba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lô</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con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cóc</a:t>
            </a:r>
            <a:endParaRPr lang="en-US" sz="21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FFF282F0-AB55-ECDA-8303-7D9C48E136F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0" b="99180" l="4831" r="93720">
                        <a14:foregroundMark x1="19807" y1="79918" x2="19807" y2="79918"/>
                        <a14:foregroundMark x1="18357" y1="79918" x2="18357" y2="79918"/>
                        <a14:foregroundMark x1="18357" y1="79918" x2="16908" y2="79098"/>
                        <a14:foregroundMark x1="11594" y1="69262" x2="11594" y2="69262"/>
                        <a14:foregroundMark x1="4831" y1="51230" x2="4831" y2="51230"/>
                        <a14:foregroundMark x1="10145" y1="69262" x2="10145" y2="69262"/>
                        <a14:foregroundMark x1="10628" y1="79098" x2="10628" y2="81967"/>
                        <a14:foregroundMark x1="11111" y1="88934" x2="11111" y2="88934"/>
                        <a14:foregroundMark x1="12077" y1="89344" x2="13527" y2="89344"/>
                        <a14:foregroundMark x1="14976" y1="90164" x2="17391" y2="90574"/>
                        <a14:foregroundMark x1="19807" y1="90574" x2="21739" y2="90574"/>
                        <a14:foregroundMark x1="24638" y1="91393" x2="27053" y2="91393"/>
                        <a14:foregroundMark x1="30918" y1="91803" x2="30918" y2="91803"/>
                        <a14:foregroundMark x1="30918" y1="93443" x2="30435" y2="94262"/>
                        <a14:foregroundMark x1="26570" y1="95082" x2="26570" y2="95082"/>
                        <a14:foregroundMark x1="23671" y1="95902" x2="23671" y2="95902"/>
                        <a14:foregroundMark x1="21256" y1="97131" x2="21256" y2="97131"/>
                        <a14:foregroundMark x1="11594" y1="94262" x2="11594" y2="94262"/>
                        <a14:foregroundMark x1="68599" y1="410" x2="68599" y2="410"/>
                        <a14:foregroundMark x1="68599" y1="1230" x2="68599" y2="2459"/>
                        <a14:foregroundMark x1="61353" y1="6967" x2="61353" y2="6967"/>
                        <a14:foregroundMark x1="60870" y1="8197" x2="60870" y2="8197"/>
                        <a14:foregroundMark x1="88889" y1="32377" x2="90338" y2="37295"/>
                        <a14:foregroundMark x1="91787" y1="42213" x2="93237" y2="46311"/>
                        <a14:foregroundMark x1="93720" y1="51230" x2="93720" y2="55328"/>
                        <a14:foregroundMark x1="93720" y1="63525" x2="93720" y2="64754"/>
                        <a14:foregroundMark x1="54106" y1="90574" x2="50242" y2="92213"/>
                        <a14:foregroundMark x1="30918" y1="95902" x2="30918" y2="95902"/>
                        <a14:foregroundMark x1="18841" y1="97951" x2="18841" y2="97951"/>
                        <a14:foregroundMark x1="15942" y1="98770" x2="15942" y2="98770"/>
                        <a14:foregroundMark x1="14976" y1="99180" x2="14976" y2="99180"/>
                        <a14:foregroundMark x1="13527" y1="99180" x2="13527" y2="99180"/>
                      </a14:backgroundRemoval>
                    </a14:imgEffect>
                  </a14:imgLayer>
                </a14:imgProps>
              </a:ext>
            </a:extLst>
          </a:blip>
          <a:stretch>
            <a:fillRect/>
          </a:stretch>
        </p:blipFill>
        <p:spPr>
          <a:xfrm rot="17493868" flipH="1">
            <a:off x="2194147" y="1165639"/>
            <a:ext cx="1307783" cy="1875183"/>
          </a:xfrm>
          <a:prstGeom prst="rect">
            <a:avLst/>
          </a:prstGeom>
        </p:spPr>
      </p:pic>
      <p:sp>
        <p:nvSpPr>
          <p:cNvPr id="22" name="TextBox 21">
            <a:extLst>
              <a:ext uri="{FF2B5EF4-FFF2-40B4-BE49-F238E27FC236}">
                <a16:creationId xmlns:a16="http://schemas.microsoft.com/office/drawing/2014/main" id="{7BCBB5CF-A2FB-D5AA-384A-E8EFF09ACB84}"/>
              </a:ext>
            </a:extLst>
          </p:cNvPr>
          <p:cNvSpPr txBox="1"/>
          <p:nvPr/>
        </p:nvSpPr>
        <p:spPr>
          <a:xfrm rot="16709908" flipH="1">
            <a:off x="2419883" y="1407068"/>
            <a:ext cx="767072" cy="1384995"/>
          </a:xfrm>
          <a:prstGeom prst="rect">
            <a:avLst/>
          </a:prstGeom>
          <a:noFill/>
        </p:spPr>
        <p:txBody>
          <a:bodyPr wrap="square">
            <a:spAutoFit/>
          </a:bodyPr>
          <a:lstStyle/>
          <a:p>
            <a:pPr algn="just"/>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Tấm</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áo</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màu</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xanh</a:t>
            </a:r>
            <a:endParaRPr lang="en-US" sz="21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500F4DEB-1956-A321-78D0-C2637DBB600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0" b="99180" l="4831" r="93720">
                        <a14:foregroundMark x1="19807" y1="79918" x2="19807" y2="79918"/>
                        <a14:foregroundMark x1="18357" y1="79918" x2="18357" y2="79918"/>
                        <a14:foregroundMark x1="18357" y1="79918" x2="16908" y2="79098"/>
                        <a14:foregroundMark x1="11594" y1="69262" x2="11594" y2="69262"/>
                        <a14:foregroundMark x1="4831" y1="51230" x2="4831" y2="51230"/>
                        <a14:foregroundMark x1="10145" y1="69262" x2="10145" y2="69262"/>
                        <a14:foregroundMark x1="10628" y1="79098" x2="10628" y2="81967"/>
                        <a14:foregroundMark x1="11111" y1="88934" x2="11111" y2="88934"/>
                        <a14:foregroundMark x1="12077" y1="89344" x2="13527" y2="89344"/>
                        <a14:foregroundMark x1="14976" y1="90164" x2="17391" y2="90574"/>
                        <a14:foregroundMark x1="19807" y1="90574" x2="21739" y2="90574"/>
                        <a14:foregroundMark x1="24638" y1="91393" x2="27053" y2="91393"/>
                        <a14:foregroundMark x1="30918" y1="91803" x2="30918" y2="91803"/>
                        <a14:foregroundMark x1="30918" y1="93443" x2="30435" y2="94262"/>
                        <a14:foregroundMark x1="26570" y1="95082" x2="26570" y2="95082"/>
                        <a14:foregroundMark x1="23671" y1="95902" x2="23671" y2="95902"/>
                        <a14:foregroundMark x1="21256" y1="97131" x2="21256" y2="97131"/>
                        <a14:foregroundMark x1="11594" y1="94262" x2="11594" y2="94262"/>
                        <a14:foregroundMark x1="68599" y1="410" x2="68599" y2="410"/>
                        <a14:foregroundMark x1="68599" y1="1230" x2="68599" y2="2459"/>
                        <a14:foregroundMark x1="61353" y1="6967" x2="61353" y2="6967"/>
                        <a14:foregroundMark x1="60870" y1="8197" x2="60870" y2="8197"/>
                        <a14:foregroundMark x1="88889" y1="32377" x2="90338" y2="37295"/>
                        <a14:foregroundMark x1="91787" y1="42213" x2="93237" y2="46311"/>
                        <a14:foregroundMark x1="93720" y1="51230" x2="93720" y2="55328"/>
                        <a14:foregroundMark x1="93720" y1="63525" x2="93720" y2="64754"/>
                        <a14:foregroundMark x1="54106" y1="90574" x2="50242" y2="92213"/>
                        <a14:foregroundMark x1="30918" y1="95902" x2="30918" y2="95902"/>
                        <a14:foregroundMark x1="18841" y1="97951" x2="18841" y2="97951"/>
                        <a14:foregroundMark x1="15942" y1="98770" x2="15942" y2="98770"/>
                        <a14:foregroundMark x1="14976" y1="99180" x2="14976" y2="99180"/>
                        <a14:foregroundMark x1="13527" y1="99180" x2="13527" y2="99180"/>
                      </a14:backgroundRemoval>
                    </a14:imgEffect>
                  </a14:imgLayer>
                </a14:imgProps>
              </a:ext>
            </a:extLst>
          </a:blip>
          <a:stretch>
            <a:fillRect/>
          </a:stretch>
        </p:blipFill>
        <p:spPr>
          <a:xfrm rot="19429662" flipH="1">
            <a:off x="2658896" y="64796"/>
            <a:ext cx="1307783" cy="1875183"/>
          </a:xfrm>
          <a:prstGeom prst="rect">
            <a:avLst/>
          </a:prstGeom>
        </p:spPr>
      </p:pic>
      <p:sp>
        <p:nvSpPr>
          <p:cNvPr id="24" name="TextBox 23">
            <a:extLst>
              <a:ext uri="{FF2B5EF4-FFF2-40B4-BE49-F238E27FC236}">
                <a16:creationId xmlns:a16="http://schemas.microsoft.com/office/drawing/2014/main" id="{4FDAFE27-9652-9D2D-6BBA-6130BDD19587}"/>
              </a:ext>
            </a:extLst>
          </p:cNvPr>
          <p:cNvSpPr txBox="1"/>
          <p:nvPr/>
        </p:nvSpPr>
        <p:spPr>
          <a:xfrm rot="18645702" flipH="1">
            <a:off x="2929774" y="260581"/>
            <a:ext cx="676786" cy="1384995"/>
          </a:xfrm>
          <a:prstGeom prst="rect">
            <a:avLst/>
          </a:prstGeom>
          <a:noFill/>
        </p:spPr>
        <p:txBody>
          <a:bodyPr wrap="square">
            <a:spAutoFit/>
          </a:bodyPr>
          <a:lstStyle/>
          <a:p>
            <a:pPr algn="just"/>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Làn</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da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sốt</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rét</a:t>
            </a:r>
            <a:endParaRPr lang="en-US" sz="21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CC22EC53-473F-A2FC-27D5-75A6CC35F76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0" b="99180" l="4831" r="93720">
                        <a14:foregroundMark x1="19807" y1="79918" x2="19807" y2="79918"/>
                        <a14:foregroundMark x1="18357" y1="79918" x2="18357" y2="79918"/>
                        <a14:foregroundMark x1="18357" y1="79918" x2="16908" y2="79098"/>
                        <a14:foregroundMark x1="11594" y1="69262" x2="11594" y2="69262"/>
                        <a14:foregroundMark x1="4831" y1="51230" x2="4831" y2="51230"/>
                        <a14:foregroundMark x1="10145" y1="69262" x2="10145" y2="69262"/>
                        <a14:foregroundMark x1="10628" y1="79098" x2="10628" y2="81967"/>
                        <a14:foregroundMark x1="11111" y1="88934" x2="11111" y2="88934"/>
                        <a14:foregroundMark x1="12077" y1="89344" x2="13527" y2="89344"/>
                        <a14:foregroundMark x1="14976" y1="90164" x2="17391" y2="90574"/>
                        <a14:foregroundMark x1="19807" y1="90574" x2="21739" y2="90574"/>
                        <a14:foregroundMark x1="24638" y1="91393" x2="27053" y2="91393"/>
                        <a14:foregroundMark x1="30918" y1="91803" x2="30918" y2="91803"/>
                        <a14:foregroundMark x1="30918" y1="93443" x2="30435" y2="94262"/>
                        <a14:foregroundMark x1="26570" y1="95082" x2="26570" y2="95082"/>
                        <a14:foregroundMark x1="23671" y1="95902" x2="23671" y2="95902"/>
                        <a14:foregroundMark x1="21256" y1="97131" x2="21256" y2="97131"/>
                        <a14:foregroundMark x1="11594" y1="94262" x2="11594" y2="94262"/>
                        <a14:foregroundMark x1="68599" y1="410" x2="68599" y2="410"/>
                        <a14:foregroundMark x1="68599" y1="1230" x2="68599" y2="2459"/>
                        <a14:foregroundMark x1="61353" y1="6967" x2="61353" y2="6967"/>
                        <a14:foregroundMark x1="60870" y1="8197" x2="60870" y2="8197"/>
                        <a14:foregroundMark x1="88889" y1="32377" x2="90338" y2="37295"/>
                        <a14:foregroundMark x1="91787" y1="42213" x2="93237" y2="46311"/>
                        <a14:foregroundMark x1="93720" y1="51230" x2="93720" y2="55328"/>
                        <a14:foregroundMark x1="93720" y1="63525" x2="93720" y2="64754"/>
                        <a14:foregroundMark x1="54106" y1="90574" x2="50242" y2="92213"/>
                        <a14:foregroundMark x1="30918" y1="95902" x2="30918" y2="95902"/>
                        <a14:foregroundMark x1="18841" y1="97951" x2="18841" y2="97951"/>
                        <a14:foregroundMark x1="15942" y1="98770" x2="15942" y2="98770"/>
                        <a14:foregroundMark x1="14976" y1="99180" x2="14976" y2="99180"/>
                        <a14:foregroundMark x1="13527" y1="99180" x2="13527" y2="99180"/>
                      </a14:backgroundRemoval>
                    </a14:imgEffect>
                  </a14:imgLayer>
                </a14:imgProps>
              </a:ext>
            </a:extLst>
          </a:blip>
          <a:stretch>
            <a:fillRect/>
          </a:stretch>
        </p:blipFill>
        <p:spPr>
          <a:xfrm rot="1695485" flipH="1">
            <a:off x="4102125" y="-117711"/>
            <a:ext cx="1307783" cy="1875183"/>
          </a:xfrm>
          <a:prstGeom prst="rect">
            <a:avLst/>
          </a:prstGeom>
        </p:spPr>
      </p:pic>
      <p:sp>
        <p:nvSpPr>
          <p:cNvPr id="26" name="TextBox 25">
            <a:extLst>
              <a:ext uri="{FF2B5EF4-FFF2-40B4-BE49-F238E27FC236}">
                <a16:creationId xmlns:a16="http://schemas.microsoft.com/office/drawing/2014/main" id="{0606DF28-FD85-1678-157D-F2E10401B7C0}"/>
              </a:ext>
            </a:extLst>
          </p:cNvPr>
          <p:cNvSpPr txBox="1"/>
          <p:nvPr/>
        </p:nvSpPr>
        <p:spPr>
          <a:xfrm rot="911525" flipH="1">
            <a:off x="4411270" y="120556"/>
            <a:ext cx="1141723" cy="1384995"/>
          </a:xfrm>
          <a:prstGeom prst="rect">
            <a:avLst/>
          </a:prstGeom>
          <a:noFill/>
        </p:spPr>
        <p:txBody>
          <a:bodyPr wrap="square">
            <a:spAutoFit/>
          </a:bodyPr>
          <a:lstStyle/>
          <a:p>
            <a:pPr algn="just"/>
            <a:r>
              <a:rPr lang="vi-VN" sz="2100" b="1" dirty="0">
                <a:latin typeface="Times New Roman" panose="02020603050405020304" pitchFamily="18" charset="0"/>
                <a:ea typeface="Times New Roman" panose="02020603050405020304" pitchFamily="18" charset="0"/>
                <a:cs typeface="Times New Roman" panose="02020603050405020304" pitchFamily="18" charset="0"/>
              </a:rPr>
              <a:t>Cái cười hiền lành</a:t>
            </a:r>
            <a:endParaRPr lang="en-US" sz="21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BF47FDE5-3E37-754F-959C-2CF49B5A14BC}"/>
              </a:ext>
            </a:extLst>
          </p:cNvPr>
          <p:cNvPicPr>
            <a:picLocks noChangeAspect="1"/>
          </p:cNvPicPr>
          <p:nvPr/>
        </p:nvPicPr>
        <p:blipFill>
          <a:blip r:embed="rId9"/>
          <a:stretch>
            <a:fillRect/>
          </a:stretch>
        </p:blipFill>
        <p:spPr>
          <a:xfrm>
            <a:off x="3696756" y="1658398"/>
            <a:ext cx="1508891" cy="2085013"/>
          </a:xfrm>
          <a:prstGeom prst="rect">
            <a:avLst/>
          </a:prstGeom>
        </p:spPr>
      </p:pic>
      <p:sp>
        <p:nvSpPr>
          <p:cNvPr id="29" name="TextBox 28">
            <a:extLst>
              <a:ext uri="{FF2B5EF4-FFF2-40B4-BE49-F238E27FC236}">
                <a16:creationId xmlns:a16="http://schemas.microsoft.com/office/drawing/2014/main" id="{173434A8-A549-689B-6490-16E8E31F11C4}"/>
              </a:ext>
            </a:extLst>
          </p:cNvPr>
          <p:cNvSpPr txBox="1"/>
          <p:nvPr/>
        </p:nvSpPr>
        <p:spPr>
          <a:xfrm>
            <a:off x="7256888" y="979487"/>
            <a:ext cx="1524653" cy="2354491"/>
          </a:xfrm>
          <a:prstGeom prst="rect">
            <a:avLst/>
          </a:prstGeom>
          <a:noFill/>
        </p:spPr>
        <p:txBody>
          <a:bodyPr wrap="square">
            <a:spAutoFit/>
          </a:bodyPr>
          <a:lstStyle/>
          <a:p>
            <a:pPr algn="just"/>
            <a:r>
              <a:rPr lang="fr-FR" sz="2100" b="1" dirty="0">
                <a:latin typeface="Times New Roman" panose="02020603050405020304" pitchFamily="18" charset="0"/>
                <a:ea typeface="Times New Roman" panose="02020603050405020304" pitchFamily="18" charset="0"/>
                <a:cs typeface="Times New Roman" panose="02020603050405020304" pitchFamily="18" charset="0"/>
              </a:rPr>
              <a:t>=&gt;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dũng</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kiên</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giản</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dị</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khiêm</a:t>
            </a:r>
            <a:r>
              <a:rPr lang="fr-FR" sz="21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100" b="1" dirty="0" err="1">
                <a:latin typeface="Times New Roman" panose="02020603050405020304" pitchFamily="18" charset="0"/>
                <a:ea typeface="Times New Roman" panose="02020603050405020304" pitchFamily="18" charset="0"/>
                <a:cs typeface="Times New Roman" panose="02020603050405020304" pitchFamily="18" charset="0"/>
              </a:rPr>
              <a:t>nhường</a:t>
            </a:r>
            <a:endParaRPr lang="en-US" sz="2100" b="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3913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par>
                                <p:cTn id="54" presetID="16" presetClass="entr" presetSubtype="21"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par>
                                <p:cTn id="62" presetID="16" presetClass="entr" presetSubtype="21"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par>
                                <p:cTn id="78" presetID="16" presetClass="entr" presetSubtype="21" fill="hold"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barn(inVertical)">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500" fill="hold"/>
                                        <p:tgtEl>
                                          <p:spTgt spid="29"/>
                                        </p:tgtEl>
                                        <p:attrNameLst>
                                          <p:attrName>ppt_w</p:attrName>
                                        </p:attrNameLst>
                                      </p:cBhvr>
                                      <p:tavLst>
                                        <p:tav tm="0">
                                          <p:val>
                                            <p:fltVal val="0"/>
                                          </p:val>
                                        </p:tav>
                                        <p:tav tm="100000">
                                          <p:val>
                                            <p:strVal val="#ppt_w"/>
                                          </p:val>
                                        </p:tav>
                                      </p:tavLst>
                                    </p:anim>
                                    <p:anim calcmode="lin" valueType="num">
                                      <p:cBhvr>
                                        <p:cTn id="86" dur="500" fill="hold"/>
                                        <p:tgtEl>
                                          <p:spTgt spid="29"/>
                                        </p:tgtEl>
                                        <p:attrNameLst>
                                          <p:attrName>ppt_h</p:attrName>
                                        </p:attrNameLst>
                                      </p:cBhvr>
                                      <p:tavLst>
                                        <p:tav tm="0">
                                          <p:val>
                                            <p:fltVal val="0"/>
                                          </p:val>
                                        </p:tav>
                                        <p:tav tm="100000">
                                          <p:val>
                                            <p:strVal val="#ppt_h"/>
                                          </p:val>
                                        </p:tav>
                                      </p:tavLst>
                                    </p:anim>
                                    <p:animEffect transition="in" filter="fade">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6" grpId="0"/>
      <p:bldP spid="18" grpId="0"/>
      <p:bldP spid="20" grpId="0"/>
      <p:bldP spid="22" grpId="0"/>
      <p:bldP spid="24" grpId="0"/>
      <p:bldP spid="26"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1"/>
            <a:ext cx="9144000" cy="5143500"/>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pic>
        <p:nvPicPr>
          <p:cNvPr id="5" name="Picture 4">
            <a:extLst>
              <a:ext uri="{FF2B5EF4-FFF2-40B4-BE49-F238E27FC236}">
                <a16:creationId xmlns:a16="http://schemas.microsoft.com/office/drawing/2014/main" id="{A2099A14-2696-E5B0-7600-49F82DCB0D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0262" l="9524" r="89418">
                        <a14:foregroundMark x1="52381" y1="8240" x2="54497" y2="7116"/>
                        <a14:foregroundMark x1="54497" y1="7116" x2="54497" y2="7116"/>
                        <a14:foregroundMark x1="47090" y1="88764" x2="47090" y2="88764"/>
                        <a14:foregroundMark x1="46032" y1="90262" x2="46032" y2="90262"/>
                        <a14:foregroundMark x1="42328" y1="90262" x2="42328" y2="90262"/>
                        <a14:foregroundMark x1="40212" y1="86517" x2="40212" y2="86517"/>
                        <a14:foregroundMark x1="42857" y1="85019" x2="42857" y2="85019"/>
                        <a14:foregroundMark x1="44974" y1="82397" x2="47090" y2="82397"/>
                        <a14:foregroundMark x1="49206" y1="82772" x2="50794" y2="82397"/>
                        <a14:foregroundMark x1="53968" y1="82772" x2="59788" y2="83895"/>
                        <a14:foregroundMark x1="59788" y1="83895" x2="59788" y2="83895"/>
                        <a14:foregroundMark x1="60847" y1="85019" x2="60847" y2="86891"/>
                        <a14:foregroundMark x1="61376" y1="87266" x2="61376" y2="87266"/>
                        <a14:foregroundMark x1="61376" y1="87266" x2="61376" y2="87266"/>
                      </a14:backgroundRemoval>
                    </a14:imgEffect>
                  </a14:imgLayer>
                </a14:imgProps>
              </a:ext>
            </a:extLst>
          </a:blip>
          <a:stretch>
            <a:fillRect/>
          </a:stretch>
        </p:blipFill>
        <p:spPr>
          <a:xfrm>
            <a:off x="-120169" y="3646067"/>
            <a:ext cx="1113427" cy="1572936"/>
          </a:xfrm>
          <a:prstGeom prst="rect">
            <a:avLst/>
          </a:prstGeom>
        </p:spPr>
      </p:pic>
      <p:sp>
        <p:nvSpPr>
          <p:cNvPr id="6" name="TextBox 5">
            <a:extLst>
              <a:ext uri="{FF2B5EF4-FFF2-40B4-BE49-F238E27FC236}">
                <a16:creationId xmlns:a16="http://schemas.microsoft.com/office/drawing/2014/main" id="{1CF2E83A-A14A-D8C3-26C4-D1063B36A20A}"/>
              </a:ext>
            </a:extLst>
          </p:cNvPr>
          <p:cNvSpPr txBox="1"/>
          <p:nvPr/>
        </p:nvSpPr>
        <p:spPr>
          <a:xfrm>
            <a:off x="1075888" y="193044"/>
            <a:ext cx="7210338" cy="553998"/>
          </a:xfrm>
          <a:prstGeom prst="rect">
            <a:avLst/>
          </a:prstGeom>
          <a:noFill/>
        </p:spPr>
        <p:txBody>
          <a:bodyPr wrap="square">
            <a:spAutoFit/>
          </a:bodyPr>
          <a:lstStyle/>
          <a:p>
            <a:pPr lvl="0">
              <a:defRPr/>
            </a:pPr>
            <a:r>
              <a:rPr lang="vi-VN" sz="3000" b="1" dirty="0">
                <a:solidFill>
                  <a:srgbClr val="444444"/>
                </a:solidFill>
                <a:latin typeface="Times New Roman" panose="02020603050405020304" pitchFamily="18" charset="0"/>
                <a:cs typeface="Times New Roman" panose="02020603050405020304" pitchFamily="18" charset="0"/>
              </a:rPr>
              <a:t>c. Tình cảm dành cho người lính đã hi sinh</a:t>
            </a:r>
            <a:endParaRPr lang="vi-VN" sz="3000" b="1" kern="1200" dirty="0">
              <a:solidFill>
                <a:srgbClr val="444444"/>
              </a:solidFill>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D9E9080B-3F37-A884-2EF7-D55BC58E4FF7}"/>
              </a:ext>
            </a:extLst>
          </p:cNvPr>
          <p:cNvSpPr/>
          <p:nvPr/>
        </p:nvSpPr>
        <p:spPr>
          <a:xfrm>
            <a:off x="662130" y="1169478"/>
            <a:ext cx="2974097" cy="187729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94F2D985-B58B-AA4D-E078-0979C935F7F0}"/>
              </a:ext>
            </a:extLst>
          </p:cNvPr>
          <p:cNvSpPr/>
          <p:nvPr/>
        </p:nvSpPr>
        <p:spPr>
          <a:xfrm>
            <a:off x="93747" y="1418788"/>
            <a:ext cx="2511035" cy="1152962"/>
          </a:xfrm>
          <a:prstGeom prst="rect">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sz="1050"/>
          </a:p>
        </p:txBody>
      </p:sp>
      <p:sp>
        <p:nvSpPr>
          <p:cNvPr id="8" name="Rectangle 7">
            <a:extLst>
              <a:ext uri="{FF2B5EF4-FFF2-40B4-BE49-F238E27FC236}">
                <a16:creationId xmlns:a16="http://schemas.microsoft.com/office/drawing/2014/main" id="{63C4959D-B7FE-1AB7-FD5A-A3BF75AE3EC7}"/>
              </a:ext>
            </a:extLst>
          </p:cNvPr>
          <p:cNvSpPr/>
          <p:nvPr/>
        </p:nvSpPr>
        <p:spPr>
          <a:xfrm>
            <a:off x="993258" y="1418787"/>
            <a:ext cx="2693524" cy="187729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100" b="1" dirty="0" err="1">
                <a:solidFill>
                  <a:schemeClr val="tx1"/>
                </a:solidFill>
                <a:latin typeface="Times New Roman" panose="02020603050405020304" pitchFamily="18" charset="0"/>
                <a:ea typeface="Times New Roman" panose="02020603050405020304" pitchFamily="18" charset="0"/>
              </a:rPr>
              <a:t>Đồng</a:t>
            </a:r>
            <a:r>
              <a:rPr lang="fr-FR" sz="2100" b="1" dirty="0">
                <a:solidFill>
                  <a:schemeClr val="tx1"/>
                </a:solidFill>
                <a:latin typeface="Times New Roman" panose="02020603050405020304" pitchFamily="18" charset="0"/>
                <a:ea typeface="Times New Roman" panose="02020603050405020304" pitchFamily="18" charset="0"/>
              </a:rPr>
              <a:t> </a:t>
            </a:r>
            <a:r>
              <a:rPr lang="fr-FR" sz="2100" b="1" dirty="0" err="1">
                <a:solidFill>
                  <a:schemeClr val="tx1"/>
                </a:solidFill>
                <a:latin typeface="Times New Roman" panose="02020603050405020304" pitchFamily="18" charset="0"/>
                <a:ea typeface="Times New Roman" panose="02020603050405020304" pitchFamily="18" charset="0"/>
              </a:rPr>
              <a:t>đội</a:t>
            </a:r>
            <a:r>
              <a:rPr lang="fr-FR" sz="2100" b="1" dirty="0">
                <a:solidFill>
                  <a:schemeClr val="tx1"/>
                </a:solidFill>
                <a:latin typeface="Times New Roman" panose="02020603050405020304" pitchFamily="18" charset="0"/>
                <a:ea typeface="Times New Roman" panose="02020603050405020304" pitchFamily="18" charset="0"/>
              </a:rPr>
              <a:t> : </a:t>
            </a:r>
            <a:r>
              <a:rPr lang="en-US" sz="2100" b="1" dirty="0">
                <a:solidFill>
                  <a:schemeClr val="tx1"/>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Luôn</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ghi</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nhớ</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hình</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ảnh</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trở</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thành</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niềm</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thôi</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thúc</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để</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sống</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và</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chiến</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đấu</a:t>
            </a:r>
            <a:endParaRPr lang="en-US" sz="2100" b="1" dirty="0"/>
          </a:p>
        </p:txBody>
      </p:sp>
      <p:sp>
        <p:nvSpPr>
          <p:cNvPr id="9" name="Rectangle 8">
            <a:extLst>
              <a:ext uri="{FF2B5EF4-FFF2-40B4-BE49-F238E27FC236}">
                <a16:creationId xmlns:a16="http://schemas.microsoft.com/office/drawing/2014/main" id="{5D3F40E4-495C-BA17-18B4-91901BE494CA}"/>
              </a:ext>
            </a:extLst>
          </p:cNvPr>
          <p:cNvSpPr/>
          <p:nvPr/>
        </p:nvSpPr>
        <p:spPr>
          <a:xfrm>
            <a:off x="4877788" y="1239063"/>
            <a:ext cx="2974097" cy="187729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4EDB72A4-CA41-E189-211F-7D1F2E24290A}"/>
              </a:ext>
            </a:extLst>
          </p:cNvPr>
          <p:cNvSpPr/>
          <p:nvPr/>
        </p:nvSpPr>
        <p:spPr>
          <a:xfrm>
            <a:off x="5208915" y="1488373"/>
            <a:ext cx="2693524" cy="187729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ea typeface="Times New Roman" panose="02020603050405020304" pitchFamily="18" charset="0"/>
              </a:rPr>
              <a:t>Nhân dân : thương nhớ, tưởng nhớ </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biết</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ơn</a:t>
            </a:r>
            <a:endParaRPr lang="en-US" sz="2400" b="1" dirty="0">
              <a:solidFill>
                <a:schemeClr val="tx1"/>
              </a:solidFill>
            </a:endParaRPr>
          </a:p>
        </p:txBody>
      </p:sp>
      <p:pic>
        <p:nvPicPr>
          <p:cNvPr id="11" name="Picture 10">
            <a:extLst>
              <a:ext uri="{FF2B5EF4-FFF2-40B4-BE49-F238E27FC236}">
                <a16:creationId xmlns:a16="http://schemas.microsoft.com/office/drawing/2014/main" id="{9D023A55-50BB-1971-07DF-F2875D803976}"/>
              </a:ext>
            </a:extLst>
          </p:cNvPr>
          <p:cNvPicPr>
            <a:picLocks noChangeAspect="1"/>
          </p:cNvPicPr>
          <p:nvPr/>
        </p:nvPicPr>
        <p:blipFill>
          <a:blip r:embed="rId7"/>
          <a:stretch>
            <a:fillRect/>
          </a:stretch>
        </p:blipFill>
        <p:spPr>
          <a:xfrm>
            <a:off x="3585672" y="3087425"/>
            <a:ext cx="1508891" cy="2085013"/>
          </a:xfrm>
          <a:prstGeom prst="rect">
            <a:avLst/>
          </a:prstGeom>
        </p:spPr>
      </p:pic>
    </p:spTree>
    <p:extLst>
      <p:ext uri="{BB962C8B-B14F-4D97-AF65-F5344CB8AC3E}">
        <p14:creationId xmlns:p14="http://schemas.microsoft.com/office/powerpoint/2010/main" val="11512389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1"/>
            <a:ext cx="9144000" cy="5143500"/>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pic>
        <p:nvPicPr>
          <p:cNvPr id="5" name="Picture 4">
            <a:extLst>
              <a:ext uri="{FF2B5EF4-FFF2-40B4-BE49-F238E27FC236}">
                <a16:creationId xmlns:a16="http://schemas.microsoft.com/office/drawing/2014/main" id="{A2099A14-2696-E5B0-7600-49F82DCB0D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0262" l="9524" r="89418">
                        <a14:foregroundMark x1="52381" y1="8240" x2="54497" y2="7116"/>
                        <a14:foregroundMark x1="54497" y1="7116" x2="54497" y2="7116"/>
                        <a14:foregroundMark x1="47090" y1="88764" x2="47090" y2="88764"/>
                        <a14:foregroundMark x1="46032" y1="90262" x2="46032" y2="90262"/>
                        <a14:foregroundMark x1="42328" y1="90262" x2="42328" y2="90262"/>
                        <a14:foregroundMark x1="40212" y1="86517" x2="40212" y2="86517"/>
                        <a14:foregroundMark x1="42857" y1="85019" x2="42857" y2="85019"/>
                        <a14:foregroundMark x1="44974" y1="82397" x2="47090" y2="82397"/>
                        <a14:foregroundMark x1="49206" y1="82772" x2="50794" y2="82397"/>
                        <a14:foregroundMark x1="53968" y1="82772" x2="59788" y2="83895"/>
                        <a14:foregroundMark x1="59788" y1="83895" x2="59788" y2="83895"/>
                        <a14:foregroundMark x1="60847" y1="85019" x2="60847" y2="86891"/>
                        <a14:foregroundMark x1="61376" y1="87266" x2="61376" y2="87266"/>
                        <a14:foregroundMark x1="61376" y1="87266" x2="61376" y2="87266"/>
                      </a14:backgroundRemoval>
                    </a14:imgEffect>
                  </a14:imgLayer>
                </a14:imgProps>
              </a:ext>
            </a:extLst>
          </a:blip>
          <a:stretch>
            <a:fillRect/>
          </a:stretch>
        </p:blipFill>
        <p:spPr>
          <a:xfrm>
            <a:off x="-120169" y="3646067"/>
            <a:ext cx="1113427" cy="1572936"/>
          </a:xfrm>
          <a:prstGeom prst="rect">
            <a:avLst/>
          </a:prstGeom>
        </p:spPr>
      </p:pic>
      <p:sp>
        <p:nvSpPr>
          <p:cNvPr id="6" name="TextBox 5">
            <a:extLst>
              <a:ext uri="{FF2B5EF4-FFF2-40B4-BE49-F238E27FC236}">
                <a16:creationId xmlns:a16="http://schemas.microsoft.com/office/drawing/2014/main" id="{1CF2E83A-A14A-D8C3-26C4-D1063B36A20A}"/>
              </a:ext>
            </a:extLst>
          </p:cNvPr>
          <p:cNvSpPr txBox="1"/>
          <p:nvPr/>
        </p:nvSpPr>
        <p:spPr>
          <a:xfrm>
            <a:off x="1075888" y="193044"/>
            <a:ext cx="7210338" cy="553998"/>
          </a:xfrm>
          <a:prstGeom prst="rect">
            <a:avLst/>
          </a:prstGeom>
          <a:noFill/>
        </p:spPr>
        <p:txBody>
          <a:bodyPr wrap="square">
            <a:spAutoFit/>
          </a:bodyPr>
          <a:lstStyle/>
          <a:p>
            <a:pPr defTabSz="685800">
              <a:buClrTx/>
              <a:defRPr/>
            </a:pPr>
            <a:r>
              <a:rPr lang="vi-VN" sz="3000" b="1" kern="1200" dirty="0">
                <a:solidFill>
                  <a:srgbClr val="444444"/>
                </a:solidFill>
                <a:latin typeface="Times New Roman" panose="02020603050405020304" pitchFamily="18" charset="0"/>
                <a:ea typeface="+mn-ea"/>
                <a:cs typeface="Times New Roman" panose="02020603050405020304" pitchFamily="18" charset="0"/>
              </a:rPr>
              <a:t>c. Tình cảm dành cho người lính đã hi sinh</a:t>
            </a:r>
          </a:p>
        </p:txBody>
      </p:sp>
      <p:sp>
        <p:nvSpPr>
          <p:cNvPr id="2" name="Rectangle 1">
            <a:extLst>
              <a:ext uri="{FF2B5EF4-FFF2-40B4-BE49-F238E27FC236}">
                <a16:creationId xmlns:a16="http://schemas.microsoft.com/office/drawing/2014/main" id="{D9E9080B-3F37-A884-2EF7-D55BC58E4FF7}"/>
              </a:ext>
            </a:extLst>
          </p:cNvPr>
          <p:cNvSpPr/>
          <p:nvPr/>
        </p:nvSpPr>
        <p:spPr>
          <a:xfrm>
            <a:off x="1428226" y="1310406"/>
            <a:ext cx="4557911" cy="19046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Rectangle 6">
            <a:extLst>
              <a:ext uri="{FF2B5EF4-FFF2-40B4-BE49-F238E27FC236}">
                <a16:creationId xmlns:a16="http://schemas.microsoft.com/office/drawing/2014/main" id="{94F2D985-B58B-AA4D-E078-0979C935F7F0}"/>
              </a:ext>
            </a:extLst>
          </p:cNvPr>
          <p:cNvSpPr/>
          <p:nvPr/>
        </p:nvSpPr>
        <p:spPr>
          <a:xfrm>
            <a:off x="93747" y="1418788"/>
            <a:ext cx="2511035" cy="1152962"/>
          </a:xfrm>
          <a:prstGeom prst="rect">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defTabSz="685800">
              <a:buClrTx/>
              <a:defRPr/>
            </a:pPr>
            <a:endParaRPr lang="en-US" sz="1350" kern="1200">
              <a:solidFill>
                <a:srgbClr val="70AD47"/>
              </a:solidFill>
              <a:latin typeface="Calibri" panose="020F0502020204030204"/>
            </a:endParaRPr>
          </a:p>
        </p:txBody>
      </p:sp>
      <p:sp>
        <p:nvSpPr>
          <p:cNvPr id="8" name="Rectangle 7">
            <a:extLst>
              <a:ext uri="{FF2B5EF4-FFF2-40B4-BE49-F238E27FC236}">
                <a16:creationId xmlns:a16="http://schemas.microsoft.com/office/drawing/2014/main" id="{63C4959D-B7FE-1AB7-FD5A-A3BF75AE3EC7}"/>
              </a:ext>
            </a:extLst>
          </p:cNvPr>
          <p:cNvSpPr/>
          <p:nvPr/>
        </p:nvSpPr>
        <p:spPr>
          <a:xfrm>
            <a:off x="1654729" y="1523189"/>
            <a:ext cx="4331408" cy="194356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r>
              <a:rPr lang="vi-VN" sz="2100" b="1" kern="1200" dirty="0">
                <a:solidFill>
                  <a:prstClr val="black"/>
                </a:solidFill>
                <a:latin typeface="Times New Roman" panose="02020603050405020304" pitchFamily="18" charset="0"/>
                <a:ea typeface="Times New Roman" panose="02020603050405020304" pitchFamily="18" charset="0"/>
              </a:rPr>
              <a:t>=&gt; Sự thương xót, tự hào, cảm phục, biết ơn những người </a:t>
            </a:r>
            <a:r>
              <a:rPr lang="en-US" sz="2100" b="1" kern="1200" dirty="0">
                <a:solidFill>
                  <a:prstClr val="black"/>
                </a:solidFill>
                <a:latin typeface="Times New Roman" panose="02020603050405020304" pitchFamily="18" charset="0"/>
                <a:ea typeface="Times New Roman" panose="02020603050405020304" pitchFamily="18" charset="0"/>
              </a:rPr>
              <a:t>l</a:t>
            </a:r>
            <a:r>
              <a:rPr lang="vi-VN" sz="2100" b="1" kern="1200" dirty="0">
                <a:solidFill>
                  <a:prstClr val="black"/>
                </a:solidFill>
                <a:latin typeface="Times New Roman" panose="02020603050405020304" pitchFamily="18" charset="0"/>
                <a:ea typeface="Times New Roman" panose="02020603050405020304" pitchFamily="18" charset="0"/>
              </a:rPr>
              <a:t>ính đã hi sinh tuổi xanh, hi sinh cuộc đời cho độc lập dân tộc</a:t>
            </a:r>
          </a:p>
        </p:txBody>
      </p:sp>
      <p:pic>
        <p:nvPicPr>
          <p:cNvPr id="11" name="Picture 10">
            <a:extLst>
              <a:ext uri="{FF2B5EF4-FFF2-40B4-BE49-F238E27FC236}">
                <a16:creationId xmlns:a16="http://schemas.microsoft.com/office/drawing/2014/main" id="{9D023A55-50BB-1971-07DF-F2875D803976}"/>
              </a:ext>
            </a:extLst>
          </p:cNvPr>
          <p:cNvPicPr>
            <a:picLocks noChangeAspect="1"/>
          </p:cNvPicPr>
          <p:nvPr/>
        </p:nvPicPr>
        <p:blipFill>
          <a:blip r:embed="rId7"/>
          <a:stretch>
            <a:fillRect/>
          </a:stretch>
        </p:blipFill>
        <p:spPr>
          <a:xfrm>
            <a:off x="5573225" y="2071948"/>
            <a:ext cx="2376821" cy="3284335"/>
          </a:xfrm>
          <a:prstGeom prst="rect">
            <a:avLst/>
          </a:prstGeom>
        </p:spPr>
      </p:pic>
    </p:spTree>
    <p:extLst>
      <p:ext uri="{BB962C8B-B14F-4D97-AF65-F5344CB8AC3E}">
        <p14:creationId xmlns:p14="http://schemas.microsoft.com/office/powerpoint/2010/main" val="17948251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34"/>
        <p:cNvGrpSpPr/>
        <p:nvPr/>
      </p:nvGrpSpPr>
      <p:grpSpPr>
        <a:xfrm>
          <a:off x="0" y="0"/>
          <a:ext cx="0" cy="0"/>
          <a:chOff x="0" y="0"/>
          <a:chExt cx="0" cy="0"/>
        </a:xfrm>
      </p:grpSpPr>
      <p:sp>
        <p:nvSpPr>
          <p:cNvPr id="3035" name="Google Shape;3035;p41"/>
          <p:cNvSpPr/>
          <p:nvPr/>
        </p:nvSpPr>
        <p:spPr>
          <a:xfrm>
            <a:off x="429657" y="246558"/>
            <a:ext cx="8626207" cy="576300"/>
          </a:xfrm>
          <a:prstGeom prst="roundRect">
            <a:avLst>
              <a:gd name="adj" fmla="val 50000"/>
            </a:avLst>
          </a:prstGeom>
          <a:solidFill>
            <a:schemeClr val="lt2"/>
          </a:solidFill>
          <a:ln w="19050" cap="flat" cmpd="sng">
            <a:solidFill>
              <a:schemeClr val="dk1"/>
            </a:solidFill>
            <a:prstDash val="solid"/>
            <a:round/>
            <a:headEnd type="none" w="sm" len="sm"/>
            <a:tailEnd type="none" w="sm" len="sm"/>
          </a:ln>
          <a:effectLst>
            <a:outerShdw dist="47625" dir="5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txBox="1">
            <a:spLocks noGrp="1"/>
          </p:cNvSpPr>
          <p:nvPr>
            <p:ph type="body" idx="1"/>
          </p:nvPr>
        </p:nvSpPr>
        <p:spPr>
          <a:xfrm>
            <a:off x="883048" y="882409"/>
            <a:ext cx="4067400" cy="328944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b="1" dirty="0">
                <a:latin typeface="Times New Roman" panose="02020603050405020304" pitchFamily="18" charset="0"/>
                <a:cs typeface="Times New Roman" panose="02020603050405020304" pitchFamily="18" charset="0"/>
              </a:rPr>
              <a:t>2.Tri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vi-VN"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r>
              <a:rPr lang="en-US" sz="2000" b="1" dirty="0">
                <a:latin typeface="Times New Roman" panose="02020603050405020304" pitchFamily="18" charset="0"/>
                <a:cs typeface="Times New Roman" panose="02020603050405020304" pitchFamily="18" charset="0"/>
              </a:rPr>
              <a:t>*</a:t>
            </a:r>
            <a:r>
              <a:rPr lang="vi-VN" sz="2000" b="1" dirty="0">
                <a:latin typeface="Times New Roman" panose="02020603050405020304" pitchFamily="18" charset="0"/>
                <a:cs typeface="Times New Roman" panose="02020603050405020304" pitchFamily="18" charset="0"/>
              </a:rPr>
              <a:t>Thể thơ bốn chữ, năm chữ: </a:t>
            </a:r>
          </a:p>
          <a:p>
            <a:pPr marL="0" lvl="0" indent="0" algn="l" rtl="0">
              <a:spcBef>
                <a:spcPts val="0"/>
              </a:spcBef>
              <a:spcAft>
                <a:spcPts val="0"/>
              </a:spcAft>
              <a:buClr>
                <a:schemeClr val="dk1"/>
              </a:buClr>
              <a:buSzPts val="1100"/>
              <a:buFont typeface="Arial"/>
              <a:buNone/>
            </a:pPr>
            <a:r>
              <a:rPr lang="vi-VN" sz="2000" b="1" dirty="0">
                <a:latin typeface="Times New Roman" panose="02020603050405020304" pitchFamily="18" charset="0"/>
                <a:cs typeface="Times New Roman" panose="02020603050405020304" pitchFamily="18" charset="0"/>
              </a:rPr>
              <a:t>a) Khái niệm: </a:t>
            </a:r>
          </a:p>
          <a:p>
            <a:pPr marL="0" lvl="0" indent="0" algn="l" rtl="0">
              <a:spcBef>
                <a:spcPts val="0"/>
              </a:spcBef>
              <a:spcAft>
                <a:spcPts val="0"/>
              </a:spcAft>
              <a:buClr>
                <a:schemeClr val="dk1"/>
              </a:buClr>
              <a:buSzPts val="1100"/>
              <a:buFont typeface="Arial"/>
              <a:buNone/>
            </a:pPr>
            <a:r>
              <a:rPr lang="vi-VN" sz="2000" dirty="0">
                <a:latin typeface="Times New Roman" panose="02020603050405020304" pitchFamily="18" charset="0"/>
                <a:cs typeface="Times New Roman" panose="02020603050405020304" pitchFamily="18" charset="0"/>
              </a:rPr>
              <a:t>- Là những thể thơ được gọi tên dựa vào số chữ (tiếng) trong mỗi dòng thơ.</a:t>
            </a:r>
          </a:p>
          <a:p>
            <a:pPr marL="0" lvl="0" indent="0" algn="l" rtl="0">
              <a:spcBef>
                <a:spcPts val="0"/>
              </a:spcBef>
              <a:spcAft>
                <a:spcPts val="0"/>
              </a:spcAft>
              <a:buClr>
                <a:schemeClr val="dk1"/>
              </a:buClr>
              <a:buSzPts val="1100"/>
              <a:buFont typeface="Arial"/>
              <a:buNone/>
            </a:pPr>
            <a:r>
              <a:rPr lang="vi-VN" sz="2000" dirty="0">
                <a:latin typeface="Times New Roman" panose="02020603050405020304" pitchFamily="18" charset="0"/>
                <a:cs typeface="Times New Roman" panose="02020603050405020304" pitchFamily="18" charset="0"/>
              </a:rPr>
              <a:t>- Số lượng dòng trong mỗi bài không hạn chế.</a:t>
            </a:r>
          </a:p>
          <a:p>
            <a:pPr marL="0" lvl="0" indent="0" algn="l" rtl="0">
              <a:spcBef>
                <a:spcPts val="0"/>
              </a:spcBef>
              <a:spcAft>
                <a:spcPts val="0"/>
              </a:spcAft>
              <a:buClr>
                <a:schemeClr val="dk1"/>
              </a:buClr>
              <a:buSzPts val="1100"/>
              <a:buFont typeface="Arial"/>
              <a:buNone/>
            </a:pPr>
            <a:r>
              <a:rPr lang="vi-VN" sz="2000" dirty="0">
                <a:latin typeface="Times New Roman" panose="02020603050405020304" pitchFamily="18" charset="0"/>
                <a:cs typeface="Times New Roman" panose="02020603050405020304" pitchFamily="18" charset="0"/>
              </a:rPr>
              <a:t>- Có thể chia khổ hoặc không.</a:t>
            </a:r>
            <a:endParaRPr sz="2000" dirty="0">
              <a:latin typeface="Times New Roman" panose="02020603050405020304" pitchFamily="18" charset="0"/>
              <a:cs typeface="Times New Roman" panose="02020603050405020304" pitchFamily="18" charset="0"/>
            </a:endParaRPr>
          </a:p>
        </p:txBody>
      </p:sp>
      <p:sp>
        <p:nvSpPr>
          <p:cNvPr id="3037" name="Google Shape;3037;p41"/>
          <p:cNvSpPr txBox="1">
            <a:spLocks noGrp="1"/>
          </p:cNvSpPr>
          <p:nvPr>
            <p:ph type="title"/>
          </p:nvPr>
        </p:nvSpPr>
        <p:spPr>
          <a:xfrm>
            <a:off x="808136" y="306108"/>
            <a:ext cx="8335864"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 Khám phá Tri thức Ngữ Văn: Thơ 4 chữ, 5 chữ</a:t>
            </a:r>
            <a:endParaRPr b="1" dirty="0">
              <a:latin typeface="Times New Roman" panose="02020603050405020304" pitchFamily="18" charset="0"/>
              <a:cs typeface="Times New Roman" panose="02020603050405020304" pitchFamily="18" charset="0"/>
            </a:endParaRPr>
          </a:p>
        </p:txBody>
      </p:sp>
      <p:pic>
        <p:nvPicPr>
          <p:cNvPr id="9218" name="Picture 2" descr="Background book - sách đa dạng, độc đáo, chất lượng cao">
            <a:extLst>
              <a:ext uri="{FF2B5EF4-FFF2-40B4-BE49-F238E27FC236}">
                <a16:creationId xmlns:a16="http://schemas.microsoft.com/office/drawing/2014/main" id="{7788C7B7-4E0D-6144-B30C-FE09EFCB3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127" y="1741300"/>
            <a:ext cx="3667273" cy="20628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37"/>
                                        </p:tgtEl>
                                        <p:attrNameLst>
                                          <p:attrName>style.visibility</p:attrName>
                                        </p:attrNameLst>
                                      </p:cBhvr>
                                      <p:to>
                                        <p:strVal val="visible"/>
                                      </p:to>
                                    </p:set>
                                    <p:animEffect transition="in" filter="dissolve">
                                      <p:cBhvr>
                                        <p:cTn id="7" dur="500"/>
                                        <p:tgtEl>
                                          <p:spTgt spid="30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36">
                                            <p:txEl>
                                              <p:pRg st="0" end="0"/>
                                            </p:txEl>
                                          </p:spTgt>
                                        </p:tgtEl>
                                        <p:attrNameLst>
                                          <p:attrName>style.visibility</p:attrName>
                                        </p:attrNameLst>
                                      </p:cBhvr>
                                      <p:to>
                                        <p:strVal val="visible"/>
                                      </p:to>
                                    </p:set>
                                    <p:animEffect transition="in" filter="dissolve">
                                      <p:cBhvr>
                                        <p:cTn id="12" dur="500"/>
                                        <p:tgtEl>
                                          <p:spTgt spid="30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36">
                                            <p:txEl>
                                              <p:pRg st="1" end="1"/>
                                            </p:txEl>
                                          </p:spTgt>
                                        </p:tgtEl>
                                        <p:attrNameLst>
                                          <p:attrName>style.visibility</p:attrName>
                                        </p:attrNameLst>
                                      </p:cBhvr>
                                      <p:to>
                                        <p:strVal val="visible"/>
                                      </p:to>
                                    </p:set>
                                    <p:animEffect transition="in" filter="dissolve">
                                      <p:cBhvr>
                                        <p:cTn id="17" dur="500"/>
                                        <p:tgtEl>
                                          <p:spTgt spid="30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36">
                                            <p:txEl>
                                              <p:pRg st="2" end="2"/>
                                            </p:txEl>
                                          </p:spTgt>
                                        </p:tgtEl>
                                        <p:attrNameLst>
                                          <p:attrName>style.visibility</p:attrName>
                                        </p:attrNameLst>
                                      </p:cBhvr>
                                      <p:to>
                                        <p:strVal val="visible"/>
                                      </p:to>
                                    </p:set>
                                    <p:animEffect transition="in" filter="dissolve">
                                      <p:cBhvr>
                                        <p:cTn id="22" dur="500"/>
                                        <p:tgtEl>
                                          <p:spTgt spid="303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36">
                                            <p:txEl>
                                              <p:pRg st="3" end="3"/>
                                            </p:txEl>
                                          </p:spTgt>
                                        </p:tgtEl>
                                        <p:attrNameLst>
                                          <p:attrName>style.visibility</p:attrName>
                                        </p:attrNameLst>
                                      </p:cBhvr>
                                      <p:to>
                                        <p:strVal val="visible"/>
                                      </p:to>
                                    </p:set>
                                    <p:animEffect transition="in" filter="dissolve">
                                      <p:cBhvr>
                                        <p:cTn id="27" dur="500"/>
                                        <p:tgtEl>
                                          <p:spTgt spid="303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036">
                                            <p:txEl>
                                              <p:pRg st="4" end="4"/>
                                            </p:txEl>
                                          </p:spTgt>
                                        </p:tgtEl>
                                        <p:attrNameLst>
                                          <p:attrName>style.visibility</p:attrName>
                                        </p:attrNameLst>
                                      </p:cBhvr>
                                      <p:to>
                                        <p:strVal val="visible"/>
                                      </p:to>
                                    </p:set>
                                    <p:animEffect transition="in" filter="dissolve">
                                      <p:cBhvr>
                                        <p:cTn id="32" dur="500"/>
                                        <p:tgtEl>
                                          <p:spTgt spid="303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036">
                                            <p:txEl>
                                              <p:pRg st="5" end="5"/>
                                            </p:txEl>
                                          </p:spTgt>
                                        </p:tgtEl>
                                        <p:attrNameLst>
                                          <p:attrName>style.visibility</p:attrName>
                                        </p:attrNameLst>
                                      </p:cBhvr>
                                      <p:to>
                                        <p:strVal val="visible"/>
                                      </p:to>
                                    </p:set>
                                    <p:animEffect transition="in" filter="dissolve">
                                      <p:cBhvr>
                                        <p:cTn id="37" dur="500"/>
                                        <p:tgtEl>
                                          <p:spTgt spid="30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1"/>
            <a:ext cx="9144000" cy="5143500"/>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pic>
        <p:nvPicPr>
          <p:cNvPr id="5" name="Picture 4">
            <a:extLst>
              <a:ext uri="{FF2B5EF4-FFF2-40B4-BE49-F238E27FC236}">
                <a16:creationId xmlns:a16="http://schemas.microsoft.com/office/drawing/2014/main" id="{A2099A14-2696-E5B0-7600-49F82DCB0D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0262" l="9524" r="89418">
                        <a14:foregroundMark x1="52381" y1="8240" x2="54497" y2="7116"/>
                        <a14:foregroundMark x1="54497" y1="7116" x2="54497" y2="7116"/>
                        <a14:foregroundMark x1="47090" y1="88764" x2="47090" y2="88764"/>
                        <a14:foregroundMark x1="46032" y1="90262" x2="46032" y2="90262"/>
                        <a14:foregroundMark x1="42328" y1="90262" x2="42328" y2="90262"/>
                        <a14:foregroundMark x1="40212" y1="86517" x2="40212" y2="86517"/>
                        <a14:foregroundMark x1="42857" y1="85019" x2="42857" y2="85019"/>
                        <a14:foregroundMark x1="44974" y1="82397" x2="47090" y2="82397"/>
                        <a14:foregroundMark x1="49206" y1="82772" x2="50794" y2="82397"/>
                        <a14:foregroundMark x1="53968" y1="82772" x2="59788" y2="83895"/>
                        <a14:foregroundMark x1="59788" y1="83895" x2="59788" y2="83895"/>
                        <a14:foregroundMark x1="60847" y1="85019" x2="60847" y2="86891"/>
                        <a14:foregroundMark x1="61376" y1="87266" x2="61376" y2="87266"/>
                        <a14:foregroundMark x1="61376" y1="87266" x2="61376" y2="87266"/>
                      </a14:backgroundRemoval>
                    </a14:imgEffect>
                  </a14:imgLayer>
                </a14:imgProps>
              </a:ext>
            </a:extLst>
          </a:blip>
          <a:stretch>
            <a:fillRect/>
          </a:stretch>
        </p:blipFill>
        <p:spPr>
          <a:xfrm>
            <a:off x="-120169" y="3646067"/>
            <a:ext cx="1113427" cy="1572936"/>
          </a:xfrm>
          <a:prstGeom prst="rect">
            <a:avLst/>
          </a:prstGeom>
        </p:spPr>
      </p:pic>
      <p:sp>
        <p:nvSpPr>
          <p:cNvPr id="6" name="TextBox 5">
            <a:extLst>
              <a:ext uri="{FF2B5EF4-FFF2-40B4-BE49-F238E27FC236}">
                <a16:creationId xmlns:a16="http://schemas.microsoft.com/office/drawing/2014/main" id="{1CF2E83A-A14A-D8C3-26C4-D1063B36A20A}"/>
              </a:ext>
            </a:extLst>
          </p:cNvPr>
          <p:cNvSpPr txBox="1"/>
          <p:nvPr/>
        </p:nvSpPr>
        <p:spPr>
          <a:xfrm>
            <a:off x="2823944" y="213271"/>
            <a:ext cx="3496112" cy="553998"/>
          </a:xfrm>
          <a:prstGeom prst="rect">
            <a:avLst/>
          </a:prstGeom>
          <a:noFill/>
        </p:spPr>
        <p:txBody>
          <a:bodyPr wrap="square">
            <a:spAutoFit/>
          </a:bodyPr>
          <a:lstStyle/>
          <a:p>
            <a:pPr defTabSz="685800">
              <a:buClrTx/>
              <a:defRPr/>
            </a:pPr>
            <a:r>
              <a:rPr lang="vi-VN" sz="3000" b="1" kern="1200" dirty="0">
                <a:solidFill>
                  <a:srgbClr val="444444"/>
                </a:solidFill>
                <a:latin typeface="Times New Roman" panose="02020603050405020304" pitchFamily="18" charset="0"/>
                <a:ea typeface="+mn-ea"/>
                <a:cs typeface="Times New Roman" panose="02020603050405020304" pitchFamily="18" charset="0"/>
              </a:rPr>
              <a:t>3. Ý nghĩa nhan đề</a:t>
            </a:r>
          </a:p>
        </p:txBody>
      </p:sp>
      <p:sp>
        <p:nvSpPr>
          <p:cNvPr id="2" name="Rectangle 1">
            <a:extLst>
              <a:ext uri="{FF2B5EF4-FFF2-40B4-BE49-F238E27FC236}">
                <a16:creationId xmlns:a16="http://schemas.microsoft.com/office/drawing/2014/main" id="{D9E9080B-3F37-A884-2EF7-D55BC58E4FF7}"/>
              </a:ext>
            </a:extLst>
          </p:cNvPr>
          <p:cNvSpPr/>
          <p:nvPr/>
        </p:nvSpPr>
        <p:spPr>
          <a:xfrm>
            <a:off x="662130" y="1169478"/>
            <a:ext cx="2974097" cy="187729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Rectangle 6">
            <a:extLst>
              <a:ext uri="{FF2B5EF4-FFF2-40B4-BE49-F238E27FC236}">
                <a16:creationId xmlns:a16="http://schemas.microsoft.com/office/drawing/2014/main" id="{94F2D985-B58B-AA4D-E078-0979C935F7F0}"/>
              </a:ext>
            </a:extLst>
          </p:cNvPr>
          <p:cNvSpPr/>
          <p:nvPr/>
        </p:nvSpPr>
        <p:spPr>
          <a:xfrm>
            <a:off x="93747" y="1418788"/>
            <a:ext cx="2511035" cy="1152962"/>
          </a:xfrm>
          <a:prstGeom prst="rect">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defTabSz="685800">
              <a:buClrTx/>
              <a:defRPr/>
            </a:pPr>
            <a:endParaRPr lang="en-US" sz="1350" kern="1200">
              <a:solidFill>
                <a:srgbClr val="70AD47"/>
              </a:solidFill>
              <a:latin typeface="Calibri" panose="020F0502020204030204"/>
            </a:endParaRPr>
          </a:p>
        </p:txBody>
      </p:sp>
      <p:sp>
        <p:nvSpPr>
          <p:cNvPr id="8" name="Rectangle 7">
            <a:extLst>
              <a:ext uri="{FF2B5EF4-FFF2-40B4-BE49-F238E27FC236}">
                <a16:creationId xmlns:a16="http://schemas.microsoft.com/office/drawing/2014/main" id="{63C4959D-B7FE-1AB7-FD5A-A3BF75AE3EC7}"/>
              </a:ext>
            </a:extLst>
          </p:cNvPr>
          <p:cNvSpPr/>
          <p:nvPr/>
        </p:nvSpPr>
        <p:spPr>
          <a:xfrm>
            <a:off x="993258" y="1418787"/>
            <a:ext cx="2693524" cy="187729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r>
              <a:rPr lang="vi-VN" sz="2100" b="1" kern="1200" dirty="0">
                <a:solidFill>
                  <a:prstClr val="black"/>
                </a:solidFill>
                <a:latin typeface="Times New Roman" panose="02020603050405020304" pitchFamily="18" charset="0"/>
                <a:ea typeface="Times New Roman" panose="02020603050405020304" pitchFamily="18" charset="0"/>
              </a:rPr>
              <a:t>Đồng dao: là thơ ca dân gian truyền miệng cho trẻ em, thường có tính hồn nhiên</a:t>
            </a:r>
            <a:endParaRPr lang="en-US" sz="2100" b="1" kern="120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5D3F40E4-495C-BA17-18B4-91901BE494CA}"/>
              </a:ext>
            </a:extLst>
          </p:cNvPr>
          <p:cNvSpPr/>
          <p:nvPr/>
        </p:nvSpPr>
        <p:spPr>
          <a:xfrm>
            <a:off x="4896748" y="1341622"/>
            <a:ext cx="3439897" cy="195446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4EDB72A4-CA41-E189-211F-7D1F2E24290A}"/>
              </a:ext>
            </a:extLst>
          </p:cNvPr>
          <p:cNvSpPr/>
          <p:nvPr/>
        </p:nvSpPr>
        <p:spPr>
          <a:xfrm>
            <a:off x="5208915" y="1488373"/>
            <a:ext cx="3328981" cy="187729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r>
              <a:rPr lang="vi-VN" sz="2400" b="1" kern="1200" dirty="0">
                <a:solidFill>
                  <a:prstClr val="black"/>
                </a:solidFill>
                <a:latin typeface="Times New Roman" panose="02020603050405020304" pitchFamily="18" charset="0"/>
                <a:ea typeface="Times New Roman" panose="02020603050405020304" pitchFamily="18" charset="0"/>
              </a:rPr>
              <a:t>Mùa xuân: mùa khởi đầu, tươi đẹp nhất trong năm; là tuổi trẻ. Lứa tuổi đẹp nhất trong cuộc đời mỗi người</a:t>
            </a:r>
            <a:endParaRPr lang="en-US" sz="2400" b="1" kern="12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9D023A55-50BB-1971-07DF-F2875D803976}"/>
              </a:ext>
            </a:extLst>
          </p:cNvPr>
          <p:cNvPicPr>
            <a:picLocks noChangeAspect="1"/>
          </p:cNvPicPr>
          <p:nvPr/>
        </p:nvPicPr>
        <p:blipFill>
          <a:blip r:embed="rId7"/>
          <a:stretch>
            <a:fillRect/>
          </a:stretch>
        </p:blipFill>
        <p:spPr>
          <a:xfrm>
            <a:off x="3585672" y="3087425"/>
            <a:ext cx="1508891" cy="2085013"/>
          </a:xfrm>
          <a:prstGeom prst="rect">
            <a:avLst/>
          </a:prstGeom>
        </p:spPr>
      </p:pic>
    </p:spTree>
    <p:extLst>
      <p:ext uri="{BB962C8B-B14F-4D97-AF65-F5344CB8AC3E}">
        <p14:creationId xmlns:p14="http://schemas.microsoft.com/office/powerpoint/2010/main" val="12296323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1"/>
            <a:ext cx="9144000" cy="5143500"/>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pic>
        <p:nvPicPr>
          <p:cNvPr id="5" name="Picture 4">
            <a:extLst>
              <a:ext uri="{FF2B5EF4-FFF2-40B4-BE49-F238E27FC236}">
                <a16:creationId xmlns:a16="http://schemas.microsoft.com/office/drawing/2014/main" id="{A2099A14-2696-E5B0-7600-49F82DCB0D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0262" l="9524" r="89418">
                        <a14:foregroundMark x1="52381" y1="8240" x2="54497" y2="7116"/>
                        <a14:foregroundMark x1="54497" y1="7116" x2="54497" y2="7116"/>
                        <a14:foregroundMark x1="47090" y1="88764" x2="47090" y2="88764"/>
                        <a14:foregroundMark x1="46032" y1="90262" x2="46032" y2="90262"/>
                        <a14:foregroundMark x1="42328" y1="90262" x2="42328" y2="90262"/>
                        <a14:foregroundMark x1="40212" y1="86517" x2="40212" y2="86517"/>
                        <a14:foregroundMark x1="42857" y1="85019" x2="42857" y2="85019"/>
                        <a14:foregroundMark x1="44974" y1="82397" x2="47090" y2="82397"/>
                        <a14:foregroundMark x1="49206" y1="82772" x2="50794" y2="82397"/>
                        <a14:foregroundMark x1="53968" y1="82772" x2="59788" y2="83895"/>
                        <a14:foregroundMark x1="59788" y1="83895" x2="59788" y2="83895"/>
                        <a14:foregroundMark x1="60847" y1="85019" x2="60847" y2="86891"/>
                        <a14:foregroundMark x1="61376" y1="87266" x2="61376" y2="87266"/>
                        <a14:foregroundMark x1="61376" y1="87266" x2="61376" y2="87266"/>
                      </a14:backgroundRemoval>
                    </a14:imgEffect>
                  </a14:imgLayer>
                </a14:imgProps>
              </a:ext>
            </a:extLst>
          </a:blip>
          <a:stretch>
            <a:fillRect/>
          </a:stretch>
        </p:blipFill>
        <p:spPr>
          <a:xfrm>
            <a:off x="-120169" y="3646067"/>
            <a:ext cx="1113427" cy="1572936"/>
          </a:xfrm>
          <a:prstGeom prst="rect">
            <a:avLst/>
          </a:prstGeom>
        </p:spPr>
      </p:pic>
      <p:sp>
        <p:nvSpPr>
          <p:cNvPr id="6" name="TextBox 5">
            <a:extLst>
              <a:ext uri="{FF2B5EF4-FFF2-40B4-BE49-F238E27FC236}">
                <a16:creationId xmlns:a16="http://schemas.microsoft.com/office/drawing/2014/main" id="{1CF2E83A-A14A-D8C3-26C4-D1063B36A20A}"/>
              </a:ext>
            </a:extLst>
          </p:cNvPr>
          <p:cNvSpPr txBox="1"/>
          <p:nvPr/>
        </p:nvSpPr>
        <p:spPr>
          <a:xfrm>
            <a:off x="3101829" y="346045"/>
            <a:ext cx="3806505" cy="553998"/>
          </a:xfrm>
          <a:prstGeom prst="rect">
            <a:avLst/>
          </a:prstGeom>
          <a:noFill/>
        </p:spPr>
        <p:txBody>
          <a:bodyPr wrap="square">
            <a:spAutoFit/>
          </a:bodyPr>
          <a:lstStyle/>
          <a:p>
            <a:pPr defTabSz="685800">
              <a:buClrTx/>
              <a:defRPr/>
            </a:pPr>
            <a:r>
              <a:rPr lang="en-US" sz="3000" b="1" kern="1200" dirty="0">
                <a:solidFill>
                  <a:srgbClr val="444444"/>
                </a:solidFill>
                <a:latin typeface="Times New Roman" panose="02020603050405020304" pitchFamily="18" charset="0"/>
                <a:ea typeface="+mn-ea"/>
                <a:cs typeface="Times New Roman" panose="02020603050405020304" pitchFamily="18" charset="0"/>
              </a:rPr>
              <a:t>3</a:t>
            </a:r>
            <a:r>
              <a:rPr lang="vi-VN" sz="3000" b="1" kern="1200" dirty="0">
                <a:solidFill>
                  <a:srgbClr val="444444"/>
                </a:solidFill>
                <a:latin typeface="Times New Roman" panose="02020603050405020304" pitchFamily="18" charset="0"/>
                <a:ea typeface="+mn-ea"/>
                <a:cs typeface="Times New Roman" panose="02020603050405020304" pitchFamily="18" charset="0"/>
              </a:rPr>
              <a:t>. </a:t>
            </a:r>
            <a:r>
              <a:rPr lang="en-US" sz="3000" b="1" dirty="0">
                <a:solidFill>
                  <a:srgbClr val="444444"/>
                </a:solidFill>
                <a:latin typeface="Times New Roman" panose="02020603050405020304" pitchFamily="18" charset="0"/>
                <a:cs typeface="Times New Roman" panose="02020603050405020304" pitchFamily="18" charset="0"/>
              </a:rPr>
              <a:t>Ý </a:t>
            </a:r>
            <a:r>
              <a:rPr lang="en-US" sz="3000" b="1" dirty="0" err="1">
                <a:solidFill>
                  <a:srgbClr val="444444"/>
                </a:solidFill>
                <a:latin typeface="Times New Roman" panose="02020603050405020304" pitchFamily="18" charset="0"/>
                <a:cs typeface="Times New Roman" panose="02020603050405020304" pitchFamily="18" charset="0"/>
              </a:rPr>
              <a:t>nghĩa</a:t>
            </a:r>
            <a:r>
              <a:rPr lang="en-US" sz="3000" b="1" dirty="0">
                <a:solidFill>
                  <a:srgbClr val="444444"/>
                </a:solidFill>
                <a:latin typeface="Times New Roman" panose="02020603050405020304" pitchFamily="18" charset="0"/>
                <a:cs typeface="Times New Roman" panose="02020603050405020304" pitchFamily="18" charset="0"/>
              </a:rPr>
              <a:t> </a:t>
            </a:r>
            <a:r>
              <a:rPr lang="en-US" sz="3000" b="1" dirty="0" err="1">
                <a:solidFill>
                  <a:srgbClr val="444444"/>
                </a:solidFill>
                <a:latin typeface="Times New Roman" panose="02020603050405020304" pitchFamily="18" charset="0"/>
                <a:cs typeface="Times New Roman" panose="02020603050405020304" pitchFamily="18" charset="0"/>
              </a:rPr>
              <a:t>nhan</a:t>
            </a:r>
            <a:r>
              <a:rPr lang="en-US" sz="3000" b="1" dirty="0">
                <a:solidFill>
                  <a:srgbClr val="444444"/>
                </a:solidFill>
                <a:latin typeface="Times New Roman" panose="02020603050405020304" pitchFamily="18" charset="0"/>
                <a:cs typeface="Times New Roman" panose="02020603050405020304" pitchFamily="18" charset="0"/>
              </a:rPr>
              <a:t> </a:t>
            </a:r>
            <a:r>
              <a:rPr lang="en-US" sz="3000" b="1" dirty="0" err="1">
                <a:solidFill>
                  <a:srgbClr val="444444"/>
                </a:solidFill>
                <a:latin typeface="Times New Roman" panose="02020603050405020304" pitchFamily="18" charset="0"/>
                <a:cs typeface="Times New Roman" panose="02020603050405020304" pitchFamily="18" charset="0"/>
              </a:rPr>
              <a:t>đề</a:t>
            </a:r>
            <a:endParaRPr lang="vi-VN" sz="3000" b="1" kern="1200" dirty="0">
              <a:solidFill>
                <a:srgbClr val="444444"/>
              </a:solidFill>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D9E9080B-3F37-A884-2EF7-D55BC58E4FF7}"/>
              </a:ext>
            </a:extLst>
          </p:cNvPr>
          <p:cNvSpPr/>
          <p:nvPr/>
        </p:nvSpPr>
        <p:spPr>
          <a:xfrm>
            <a:off x="1428226" y="1310406"/>
            <a:ext cx="4557911" cy="19046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Rectangle 6">
            <a:extLst>
              <a:ext uri="{FF2B5EF4-FFF2-40B4-BE49-F238E27FC236}">
                <a16:creationId xmlns:a16="http://schemas.microsoft.com/office/drawing/2014/main" id="{94F2D985-B58B-AA4D-E078-0979C935F7F0}"/>
              </a:ext>
            </a:extLst>
          </p:cNvPr>
          <p:cNvSpPr/>
          <p:nvPr/>
        </p:nvSpPr>
        <p:spPr>
          <a:xfrm>
            <a:off x="93747" y="1418788"/>
            <a:ext cx="2511035" cy="1152962"/>
          </a:xfrm>
          <a:prstGeom prst="rect">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defTabSz="685800">
              <a:buClrTx/>
              <a:defRPr/>
            </a:pPr>
            <a:endParaRPr lang="en-US" sz="1350" kern="1200">
              <a:solidFill>
                <a:srgbClr val="70AD47"/>
              </a:solidFill>
              <a:latin typeface="Calibri" panose="020F0502020204030204"/>
            </a:endParaRPr>
          </a:p>
        </p:txBody>
      </p:sp>
      <p:sp>
        <p:nvSpPr>
          <p:cNvPr id="8" name="Rectangle 7">
            <a:extLst>
              <a:ext uri="{FF2B5EF4-FFF2-40B4-BE49-F238E27FC236}">
                <a16:creationId xmlns:a16="http://schemas.microsoft.com/office/drawing/2014/main" id="{63C4959D-B7FE-1AB7-FD5A-A3BF75AE3EC7}"/>
              </a:ext>
            </a:extLst>
          </p:cNvPr>
          <p:cNvSpPr/>
          <p:nvPr/>
        </p:nvSpPr>
        <p:spPr>
          <a:xfrm>
            <a:off x="1654729" y="1523189"/>
            <a:ext cx="4331408" cy="194356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r>
              <a:rPr lang="vi-VN" sz="2100" b="1" kern="1200" dirty="0">
                <a:solidFill>
                  <a:prstClr val="black"/>
                </a:solidFill>
                <a:latin typeface="Times New Roman" panose="02020603050405020304" pitchFamily="18" charset="0"/>
                <a:ea typeface="Times New Roman" panose="02020603050405020304" pitchFamily="18" charset="0"/>
              </a:rPr>
              <a:t>=&gt; khúc đồng </a:t>
            </a:r>
            <a:r>
              <a:rPr lang="en-US" sz="2100" b="1" kern="1200" dirty="0">
                <a:solidFill>
                  <a:prstClr val="black"/>
                </a:solidFill>
                <a:latin typeface="Times New Roman" panose="02020603050405020304" pitchFamily="18" charset="0"/>
                <a:ea typeface="Times New Roman" panose="02020603050405020304" pitchFamily="18" charset="0"/>
              </a:rPr>
              <a:t>d</a:t>
            </a:r>
            <a:r>
              <a:rPr lang="vi-VN" sz="2100" b="1" kern="1200" dirty="0">
                <a:solidFill>
                  <a:prstClr val="black"/>
                </a:solidFill>
                <a:latin typeface="Times New Roman" panose="02020603050405020304" pitchFamily="18" charset="0"/>
                <a:ea typeface="Times New Roman" panose="02020603050405020304" pitchFamily="18" charset="0"/>
              </a:rPr>
              <a:t>ao về mùa xuân của người lính, về sự bất tử của hình ảnh người lính trẻ</a:t>
            </a:r>
          </a:p>
        </p:txBody>
      </p:sp>
      <p:pic>
        <p:nvPicPr>
          <p:cNvPr id="11" name="Picture 10">
            <a:extLst>
              <a:ext uri="{FF2B5EF4-FFF2-40B4-BE49-F238E27FC236}">
                <a16:creationId xmlns:a16="http://schemas.microsoft.com/office/drawing/2014/main" id="{9D023A55-50BB-1971-07DF-F2875D803976}"/>
              </a:ext>
            </a:extLst>
          </p:cNvPr>
          <p:cNvPicPr>
            <a:picLocks noChangeAspect="1"/>
          </p:cNvPicPr>
          <p:nvPr/>
        </p:nvPicPr>
        <p:blipFill>
          <a:blip r:embed="rId7"/>
          <a:stretch>
            <a:fillRect/>
          </a:stretch>
        </p:blipFill>
        <p:spPr>
          <a:xfrm>
            <a:off x="5573225" y="2071948"/>
            <a:ext cx="2376821" cy="3284335"/>
          </a:xfrm>
          <a:prstGeom prst="rect">
            <a:avLst/>
          </a:prstGeom>
        </p:spPr>
      </p:pic>
    </p:spTree>
    <p:extLst>
      <p:ext uri="{BB962C8B-B14F-4D97-AF65-F5344CB8AC3E}">
        <p14:creationId xmlns:p14="http://schemas.microsoft.com/office/powerpoint/2010/main" val="14983542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69D8-0DE5-0006-AE67-CDB3632DBBD5}"/>
              </a:ext>
            </a:extLst>
          </p:cNvPr>
          <p:cNvPicPr>
            <a:picLocks noChangeAspect="1"/>
          </p:cNvPicPr>
          <p:nvPr/>
        </p:nvPicPr>
        <p:blipFill>
          <a:blip r:embed="rId3"/>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5681AF76-DDE8-EE03-C643-1132C590FE33}"/>
              </a:ext>
            </a:extLst>
          </p:cNvPr>
          <p:cNvSpPr txBox="1"/>
          <p:nvPr/>
        </p:nvSpPr>
        <p:spPr>
          <a:xfrm>
            <a:off x="2316361" y="1612647"/>
            <a:ext cx="4780725" cy="923330"/>
          </a:xfrm>
          <a:prstGeom prst="rect">
            <a:avLst/>
          </a:prstGeom>
          <a:noFill/>
        </p:spPr>
        <p:txBody>
          <a:bodyPr wrap="square" rtlCol="0">
            <a:spAutoFit/>
          </a:bodyPr>
          <a:lstStyle/>
          <a:p>
            <a:pPr algn="ctr" defTabSz="685800">
              <a:buClrTx/>
              <a:defRPr/>
            </a:pPr>
            <a:r>
              <a:rPr lang="en-US" sz="5400" kern="1200" dirty="0">
                <a:solidFill>
                  <a:prstClr val="black"/>
                </a:solidFill>
                <a:latin typeface="Times New Roman" panose="02020603050405020304" pitchFamily="18" charset="0"/>
                <a:ea typeface="+mn-ea"/>
                <a:cs typeface="Times New Roman" panose="02020603050405020304" pitchFamily="18" charset="0"/>
              </a:rPr>
              <a:t>III. </a:t>
            </a:r>
            <a:r>
              <a:rPr lang="en-US" sz="5400" kern="1200" dirty="0" err="1">
                <a:solidFill>
                  <a:prstClr val="black"/>
                </a:solidFill>
                <a:latin typeface="Times New Roman" panose="02020603050405020304" pitchFamily="18" charset="0"/>
                <a:ea typeface="+mn-ea"/>
                <a:cs typeface="Times New Roman" panose="02020603050405020304" pitchFamily="18" charset="0"/>
              </a:rPr>
              <a:t>Tổng</a:t>
            </a:r>
            <a:r>
              <a:rPr lang="en-US" sz="5400" kern="1200" dirty="0">
                <a:solidFill>
                  <a:prstClr val="black"/>
                </a:solidFill>
                <a:latin typeface="Times New Roman" panose="02020603050405020304" pitchFamily="18" charset="0"/>
                <a:ea typeface="+mn-ea"/>
                <a:cs typeface="Times New Roman" panose="02020603050405020304" pitchFamily="18" charset="0"/>
              </a:rPr>
              <a:t> </a:t>
            </a:r>
            <a:r>
              <a:rPr lang="en-US" sz="5400" kern="1200" dirty="0" err="1">
                <a:solidFill>
                  <a:prstClr val="black"/>
                </a:solidFill>
                <a:latin typeface="Times New Roman" panose="02020603050405020304" pitchFamily="18" charset="0"/>
                <a:ea typeface="+mn-ea"/>
                <a:cs typeface="Times New Roman" panose="02020603050405020304" pitchFamily="18" charset="0"/>
              </a:rPr>
              <a:t>kết</a:t>
            </a:r>
            <a:endParaRPr lang="en-US" sz="5400"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2154610"/>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2"/>
          <a:stretch>
            <a:fillRect/>
          </a:stretch>
        </p:blipFill>
        <p:spPr>
          <a:xfrm>
            <a:off x="0" y="-1"/>
            <a:ext cx="9144000" cy="5719195"/>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5"/>
          <a:stretch>
            <a:fillRect/>
          </a:stretch>
        </p:blipFill>
        <p:spPr>
          <a:xfrm>
            <a:off x="679509" y="4083537"/>
            <a:ext cx="801113" cy="1129439"/>
          </a:xfrm>
          <a:prstGeom prst="rect">
            <a:avLst/>
          </a:prstGeom>
        </p:spPr>
      </p:pic>
      <p:sp>
        <p:nvSpPr>
          <p:cNvPr id="7" name="TextBox 6">
            <a:extLst>
              <a:ext uri="{FF2B5EF4-FFF2-40B4-BE49-F238E27FC236}">
                <a16:creationId xmlns:a16="http://schemas.microsoft.com/office/drawing/2014/main" id="{1E430D2E-CE9A-1AE8-FDD8-06766999E349}"/>
              </a:ext>
            </a:extLst>
          </p:cNvPr>
          <p:cNvSpPr txBox="1"/>
          <p:nvPr/>
        </p:nvSpPr>
        <p:spPr>
          <a:xfrm>
            <a:off x="3865507" y="313399"/>
            <a:ext cx="2457695" cy="702180"/>
          </a:xfrm>
          <a:prstGeom prst="rect">
            <a:avLst/>
          </a:prstGeom>
          <a:noFill/>
        </p:spPr>
        <p:txBody>
          <a:bodyPr wrap="square">
            <a:spAutoFit/>
          </a:bodyPr>
          <a:lstStyle/>
          <a:p>
            <a:pPr algn="just" defTabSz="685800">
              <a:lnSpc>
                <a:spcPct val="150000"/>
              </a:lnSpc>
              <a:buClrTx/>
              <a:defRPr/>
            </a:pPr>
            <a:r>
              <a:rPr lang="en-US" sz="3000" b="1" kern="1200" dirty="0">
                <a:latin typeface="Times New Roman" panose="02020603050405020304" pitchFamily="18" charset="0"/>
                <a:ea typeface="Times New Roman" panose="02020603050405020304" pitchFamily="18" charset="0"/>
                <a:cs typeface="Times New Roman" panose="02020603050405020304" pitchFamily="18" charset="0"/>
              </a:rPr>
              <a:t>III</a:t>
            </a:r>
            <a:r>
              <a:rPr lang="vi-VN" sz="3000" b="1"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ea typeface="Times New Roman" panose="02020603050405020304" pitchFamily="18" charset="0"/>
                <a:cs typeface="Times New Roman" panose="02020603050405020304" pitchFamily="18" charset="0"/>
              </a:rPr>
              <a:t>Tổng</a:t>
            </a:r>
            <a:r>
              <a:rPr lang="en-US" sz="3000" b="1"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ea typeface="Times New Roman" panose="02020603050405020304" pitchFamily="18" charset="0"/>
                <a:cs typeface="Times New Roman" panose="02020603050405020304" pitchFamily="18" charset="0"/>
              </a:rPr>
              <a:t>kết</a:t>
            </a:r>
            <a:endParaRPr lang="en-US" sz="3000" kern="12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CEF543A-B3CF-94F0-7B14-2270375718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2513570" y="810019"/>
            <a:ext cx="6162744" cy="3409797"/>
          </a:xfrm>
          <a:prstGeom prst="rect">
            <a:avLst/>
          </a:prstGeom>
        </p:spPr>
      </p:pic>
      <p:sp>
        <p:nvSpPr>
          <p:cNvPr id="9" name="TextBox 8">
            <a:extLst>
              <a:ext uri="{FF2B5EF4-FFF2-40B4-BE49-F238E27FC236}">
                <a16:creationId xmlns:a16="http://schemas.microsoft.com/office/drawing/2014/main" id="{5538F2D8-22AE-BAA4-58A8-055DA0B44A94}"/>
              </a:ext>
            </a:extLst>
          </p:cNvPr>
          <p:cNvSpPr txBox="1"/>
          <p:nvPr/>
        </p:nvSpPr>
        <p:spPr>
          <a:xfrm>
            <a:off x="3521477" y="1670809"/>
            <a:ext cx="3950372" cy="2400657"/>
          </a:xfrm>
          <a:prstGeom prst="rect">
            <a:avLst/>
          </a:prstGeom>
          <a:noFill/>
        </p:spPr>
        <p:txBody>
          <a:bodyPr wrap="square">
            <a:spAutoFit/>
          </a:bodyPr>
          <a:lstStyle/>
          <a:p>
            <a:pPr lvl="0" algn="just"/>
            <a:r>
              <a:rPr lang="vi-VN" sz="3000" b="1" dirty="0">
                <a:solidFill>
                  <a:prstClr val="black"/>
                </a:solidFill>
                <a:latin typeface="Times New Roman" panose="02020603050405020304" pitchFamily="18" charset="0"/>
                <a:cs typeface="Times New Roman" panose="02020603050405020304" pitchFamily="18" charset="0"/>
              </a:rPr>
              <a:t>+ Theo em, chủ đề của văn bản là gì?</a:t>
            </a:r>
          </a:p>
          <a:p>
            <a:pPr lvl="0" algn="just"/>
            <a:r>
              <a:rPr lang="vi-VN" sz="3000" b="1" dirty="0">
                <a:solidFill>
                  <a:prstClr val="black"/>
                </a:solidFill>
                <a:latin typeface="Times New Roman" panose="02020603050405020304" pitchFamily="18" charset="0"/>
                <a:cs typeface="Times New Roman" panose="02020603050405020304" pitchFamily="18" charset="0"/>
              </a:rPr>
              <a:t>+ Nghệ thuật đặc sắc được thể hiện qua văn bản? </a:t>
            </a:r>
          </a:p>
        </p:txBody>
      </p:sp>
    </p:spTree>
    <p:extLst>
      <p:ext uri="{BB962C8B-B14F-4D97-AF65-F5344CB8AC3E}">
        <p14:creationId xmlns:p14="http://schemas.microsoft.com/office/powerpoint/2010/main" val="3573295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1"/>
            <a:ext cx="9144000" cy="5143500"/>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pic>
        <p:nvPicPr>
          <p:cNvPr id="5" name="Picture 4">
            <a:extLst>
              <a:ext uri="{FF2B5EF4-FFF2-40B4-BE49-F238E27FC236}">
                <a16:creationId xmlns:a16="http://schemas.microsoft.com/office/drawing/2014/main" id="{A2099A14-2696-E5B0-7600-49F82DCB0D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0262" l="9524" r="89418">
                        <a14:foregroundMark x1="52381" y1="8240" x2="54497" y2="7116"/>
                        <a14:foregroundMark x1="54497" y1="7116" x2="54497" y2="7116"/>
                        <a14:foregroundMark x1="47090" y1="88764" x2="47090" y2="88764"/>
                        <a14:foregroundMark x1="46032" y1="90262" x2="46032" y2="90262"/>
                        <a14:foregroundMark x1="42328" y1="90262" x2="42328" y2="90262"/>
                        <a14:foregroundMark x1="40212" y1="86517" x2="40212" y2="86517"/>
                        <a14:foregroundMark x1="42857" y1="85019" x2="42857" y2="85019"/>
                        <a14:foregroundMark x1="44974" y1="82397" x2="47090" y2="82397"/>
                        <a14:foregroundMark x1="49206" y1="82772" x2="50794" y2="82397"/>
                        <a14:foregroundMark x1="53968" y1="82772" x2="59788" y2="83895"/>
                        <a14:foregroundMark x1="59788" y1="83895" x2="59788" y2="83895"/>
                        <a14:foregroundMark x1="60847" y1="85019" x2="60847" y2="86891"/>
                        <a14:foregroundMark x1="61376" y1="87266" x2="61376" y2="87266"/>
                        <a14:foregroundMark x1="61376" y1="87266" x2="61376" y2="87266"/>
                      </a14:backgroundRemoval>
                    </a14:imgEffect>
                  </a14:imgLayer>
                </a14:imgProps>
              </a:ext>
            </a:extLst>
          </a:blip>
          <a:stretch>
            <a:fillRect/>
          </a:stretch>
        </p:blipFill>
        <p:spPr>
          <a:xfrm>
            <a:off x="-120169" y="3646067"/>
            <a:ext cx="1113427" cy="1572936"/>
          </a:xfrm>
          <a:prstGeom prst="rect">
            <a:avLst/>
          </a:prstGeom>
        </p:spPr>
      </p:pic>
      <p:sp>
        <p:nvSpPr>
          <p:cNvPr id="6" name="TextBox 5">
            <a:extLst>
              <a:ext uri="{FF2B5EF4-FFF2-40B4-BE49-F238E27FC236}">
                <a16:creationId xmlns:a16="http://schemas.microsoft.com/office/drawing/2014/main" id="{1CF2E83A-A14A-D8C3-26C4-D1063B36A20A}"/>
              </a:ext>
            </a:extLst>
          </p:cNvPr>
          <p:cNvSpPr txBox="1"/>
          <p:nvPr/>
        </p:nvSpPr>
        <p:spPr>
          <a:xfrm>
            <a:off x="3317108" y="213271"/>
            <a:ext cx="2509784" cy="553998"/>
          </a:xfrm>
          <a:prstGeom prst="rect">
            <a:avLst/>
          </a:prstGeom>
          <a:noFill/>
        </p:spPr>
        <p:txBody>
          <a:bodyPr wrap="square">
            <a:spAutoFit/>
          </a:bodyPr>
          <a:lstStyle/>
          <a:p>
            <a:pPr defTabSz="685800">
              <a:buClrTx/>
              <a:defRPr/>
            </a:pPr>
            <a:r>
              <a:rPr lang="en-US" sz="3000" b="1" kern="1200" dirty="0">
                <a:solidFill>
                  <a:srgbClr val="444444"/>
                </a:solidFill>
                <a:latin typeface="Times New Roman" panose="02020603050405020304" pitchFamily="18" charset="0"/>
                <a:ea typeface="+mn-ea"/>
                <a:cs typeface="Times New Roman" panose="02020603050405020304" pitchFamily="18" charset="0"/>
              </a:rPr>
              <a:t>III</a:t>
            </a:r>
            <a:r>
              <a:rPr lang="vi-VN" sz="3000" b="1" kern="1200" dirty="0">
                <a:solidFill>
                  <a:srgbClr val="444444"/>
                </a:solidFill>
                <a:latin typeface="Times New Roman" panose="02020603050405020304" pitchFamily="18" charset="0"/>
                <a:ea typeface="+mn-ea"/>
                <a:cs typeface="Times New Roman" panose="02020603050405020304" pitchFamily="18" charset="0"/>
              </a:rPr>
              <a:t>. </a:t>
            </a:r>
            <a:r>
              <a:rPr lang="en-US" sz="3000" b="1" kern="1200" dirty="0" err="1">
                <a:solidFill>
                  <a:srgbClr val="444444"/>
                </a:solidFill>
                <a:latin typeface="Times New Roman" panose="02020603050405020304" pitchFamily="18" charset="0"/>
                <a:ea typeface="+mn-ea"/>
                <a:cs typeface="Times New Roman" panose="02020603050405020304" pitchFamily="18" charset="0"/>
              </a:rPr>
              <a:t>Tổng</a:t>
            </a:r>
            <a:r>
              <a:rPr lang="en-US" sz="3000" b="1" kern="1200" dirty="0">
                <a:solidFill>
                  <a:srgbClr val="444444"/>
                </a:solidFill>
                <a:latin typeface="Times New Roman" panose="02020603050405020304" pitchFamily="18" charset="0"/>
                <a:ea typeface="+mn-ea"/>
                <a:cs typeface="Times New Roman" panose="02020603050405020304" pitchFamily="18" charset="0"/>
              </a:rPr>
              <a:t> </a:t>
            </a:r>
            <a:r>
              <a:rPr lang="en-US" sz="3000" b="1" kern="1200" dirty="0" err="1">
                <a:solidFill>
                  <a:srgbClr val="444444"/>
                </a:solidFill>
                <a:latin typeface="Times New Roman" panose="02020603050405020304" pitchFamily="18" charset="0"/>
                <a:ea typeface="+mn-ea"/>
                <a:cs typeface="Times New Roman" panose="02020603050405020304" pitchFamily="18" charset="0"/>
              </a:rPr>
              <a:t>kết</a:t>
            </a:r>
            <a:endParaRPr lang="vi-VN" sz="3000" b="1" kern="1200" dirty="0">
              <a:solidFill>
                <a:srgbClr val="444444"/>
              </a:solidFill>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D9E9080B-3F37-A884-2EF7-D55BC58E4FF7}"/>
              </a:ext>
            </a:extLst>
          </p:cNvPr>
          <p:cNvSpPr/>
          <p:nvPr/>
        </p:nvSpPr>
        <p:spPr>
          <a:xfrm>
            <a:off x="662130" y="1169478"/>
            <a:ext cx="3342494" cy="241288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Rectangle 6">
            <a:extLst>
              <a:ext uri="{FF2B5EF4-FFF2-40B4-BE49-F238E27FC236}">
                <a16:creationId xmlns:a16="http://schemas.microsoft.com/office/drawing/2014/main" id="{94F2D985-B58B-AA4D-E078-0979C935F7F0}"/>
              </a:ext>
            </a:extLst>
          </p:cNvPr>
          <p:cNvSpPr/>
          <p:nvPr/>
        </p:nvSpPr>
        <p:spPr>
          <a:xfrm>
            <a:off x="93747" y="1418788"/>
            <a:ext cx="2511035" cy="1152962"/>
          </a:xfrm>
          <a:prstGeom prst="rect">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defTabSz="685800">
              <a:buClrTx/>
              <a:defRPr/>
            </a:pPr>
            <a:endParaRPr lang="en-US" sz="1350" kern="1200">
              <a:solidFill>
                <a:srgbClr val="70AD47"/>
              </a:solidFill>
              <a:latin typeface="Calibri" panose="020F0502020204030204"/>
            </a:endParaRPr>
          </a:p>
        </p:txBody>
      </p:sp>
      <p:sp>
        <p:nvSpPr>
          <p:cNvPr id="8" name="Rectangle 7">
            <a:extLst>
              <a:ext uri="{FF2B5EF4-FFF2-40B4-BE49-F238E27FC236}">
                <a16:creationId xmlns:a16="http://schemas.microsoft.com/office/drawing/2014/main" id="{63C4959D-B7FE-1AB7-FD5A-A3BF75AE3EC7}"/>
              </a:ext>
            </a:extLst>
          </p:cNvPr>
          <p:cNvSpPr/>
          <p:nvPr/>
        </p:nvSpPr>
        <p:spPr>
          <a:xfrm>
            <a:off x="993257" y="1418788"/>
            <a:ext cx="3027167" cy="241288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100" b="1" dirty="0">
                <a:solidFill>
                  <a:prstClr val="black"/>
                </a:solidFill>
                <a:latin typeface="Times New Roman" panose="02020603050405020304" pitchFamily="18" charset="0"/>
                <a:ea typeface="Times New Roman" panose="02020603050405020304" pitchFamily="18" charset="0"/>
              </a:rPr>
              <a:t>1. Nội dung </a:t>
            </a:r>
          </a:p>
          <a:p>
            <a:pPr lvl="0" algn="ctr"/>
            <a:r>
              <a:rPr lang="vi-VN" sz="2100" b="1" dirty="0">
                <a:solidFill>
                  <a:prstClr val="black"/>
                </a:solidFill>
                <a:latin typeface="Times New Roman" panose="02020603050405020304" pitchFamily="18" charset="0"/>
                <a:ea typeface="Times New Roman" panose="02020603050405020304" pitchFamily="18" charset="0"/>
              </a:rPr>
              <a:t>Bài thơ khắc họa hình ảnh đẹp đẽ của người lính đã tham gia chiến đấu, hi sinh tuổi xuân của mình cho đất nước, dân tộc.</a:t>
            </a:r>
          </a:p>
        </p:txBody>
      </p:sp>
      <p:sp>
        <p:nvSpPr>
          <p:cNvPr id="9" name="Rectangle 8">
            <a:extLst>
              <a:ext uri="{FF2B5EF4-FFF2-40B4-BE49-F238E27FC236}">
                <a16:creationId xmlns:a16="http://schemas.microsoft.com/office/drawing/2014/main" id="{5D3F40E4-495C-BA17-18B4-91901BE494CA}"/>
              </a:ext>
            </a:extLst>
          </p:cNvPr>
          <p:cNvSpPr/>
          <p:nvPr/>
        </p:nvSpPr>
        <p:spPr>
          <a:xfrm>
            <a:off x="4877788" y="1239063"/>
            <a:ext cx="2974097" cy="187729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4EDB72A4-CA41-E189-211F-7D1F2E24290A}"/>
              </a:ext>
            </a:extLst>
          </p:cNvPr>
          <p:cNvSpPr/>
          <p:nvPr/>
        </p:nvSpPr>
        <p:spPr>
          <a:xfrm>
            <a:off x="5208915" y="1488373"/>
            <a:ext cx="2693524" cy="187729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400" b="1" dirty="0">
                <a:solidFill>
                  <a:prstClr val="black"/>
                </a:solidFill>
                <a:latin typeface="Times New Roman" panose="02020603050405020304" pitchFamily="18" charset="0"/>
                <a:ea typeface="Times New Roman" panose="02020603050405020304" pitchFamily="18" charset="0"/>
              </a:rPr>
              <a:t>2. Nghệ thuật</a:t>
            </a:r>
          </a:p>
          <a:p>
            <a:pPr lvl="0" algn="ctr"/>
            <a:r>
              <a:rPr lang="vi-VN" sz="2400" b="1" dirty="0">
                <a:solidFill>
                  <a:prstClr val="black"/>
                </a:solidFill>
                <a:latin typeface="Times New Roman" panose="02020603050405020304" pitchFamily="18" charset="0"/>
                <a:ea typeface="Times New Roman" panose="02020603050405020304" pitchFamily="18" charset="0"/>
              </a:rPr>
              <a:t>Nói giảm nói tránh, liệt kê, điệp ngữ.</a:t>
            </a:r>
          </a:p>
        </p:txBody>
      </p:sp>
      <p:pic>
        <p:nvPicPr>
          <p:cNvPr id="11" name="Picture 10">
            <a:extLst>
              <a:ext uri="{FF2B5EF4-FFF2-40B4-BE49-F238E27FC236}">
                <a16:creationId xmlns:a16="http://schemas.microsoft.com/office/drawing/2014/main" id="{9D023A55-50BB-1971-07DF-F2875D803976}"/>
              </a:ext>
            </a:extLst>
          </p:cNvPr>
          <p:cNvPicPr>
            <a:picLocks noChangeAspect="1"/>
          </p:cNvPicPr>
          <p:nvPr/>
        </p:nvPicPr>
        <p:blipFill>
          <a:blip r:embed="rId7"/>
          <a:stretch>
            <a:fillRect/>
          </a:stretch>
        </p:blipFill>
        <p:spPr>
          <a:xfrm>
            <a:off x="3585672" y="3087425"/>
            <a:ext cx="1508891" cy="2085013"/>
          </a:xfrm>
          <a:prstGeom prst="rect">
            <a:avLst/>
          </a:prstGeom>
        </p:spPr>
      </p:pic>
    </p:spTree>
    <p:extLst>
      <p:ext uri="{BB962C8B-B14F-4D97-AF65-F5344CB8AC3E}">
        <p14:creationId xmlns:p14="http://schemas.microsoft.com/office/powerpoint/2010/main" val="31757463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69D8-0DE5-0006-AE67-CDB3632DBBD5}"/>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5681AF76-DDE8-EE03-C643-1132C590FE33}"/>
              </a:ext>
            </a:extLst>
          </p:cNvPr>
          <p:cNvSpPr txBox="1"/>
          <p:nvPr/>
        </p:nvSpPr>
        <p:spPr>
          <a:xfrm>
            <a:off x="2555447" y="1606355"/>
            <a:ext cx="4780725" cy="923330"/>
          </a:xfrm>
          <a:prstGeom prst="rect">
            <a:avLst/>
          </a:prstGeom>
          <a:noFill/>
        </p:spPr>
        <p:txBody>
          <a:bodyPr wrap="square" rtlCol="0">
            <a:spAutoFit/>
          </a:bodyPr>
          <a:lstStyle/>
          <a:p>
            <a:pPr algn="ctr" defTabSz="685800">
              <a:buClrTx/>
              <a:defRPr/>
            </a:pPr>
            <a:r>
              <a:rPr lang="en-US" sz="5400" kern="1200" dirty="0">
                <a:solidFill>
                  <a:prstClr val="black"/>
                </a:solidFill>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819267416"/>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55822F7F-00D3-41A7-8B7D-93B08BF3EECB}"/>
              </a:ext>
            </a:extLst>
          </p:cNvPr>
          <p:cNvSpPr/>
          <p:nvPr/>
        </p:nvSpPr>
        <p:spPr>
          <a:xfrm>
            <a:off x="618345" y="208058"/>
            <a:ext cx="1467631" cy="1412111"/>
          </a:xfrm>
          <a:prstGeom prst="ellipse">
            <a:avLst/>
          </a:prstGeom>
          <a:solidFill>
            <a:schemeClr val="accent4">
              <a:lumMod val="75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4268" y="1564589"/>
            <a:ext cx="813887" cy="1838103"/>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1925882" y="1575199"/>
            <a:ext cx="824873" cy="188542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5582" y="1435895"/>
            <a:ext cx="891755" cy="1245835"/>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3924" y="1435894"/>
            <a:ext cx="480385" cy="46020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085977" y="1265086"/>
            <a:ext cx="5490551" cy="3468343"/>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9310446" y="2899641"/>
            <a:ext cx="457200" cy="4572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310446" y="3527096"/>
            <a:ext cx="457200" cy="4572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52218" y="37003"/>
            <a:ext cx="1139888" cy="1139888"/>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2921210" y="303261"/>
            <a:ext cx="4136643" cy="880160"/>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700" b="1">
                <a:solidFill>
                  <a:srgbClr val="ED7D31"/>
                </a:solidFill>
                <a:latin typeface="Tahoma" panose="020B0604030504040204" pitchFamily="34" charset="0"/>
                <a:ea typeface="Tahoma" panose="020B0604030504040204" pitchFamily="34" charset="0"/>
                <a:cs typeface="Tahoma" panose="020B0604030504040204" pitchFamily="34" charset="0"/>
              </a:rPr>
              <a:t>Theo chân người lính</a:t>
            </a:r>
          </a:p>
        </p:txBody>
      </p:sp>
      <p:sp>
        <p:nvSpPr>
          <p:cNvPr id="26" name="Rectangle 25">
            <a:extLst>
              <a:ext uri="{FF2B5EF4-FFF2-40B4-BE49-F238E27FC236}">
                <a16:creationId xmlns:a16="http://schemas.microsoft.com/office/drawing/2014/main" id="{043762B3-8E3F-4C90-9088-084C5087FB35}"/>
              </a:ext>
            </a:extLst>
          </p:cNvPr>
          <p:cNvSpPr/>
          <p:nvPr/>
        </p:nvSpPr>
        <p:spPr>
          <a:xfrm>
            <a:off x="3203445" y="2680887"/>
            <a:ext cx="3960904" cy="623248"/>
          </a:xfrm>
          <a:prstGeom prst="rect">
            <a:avLst/>
          </a:prstGeom>
          <a:noFill/>
        </p:spPr>
        <p:txBody>
          <a:bodyPr wrap="square" lIns="68580" tIns="34290" rIns="68580" bIns="34290">
            <a:spAutoFit/>
          </a:bodyPr>
          <a:lstStyle/>
          <a:p>
            <a:pPr algn="ctr" defTabSz="685783">
              <a:defRPr/>
            </a:pPr>
            <a:r>
              <a:rPr lang="en-US" sz="3600" b="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310446" y="4055816"/>
            <a:ext cx="457200" cy="4572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9310446" y="2271677"/>
            <a:ext cx="457200" cy="4572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4212843" y="4166767"/>
            <a:ext cx="1236813" cy="692497"/>
          </a:xfrm>
          <a:prstGeom prst="rect">
            <a:avLst/>
          </a:prstGeom>
          <a:noFill/>
        </p:spPr>
        <p:txBody>
          <a:bodyPr wrap="none" lIns="68580" tIns="34290" rIns="68580" bIns="34290">
            <a:spAutoFit/>
          </a:bodyPr>
          <a:lstStyle/>
          <a:p>
            <a:pPr algn="ctr" defTabSz="685783">
              <a:defRPr/>
            </a:pPr>
            <a:r>
              <a:rPr lang="en-US" sz="4050" b="1" spc="38">
                <a:ln w="9525" cmpd="sng">
                  <a:solidFill>
                    <a:srgbClr val="4472C4"/>
                  </a:solidFill>
                  <a:prstDash val="solid"/>
                </a:ln>
                <a:solidFill>
                  <a:srgbClr val="70AD47">
                    <a:tint val="1000"/>
                  </a:srgbClr>
                </a:solidFill>
                <a:effectLst>
                  <a:glow rad="38100">
                    <a:srgbClr val="4472C4">
                      <a:alpha val="40000"/>
                    </a:srgbClr>
                  </a:glow>
                </a:effectLst>
                <a:latin typeface="Calibri" panose="020F0502020204030204"/>
              </a:rPr>
              <a:t>PLAY</a:t>
            </a:r>
          </a:p>
        </p:txBody>
      </p:sp>
      <p:sp>
        <p:nvSpPr>
          <p:cNvPr id="4" name="Oval 3">
            <a:extLst>
              <a:ext uri="{FF2B5EF4-FFF2-40B4-BE49-F238E27FC236}">
                <a16:creationId xmlns:a16="http://schemas.microsoft.com/office/drawing/2014/main" id="{E30B26FF-2BE0-444B-8228-E3DABCF78AC7}"/>
              </a:ext>
            </a:extLst>
          </p:cNvPr>
          <p:cNvSpPr/>
          <p:nvPr/>
        </p:nvSpPr>
        <p:spPr>
          <a:xfrm>
            <a:off x="742015" y="302391"/>
            <a:ext cx="1243136" cy="1208504"/>
          </a:xfrm>
          <a:prstGeom prst="ellipse">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3000" b="1">
              <a:solidFill>
                <a:srgbClr val="FFC000"/>
              </a:solidFill>
              <a:latin typeface="Calibri" panose="020F0502020204030204"/>
            </a:endParaRPr>
          </a:p>
        </p:txBody>
      </p:sp>
      <p:pic>
        <p:nvPicPr>
          <p:cNvPr id="10" name="Graphic 9" descr="Bus">
            <a:extLst>
              <a:ext uri="{FF2B5EF4-FFF2-40B4-BE49-F238E27FC236}">
                <a16:creationId xmlns:a16="http://schemas.microsoft.com/office/drawing/2014/main" id="{7E8AABC8-0777-4DB4-8096-8B8D009226C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11658" y="303261"/>
            <a:ext cx="1139887" cy="1139887"/>
          </a:xfrm>
          <a:prstGeom prst="rect">
            <a:avLst/>
          </a:prstGeom>
        </p:spPr>
      </p:pic>
    </p:spTree>
    <p:extLst>
      <p:ext uri="{BB962C8B-B14F-4D97-AF65-F5344CB8AC3E}">
        <p14:creationId xmlns:p14="http://schemas.microsoft.com/office/powerpoint/2010/main" val="39583614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1"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E093555-D3B9-5C15-4F7E-82A6BE208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8710" y="1551483"/>
            <a:ext cx="2748293" cy="3592018"/>
          </a:xfrm>
          <a:prstGeom prst="rect">
            <a:avLst/>
          </a:prstGeom>
        </p:spPr>
      </p:pic>
      <p:pic>
        <p:nvPicPr>
          <p:cNvPr id="13" name="Picture 12">
            <a:extLst>
              <a:ext uri="{FF2B5EF4-FFF2-40B4-BE49-F238E27FC236}">
                <a16:creationId xmlns:a16="http://schemas.microsoft.com/office/drawing/2014/main" id="{7809C2B8-5C8F-1852-827A-340877D40264}"/>
              </a:ext>
            </a:extLst>
          </p:cNvPr>
          <p:cNvPicPr>
            <a:picLocks noChangeAspect="1"/>
          </p:cNvPicPr>
          <p:nvPr/>
        </p:nvPicPr>
        <p:blipFill rotWithShape="1">
          <a:blip r:embed="rId3">
            <a:extLst>
              <a:ext uri="{28A0092B-C50C-407E-A947-70E740481C1C}">
                <a14:useLocalDpi xmlns:a14="http://schemas.microsoft.com/office/drawing/2010/main" val="0"/>
              </a:ext>
            </a:extLst>
          </a:blip>
          <a:srcRect t="-715" r="1402" b="3388"/>
          <a:stretch/>
        </p:blipFill>
        <p:spPr>
          <a:xfrm>
            <a:off x="1911246" y="-72702"/>
            <a:ext cx="4999442" cy="5238687"/>
          </a:xfrm>
          <a:prstGeom prst="rect">
            <a:avLst/>
          </a:prstGeom>
        </p:spPr>
      </p:pic>
      <p:sp>
        <p:nvSpPr>
          <p:cNvPr id="4" name="Speech Bubble: Rectangle with Corners Rounded 3">
            <a:hlinkClick r:id="rId4" action="ppaction://hlinksldjump"/>
            <a:extLst>
              <a:ext uri="{FF2B5EF4-FFF2-40B4-BE49-F238E27FC236}">
                <a16:creationId xmlns:a16="http://schemas.microsoft.com/office/drawing/2014/main" id="{26454B2A-C572-4F4D-8C2E-1111D6D66776}"/>
              </a:ext>
            </a:extLst>
          </p:cNvPr>
          <p:cNvSpPr/>
          <p:nvPr/>
        </p:nvSpPr>
        <p:spPr>
          <a:xfrm>
            <a:off x="1952366" y="1230599"/>
            <a:ext cx="987512" cy="320883"/>
          </a:xfrm>
          <a:prstGeom prst="wedgeRoundRectCallout">
            <a:avLst>
              <a:gd name="adj1" fmla="val 79166"/>
              <a:gd name="adj2" fmla="val 22500"/>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r>
              <a:rPr lang="en-US" sz="1500" b="1">
                <a:solidFill>
                  <a:srgbClr val="000000"/>
                </a:solidFill>
                <a:latin typeface="Times New Roman" panose="02020603050405020304" pitchFamily="18" charset="0"/>
                <a:cs typeface="Times New Roman" panose="02020603050405020304" pitchFamily="18" charset="0"/>
              </a:rPr>
              <a:t>Nghệ An</a:t>
            </a:r>
          </a:p>
        </p:txBody>
      </p:sp>
      <p:sp>
        <p:nvSpPr>
          <p:cNvPr id="5" name="Speech Bubble: Rectangle with Corners Rounded 4">
            <a:hlinkClick r:id="rId5" action="ppaction://hlinksldjump"/>
            <a:extLst>
              <a:ext uri="{FF2B5EF4-FFF2-40B4-BE49-F238E27FC236}">
                <a16:creationId xmlns:a16="http://schemas.microsoft.com/office/drawing/2014/main" id="{71763231-E718-41E1-B96E-3E8D3FD9314C}"/>
              </a:ext>
            </a:extLst>
          </p:cNvPr>
          <p:cNvSpPr/>
          <p:nvPr/>
        </p:nvSpPr>
        <p:spPr>
          <a:xfrm>
            <a:off x="3609669" y="1444395"/>
            <a:ext cx="887263" cy="344774"/>
          </a:xfrm>
          <a:prstGeom prst="wedgeRoundRectCallout">
            <a:avLst>
              <a:gd name="adj1" fmla="val -60074"/>
              <a:gd name="adj2" fmla="val 79643"/>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r>
              <a:rPr lang="en-US" sz="1500" b="1">
                <a:solidFill>
                  <a:srgbClr val="000000"/>
                </a:solidFill>
                <a:latin typeface="Times New Roman" panose="02020603050405020304" pitchFamily="18" charset="0"/>
                <a:cs typeface="Times New Roman" panose="02020603050405020304" pitchFamily="18" charset="0"/>
              </a:rPr>
              <a:t>Hà Tĩnh</a:t>
            </a:r>
          </a:p>
        </p:txBody>
      </p:sp>
      <p:sp>
        <p:nvSpPr>
          <p:cNvPr id="6" name="Speech Bubble: Rectangle with Corners Rounded 5">
            <a:hlinkClick r:id="rId6" action="ppaction://hlinksldjump"/>
            <a:extLst>
              <a:ext uri="{FF2B5EF4-FFF2-40B4-BE49-F238E27FC236}">
                <a16:creationId xmlns:a16="http://schemas.microsoft.com/office/drawing/2014/main" id="{0C2D82D1-8E9A-4313-98AE-649F63F51344}"/>
              </a:ext>
            </a:extLst>
          </p:cNvPr>
          <p:cNvSpPr/>
          <p:nvPr/>
        </p:nvSpPr>
        <p:spPr>
          <a:xfrm>
            <a:off x="2211901" y="1973964"/>
            <a:ext cx="1186846" cy="344774"/>
          </a:xfrm>
          <a:prstGeom prst="wedgeRoundRectCallout">
            <a:avLst>
              <a:gd name="adj1" fmla="val 67245"/>
              <a:gd name="adj2" fmla="val -25456"/>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r>
              <a:rPr lang="en-US" sz="1500" b="1">
                <a:solidFill>
                  <a:srgbClr val="000000"/>
                </a:solidFill>
                <a:latin typeface="Times New Roman" panose="02020603050405020304" pitchFamily="18" charset="0"/>
                <a:cs typeface="Times New Roman" panose="02020603050405020304" pitchFamily="18" charset="0"/>
              </a:rPr>
              <a:t>Quảng Bình</a:t>
            </a:r>
          </a:p>
        </p:txBody>
      </p:sp>
      <p:sp>
        <p:nvSpPr>
          <p:cNvPr id="7" name="Speech Bubble: Rectangle with Corners Rounded 6">
            <a:hlinkClick r:id="rId7" action="ppaction://hlinksldjump"/>
            <a:extLst>
              <a:ext uri="{FF2B5EF4-FFF2-40B4-BE49-F238E27FC236}">
                <a16:creationId xmlns:a16="http://schemas.microsoft.com/office/drawing/2014/main" id="{0C0E2BED-61BD-4B7C-8A76-5ADA63C0F8CA}"/>
              </a:ext>
            </a:extLst>
          </p:cNvPr>
          <p:cNvSpPr/>
          <p:nvPr/>
        </p:nvSpPr>
        <p:spPr>
          <a:xfrm>
            <a:off x="4156554" y="1973964"/>
            <a:ext cx="1186846" cy="344774"/>
          </a:xfrm>
          <a:prstGeom prst="wedgeRoundRectCallout">
            <a:avLst>
              <a:gd name="adj1" fmla="val -88392"/>
              <a:gd name="adj2" fmla="val 9641"/>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r>
              <a:rPr lang="en-US" sz="1500" b="1">
                <a:solidFill>
                  <a:srgbClr val="000000"/>
                </a:solidFill>
                <a:latin typeface="Times New Roman" panose="02020603050405020304" pitchFamily="18" charset="0"/>
                <a:cs typeface="Times New Roman" panose="02020603050405020304" pitchFamily="18" charset="0"/>
              </a:rPr>
              <a:t>Quảng Trị</a:t>
            </a:r>
          </a:p>
        </p:txBody>
      </p:sp>
      <p:sp>
        <p:nvSpPr>
          <p:cNvPr id="8" name="Speech Bubble: Rectangle with Corners Rounded 7">
            <a:hlinkClick r:id="rId8" action="ppaction://hlinksldjump"/>
            <a:extLst>
              <a:ext uri="{FF2B5EF4-FFF2-40B4-BE49-F238E27FC236}">
                <a16:creationId xmlns:a16="http://schemas.microsoft.com/office/drawing/2014/main" id="{EECBA6C8-192B-4D67-AB12-61002618DA50}"/>
              </a:ext>
            </a:extLst>
          </p:cNvPr>
          <p:cNvSpPr/>
          <p:nvPr/>
        </p:nvSpPr>
        <p:spPr>
          <a:xfrm>
            <a:off x="2650290" y="2421330"/>
            <a:ext cx="738000" cy="358943"/>
          </a:xfrm>
          <a:prstGeom prst="wedgeRoundRectCallout">
            <a:avLst>
              <a:gd name="adj1" fmla="val 109587"/>
              <a:gd name="adj2" fmla="val -63773"/>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r>
              <a:rPr lang="en-US" sz="1500" b="1">
                <a:solidFill>
                  <a:srgbClr val="000000"/>
                </a:solidFill>
                <a:latin typeface="Times New Roman" panose="02020603050405020304" pitchFamily="18" charset="0"/>
                <a:cs typeface="Times New Roman" panose="02020603050405020304" pitchFamily="18" charset="0"/>
              </a:rPr>
              <a:t>Huế</a:t>
            </a:r>
          </a:p>
        </p:txBody>
      </p:sp>
      <p:sp>
        <p:nvSpPr>
          <p:cNvPr id="9" name="Speech Bubble: Rectangle with Corners Rounded 8">
            <a:hlinkClick r:id="rId9" action="ppaction://hlinksldjump"/>
            <a:extLst>
              <a:ext uri="{FF2B5EF4-FFF2-40B4-BE49-F238E27FC236}">
                <a16:creationId xmlns:a16="http://schemas.microsoft.com/office/drawing/2014/main" id="{EFEB7463-4A51-489C-85F7-3BB7117681D8}"/>
              </a:ext>
            </a:extLst>
          </p:cNvPr>
          <p:cNvSpPr/>
          <p:nvPr/>
        </p:nvSpPr>
        <p:spPr>
          <a:xfrm>
            <a:off x="4511821" y="2515790"/>
            <a:ext cx="897218" cy="344775"/>
          </a:xfrm>
          <a:prstGeom prst="wedgeRoundRectCallout">
            <a:avLst>
              <a:gd name="adj1" fmla="val -106734"/>
              <a:gd name="adj2" fmla="val -9087"/>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r>
              <a:rPr lang="en-US" sz="1500" b="1">
                <a:solidFill>
                  <a:srgbClr val="000000"/>
                </a:solidFill>
                <a:latin typeface="Times New Roman" panose="02020603050405020304" pitchFamily="18" charset="0"/>
                <a:cs typeface="Times New Roman" panose="02020603050405020304" pitchFamily="18" charset="0"/>
              </a:rPr>
              <a:t>Đà Nẵng</a:t>
            </a:r>
          </a:p>
        </p:txBody>
      </p:sp>
      <p:sp>
        <p:nvSpPr>
          <p:cNvPr id="14" name="Speech Bubble: Rectangle with Corners Rounded 13">
            <a:hlinkClick r:id="rId10" action="ppaction://hlinksldjump"/>
            <a:extLst>
              <a:ext uri="{FF2B5EF4-FFF2-40B4-BE49-F238E27FC236}">
                <a16:creationId xmlns:a16="http://schemas.microsoft.com/office/drawing/2014/main" id="{E7ADE3A6-1FA4-4F8A-9181-F4BBD390389C}"/>
              </a:ext>
            </a:extLst>
          </p:cNvPr>
          <p:cNvSpPr/>
          <p:nvPr/>
        </p:nvSpPr>
        <p:spPr>
          <a:xfrm>
            <a:off x="4410967" y="2985374"/>
            <a:ext cx="1186846" cy="306771"/>
          </a:xfrm>
          <a:prstGeom prst="wedgeRoundRectCallout">
            <a:avLst>
              <a:gd name="adj1" fmla="val -89610"/>
              <a:gd name="adj2" fmla="val 12751"/>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r>
              <a:rPr lang="en-US" sz="1500" b="1">
                <a:solidFill>
                  <a:srgbClr val="000000"/>
                </a:solidFill>
                <a:latin typeface="Times New Roman" panose="02020603050405020304" pitchFamily="18" charset="0"/>
                <a:cs typeface="Times New Roman" panose="02020603050405020304" pitchFamily="18" charset="0"/>
              </a:rPr>
              <a:t>Quảng Nam</a:t>
            </a:r>
          </a:p>
        </p:txBody>
      </p:sp>
      <p:sp>
        <p:nvSpPr>
          <p:cNvPr id="16" name="Speech Bubble: Rectangle with Corners Rounded 15">
            <a:hlinkClick r:id="rId11" action="ppaction://hlinksldjump"/>
            <a:extLst>
              <a:ext uri="{FF2B5EF4-FFF2-40B4-BE49-F238E27FC236}">
                <a16:creationId xmlns:a16="http://schemas.microsoft.com/office/drawing/2014/main" id="{FB9A53E7-8FB6-48DA-AE3C-C69CBE12B7C8}"/>
              </a:ext>
            </a:extLst>
          </p:cNvPr>
          <p:cNvSpPr/>
          <p:nvPr/>
        </p:nvSpPr>
        <p:spPr>
          <a:xfrm>
            <a:off x="4306347" y="3622400"/>
            <a:ext cx="887263" cy="344774"/>
          </a:xfrm>
          <a:prstGeom prst="wedgeRoundRectCallout">
            <a:avLst>
              <a:gd name="adj1" fmla="val -78047"/>
              <a:gd name="adj2" fmla="val -33399"/>
              <a:gd name="adj3" fmla="val 1666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r>
              <a:rPr lang="en-US" sz="1500" b="1">
                <a:solidFill>
                  <a:srgbClr val="000000"/>
                </a:solidFill>
                <a:latin typeface="Times New Roman" panose="02020603050405020304" pitchFamily="18" charset="0"/>
                <a:cs typeface="Times New Roman" panose="02020603050405020304" pitchFamily="18" charset="0"/>
              </a:rPr>
              <a:t>Gia Lai</a:t>
            </a:r>
          </a:p>
        </p:txBody>
      </p:sp>
      <p:pic>
        <p:nvPicPr>
          <p:cNvPr id="23" name="Picture 22">
            <a:extLst>
              <a:ext uri="{FF2B5EF4-FFF2-40B4-BE49-F238E27FC236}">
                <a16:creationId xmlns:a16="http://schemas.microsoft.com/office/drawing/2014/main" id="{05DE9A56-2DB2-EDC8-B6BA-AE6C0EAB99C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899" y="-72702"/>
            <a:ext cx="1674183" cy="1674183"/>
          </a:xfrm>
          <a:prstGeom prst="rect">
            <a:avLst/>
          </a:prstGeom>
        </p:spPr>
      </p:pic>
      <p:sp>
        <p:nvSpPr>
          <p:cNvPr id="2" name="Rectangle: Rounded Corners 1">
            <a:hlinkClick r:id="rId13" action="ppaction://hlinksldjump"/>
            <a:extLst>
              <a:ext uri="{FF2B5EF4-FFF2-40B4-BE49-F238E27FC236}">
                <a16:creationId xmlns:a16="http://schemas.microsoft.com/office/drawing/2014/main" id="{DE68966B-3719-4895-8C41-669745C5F7FC}"/>
              </a:ext>
            </a:extLst>
          </p:cNvPr>
          <p:cNvSpPr/>
          <p:nvPr/>
        </p:nvSpPr>
        <p:spPr>
          <a:xfrm>
            <a:off x="112427" y="1422057"/>
            <a:ext cx="1553536" cy="358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b="1">
                <a:solidFill>
                  <a:srgbClr val="FFFFFF"/>
                </a:solidFill>
                <a:latin typeface="Arial"/>
              </a:rPr>
              <a:t>Vận dụng</a:t>
            </a:r>
          </a:p>
        </p:txBody>
      </p:sp>
    </p:spTree>
    <p:extLst>
      <p:ext uri="{BB962C8B-B14F-4D97-AF65-F5344CB8AC3E}">
        <p14:creationId xmlns:p14="http://schemas.microsoft.com/office/powerpoint/2010/main" val="2570279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183057" y="1575199"/>
            <a:ext cx="824873" cy="188542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187629" y="1575199"/>
            <a:ext cx="820159" cy="188542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582" y="1435895"/>
            <a:ext cx="891755" cy="1245835"/>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924" y="1435894"/>
            <a:ext cx="480385" cy="46020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1991143" y="1303678"/>
            <a:ext cx="5490551" cy="3468343"/>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9310446" y="2899641"/>
            <a:ext cx="457200" cy="4572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10446" y="3527096"/>
            <a:ext cx="457200" cy="4572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52218" y="37003"/>
            <a:ext cx="1139888" cy="1139888"/>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115574" y="555735"/>
            <a:ext cx="4136643" cy="880160"/>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vi-VN" sz="1800" b="1">
                <a:solidFill>
                  <a:schemeClr val="tx1"/>
                </a:solidFill>
              </a:rPr>
              <a:t>Bài thơ đồng dao mùa xuân viết theo thể thơ gì?</a:t>
            </a:r>
            <a:endParaRPr lang="en-US" sz="2400" b="1">
              <a:solidFill>
                <a:schemeClr val="tx1"/>
              </a:solidFill>
              <a:latin typeface="Calibri" panose="020F0502020204030204"/>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567625" y="2701201"/>
            <a:ext cx="3960904" cy="854080"/>
          </a:xfrm>
          <a:prstGeom prst="rect">
            <a:avLst/>
          </a:prstGeom>
          <a:noFill/>
        </p:spPr>
        <p:txBody>
          <a:bodyPr wrap="square" lIns="68580" tIns="34290" rIns="68580" bIns="34290">
            <a:spAutoFit/>
          </a:bodyPr>
          <a:lstStyle/>
          <a:p>
            <a:pPr algn="just" defTabSz="914378"/>
            <a:r>
              <a:rPr lang="en-US" sz="2400" b="1"/>
              <a:t>Bốn chữ</a:t>
            </a:r>
            <a:endParaRPr lang="en-US" sz="2400"/>
          </a:p>
          <a:p>
            <a:pPr algn="just" defTabSz="685783">
              <a:defRPr/>
            </a:pPr>
            <a:endParaRPr lang="en-US" sz="27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7481694"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WRONG</a:t>
            </a:r>
            <a:r>
              <a:rPr lang="en-US" sz="1050" b="1">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6087721"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RIGHT</a:t>
            </a:r>
            <a:r>
              <a:rPr lang="en-US" sz="1050" b="1">
                <a:solidFill>
                  <a:srgbClr val="002060"/>
                </a:solidFill>
                <a:latin typeface="Calibri" panose="020F0502020204030204"/>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10446" y="4055816"/>
            <a:ext cx="457200" cy="457200"/>
          </a:xfrm>
          <a:prstGeom prst="rect">
            <a:avLst/>
          </a:prstGeom>
        </p:spPr>
      </p:pic>
      <p:sp>
        <p:nvSpPr>
          <p:cNvPr id="18" name="Oval 17">
            <a:extLst>
              <a:ext uri="{FF2B5EF4-FFF2-40B4-BE49-F238E27FC236}">
                <a16:creationId xmlns:a16="http://schemas.microsoft.com/office/drawing/2014/main" id="{A8283831-DD00-4AF7-8D98-50E328ED2277}"/>
              </a:ext>
            </a:extLst>
          </p:cNvPr>
          <p:cNvSpPr/>
          <p:nvPr/>
        </p:nvSpPr>
        <p:spPr>
          <a:xfrm>
            <a:off x="618345" y="208058"/>
            <a:ext cx="1467631" cy="1412111"/>
          </a:xfrm>
          <a:prstGeom prst="ellipse">
            <a:avLst/>
          </a:prstGeom>
          <a:solidFill>
            <a:schemeClr val="accent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19" name="Oval 18">
            <a:extLst>
              <a:ext uri="{FF2B5EF4-FFF2-40B4-BE49-F238E27FC236}">
                <a16:creationId xmlns:a16="http://schemas.microsoft.com/office/drawing/2014/main" id="{222BEF0C-5BD4-44E1-8360-549DBB294E62}"/>
              </a:ext>
            </a:extLst>
          </p:cNvPr>
          <p:cNvSpPr/>
          <p:nvPr/>
        </p:nvSpPr>
        <p:spPr>
          <a:xfrm>
            <a:off x="742015" y="302391"/>
            <a:ext cx="1243136" cy="1208504"/>
          </a:xfrm>
          <a:prstGeom prst="ellipse">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4" name="Rectangle: Rounded Corners 3">
            <a:hlinkClick r:id="rId18" action="ppaction://hlinksldjump"/>
            <a:extLst>
              <a:ext uri="{FF2B5EF4-FFF2-40B4-BE49-F238E27FC236}">
                <a16:creationId xmlns:a16="http://schemas.microsoft.com/office/drawing/2014/main" id="{4C7DC4CB-124E-4A04-8C47-C977A4D42EA1}"/>
              </a:ext>
            </a:extLst>
          </p:cNvPr>
          <p:cNvSpPr/>
          <p:nvPr/>
        </p:nvSpPr>
        <p:spPr>
          <a:xfrm>
            <a:off x="280677" y="4418186"/>
            <a:ext cx="1300453" cy="630484"/>
          </a:xfrm>
          <a:prstGeom prst="roundRect">
            <a:avLst/>
          </a:prstGeom>
          <a:ln w="381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a:rPr>
              <a:t>Quay lại</a:t>
            </a:r>
          </a:p>
        </p:txBody>
      </p:sp>
      <p:sp>
        <p:nvSpPr>
          <p:cNvPr id="21" name="Rectangle: Rounded Corners 20">
            <a:extLst>
              <a:ext uri="{FF2B5EF4-FFF2-40B4-BE49-F238E27FC236}">
                <a16:creationId xmlns:a16="http://schemas.microsoft.com/office/drawing/2014/main" id="{BC86A976-E776-4AEA-809C-CB3FE37836AF}"/>
              </a:ext>
            </a:extLst>
          </p:cNvPr>
          <p:cNvSpPr/>
          <p:nvPr/>
        </p:nvSpPr>
        <p:spPr>
          <a:xfrm>
            <a:off x="687624" y="682355"/>
            <a:ext cx="1329070" cy="382771"/>
          </a:xfrm>
          <a:prstGeom prst="roundRect">
            <a:avLst/>
          </a:prstGeom>
          <a:no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pitchFamily="34" charset="0"/>
                <a:cs typeface="Calibri" panose="020F0502020204030204" pitchFamily="34" charset="0"/>
              </a:rPr>
              <a:t>Nghệ An</a:t>
            </a:r>
          </a:p>
        </p:txBody>
      </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177906" y="1569163"/>
            <a:ext cx="802025" cy="1868354"/>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177907" y="1569163"/>
            <a:ext cx="797467" cy="186835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582" y="1435895"/>
            <a:ext cx="891755" cy="1245835"/>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924" y="1435894"/>
            <a:ext cx="480385" cy="46020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2085977" y="1265086"/>
            <a:ext cx="5490551" cy="3468343"/>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9310446" y="2899641"/>
            <a:ext cx="457200" cy="4572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10446" y="3527096"/>
            <a:ext cx="457200" cy="4572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52218" y="37003"/>
            <a:ext cx="1139888" cy="1139888"/>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115574" y="555735"/>
            <a:ext cx="4136643" cy="880160"/>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100" b="1">
                <a:solidFill>
                  <a:schemeClr val="tx1"/>
                </a:solidFill>
              </a:rPr>
              <a:t>Ai là tác giả của </a:t>
            </a:r>
          </a:p>
          <a:p>
            <a:pPr algn="ctr" defTabSz="914378"/>
            <a:r>
              <a:rPr lang="en-US" sz="2100" b="1" i="1">
                <a:solidFill>
                  <a:schemeClr val="tx1"/>
                </a:solidFill>
              </a:rPr>
              <a:t>“Đồng dao mùa xuân”? </a:t>
            </a:r>
            <a:endParaRPr lang="en-US" sz="2700" b="1" i="1">
              <a:solidFill>
                <a:schemeClr val="tx1"/>
              </a:solidFill>
              <a:latin typeface="Calibri" panose="020F0502020204030204"/>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3861258" y="2741929"/>
            <a:ext cx="3960904" cy="392415"/>
          </a:xfrm>
          <a:prstGeom prst="rect">
            <a:avLst/>
          </a:prstGeom>
          <a:noFill/>
        </p:spPr>
        <p:txBody>
          <a:bodyPr wrap="square" lIns="68580" tIns="34290" rIns="68580" bIns="34290">
            <a:spAutoFit/>
          </a:bodyPr>
          <a:lstStyle/>
          <a:p>
            <a:pPr defTabSz="914378"/>
            <a:r>
              <a:rPr lang="en-US" sz="2100" b="1">
                <a:solidFill>
                  <a:prstClr val="black"/>
                </a:solidFill>
              </a:rPr>
              <a:t>Nguyễn Khoa Điềm</a:t>
            </a:r>
          </a:p>
        </p:txBody>
      </p:sp>
      <p:sp>
        <p:nvSpPr>
          <p:cNvPr id="14" name="Arrow: Pentagon 13">
            <a:extLst>
              <a:ext uri="{FF2B5EF4-FFF2-40B4-BE49-F238E27FC236}">
                <a16:creationId xmlns:a16="http://schemas.microsoft.com/office/drawing/2014/main" id="{EFEC2813-F03C-46C4-B220-977ADEDD23F1}"/>
              </a:ext>
            </a:extLst>
          </p:cNvPr>
          <p:cNvSpPr/>
          <p:nvPr/>
        </p:nvSpPr>
        <p:spPr>
          <a:xfrm>
            <a:off x="7481694"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WRONG</a:t>
            </a:r>
            <a:r>
              <a:rPr lang="en-US" sz="1050" b="1">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6087721"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RIGHT</a:t>
            </a:r>
            <a:r>
              <a:rPr lang="en-US" sz="1050" b="1">
                <a:solidFill>
                  <a:srgbClr val="002060"/>
                </a:solidFill>
                <a:latin typeface="Calibri" panose="020F0502020204030204"/>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10446" y="4154552"/>
            <a:ext cx="457200" cy="457200"/>
          </a:xfrm>
          <a:prstGeom prst="rect">
            <a:avLst/>
          </a:prstGeom>
        </p:spPr>
      </p:pic>
      <p:sp>
        <p:nvSpPr>
          <p:cNvPr id="18" name="Oval 17">
            <a:extLst>
              <a:ext uri="{FF2B5EF4-FFF2-40B4-BE49-F238E27FC236}">
                <a16:creationId xmlns:a16="http://schemas.microsoft.com/office/drawing/2014/main" id="{B4AFA143-9EAB-4129-B200-6CF8B897898B}"/>
              </a:ext>
            </a:extLst>
          </p:cNvPr>
          <p:cNvSpPr/>
          <p:nvPr/>
        </p:nvSpPr>
        <p:spPr>
          <a:xfrm>
            <a:off x="618345" y="208058"/>
            <a:ext cx="1467631" cy="1412111"/>
          </a:xfrm>
          <a:prstGeom prst="ellipse">
            <a:avLst/>
          </a:prstGeom>
          <a:solidFill>
            <a:schemeClr val="accent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19" name="Oval 18">
            <a:extLst>
              <a:ext uri="{FF2B5EF4-FFF2-40B4-BE49-F238E27FC236}">
                <a16:creationId xmlns:a16="http://schemas.microsoft.com/office/drawing/2014/main" id="{06D1F678-A2B2-46C2-BFD8-BB520BF07F17}"/>
              </a:ext>
            </a:extLst>
          </p:cNvPr>
          <p:cNvSpPr/>
          <p:nvPr/>
        </p:nvSpPr>
        <p:spPr>
          <a:xfrm>
            <a:off x="742015" y="302391"/>
            <a:ext cx="1243136" cy="1208504"/>
          </a:xfrm>
          <a:prstGeom prst="ellipse">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20" name="Rectangle: Rounded Corners 19">
            <a:extLst>
              <a:ext uri="{FF2B5EF4-FFF2-40B4-BE49-F238E27FC236}">
                <a16:creationId xmlns:a16="http://schemas.microsoft.com/office/drawing/2014/main" id="{FE98355F-9D5F-4B31-AE11-492F1A4772FF}"/>
              </a:ext>
            </a:extLst>
          </p:cNvPr>
          <p:cNvSpPr/>
          <p:nvPr/>
        </p:nvSpPr>
        <p:spPr>
          <a:xfrm>
            <a:off x="687624" y="682355"/>
            <a:ext cx="1329070" cy="382771"/>
          </a:xfrm>
          <a:prstGeom prst="roundRect">
            <a:avLst/>
          </a:prstGeom>
          <a:no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pitchFamily="34" charset="0"/>
                <a:cs typeface="Calibri" panose="020F0502020204030204" pitchFamily="34" charset="0"/>
              </a:rPr>
              <a:t>Hà Tĩnh</a:t>
            </a:r>
          </a:p>
        </p:txBody>
      </p:sp>
      <p:sp>
        <p:nvSpPr>
          <p:cNvPr id="22" name="Rectangle: Rounded Corners 21">
            <a:hlinkClick r:id="rId18" action="ppaction://hlinksldjump"/>
            <a:extLst>
              <a:ext uri="{FF2B5EF4-FFF2-40B4-BE49-F238E27FC236}">
                <a16:creationId xmlns:a16="http://schemas.microsoft.com/office/drawing/2014/main" id="{F417FDA6-5E7A-41AC-4082-B105323D6CB0}"/>
              </a:ext>
            </a:extLst>
          </p:cNvPr>
          <p:cNvSpPr/>
          <p:nvPr/>
        </p:nvSpPr>
        <p:spPr>
          <a:xfrm>
            <a:off x="280677" y="4418186"/>
            <a:ext cx="1300453" cy="630484"/>
          </a:xfrm>
          <a:prstGeom prst="roundRect">
            <a:avLst/>
          </a:prstGeom>
          <a:ln w="381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a:rPr>
              <a:t>Quay lại</a:t>
            </a:r>
          </a:p>
        </p:txBody>
      </p:sp>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92873" y="1179277"/>
            <a:ext cx="3008792" cy="923330"/>
          </a:xfrm>
          <a:prstGeom prst="rect">
            <a:avLst/>
          </a:prstGeom>
          <a:ln w="38100" cmpd="sng">
            <a:solidFill>
              <a:srgbClr val="80008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gieo</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700" b="1" dirty="0">
              <a:solidFill>
                <a:srgbClr val="006600"/>
              </a:solidFill>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4" name="Connector: Elbow 13"/>
          <p:cNvCxnSpPr/>
          <p:nvPr/>
        </p:nvCxnSpPr>
        <p:spPr>
          <a:xfrm flipV="1">
            <a:off x="4575748" y="1607279"/>
            <a:ext cx="528369" cy="214021"/>
          </a:xfrm>
          <a:prstGeom prst="bentConnector3">
            <a:avLst>
              <a:gd name="adj1" fmla="val 50000"/>
            </a:avLst>
          </a:prstGeom>
          <a:ln w="38100" cmpd="sng">
            <a:solidFill>
              <a:srgbClr val="80008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38201" y="2590610"/>
            <a:ext cx="3886849" cy="1569660"/>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ta</a:t>
            </a:r>
          </a:p>
          <a:p>
            <a:pPr algn="ct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đằm</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thắm</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tha</a:t>
            </a:r>
            <a:endPar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mẹ</a:t>
            </a:r>
            <a:endPar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trầm</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cha</a:t>
            </a:r>
            <a:endParaRPr lang="en-US" sz="2400" b="1" dirty="0">
              <a:solidFill>
                <a:srgbClr val="A50021"/>
              </a:solidFill>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7633600" y="3326531"/>
            <a:ext cx="213757" cy="1284"/>
          </a:xfrm>
          <a:prstGeom prst="line">
            <a:avLst/>
          </a:prstGeom>
          <a:ln w="76200" cmpd="sng">
            <a:solidFill>
              <a:srgbClr val="0066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11120" y="1587475"/>
            <a:ext cx="1798357" cy="507831"/>
          </a:xfrm>
          <a:prstGeom prst="rect">
            <a:avLst/>
          </a:prstGeom>
          <a:ln w="38100">
            <a:solidFill>
              <a:srgbClr val="006600"/>
            </a:solidFill>
            <a:prstDash val="sysDash"/>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700" b="1" i="1"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700" b="1" i="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chân</a:t>
            </a:r>
            <a:endParaRPr lang="en-US" sz="2700" b="1" dirty="0">
              <a:solidFill>
                <a:srgbClr val="A5002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21" name="TextBox 20"/>
          <p:cNvSpPr txBox="1"/>
          <p:nvPr/>
        </p:nvSpPr>
        <p:spPr>
          <a:xfrm>
            <a:off x="258581" y="2095046"/>
            <a:ext cx="1733427" cy="923330"/>
          </a:xfrm>
          <a:prstGeom prst="rect">
            <a:avLst/>
          </a:prstGeom>
          <a:ln w="38100">
            <a:solidFill>
              <a:srgbClr val="006600"/>
            </a:solidFill>
            <a:prstDash val="sysDash"/>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7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7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700" b="1" i="1" dirty="0">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solidFill>
                  <a:srgbClr val="A50021"/>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700" b="1" dirty="0">
              <a:solidFill>
                <a:srgbClr val="A50021"/>
              </a:solidFill>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 name="Connector: Elbow 23"/>
          <p:cNvCxnSpPr/>
          <p:nvPr/>
        </p:nvCxnSpPr>
        <p:spPr>
          <a:xfrm flipV="1">
            <a:off x="1992009" y="1823310"/>
            <a:ext cx="819112" cy="495174"/>
          </a:xfrm>
          <a:prstGeom prst="bentConnector3">
            <a:avLst/>
          </a:prstGeom>
          <a:ln w="38100">
            <a:solidFill>
              <a:srgbClr val="006600"/>
            </a:solidFill>
            <a:prstDash val="sysDash"/>
          </a:ln>
        </p:spPr>
        <p:style>
          <a:lnRef idx="1">
            <a:schemeClr val="accent1"/>
          </a:lnRef>
          <a:fillRef idx="0">
            <a:schemeClr val="accent1"/>
          </a:fillRef>
          <a:effectRef idx="0">
            <a:schemeClr val="accent1"/>
          </a:effectRef>
          <a:fontRef idx="minor">
            <a:schemeClr val="tx1"/>
          </a:fontRef>
        </p:style>
      </p:cxnSp>
      <p:pic>
        <p:nvPicPr>
          <p:cNvPr id="25" name="Picture 2" descr="Bài thơ Dốc Hoàng Hôn – Nhà thơ Phú Sĩ - Kênh văn học, lời bài hát, status  tâm trạng"/>
          <p:cNvPicPr>
            <a:picLocks noChangeAspect="1" noChangeArrowheads="1"/>
          </p:cNvPicPr>
          <p:nvPr/>
        </p:nvPicPr>
        <p:blipFill>
          <a:blip r:embed="rId2" cstate="print"/>
          <a:srcRect l="45357" t="35799" r="22810" b="20936"/>
          <a:stretch>
            <a:fillRect/>
          </a:stretch>
        </p:blipFill>
        <p:spPr bwMode="auto">
          <a:xfrm>
            <a:off x="44971" y="1"/>
            <a:ext cx="1413338" cy="12704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图片 33"/>
          <p:cNvPicPr>
            <a:picLocks noChangeAspect="1"/>
          </p:cNvPicPr>
          <p:nvPr/>
        </p:nvPicPr>
        <p:blipFill rotWithShape="1">
          <a:blip r:embed="rId3" cstate="screen"/>
          <a:srcRect/>
          <a:stretch>
            <a:fillRect/>
          </a:stretch>
        </p:blipFill>
        <p:spPr>
          <a:xfrm flipH="1">
            <a:off x="0" y="2911839"/>
            <a:ext cx="9144000" cy="2231661"/>
          </a:xfrm>
          <a:prstGeom prst="rect">
            <a:avLst/>
          </a:prstGeom>
        </p:spPr>
      </p:pic>
      <p:cxnSp>
        <p:nvCxnSpPr>
          <p:cNvPr id="32" name="Straight Connector 31"/>
          <p:cNvCxnSpPr/>
          <p:nvPr/>
        </p:nvCxnSpPr>
        <p:spPr>
          <a:xfrm>
            <a:off x="7534290" y="2968641"/>
            <a:ext cx="213757" cy="1284"/>
          </a:xfrm>
          <a:prstGeom prst="line">
            <a:avLst/>
          </a:prstGeom>
          <a:ln w="762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644843" y="4046059"/>
            <a:ext cx="213757" cy="1284"/>
          </a:xfrm>
          <a:prstGeom prst="line">
            <a:avLst/>
          </a:prstGeom>
          <a:ln w="76200" cmpd="sng">
            <a:solidFill>
              <a:srgbClr val="0066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016227" y="375850"/>
            <a:ext cx="1927131" cy="553998"/>
          </a:xfrm>
          <a:prstGeom prst="rect">
            <a:avLst/>
          </a:prstGeom>
        </p:spPr>
        <p:txBody>
          <a:bodyPr wrap="none">
            <a:spAutoFit/>
          </a:bodyPr>
          <a:lstStyle/>
          <a:p>
            <a:r>
              <a:rPr lang="en-US" sz="3000" b="1" i="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000" b="1" i="1" dirty="0" err="1">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Gieo</a:t>
            </a:r>
            <a:r>
              <a:rPr lang="en-US" sz="3000" b="1" i="1" dirty="0">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dirty="0" err="1">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vần</a:t>
            </a:r>
            <a:endParaRPr lang="en-US" sz="3000" dirty="0"/>
          </a:p>
        </p:txBody>
      </p:sp>
    </p:spTree>
    <p:extLst>
      <p:ext uri="{BB962C8B-B14F-4D97-AF65-F5344CB8AC3E}">
        <p14:creationId xmlns:p14="http://schemas.microsoft.com/office/powerpoint/2010/main" val="28235213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9" grpId="0" animBg="1"/>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194176" y="1618564"/>
            <a:ext cx="791912" cy="1788475"/>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194176" y="1608413"/>
            <a:ext cx="789968" cy="179862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582" y="1435895"/>
            <a:ext cx="891755" cy="1245835"/>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924" y="1435894"/>
            <a:ext cx="480385" cy="46020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2085977" y="1265086"/>
            <a:ext cx="5490551" cy="3468343"/>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9310446" y="2899641"/>
            <a:ext cx="457200" cy="4572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10446" y="3527096"/>
            <a:ext cx="457200" cy="4572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52218" y="37003"/>
            <a:ext cx="1139888" cy="1139888"/>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115574" y="555735"/>
            <a:ext cx="4136643" cy="880160"/>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8"/>
            <a:r>
              <a:rPr lang="vi-VN" sz="1800" b="1">
                <a:solidFill>
                  <a:schemeClr val="tx1"/>
                </a:solidFill>
              </a:rPr>
              <a:t>Bài thơ chủ yếu ngắt nhịp mấy?</a:t>
            </a:r>
            <a:endParaRPr lang="en-US" sz="2400" b="1">
              <a:solidFill>
                <a:schemeClr val="tx1"/>
              </a:solidFill>
              <a:latin typeface="Calibri" panose="020F0502020204030204"/>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854591" y="2681730"/>
            <a:ext cx="3766711" cy="484748"/>
          </a:xfrm>
          <a:prstGeom prst="rect">
            <a:avLst/>
          </a:prstGeom>
          <a:noFill/>
        </p:spPr>
        <p:txBody>
          <a:bodyPr wrap="square" lIns="68580" tIns="34290" rIns="68580" bIns="34290">
            <a:spAutoFit/>
          </a:bodyPr>
          <a:lstStyle/>
          <a:p>
            <a:pPr algn="just" defTabSz="914378"/>
            <a:r>
              <a:rPr lang="en-US" sz="2700" b="1"/>
              <a:t>2/2</a:t>
            </a:r>
            <a:endParaRPr lang="en-US" sz="2700"/>
          </a:p>
        </p:txBody>
      </p:sp>
      <p:sp>
        <p:nvSpPr>
          <p:cNvPr id="14" name="Arrow: Pentagon 13">
            <a:extLst>
              <a:ext uri="{FF2B5EF4-FFF2-40B4-BE49-F238E27FC236}">
                <a16:creationId xmlns:a16="http://schemas.microsoft.com/office/drawing/2014/main" id="{EFEC2813-F03C-46C4-B220-977ADEDD23F1}"/>
              </a:ext>
            </a:extLst>
          </p:cNvPr>
          <p:cNvSpPr/>
          <p:nvPr/>
        </p:nvSpPr>
        <p:spPr>
          <a:xfrm>
            <a:off x="7481694"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WRONG</a:t>
            </a:r>
            <a:r>
              <a:rPr lang="en-US" sz="1050" b="1">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6087721"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RIGHT</a:t>
            </a:r>
            <a:r>
              <a:rPr lang="en-US" sz="1050" b="1">
                <a:solidFill>
                  <a:srgbClr val="002060"/>
                </a:solidFill>
                <a:latin typeface="Calibri" panose="020F0502020204030204"/>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10446" y="4154552"/>
            <a:ext cx="457200" cy="457200"/>
          </a:xfrm>
          <a:prstGeom prst="rect">
            <a:avLst/>
          </a:prstGeom>
        </p:spPr>
      </p:pic>
      <p:sp>
        <p:nvSpPr>
          <p:cNvPr id="18" name="Oval 17">
            <a:extLst>
              <a:ext uri="{FF2B5EF4-FFF2-40B4-BE49-F238E27FC236}">
                <a16:creationId xmlns:a16="http://schemas.microsoft.com/office/drawing/2014/main" id="{E772AFF7-F630-48E6-B68D-E160D9CCD659}"/>
              </a:ext>
            </a:extLst>
          </p:cNvPr>
          <p:cNvSpPr/>
          <p:nvPr/>
        </p:nvSpPr>
        <p:spPr>
          <a:xfrm>
            <a:off x="618345" y="208058"/>
            <a:ext cx="1467631" cy="1412111"/>
          </a:xfrm>
          <a:prstGeom prst="ellipse">
            <a:avLst/>
          </a:prstGeom>
          <a:solidFill>
            <a:schemeClr val="accent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19" name="Oval 18">
            <a:extLst>
              <a:ext uri="{FF2B5EF4-FFF2-40B4-BE49-F238E27FC236}">
                <a16:creationId xmlns:a16="http://schemas.microsoft.com/office/drawing/2014/main" id="{D902755C-8C18-43DE-9FBB-D3DA60785068}"/>
              </a:ext>
            </a:extLst>
          </p:cNvPr>
          <p:cNvSpPr/>
          <p:nvPr/>
        </p:nvSpPr>
        <p:spPr>
          <a:xfrm>
            <a:off x="742015" y="302391"/>
            <a:ext cx="1243136" cy="1208504"/>
          </a:xfrm>
          <a:prstGeom prst="ellipse">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20" name="Rectangle: Rounded Corners 19">
            <a:extLst>
              <a:ext uri="{FF2B5EF4-FFF2-40B4-BE49-F238E27FC236}">
                <a16:creationId xmlns:a16="http://schemas.microsoft.com/office/drawing/2014/main" id="{861B502A-AC6A-4C77-9597-AE559E01E8DB}"/>
              </a:ext>
            </a:extLst>
          </p:cNvPr>
          <p:cNvSpPr/>
          <p:nvPr/>
        </p:nvSpPr>
        <p:spPr>
          <a:xfrm>
            <a:off x="687624" y="682355"/>
            <a:ext cx="1329070" cy="382771"/>
          </a:xfrm>
          <a:prstGeom prst="roundRect">
            <a:avLst/>
          </a:prstGeom>
          <a:no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pitchFamily="34" charset="0"/>
                <a:cs typeface="Calibri" panose="020F0502020204030204" pitchFamily="34" charset="0"/>
              </a:rPr>
              <a:t>Quảng Bình</a:t>
            </a:r>
          </a:p>
        </p:txBody>
      </p:sp>
      <p:sp>
        <p:nvSpPr>
          <p:cNvPr id="22" name="Rectangle: Rounded Corners 21">
            <a:hlinkClick r:id="rId18" action="ppaction://hlinksldjump"/>
            <a:extLst>
              <a:ext uri="{FF2B5EF4-FFF2-40B4-BE49-F238E27FC236}">
                <a16:creationId xmlns:a16="http://schemas.microsoft.com/office/drawing/2014/main" id="{402C667A-B260-F0C5-1B41-E8572FCE5763}"/>
              </a:ext>
            </a:extLst>
          </p:cNvPr>
          <p:cNvSpPr/>
          <p:nvPr/>
        </p:nvSpPr>
        <p:spPr>
          <a:xfrm>
            <a:off x="280677" y="4418186"/>
            <a:ext cx="1300453" cy="630484"/>
          </a:xfrm>
          <a:prstGeom prst="roundRect">
            <a:avLst/>
          </a:prstGeom>
          <a:ln w="381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a:rPr>
              <a:t>Quay lại</a:t>
            </a:r>
          </a:p>
        </p:txBody>
      </p:sp>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134798" y="1550419"/>
            <a:ext cx="867710" cy="1862624"/>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134799" y="1550065"/>
            <a:ext cx="865579" cy="1863272"/>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582" y="1435895"/>
            <a:ext cx="891755" cy="1245835"/>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924" y="1435894"/>
            <a:ext cx="480385" cy="46020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2085977" y="1265086"/>
            <a:ext cx="5490551" cy="3468343"/>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9310446" y="2899641"/>
            <a:ext cx="457200" cy="4572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10446" y="3527096"/>
            <a:ext cx="457200" cy="4572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52218" y="37003"/>
            <a:ext cx="1139888" cy="1139888"/>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2892056" y="229679"/>
            <a:ext cx="4360161" cy="120621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8"/>
            <a:r>
              <a:rPr lang="vi-VN" sz="1500" b="1" i="1">
                <a:solidFill>
                  <a:schemeClr val="tx1"/>
                </a:solidFill>
              </a:rPr>
              <a:t>Điền từ còn thiếu vào khổ thơ: </a:t>
            </a:r>
            <a:endParaRPr lang="en-US" sz="1500" b="1" i="1">
              <a:solidFill>
                <a:schemeClr val="tx1"/>
              </a:solidFill>
            </a:endParaRPr>
          </a:p>
          <a:p>
            <a:pPr defTabSz="914378"/>
            <a:r>
              <a:rPr lang="vi-VN" sz="1500" b="1">
                <a:solidFill>
                  <a:schemeClr val="tx1"/>
                </a:solidFill>
              </a:rPr>
              <a:t>“Một lần bom nổ </a:t>
            </a:r>
            <a:endParaRPr lang="en-US" sz="1500" b="1">
              <a:solidFill>
                <a:schemeClr val="tx1"/>
              </a:solidFill>
            </a:endParaRPr>
          </a:p>
          <a:p>
            <a:pPr defTabSz="914378"/>
            <a:r>
              <a:rPr lang="vi-VN" sz="1500" b="1">
                <a:solidFill>
                  <a:schemeClr val="tx1"/>
                </a:solidFill>
              </a:rPr>
              <a:t>Khói đen rừng chiều </a:t>
            </a:r>
            <a:endParaRPr lang="en-US" sz="1500" b="1">
              <a:solidFill>
                <a:schemeClr val="tx1"/>
              </a:solidFill>
            </a:endParaRPr>
          </a:p>
          <a:p>
            <a:pPr defTabSz="914378"/>
            <a:r>
              <a:rPr lang="vi-VN" sz="1500" b="1">
                <a:solidFill>
                  <a:schemeClr val="tx1"/>
                </a:solidFill>
              </a:rPr>
              <a:t>Anh thành… </a:t>
            </a:r>
            <a:endParaRPr lang="en-US" sz="1500" b="1">
              <a:solidFill>
                <a:schemeClr val="tx1"/>
              </a:solidFill>
            </a:endParaRPr>
          </a:p>
          <a:p>
            <a:pPr defTabSz="914378"/>
            <a:r>
              <a:rPr lang="vi-VN" sz="1500" b="1">
                <a:solidFill>
                  <a:schemeClr val="tx1"/>
                </a:solidFill>
              </a:rPr>
              <a:t>Bạn bè mang theo”</a:t>
            </a:r>
            <a:endParaRPr lang="en-US" sz="2700" b="1">
              <a:solidFill>
                <a:schemeClr val="tx1"/>
              </a:solidFill>
              <a:latin typeface="Calibri" panose="020F0502020204030204"/>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3291314" y="2714515"/>
            <a:ext cx="3960904" cy="438582"/>
          </a:xfrm>
          <a:prstGeom prst="rect">
            <a:avLst/>
          </a:prstGeom>
          <a:noFill/>
        </p:spPr>
        <p:txBody>
          <a:bodyPr wrap="square" lIns="68580" tIns="34290" rIns="68580" bIns="34290">
            <a:spAutoFit/>
          </a:bodyPr>
          <a:lstStyle/>
          <a:p>
            <a:pPr algn="ctr" defTabSz="685783"/>
            <a:r>
              <a:rPr lang="en-US" sz="2400" b="1"/>
              <a:t>Ngọn lửa</a:t>
            </a:r>
            <a:endParaRPr lang="en-US" sz="30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7481694"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WRONG</a:t>
            </a:r>
            <a:r>
              <a:rPr lang="en-US" sz="1050" b="1">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6087721"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RIGHT</a:t>
            </a:r>
            <a:r>
              <a:rPr lang="en-US" sz="1050" b="1">
                <a:solidFill>
                  <a:srgbClr val="002060"/>
                </a:solidFill>
                <a:latin typeface="Calibri" panose="020F0502020204030204"/>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10446" y="4154552"/>
            <a:ext cx="457200" cy="457200"/>
          </a:xfrm>
          <a:prstGeom prst="rect">
            <a:avLst/>
          </a:prstGeom>
        </p:spPr>
      </p:pic>
      <p:sp>
        <p:nvSpPr>
          <p:cNvPr id="18" name="Oval 17">
            <a:extLst>
              <a:ext uri="{FF2B5EF4-FFF2-40B4-BE49-F238E27FC236}">
                <a16:creationId xmlns:a16="http://schemas.microsoft.com/office/drawing/2014/main" id="{0850CCBD-550D-463F-B9E8-44EC0C14D81E}"/>
              </a:ext>
            </a:extLst>
          </p:cNvPr>
          <p:cNvSpPr/>
          <p:nvPr/>
        </p:nvSpPr>
        <p:spPr>
          <a:xfrm>
            <a:off x="618345" y="208058"/>
            <a:ext cx="1467631" cy="1412111"/>
          </a:xfrm>
          <a:prstGeom prst="ellipse">
            <a:avLst/>
          </a:prstGeom>
          <a:solidFill>
            <a:schemeClr val="accent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19" name="Oval 18">
            <a:extLst>
              <a:ext uri="{FF2B5EF4-FFF2-40B4-BE49-F238E27FC236}">
                <a16:creationId xmlns:a16="http://schemas.microsoft.com/office/drawing/2014/main" id="{D9A56B21-EB51-4F7A-83D3-0898F1F45FCB}"/>
              </a:ext>
            </a:extLst>
          </p:cNvPr>
          <p:cNvSpPr/>
          <p:nvPr/>
        </p:nvSpPr>
        <p:spPr>
          <a:xfrm>
            <a:off x="742015" y="302391"/>
            <a:ext cx="1243136" cy="1208504"/>
          </a:xfrm>
          <a:prstGeom prst="ellipse">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20" name="Rectangle: Rounded Corners 19">
            <a:extLst>
              <a:ext uri="{FF2B5EF4-FFF2-40B4-BE49-F238E27FC236}">
                <a16:creationId xmlns:a16="http://schemas.microsoft.com/office/drawing/2014/main" id="{6D3E782B-5F1F-4EFE-BAA8-3F00A772E37A}"/>
              </a:ext>
            </a:extLst>
          </p:cNvPr>
          <p:cNvSpPr/>
          <p:nvPr/>
        </p:nvSpPr>
        <p:spPr>
          <a:xfrm>
            <a:off x="699048" y="715257"/>
            <a:ext cx="1329070" cy="382771"/>
          </a:xfrm>
          <a:prstGeom prst="roundRect">
            <a:avLst/>
          </a:prstGeom>
          <a:no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1800" b="1">
                <a:solidFill>
                  <a:srgbClr val="002060"/>
                </a:solidFill>
                <a:latin typeface="Calibri" panose="020F0502020204030204" pitchFamily="34" charset="0"/>
                <a:cs typeface="Calibri" panose="020F0502020204030204" pitchFamily="34" charset="0"/>
              </a:rPr>
              <a:t>Quảng Trị</a:t>
            </a:r>
          </a:p>
        </p:txBody>
      </p:sp>
      <p:sp>
        <p:nvSpPr>
          <p:cNvPr id="22" name="Rectangle: Rounded Corners 21">
            <a:hlinkClick r:id="rId18" action="ppaction://hlinksldjump"/>
            <a:extLst>
              <a:ext uri="{FF2B5EF4-FFF2-40B4-BE49-F238E27FC236}">
                <a16:creationId xmlns:a16="http://schemas.microsoft.com/office/drawing/2014/main" id="{88E1B6B5-9127-E2F8-E3C1-902F094DFB0E}"/>
              </a:ext>
            </a:extLst>
          </p:cNvPr>
          <p:cNvSpPr/>
          <p:nvPr/>
        </p:nvSpPr>
        <p:spPr>
          <a:xfrm>
            <a:off x="280677" y="4418186"/>
            <a:ext cx="1300453" cy="630484"/>
          </a:xfrm>
          <a:prstGeom prst="roundRect">
            <a:avLst/>
          </a:prstGeom>
          <a:ln w="381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a:rPr>
              <a:t>Quay lại</a:t>
            </a:r>
          </a:p>
        </p:txBody>
      </p:sp>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998990" y="1517809"/>
            <a:ext cx="1146100" cy="1894574"/>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998991" y="1524089"/>
            <a:ext cx="1143285" cy="188829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582" y="1435895"/>
            <a:ext cx="891755" cy="1245835"/>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924" y="1435894"/>
            <a:ext cx="480385" cy="46020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2085977" y="1265086"/>
            <a:ext cx="5490551" cy="3468343"/>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9310446" y="2899641"/>
            <a:ext cx="457200" cy="4572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10446" y="3527096"/>
            <a:ext cx="457200" cy="4572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52218" y="37003"/>
            <a:ext cx="1139888" cy="1139888"/>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115574" y="208058"/>
            <a:ext cx="4136643" cy="122783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8"/>
            <a:r>
              <a:rPr lang="vi-VN" sz="1800" b="1">
                <a:solidFill>
                  <a:schemeClr val="tx1"/>
                </a:solidFill>
                <a:latin typeface="+mj-lt"/>
              </a:rPr>
              <a:t>Câu thơ</a:t>
            </a:r>
            <a:r>
              <a:rPr lang="en-US" sz="1800" b="1">
                <a:solidFill>
                  <a:schemeClr val="tx1"/>
                </a:solidFill>
                <a:latin typeface="+mj-lt"/>
              </a:rPr>
              <a:t>:</a:t>
            </a:r>
          </a:p>
          <a:p>
            <a:pPr algn="just" defTabSz="914378"/>
            <a:r>
              <a:rPr lang="vi-VN" sz="1800" b="1" i="1">
                <a:solidFill>
                  <a:schemeClr val="tx1"/>
                </a:solidFill>
                <a:latin typeface="+mj-lt"/>
              </a:rPr>
              <a:t>“Một ngày hòa bình </a:t>
            </a:r>
            <a:endParaRPr lang="en-US" sz="1800" b="1" i="1">
              <a:solidFill>
                <a:schemeClr val="tx1"/>
              </a:solidFill>
              <a:latin typeface="+mj-lt"/>
            </a:endParaRPr>
          </a:p>
          <a:p>
            <a:pPr algn="just" defTabSz="914378"/>
            <a:r>
              <a:rPr lang="vi-VN" sz="1800" b="1" i="1">
                <a:solidFill>
                  <a:schemeClr val="tx1"/>
                </a:solidFill>
                <a:latin typeface="+mj-lt"/>
              </a:rPr>
              <a:t>Anh không về nữa”</a:t>
            </a:r>
            <a:r>
              <a:rPr lang="vi-VN" sz="1800" b="1">
                <a:solidFill>
                  <a:schemeClr val="tx1"/>
                </a:solidFill>
                <a:latin typeface="+mj-lt"/>
              </a:rPr>
              <a:t> </a:t>
            </a:r>
            <a:endParaRPr lang="en-US" sz="1800" b="1">
              <a:solidFill>
                <a:schemeClr val="tx1"/>
              </a:solidFill>
              <a:latin typeface="+mj-lt"/>
            </a:endParaRPr>
          </a:p>
          <a:p>
            <a:pPr algn="just" defTabSz="914378"/>
            <a:r>
              <a:rPr lang="en-US" sz="1800" b="1">
                <a:solidFill>
                  <a:schemeClr val="tx1"/>
                </a:solidFill>
                <a:latin typeface="+mj-lt"/>
                <a:cs typeface="Quire Sans" panose="020B0502040204020203" pitchFamily="34" charset="0"/>
              </a:rPr>
              <a:t>s</a:t>
            </a:r>
            <a:r>
              <a:rPr lang="vi-VN" sz="1800" b="1">
                <a:solidFill>
                  <a:schemeClr val="tx1"/>
                </a:solidFill>
                <a:latin typeface="+mj-lt"/>
                <a:cs typeface="Quire Sans" panose="020B0502040204020203" pitchFamily="34" charset="0"/>
              </a:rPr>
              <a:t>ử</a:t>
            </a:r>
            <a:r>
              <a:rPr lang="vi-VN" sz="1800" b="1">
                <a:solidFill>
                  <a:schemeClr val="tx1"/>
                </a:solidFill>
                <a:latin typeface="+mj-lt"/>
              </a:rPr>
              <a:t> dụng biện pháp tu từ nào?</a:t>
            </a:r>
            <a:endParaRPr lang="en-US" sz="1800" b="1">
              <a:solidFill>
                <a:schemeClr val="tx1"/>
              </a:solidFill>
              <a:latin typeface="+mj-lt"/>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3925151" y="2761618"/>
            <a:ext cx="3960904" cy="392415"/>
          </a:xfrm>
          <a:prstGeom prst="rect">
            <a:avLst/>
          </a:prstGeom>
          <a:noFill/>
        </p:spPr>
        <p:txBody>
          <a:bodyPr wrap="square" lIns="68580" tIns="34290" rIns="68580" bIns="34290">
            <a:spAutoFit/>
          </a:bodyPr>
          <a:lstStyle/>
          <a:p>
            <a:pPr defTabSz="914378"/>
            <a:r>
              <a:rPr lang="en-US" sz="2100" b="1">
                <a:solidFill>
                  <a:prstClr val="black"/>
                </a:solidFill>
                <a:latin typeface="Times New Roman" panose="02020603050405020304" pitchFamily="18" charset="0"/>
                <a:cs typeface="Times New Roman" panose="02020603050405020304" pitchFamily="18" charset="0"/>
              </a:rPr>
              <a:t>Nói giảm, nói tránh</a:t>
            </a:r>
          </a:p>
        </p:txBody>
      </p:sp>
      <p:sp>
        <p:nvSpPr>
          <p:cNvPr id="14" name="Arrow: Pentagon 13">
            <a:extLst>
              <a:ext uri="{FF2B5EF4-FFF2-40B4-BE49-F238E27FC236}">
                <a16:creationId xmlns:a16="http://schemas.microsoft.com/office/drawing/2014/main" id="{EFEC2813-F03C-46C4-B220-977ADEDD23F1}"/>
              </a:ext>
            </a:extLst>
          </p:cNvPr>
          <p:cNvSpPr/>
          <p:nvPr/>
        </p:nvSpPr>
        <p:spPr>
          <a:xfrm>
            <a:off x="7481694"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WRONG</a:t>
            </a:r>
            <a:r>
              <a:rPr lang="en-US" sz="1050" b="1">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6087721"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RIGHT</a:t>
            </a:r>
            <a:r>
              <a:rPr lang="en-US" sz="1050" b="1">
                <a:solidFill>
                  <a:srgbClr val="002060"/>
                </a:solidFill>
                <a:latin typeface="Calibri" panose="020F0502020204030204"/>
              </a:rPr>
              <a:t>/ĐÚNG</a:t>
            </a:r>
          </a:p>
        </p:txBody>
      </p:sp>
      <p:pic>
        <p:nvPicPr>
          <p:cNvPr id="4" name="Fail! (sound effect)">
            <a:hlinkClick r:id="" action="ppaction://media"/>
            <a:extLst>
              <a:ext uri="{FF2B5EF4-FFF2-40B4-BE49-F238E27FC236}">
                <a16:creationId xmlns:a16="http://schemas.microsoft.com/office/drawing/2014/main" id="{BE9BCEE7-8267-4B99-B1AC-EBAB9F54FDE4}"/>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10446" y="4154552"/>
            <a:ext cx="457200" cy="457200"/>
          </a:xfrm>
          <a:prstGeom prst="rect">
            <a:avLst/>
          </a:prstGeom>
        </p:spPr>
      </p:pic>
      <p:sp>
        <p:nvSpPr>
          <p:cNvPr id="18" name="Oval 17">
            <a:extLst>
              <a:ext uri="{FF2B5EF4-FFF2-40B4-BE49-F238E27FC236}">
                <a16:creationId xmlns:a16="http://schemas.microsoft.com/office/drawing/2014/main" id="{E096C65D-733B-4C08-A5BB-F101D368B3A9}"/>
              </a:ext>
            </a:extLst>
          </p:cNvPr>
          <p:cNvSpPr/>
          <p:nvPr/>
        </p:nvSpPr>
        <p:spPr>
          <a:xfrm>
            <a:off x="618345" y="208058"/>
            <a:ext cx="1467631" cy="1412111"/>
          </a:xfrm>
          <a:prstGeom prst="ellipse">
            <a:avLst/>
          </a:prstGeom>
          <a:solidFill>
            <a:schemeClr val="accent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19" name="Oval 18">
            <a:extLst>
              <a:ext uri="{FF2B5EF4-FFF2-40B4-BE49-F238E27FC236}">
                <a16:creationId xmlns:a16="http://schemas.microsoft.com/office/drawing/2014/main" id="{288C4579-B6A4-4806-AA61-DB84AEDE4840}"/>
              </a:ext>
            </a:extLst>
          </p:cNvPr>
          <p:cNvSpPr/>
          <p:nvPr/>
        </p:nvSpPr>
        <p:spPr>
          <a:xfrm>
            <a:off x="742015" y="302391"/>
            <a:ext cx="1243136" cy="1208504"/>
          </a:xfrm>
          <a:prstGeom prst="ellipse">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20" name="Rectangle: Rounded Corners 19">
            <a:extLst>
              <a:ext uri="{FF2B5EF4-FFF2-40B4-BE49-F238E27FC236}">
                <a16:creationId xmlns:a16="http://schemas.microsoft.com/office/drawing/2014/main" id="{201B257B-43CE-497C-90F3-DE5D1AA062F2}"/>
              </a:ext>
            </a:extLst>
          </p:cNvPr>
          <p:cNvSpPr/>
          <p:nvPr/>
        </p:nvSpPr>
        <p:spPr>
          <a:xfrm>
            <a:off x="687624" y="751935"/>
            <a:ext cx="1329070" cy="382771"/>
          </a:xfrm>
          <a:prstGeom prst="roundRect">
            <a:avLst/>
          </a:prstGeom>
          <a:no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pitchFamily="34" charset="0"/>
                <a:cs typeface="Calibri" panose="020F0502020204030204" pitchFamily="34" charset="0"/>
              </a:rPr>
              <a:t>Huế</a:t>
            </a:r>
          </a:p>
        </p:txBody>
      </p:sp>
      <p:sp>
        <p:nvSpPr>
          <p:cNvPr id="22" name="Rectangle: Rounded Corners 21">
            <a:hlinkClick r:id="rId18" action="ppaction://hlinksldjump"/>
            <a:extLst>
              <a:ext uri="{FF2B5EF4-FFF2-40B4-BE49-F238E27FC236}">
                <a16:creationId xmlns:a16="http://schemas.microsoft.com/office/drawing/2014/main" id="{6B5BAC05-BC29-0DBA-0951-8C8BD874DF2A}"/>
              </a:ext>
            </a:extLst>
          </p:cNvPr>
          <p:cNvSpPr/>
          <p:nvPr/>
        </p:nvSpPr>
        <p:spPr>
          <a:xfrm>
            <a:off x="280677" y="4418186"/>
            <a:ext cx="1300453" cy="630484"/>
          </a:xfrm>
          <a:prstGeom prst="roundRect">
            <a:avLst/>
          </a:prstGeom>
          <a:ln w="381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a:rPr>
              <a:t>Quay lại</a:t>
            </a:r>
          </a:p>
        </p:txBody>
      </p:sp>
    </p:spTree>
    <p:extLst>
      <p:ext uri="{BB962C8B-B14F-4D97-AF65-F5344CB8AC3E}">
        <p14:creationId xmlns:p14="http://schemas.microsoft.com/office/powerpoint/2010/main" val="316657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183057" y="1575199"/>
            <a:ext cx="824873" cy="188542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187629" y="1575199"/>
            <a:ext cx="820159" cy="188542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582" y="1435895"/>
            <a:ext cx="891755" cy="1245835"/>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924" y="1435894"/>
            <a:ext cx="480385" cy="46020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1991143" y="1303678"/>
            <a:ext cx="5490551" cy="3468343"/>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9310446" y="2899641"/>
            <a:ext cx="457200" cy="4572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10446" y="3527096"/>
            <a:ext cx="457200" cy="4572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52218" y="37003"/>
            <a:ext cx="1139888" cy="1139888"/>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115574" y="555735"/>
            <a:ext cx="4136643" cy="880160"/>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vi-VN" sz="2100" b="1">
                <a:solidFill>
                  <a:prstClr val="black"/>
                </a:solidFill>
                <a:latin typeface="Calibri" panose="020F0502020204030204"/>
              </a:rPr>
              <a:t>Kể tên một bài thơ khác về </a:t>
            </a:r>
            <a:endParaRPr lang="en-US" sz="2100" b="1">
              <a:solidFill>
                <a:prstClr val="black"/>
              </a:solidFill>
              <a:latin typeface="Calibri" panose="020F0502020204030204"/>
            </a:endParaRPr>
          </a:p>
          <a:p>
            <a:pPr algn="ctr" defTabSz="914378"/>
            <a:r>
              <a:rPr lang="vi-VN" sz="2100" b="1">
                <a:solidFill>
                  <a:prstClr val="black"/>
                </a:solidFill>
                <a:latin typeface="Calibri" panose="020F0502020204030204"/>
              </a:rPr>
              <a:t>người lính mà em biết?</a:t>
            </a:r>
            <a:endParaRPr lang="en-US" sz="2700" b="1">
              <a:solidFill>
                <a:prstClr val="black"/>
              </a:solidFill>
              <a:latin typeface="Calibri" panose="020F0502020204030204"/>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3216485" y="2808733"/>
            <a:ext cx="3960904" cy="392415"/>
          </a:xfrm>
          <a:prstGeom prst="rect">
            <a:avLst/>
          </a:prstGeom>
          <a:noFill/>
        </p:spPr>
        <p:txBody>
          <a:bodyPr wrap="square" lIns="68580" tIns="34290" rIns="68580" bIns="34290">
            <a:spAutoFit/>
          </a:bodyPr>
          <a:lstStyle/>
          <a:p>
            <a:pPr algn="ctr" defTabSz="685783"/>
            <a:r>
              <a:rPr lang="en-US" sz="2100" b="1"/>
              <a:t>Đồng chí</a:t>
            </a:r>
            <a:endParaRPr lang="en-US" sz="21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7481694"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WRONG</a:t>
            </a:r>
            <a:r>
              <a:rPr lang="en-US" sz="1050" b="1">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6087721"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RIGHT</a:t>
            </a:r>
            <a:r>
              <a:rPr lang="en-US" sz="1050" b="1">
                <a:solidFill>
                  <a:srgbClr val="002060"/>
                </a:solidFill>
                <a:latin typeface="Calibri" panose="020F0502020204030204"/>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10446" y="4055816"/>
            <a:ext cx="457200" cy="457200"/>
          </a:xfrm>
          <a:prstGeom prst="rect">
            <a:avLst/>
          </a:prstGeom>
        </p:spPr>
      </p:pic>
      <p:sp>
        <p:nvSpPr>
          <p:cNvPr id="18" name="Oval 17">
            <a:extLst>
              <a:ext uri="{FF2B5EF4-FFF2-40B4-BE49-F238E27FC236}">
                <a16:creationId xmlns:a16="http://schemas.microsoft.com/office/drawing/2014/main" id="{A8283831-DD00-4AF7-8D98-50E328ED2277}"/>
              </a:ext>
            </a:extLst>
          </p:cNvPr>
          <p:cNvSpPr/>
          <p:nvPr/>
        </p:nvSpPr>
        <p:spPr>
          <a:xfrm>
            <a:off x="618345" y="208058"/>
            <a:ext cx="1467631" cy="1412111"/>
          </a:xfrm>
          <a:prstGeom prst="ellipse">
            <a:avLst/>
          </a:prstGeom>
          <a:solidFill>
            <a:schemeClr val="accent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19" name="Oval 18">
            <a:extLst>
              <a:ext uri="{FF2B5EF4-FFF2-40B4-BE49-F238E27FC236}">
                <a16:creationId xmlns:a16="http://schemas.microsoft.com/office/drawing/2014/main" id="{222BEF0C-5BD4-44E1-8360-549DBB294E62}"/>
              </a:ext>
            </a:extLst>
          </p:cNvPr>
          <p:cNvSpPr/>
          <p:nvPr/>
        </p:nvSpPr>
        <p:spPr>
          <a:xfrm>
            <a:off x="742015" y="302391"/>
            <a:ext cx="1243136" cy="1208504"/>
          </a:xfrm>
          <a:prstGeom prst="ellipse">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21" name="Rectangle: Rounded Corners 20">
            <a:extLst>
              <a:ext uri="{FF2B5EF4-FFF2-40B4-BE49-F238E27FC236}">
                <a16:creationId xmlns:a16="http://schemas.microsoft.com/office/drawing/2014/main" id="{BC86A976-E776-4AEA-809C-CB3FE37836AF}"/>
              </a:ext>
            </a:extLst>
          </p:cNvPr>
          <p:cNvSpPr/>
          <p:nvPr/>
        </p:nvSpPr>
        <p:spPr>
          <a:xfrm>
            <a:off x="687624" y="682355"/>
            <a:ext cx="1329070" cy="382771"/>
          </a:xfrm>
          <a:prstGeom prst="roundRect">
            <a:avLst/>
          </a:prstGeom>
          <a:no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pitchFamily="34" charset="0"/>
                <a:cs typeface="Calibri" panose="020F0502020204030204" pitchFamily="34" charset="0"/>
              </a:rPr>
              <a:t>Đà Nẵng</a:t>
            </a:r>
          </a:p>
        </p:txBody>
      </p:sp>
      <p:sp>
        <p:nvSpPr>
          <p:cNvPr id="20" name="Rectangle: Rounded Corners 19">
            <a:hlinkClick r:id="rId18" action="ppaction://hlinksldjump"/>
            <a:extLst>
              <a:ext uri="{FF2B5EF4-FFF2-40B4-BE49-F238E27FC236}">
                <a16:creationId xmlns:a16="http://schemas.microsoft.com/office/drawing/2014/main" id="{3C1606D4-861B-8223-83A9-86EC9E383F58}"/>
              </a:ext>
            </a:extLst>
          </p:cNvPr>
          <p:cNvSpPr/>
          <p:nvPr/>
        </p:nvSpPr>
        <p:spPr>
          <a:xfrm>
            <a:off x="280677" y="4418186"/>
            <a:ext cx="1300453" cy="630484"/>
          </a:xfrm>
          <a:prstGeom prst="roundRect">
            <a:avLst/>
          </a:prstGeom>
          <a:ln w="381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a:rPr>
              <a:t>Quay lại</a:t>
            </a:r>
          </a:p>
        </p:txBody>
      </p:sp>
    </p:spTree>
    <p:extLst>
      <p:ext uri="{BB962C8B-B14F-4D97-AF65-F5344CB8AC3E}">
        <p14:creationId xmlns:p14="http://schemas.microsoft.com/office/powerpoint/2010/main" val="23814259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177906" y="1569163"/>
            <a:ext cx="802025" cy="1868354"/>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177907" y="1569163"/>
            <a:ext cx="797467" cy="186835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582" y="1435895"/>
            <a:ext cx="891755" cy="1245835"/>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924" y="1435894"/>
            <a:ext cx="480385" cy="46020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2085977" y="1265086"/>
            <a:ext cx="5490551" cy="3468343"/>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9310446" y="2899641"/>
            <a:ext cx="457200" cy="4572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10446" y="3527096"/>
            <a:ext cx="457200" cy="4572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52218" y="37003"/>
            <a:ext cx="1139888" cy="1139888"/>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115574" y="410073"/>
            <a:ext cx="4136643" cy="1025822"/>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8"/>
            <a:r>
              <a:rPr lang="vi-VN" sz="1800" b="1">
                <a:solidFill>
                  <a:prstClr val="black"/>
                </a:solidFill>
                <a:latin typeface="Calibri" panose="020F0502020204030204"/>
              </a:rPr>
              <a:t>Địa danh Trường Sơn trong bài thơ gợi nhắc đến cuộc kháng chiến nào?</a:t>
            </a:r>
            <a:endParaRPr lang="en-US" sz="1800">
              <a:solidFill>
                <a:prstClr val="black"/>
              </a:solidFill>
              <a:latin typeface="Calibri" panose="020F0502020204030204"/>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3594427" y="2681729"/>
            <a:ext cx="3252941" cy="392415"/>
          </a:xfrm>
          <a:prstGeom prst="rect">
            <a:avLst/>
          </a:prstGeom>
          <a:noFill/>
        </p:spPr>
        <p:txBody>
          <a:bodyPr wrap="square" lIns="68580" tIns="34290" rIns="68580" bIns="34290">
            <a:spAutoFit/>
          </a:bodyPr>
          <a:lstStyle/>
          <a:p>
            <a:pPr algn="ctr" defTabSz="914378"/>
            <a:r>
              <a:rPr lang="en-US" sz="2100" b="1"/>
              <a:t>Kháng chiến chống Mĩ</a:t>
            </a:r>
            <a:endParaRPr lang="en-US" sz="2400"/>
          </a:p>
        </p:txBody>
      </p:sp>
      <p:sp>
        <p:nvSpPr>
          <p:cNvPr id="14" name="Arrow: Pentagon 13">
            <a:extLst>
              <a:ext uri="{FF2B5EF4-FFF2-40B4-BE49-F238E27FC236}">
                <a16:creationId xmlns:a16="http://schemas.microsoft.com/office/drawing/2014/main" id="{EFEC2813-F03C-46C4-B220-977ADEDD23F1}"/>
              </a:ext>
            </a:extLst>
          </p:cNvPr>
          <p:cNvSpPr/>
          <p:nvPr/>
        </p:nvSpPr>
        <p:spPr>
          <a:xfrm>
            <a:off x="7481694"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WRONG</a:t>
            </a:r>
            <a:r>
              <a:rPr lang="en-US" sz="1050" b="1">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6087721"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RIGHT</a:t>
            </a:r>
            <a:r>
              <a:rPr lang="en-US" sz="1050" b="1">
                <a:solidFill>
                  <a:srgbClr val="002060"/>
                </a:solidFill>
                <a:latin typeface="Calibri" panose="020F0502020204030204"/>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10446" y="4154552"/>
            <a:ext cx="457200" cy="457200"/>
          </a:xfrm>
          <a:prstGeom prst="rect">
            <a:avLst/>
          </a:prstGeom>
        </p:spPr>
      </p:pic>
      <p:sp>
        <p:nvSpPr>
          <p:cNvPr id="18" name="Oval 17">
            <a:extLst>
              <a:ext uri="{FF2B5EF4-FFF2-40B4-BE49-F238E27FC236}">
                <a16:creationId xmlns:a16="http://schemas.microsoft.com/office/drawing/2014/main" id="{B4AFA143-9EAB-4129-B200-6CF8B897898B}"/>
              </a:ext>
            </a:extLst>
          </p:cNvPr>
          <p:cNvSpPr/>
          <p:nvPr/>
        </p:nvSpPr>
        <p:spPr>
          <a:xfrm>
            <a:off x="618345" y="208058"/>
            <a:ext cx="1467631" cy="1412111"/>
          </a:xfrm>
          <a:prstGeom prst="ellipse">
            <a:avLst/>
          </a:prstGeom>
          <a:solidFill>
            <a:schemeClr val="accent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19" name="Oval 18">
            <a:extLst>
              <a:ext uri="{FF2B5EF4-FFF2-40B4-BE49-F238E27FC236}">
                <a16:creationId xmlns:a16="http://schemas.microsoft.com/office/drawing/2014/main" id="{06D1F678-A2B2-46C2-BFD8-BB520BF07F17}"/>
              </a:ext>
            </a:extLst>
          </p:cNvPr>
          <p:cNvSpPr/>
          <p:nvPr/>
        </p:nvSpPr>
        <p:spPr>
          <a:xfrm>
            <a:off x="742015" y="302391"/>
            <a:ext cx="1243136" cy="1208504"/>
          </a:xfrm>
          <a:prstGeom prst="ellipse">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20" name="Rectangle: Rounded Corners 19">
            <a:extLst>
              <a:ext uri="{FF2B5EF4-FFF2-40B4-BE49-F238E27FC236}">
                <a16:creationId xmlns:a16="http://schemas.microsoft.com/office/drawing/2014/main" id="{FE98355F-9D5F-4B31-AE11-492F1A4772FF}"/>
              </a:ext>
            </a:extLst>
          </p:cNvPr>
          <p:cNvSpPr/>
          <p:nvPr/>
        </p:nvSpPr>
        <p:spPr>
          <a:xfrm>
            <a:off x="687624" y="682355"/>
            <a:ext cx="1329070" cy="382771"/>
          </a:xfrm>
          <a:prstGeom prst="roundRect">
            <a:avLst/>
          </a:prstGeom>
          <a:no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800" b="1">
                <a:solidFill>
                  <a:srgbClr val="002060"/>
                </a:solidFill>
                <a:latin typeface="Calibri" panose="020F0502020204030204" pitchFamily="34" charset="0"/>
                <a:cs typeface="Calibri" panose="020F0502020204030204" pitchFamily="34" charset="0"/>
              </a:rPr>
              <a:t>Quảng Nam</a:t>
            </a:r>
          </a:p>
        </p:txBody>
      </p:sp>
      <p:sp>
        <p:nvSpPr>
          <p:cNvPr id="22" name="Rectangle: Rounded Corners 21">
            <a:hlinkClick r:id="rId18" action="ppaction://hlinksldjump"/>
            <a:extLst>
              <a:ext uri="{FF2B5EF4-FFF2-40B4-BE49-F238E27FC236}">
                <a16:creationId xmlns:a16="http://schemas.microsoft.com/office/drawing/2014/main" id="{1FE60F7A-F245-1929-72CC-194149C5456D}"/>
              </a:ext>
            </a:extLst>
          </p:cNvPr>
          <p:cNvSpPr/>
          <p:nvPr/>
        </p:nvSpPr>
        <p:spPr>
          <a:xfrm>
            <a:off x="280677" y="4418186"/>
            <a:ext cx="1300453" cy="630484"/>
          </a:xfrm>
          <a:prstGeom prst="roundRect">
            <a:avLst/>
          </a:prstGeom>
          <a:ln w="381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a:rPr>
              <a:t>Quay lại</a:t>
            </a:r>
          </a:p>
        </p:txBody>
      </p:sp>
    </p:spTree>
    <p:extLst>
      <p:ext uri="{BB962C8B-B14F-4D97-AF65-F5344CB8AC3E}">
        <p14:creationId xmlns:p14="http://schemas.microsoft.com/office/powerpoint/2010/main" val="8456454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134798" y="1550419"/>
            <a:ext cx="867710" cy="1862624"/>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134799" y="1550065"/>
            <a:ext cx="865579" cy="1863272"/>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582" y="1435895"/>
            <a:ext cx="891755" cy="1245835"/>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924" y="1435894"/>
            <a:ext cx="480385" cy="46020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2085977" y="1265086"/>
            <a:ext cx="5490551" cy="3468343"/>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9310446" y="2899641"/>
            <a:ext cx="457200" cy="4572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10446" y="3527096"/>
            <a:ext cx="457200" cy="4572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52218" y="37003"/>
            <a:ext cx="1139888" cy="1139888"/>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115574" y="555735"/>
            <a:ext cx="4136643" cy="880160"/>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r>
              <a:rPr lang="vi-VN" sz="2100" b="1">
                <a:solidFill>
                  <a:prstClr val="black"/>
                </a:solidFill>
                <a:latin typeface="Calibri" panose="020F0502020204030204"/>
              </a:rPr>
              <a:t>Người lính trong bài thơ đã hi sinh ở độ tuổi nào?</a:t>
            </a:r>
            <a:endParaRPr lang="en-US" sz="2100">
              <a:solidFill>
                <a:prstClr val="black"/>
              </a:solidFill>
              <a:latin typeface="Calibri" panose="020F0502020204030204"/>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431202" y="2769924"/>
            <a:ext cx="3960904" cy="438582"/>
          </a:xfrm>
          <a:prstGeom prst="rect">
            <a:avLst/>
          </a:prstGeom>
          <a:noFill/>
        </p:spPr>
        <p:txBody>
          <a:bodyPr wrap="square" lIns="68580" tIns="34290" rIns="68580" bIns="34290">
            <a:spAutoFit/>
          </a:bodyPr>
          <a:lstStyle/>
          <a:p>
            <a:pPr defTabSz="914378"/>
            <a:r>
              <a:rPr lang="en-US" sz="2400" b="1">
                <a:solidFill>
                  <a:prstClr val="black"/>
                </a:solidFill>
              </a:rPr>
              <a:t>Thanh xuân</a:t>
            </a:r>
          </a:p>
        </p:txBody>
      </p:sp>
      <p:sp>
        <p:nvSpPr>
          <p:cNvPr id="14" name="Arrow: Pentagon 13">
            <a:extLst>
              <a:ext uri="{FF2B5EF4-FFF2-40B4-BE49-F238E27FC236}">
                <a16:creationId xmlns:a16="http://schemas.microsoft.com/office/drawing/2014/main" id="{EFEC2813-F03C-46C4-B220-977ADEDD23F1}"/>
              </a:ext>
            </a:extLst>
          </p:cNvPr>
          <p:cNvSpPr/>
          <p:nvPr/>
        </p:nvSpPr>
        <p:spPr>
          <a:xfrm>
            <a:off x="7481694"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WRONG</a:t>
            </a:r>
            <a:r>
              <a:rPr lang="en-US" sz="1050" b="1">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6087721" y="4513017"/>
            <a:ext cx="1300453" cy="440822"/>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a:solidFill>
                  <a:srgbClr val="FF0000"/>
                </a:solidFill>
                <a:latin typeface="Calibri" panose="020F0502020204030204"/>
              </a:rPr>
              <a:t>RIGHT</a:t>
            </a:r>
            <a:r>
              <a:rPr lang="en-US" sz="1050" b="1">
                <a:solidFill>
                  <a:srgbClr val="002060"/>
                </a:solidFill>
                <a:latin typeface="Calibri" panose="020F0502020204030204"/>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10446" y="4154552"/>
            <a:ext cx="457200" cy="457200"/>
          </a:xfrm>
          <a:prstGeom prst="rect">
            <a:avLst/>
          </a:prstGeom>
        </p:spPr>
      </p:pic>
      <p:sp>
        <p:nvSpPr>
          <p:cNvPr id="18" name="Oval 17">
            <a:extLst>
              <a:ext uri="{FF2B5EF4-FFF2-40B4-BE49-F238E27FC236}">
                <a16:creationId xmlns:a16="http://schemas.microsoft.com/office/drawing/2014/main" id="{0850CCBD-550D-463F-B9E8-44EC0C14D81E}"/>
              </a:ext>
            </a:extLst>
          </p:cNvPr>
          <p:cNvSpPr/>
          <p:nvPr/>
        </p:nvSpPr>
        <p:spPr>
          <a:xfrm>
            <a:off x="618345" y="208058"/>
            <a:ext cx="1467631" cy="1412111"/>
          </a:xfrm>
          <a:prstGeom prst="ellipse">
            <a:avLst/>
          </a:prstGeom>
          <a:solidFill>
            <a:schemeClr val="accent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19" name="Oval 18">
            <a:extLst>
              <a:ext uri="{FF2B5EF4-FFF2-40B4-BE49-F238E27FC236}">
                <a16:creationId xmlns:a16="http://schemas.microsoft.com/office/drawing/2014/main" id="{D9A56B21-EB51-4F7A-83D3-0898F1F45FCB}"/>
              </a:ext>
            </a:extLst>
          </p:cNvPr>
          <p:cNvSpPr/>
          <p:nvPr/>
        </p:nvSpPr>
        <p:spPr>
          <a:xfrm>
            <a:off x="742015" y="302391"/>
            <a:ext cx="1243136" cy="1208504"/>
          </a:xfrm>
          <a:prstGeom prst="ellipse">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endParaRPr lang="en-US" sz="1050">
              <a:solidFill>
                <a:prstClr val="black"/>
              </a:solidFill>
              <a:latin typeface="Calibri" panose="020F0502020204030204"/>
            </a:endParaRPr>
          </a:p>
        </p:txBody>
      </p:sp>
      <p:sp>
        <p:nvSpPr>
          <p:cNvPr id="20" name="Rectangle: Rounded Corners 19">
            <a:extLst>
              <a:ext uri="{FF2B5EF4-FFF2-40B4-BE49-F238E27FC236}">
                <a16:creationId xmlns:a16="http://schemas.microsoft.com/office/drawing/2014/main" id="{6D3E782B-5F1F-4EFE-BAA8-3F00A772E37A}"/>
              </a:ext>
            </a:extLst>
          </p:cNvPr>
          <p:cNvSpPr/>
          <p:nvPr/>
        </p:nvSpPr>
        <p:spPr>
          <a:xfrm>
            <a:off x="687624" y="682355"/>
            <a:ext cx="1329070" cy="382771"/>
          </a:xfrm>
          <a:prstGeom prst="roundRect">
            <a:avLst/>
          </a:prstGeom>
          <a:no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800" b="1">
                <a:solidFill>
                  <a:srgbClr val="002060"/>
                </a:solidFill>
                <a:latin typeface="Calibri" panose="020F0502020204030204" pitchFamily="34" charset="0"/>
                <a:cs typeface="Calibri" panose="020F0502020204030204" pitchFamily="34" charset="0"/>
              </a:rPr>
              <a:t>Gia Lai</a:t>
            </a:r>
          </a:p>
        </p:txBody>
      </p:sp>
      <p:sp>
        <p:nvSpPr>
          <p:cNvPr id="22" name="Rectangle: Rounded Corners 21">
            <a:hlinkClick r:id="rId18" action="ppaction://hlinksldjump"/>
            <a:extLst>
              <a:ext uri="{FF2B5EF4-FFF2-40B4-BE49-F238E27FC236}">
                <a16:creationId xmlns:a16="http://schemas.microsoft.com/office/drawing/2014/main" id="{C39C5EDC-27B0-BF14-8A5A-07C1A73B723E}"/>
              </a:ext>
            </a:extLst>
          </p:cNvPr>
          <p:cNvSpPr/>
          <p:nvPr/>
        </p:nvSpPr>
        <p:spPr>
          <a:xfrm>
            <a:off x="280677" y="4418186"/>
            <a:ext cx="1300453" cy="630484"/>
          </a:xfrm>
          <a:prstGeom prst="roundRect">
            <a:avLst/>
          </a:prstGeom>
          <a:ln w="381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r>
              <a:rPr lang="en-US" sz="2400" b="1">
                <a:solidFill>
                  <a:srgbClr val="002060"/>
                </a:solidFill>
                <a:latin typeface="Calibri" panose="020F0502020204030204"/>
              </a:rPr>
              <a:t>Quay lại</a:t>
            </a:r>
          </a:p>
        </p:txBody>
      </p:sp>
    </p:spTree>
    <p:extLst>
      <p:ext uri="{BB962C8B-B14F-4D97-AF65-F5344CB8AC3E}">
        <p14:creationId xmlns:p14="http://schemas.microsoft.com/office/powerpoint/2010/main" val="14088782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69D8-0DE5-0006-AE67-CDB3632DBBD5}"/>
              </a:ext>
            </a:extLst>
          </p:cNvPr>
          <p:cNvPicPr>
            <a:picLocks noChangeAspect="1"/>
          </p:cNvPicPr>
          <p:nvPr/>
        </p:nvPicPr>
        <p:blipFill>
          <a:blip r:embed="rId3"/>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5681AF76-DDE8-EE03-C643-1132C590FE33}"/>
              </a:ext>
            </a:extLst>
          </p:cNvPr>
          <p:cNvSpPr txBox="1"/>
          <p:nvPr/>
        </p:nvSpPr>
        <p:spPr>
          <a:xfrm>
            <a:off x="2555447" y="1606355"/>
            <a:ext cx="4780725" cy="923330"/>
          </a:xfrm>
          <a:prstGeom prst="rect">
            <a:avLst/>
          </a:prstGeom>
          <a:noFill/>
        </p:spPr>
        <p:txBody>
          <a:bodyPr wrap="square" rtlCol="0">
            <a:spAutoFit/>
          </a:bodyPr>
          <a:lstStyle/>
          <a:p>
            <a:pPr algn="ctr" defTabSz="685800">
              <a:buClrTx/>
              <a:defRPr/>
            </a:pPr>
            <a:r>
              <a:rPr lang="en-US" sz="5400" kern="1200" dirty="0">
                <a:solidFill>
                  <a:prstClr val="black"/>
                </a:solidFill>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276458012"/>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2"/>
          <a:stretch>
            <a:fillRect/>
          </a:stretch>
        </p:blipFill>
        <p:spPr>
          <a:xfrm>
            <a:off x="0" y="-2"/>
            <a:ext cx="9144000" cy="5719195"/>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5"/>
          <a:stretch>
            <a:fillRect/>
          </a:stretch>
        </p:blipFill>
        <p:spPr>
          <a:xfrm>
            <a:off x="679509" y="4083537"/>
            <a:ext cx="801113" cy="1129439"/>
          </a:xfrm>
          <a:prstGeom prst="rect">
            <a:avLst/>
          </a:prstGeom>
        </p:spPr>
      </p:pic>
      <p:sp>
        <p:nvSpPr>
          <p:cNvPr id="7" name="TextBox 6">
            <a:extLst>
              <a:ext uri="{FF2B5EF4-FFF2-40B4-BE49-F238E27FC236}">
                <a16:creationId xmlns:a16="http://schemas.microsoft.com/office/drawing/2014/main" id="{1E430D2E-CE9A-1AE8-FDD8-06766999E349}"/>
              </a:ext>
            </a:extLst>
          </p:cNvPr>
          <p:cNvSpPr txBox="1"/>
          <p:nvPr/>
        </p:nvSpPr>
        <p:spPr>
          <a:xfrm rot="19477489">
            <a:off x="1035846" y="572595"/>
            <a:ext cx="2457695" cy="702180"/>
          </a:xfrm>
          <a:prstGeom prst="rect">
            <a:avLst/>
          </a:prstGeom>
          <a:noFill/>
        </p:spPr>
        <p:txBody>
          <a:bodyPr wrap="square">
            <a:spAutoFit/>
          </a:bodyPr>
          <a:lstStyle/>
          <a:p>
            <a:pPr algn="just" defTabSz="685800">
              <a:lnSpc>
                <a:spcPct val="150000"/>
              </a:lnSpc>
              <a:buClrTx/>
              <a:defRPr/>
            </a:pPr>
            <a:r>
              <a:rPr lang="en-US" sz="3000" b="1" kern="12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3000" b="1"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3000" kern="12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CEF543A-B3CF-94F0-7B14-2270375718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2513570" y="810019"/>
            <a:ext cx="6162744" cy="3409797"/>
          </a:xfrm>
          <a:prstGeom prst="rect">
            <a:avLst/>
          </a:prstGeom>
        </p:spPr>
      </p:pic>
      <p:sp>
        <p:nvSpPr>
          <p:cNvPr id="9" name="TextBox 8">
            <a:extLst>
              <a:ext uri="{FF2B5EF4-FFF2-40B4-BE49-F238E27FC236}">
                <a16:creationId xmlns:a16="http://schemas.microsoft.com/office/drawing/2014/main" id="{5538F2D8-22AE-BAA4-58A8-055DA0B44A94}"/>
              </a:ext>
            </a:extLst>
          </p:cNvPr>
          <p:cNvSpPr txBox="1"/>
          <p:nvPr/>
        </p:nvSpPr>
        <p:spPr>
          <a:xfrm>
            <a:off x="3521477" y="1670809"/>
            <a:ext cx="3950372" cy="2400657"/>
          </a:xfrm>
          <a:prstGeom prst="rect">
            <a:avLst/>
          </a:prstGeom>
          <a:noFill/>
        </p:spPr>
        <p:txBody>
          <a:bodyPr wrap="square">
            <a:spAutoFit/>
          </a:bodyPr>
          <a:lstStyle/>
          <a:p>
            <a:pPr algn="just" defTabSz="685800">
              <a:buClrTx/>
              <a:defRPr/>
            </a:pPr>
            <a:r>
              <a:rPr lang="vi-VN" sz="3000" b="1" kern="1200" dirty="0">
                <a:solidFill>
                  <a:prstClr val="black"/>
                </a:solidFill>
                <a:latin typeface="Times New Roman" panose="02020603050405020304" pitchFamily="18" charset="0"/>
                <a:ea typeface="+mn-ea"/>
                <a:cs typeface="Times New Roman" panose="02020603050405020304" pitchFamily="18" charset="0"/>
              </a:rPr>
              <a:t>Em hãy viết đoạn văn (5-7 câu) nêu </a:t>
            </a:r>
            <a:r>
              <a:rPr lang="vi-VN" sz="3000" b="1" kern="1200" dirty="0">
                <a:solidFill>
                  <a:srgbClr val="FF0000"/>
                </a:solidFill>
                <a:latin typeface="Times New Roman" panose="02020603050405020304" pitchFamily="18" charset="0"/>
                <a:ea typeface="+mn-ea"/>
                <a:cs typeface="Times New Roman" panose="02020603050405020304" pitchFamily="18" charset="0"/>
              </a:rPr>
              <a:t>cảm nghĩ của em về hình ảnh người lính trong bài thơ.</a:t>
            </a:r>
          </a:p>
        </p:txBody>
      </p:sp>
    </p:spTree>
    <p:extLst>
      <p:ext uri="{BB962C8B-B14F-4D97-AF65-F5344CB8AC3E}">
        <p14:creationId xmlns:p14="http://schemas.microsoft.com/office/powerpoint/2010/main" val="3170961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DAB2D-86A5-CA67-1291-8D82557644E2}"/>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2E14773F-8FB4-3C1A-D192-4E203AC739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0" y="3880777"/>
            <a:ext cx="874553" cy="1262723"/>
          </a:xfrm>
          <a:prstGeom prst="rect">
            <a:avLst/>
          </a:prstGeom>
        </p:spPr>
      </p:pic>
      <p:pic>
        <p:nvPicPr>
          <p:cNvPr id="6" name="Picture 5">
            <a:extLst>
              <a:ext uri="{FF2B5EF4-FFF2-40B4-BE49-F238E27FC236}">
                <a16:creationId xmlns:a16="http://schemas.microsoft.com/office/drawing/2014/main" id="{EA867AA8-2BC1-9492-21F6-96427E312C82}"/>
              </a:ext>
            </a:extLst>
          </p:cNvPr>
          <p:cNvPicPr>
            <a:picLocks noChangeAspect="1"/>
          </p:cNvPicPr>
          <p:nvPr/>
        </p:nvPicPr>
        <p:blipFill>
          <a:blip r:embed="rId5"/>
          <a:stretch>
            <a:fillRect/>
          </a:stretch>
        </p:blipFill>
        <p:spPr>
          <a:xfrm>
            <a:off x="679509" y="4083537"/>
            <a:ext cx="801113" cy="1129439"/>
          </a:xfrm>
          <a:prstGeom prst="rect">
            <a:avLst/>
          </a:prstGeom>
        </p:spPr>
      </p:pic>
      <p:sp>
        <p:nvSpPr>
          <p:cNvPr id="7" name="TextBox 6">
            <a:extLst>
              <a:ext uri="{FF2B5EF4-FFF2-40B4-BE49-F238E27FC236}">
                <a16:creationId xmlns:a16="http://schemas.microsoft.com/office/drawing/2014/main" id="{24826522-D7CD-7DBE-4085-74AF29390739}"/>
              </a:ext>
            </a:extLst>
          </p:cNvPr>
          <p:cNvSpPr txBox="1"/>
          <p:nvPr/>
        </p:nvSpPr>
        <p:spPr>
          <a:xfrm>
            <a:off x="491805" y="459468"/>
            <a:ext cx="8160391" cy="36471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05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Hình</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tượng</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người</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lính</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Việt</a:t>
            </a:r>
            <a:r>
              <a:rPr lang="en-US" sz="2100" i="1" dirty="0">
                <a:solidFill>
                  <a:srgbClr val="FF0000"/>
                </a:solidFill>
                <a:latin typeface="Times New Roman" panose="02020603050405020304" pitchFamily="18" charset="0"/>
                <a:ea typeface="Times New Roman" panose="02020603050405020304" pitchFamily="18" charset="0"/>
              </a:rPr>
              <a:t> Nam </a:t>
            </a:r>
            <a:r>
              <a:rPr lang="en-US" sz="2100" i="1" dirty="0" err="1">
                <a:solidFill>
                  <a:srgbClr val="FF0000"/>
                </a:solidFill>
                <a:latin typeface="Times New Roman" panose="02020603050405020304" pitchFamily="18" charset="0"/>
                <a:ea typeface="Times New Roman" panose="02020603050405020304" pitchFamily="18" charset="0"/>
              </a:rPr>
              <a:t>đã</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trở</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thành</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nguồn</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cảm</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hứng</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bất</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tận</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cho</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các</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sáng</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tác</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thi</a:t>
            </a:r>
            <a:r>
              <a:rPr lang="en-US" sz="2100" i="1" dirty="0">
                <a:solidFill>
                  <a:srgbClr val="FF0000"/>
                </a:solidFill>
                <a:latin typeface="Times New Roman" panose="02020603050405020304" pitchFamily="18" charset="0"/>
                <a:ea typeface="Times New Roman" panose="02020603050405020304" pitchFamily="18" charset="0"/>
              </a:rPr>
              <a:t> ca </a:t>
            </a:r>
            <a:r>
              <a:rPr lang="en-US" sz="2100" i="1" dirty="0" err="1">
                <a:solidFill>
                  <a:srgbClr val="FF0000"/>
                </a:solidFill>
                <a:latin typeface="Times New Roman" panose="02020603050405020304" pitchFamily="18" charset="0"/>
                <a:ea typeface="Times New Roman" panose="02020603050405020304" pitchFamily="18" charset="0"/>
              </a:rPr>
              <a:t>nhạc</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họa</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Nguyễn</a:t>
            </a:r>
            <a:r>
              <a:rPr lang="en-US" sz="2100" i="1" dirty="0">
                <a:solidFill>
                  <a:srgbClr val="FF0000"/>
                </a:solidFill>
                <a:latin typeface="Times New Roman" panose="02020603050405020304" pitchFamily="18" charset="0"/>
                <a:ea typeface="Times New Roman" panose="02020603050405020304" pitchFamily="18" charset="0"/>
              </a:rPr>
              <a:t> Khoa </a:t>
            </a:r>
            <a:r>
              <a:rPr lang="en-US" sz="2100" i="1" dirty="0" err="1">
                <a:solidFill>
                  <a:srgbClr val="FF0000"/>
                </a:solidFill>
                <a:latin typeface="Times New Roman" panose="02020603050405020304" pitchFamily="18" charset="0"/>
                <a:ea typeface="Times New Roman" panose="02020603050405020304" pitchFamily="18" charset="0"/>
              </a:rPr>
              <a:t>Điềm</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cũng</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đưa</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hình</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tượng</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ấy</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vào</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trong</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thơ</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của</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mình</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một</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cách</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tự</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nhiên</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và</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đầy</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cảm</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xúc</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với</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bài</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thơ</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Đồng</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dao</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mùa</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FF0000"/>
                </a:solidFill>
                <a:latin typeface="Times New Roman" panose="02020603050405020304" pitchFamily="18" charset="0"/>
                <a:ea typeface="Times New Roman" panose="02020603050405020304" pitchFamily="18" charset="0"/>
              </a:rPr>
              <a:t>xuân</a:t>
            </a:r>
            <a:r>
              <a:rPr lang="en-US" sz="2100" i="1" dirty="0">
                <a:solidFill>
                  <a:srgbClr val="FF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Bài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thơ</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viết</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về</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người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lính</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dưới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góc</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nhìn</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chiêm</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nghiệm</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của</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một</a:t>
            </a:r>
            <a:r>
              <a:rPr lang="en-US" sz="2100" i="1" dirty="0">
                <a:solidFill>
                  <a:srgbClr val="000000"/>
                </a:solidFill>
                <a:latin typeface="Times New Roman" panose="02020603050405020304" pitchFamily="18" charset="0"/>
                <a:ea typeface="Times New Roman" panose="02020603050405020304" pitchFamily="18" charset="0"/>
              </a:rPr>
              <a:t> con </a:t>
            </a:r>
            <a:r>
              <a:rPr lang="en-US" sz="2100" i="1" dirty="0" err="1">
                <a:solidFill>
                  <a:srgbClr val="000000"/>
                </a:solidFill>
                <a:latin typeface="Times New Roman" panose="02020603050405020304" pitchFamily="18" charset="0"/>
                <a:ea typeface="Times New Roman" panose="02020603050405020304" pitchFamily="18" charset="0"/>
              </a:rPr>
              <a:t>người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thời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bình</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Đó</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là</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những</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người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lính</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hồn</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nhiên</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tinh</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nghịch</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chưa</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một</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lần</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yêu</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còn</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mê</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thả</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diều</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nhưng</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chính</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họ</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đã</a:t>
            </a:r>
            <a:r>
              <a:rPr lang="en-US" sz="2100" i="1" dirty="0">
                <a:solidFill>
                  <a:srgbClr val="FFC000"/>
                </a:solidFill>
                <a:latin typeface="Times New Roman" panose="02020603050405020304" pitchFamily="18" charset="0"/>
                <a:ea typeface="Times New Roman" panose="02020603050405020304" pitchFamily="18" charset="0"/>
              </a:rPr>
              <a:t> hi </a:t>
            </a:r>
            <a:r>
              <a:rPr lang="en-US" sz="2100" i="1" dirty="0" err="1">
                <a:solidFill>
                  <a:srgbClr val="FFC000"/>
                </a:solidFill>
                <a:latin typeface="Times New Roman" panose="02020603050405020304" pitchFamily="18" charset="0"/>
                <a:ea typeface="Times New Roman" panose="02020603050405020304" pitchFamily="18" charset="0"/>
              </a:rPr>
              <a:t>sinh</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tuổi</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xuân</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máu</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xương</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của</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mình</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cho</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Đất</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Nước</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Họ</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đã</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nằm</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lại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mãi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nơi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chiến</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trường</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để</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đất</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nước</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được</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vẹn</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tròn</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FFFF00"/>
                </a:solidFill>
                <a:latin typeface="Times New Roman" panose="02020603050405020304" pitchFamily="18" charset="0"/>
                <a:ea typeface="Times New Roman" panose="02020603050405020304" pitchFamily="18" charset="0"/>
              </a:rPr>
              <a:t>để</a:t>
            </a:r>
            <a:r>
              <a:rPr lang="en-US" sz="2100" i="1" dirty="0">
                <a:solidFill>
                  <a:srgbClr val="FFFF00"/>
                </a:solidFill>
                <a:latin typeface="Times New Roman" panose="02020603050405020304" pitchFamily="18" charset="0"/>
                <a:ea typeface="Times New Roman" panose="02020603050405020304" pitchFamily="18" charset="0"/>
              </a:rPr>
              <a:t> </a:t>
            </a:r>
            <a:r>
              <a:rPr lang="en-US" sz="2100" i="1" dirty="0" err="1">
                <a:solidFill>
                  <a:srgbClr val="FFFF00"/>
                </a:solidFill>
                <a:latin typeface="Times New Roman" panose="02020603050405020304" pitchFamily="18" charset="0"/>
                <a:ea typeface="Times New Roman" panose="02020603050405020304" pitchFamily="18" charset="0"/>
              </a:rPr>
              <a:t>nhân</a:t>
            </a:r>
            <a:r>
              <a:rPr lang="en-US" sz="2100" i="1" dirty="0">
                <a:solidFill>
                  <a:srgbClr val="FFFF00"/>
                </a:solidFill>
                <a:latin typeface="Times New Roman" panose="02020603050405020304" pitchFamily="18" charset="0"/>
                <a:ea typeface="Times New Roman" panose="02020603050405020304" pitchFamily="18" charset="0"/>
              </a:rPr>
              <a:t> </a:t>
            </a:r>
            <a:r>
              <a:rPr lang="en-US" sz="2100" i="1" dirty="0" err="1">
                <a:solidFill>
                  <a:srgbClr val="FFFF00"/>
                </a:solidFill>
                <a:latin typeface="Times New Roman" panose="02020603050405020304" pitchFamily="18" charset="0"/>
                <a:ea typeface="Times New Roman" panose="02020603050405020304" pitchFamily="18" charset="0"/>
              </a:rPr>
              <a:t>dân</a:t>
            </a:r>
            <a:r>
              <a:rPr lang="en-US" sz="2100" i="1" dirty="0">
                <a:solidFill>
                  <a:srgbClr val="FFFF00"/>
                </a:solidFill>
                <a:latin typeface="Times New Roman" panose="02020603050405020304" pitchFamily="18" charset="0"/>
                <a:ea typeface="Times New Roman" panose="02020603050405020304" pitchFamily="18" charset="0"/>
              </a:rPr>
              <a:t> </a:t>
            </a:r>
            <a:r>
              <a:rPr lang="en-US" sz="2100" i="1" dirty="0" err="1">
                <a:solidFill>
                  <a:srgbClr val="FFFF00"/>
                </a:solidFill>
                <a:latin typeface="Times New Roman" panose="02020603050405020304" pitchFamily="18" charset="0"/>
                <a:ea typeface="Times New Roman" panose="02020603050405020304" pitchFamily="18" charset="0"/>
              </a:rPr>
              <a:t>được</a:t>
            </a:r>
            <a:r>
              <a:rPr lang="en-US" sz="2100" i="1" dirty="0">
                <a:solidFill>
                  <a:srgbClr val="FFFF00"/>
                </a:solidFill>
                <a:latin typeface="Times New Roman" panose="02020603050405020304" pitchFamily="18" charset="0"/>
                <a:ea typeface="Times New Roman" panose="02020603050405020304" pitchFamily="18" charset="0"/>
              </a:rPr>
              <a:t> </a:t>
            </a:r>
            <a:r>
              <a:rPr lang="en-US" sz="2100" i="1" dirty="0" err="1">
                <a:solidFill>
                  <a:srgbClr val="FFFF00"/>
                </a:solidFill>
                <a:latin typeface="Times New Roman" panose="02020603050405020304" pitchFamily="18" charset="0"/>
                <a:ea typeface="Times New Roman" panose="02020603050405020304" pitchFamily="18" charset="0"/>
              </a:rPr>
              <a:t>độc</a:t>
            </a:r>
            <a:r>
              <a:rPr lang="en-US" sz="2100" i="1" dirty="0">
                <a:solidFill>
                  <a:srgbClr val="FFFF00"/>
                </a:solidFill>
                <a:latin typeface="Times New Roman" panose="02020603050405020304" pitchFamily="18" charset="0"/>
                <a:ea typeface="Times New Roman" panose="02020603050405020304" pitchFamily="18" charset="0"/>
              </a:rPr>
              <a:t> </a:t>
            </a:r>
            <a:r>
              <a:rPr lang="en-US" sz="2100" i="1" dirty="0" err="1">
                <a:solidFill>
                  <a:srgbClr val="FFFF00"/>
                </a:solidFill>
                <a:latin typeface="Times New Roman" panose="02020603050405020304" pitchFamily="18" charset="0"/>
                <a:ea typeface="Times New Roman" panose="02020603050405020304" pitchFamily="18" charset="0"/>
              </a:rPr>
              <a:t>lập</a:t>
            </a:r>
            <a:r>
              <a:rPr lang="en-US" sz="2100" i="1" dirty="0">
                <a:solidFill>
                  <a:srgbClr val="FFFF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Trong</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cảm</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nhận</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của</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Nguyễn</a:t>
            </a:r>
            <a:r>
              <a:rPr lang="en-US" sz="2100" i="1" dirty="0">
                <a:solidFill>
                  <a:srgbClr val="000000"/>
                </a:solidFill>
                <a:latin typeface="Times New Roman" panose="02020603050405020304" pitchFamily="18" charset="0"/>
                <a:ea typeface="Times New Roman" panose="02020603050405020304" pitchFamily="18" charset="0"/>
              </a:rPr>
              <a:t> Khoa </a:t>
            </a:r>
            <a:r>
              <a:rPr lang="en-US" sz="2100" i="1" dirty="0" err="1">
                <a:solidFill>
                  <a:srgbClr val="000000"/>
                </a:solidFill>
                <a:latin typeface="Times New Roman" panose="02020603050405020304" pitchFamily="18" charset="0"/>
                <a:ea typeface="Times New Roman" panose="02020603050405020304" pitchFamily="18" charset="0"/>
              </a:rPr>
              <a:t>Điềm</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dù</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họ</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mãi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mãi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gửi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thân</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xác</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nơi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rừng</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Trường</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Sơn</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xa</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xôi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000000"/>
                </a:solidFill>
                <a:latin typeface="Times New Roman" panose="02020603050405020304" pitchFamily="18" charset="0"/>
                <a:ea typeface="Times New Roman" panose="02020603050405020304" pitchFamily="18" charset="0"/>
              </a:rPr>
              <a:t>nhưng</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anh</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linh</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của</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họ</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thì</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còn</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mãi</a:t>
            </a:r>
            <a:r>
              <a:rPr lang="en-US" sz="2100" i="1" dirty="0">
                <a:solidFill>
                  <a:srgbClr val="000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Bởi</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chính</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họ</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đã</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làm</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nên</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mùa</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xuân</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vĩnh</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hằng</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của</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đất</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nước</a:t>
            </a:r>
            <a:r>
              <a:rPr lang="en-US" sz="2100" i="1" dirty="0">
                <a:solidFill>
                  <a:srgbClr val="FFC000"/>
                </a:solidFill>
                <a:latin typeface="Times New Roman" panose="02020603050405020304" pitchFamily="18" charset="0"/>
                <a:ea typeface="Times New Roman" panose="02020603050405020304" pitchFamily="18" charset="0"/>
              </a:rPr>
              <a:t> </a:t>
            </a:r>
            <a:r>
              <a:rPr lang="en-US" sz="2100" i="1" dirty="0" err="1">
                <a:solidFill>
                  <a:srgbClr val="FFC000"/>
                </a:solidFill>
                <a:latin typeface="Times New Roman" panose="02020603050405020304" pitchFamily="18" charset="0"/>
                <a:ea typeface="Times New Roman" panose="02020603050405020304" pitchFamily="18" charset="0"/>
              </a:rPr>
              <a:t>hôm</a:t>
            </a:r>
            <a:r>
              <a:rPr lang="en-US" sz="2100" i="1" dirty="0">
                <a:solidFill>
                  <a:srgbClr val="FFC000"/>
                </a:solidFill>
                <a:latin typeface="Times New Roman" panose="02020603050405020304" pitchFamily="18" charset="0"/>
                <a:ea typeface="Times New Roman" panose="02020603050405020304" pitchFamily="18" charset="0"/>
              </a:rPr>
              <a:t> nay.</a:t>
            </a:r>
            <a:endParaRPr lang="en-US" sz="2100" dirty="0">
              <a:solidFill>
                <a:srgbClr val="FFC000"/>
              </a:solidFill>
            </a:endParaRPr>
          </a:p>
        </p:txBody>
      </p:sp>
    </p:spTree>
    <p:extLst>
      <p:ext uri="{BB962C8B-B14F-4D97-AF65-F5344CB8AC3E}">
        <p14:creationId xmlns:p14="http://schemas.microsoft.com/office/powerpoint/2010/main" val="17925342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2BC65-1AE6-64F2-0B6F-B748F846B16B}"/>
              </a:ext>
            </a:extLst>
          </p:cNvPr>
          <p:cNvPicPr>
            <a:picLocks noChangeAspect="1"/>
          </p:cNvPicPr>
          <p:nvPr/>
        </p:nvPicPr>
        <p:blipFill>
          <a:blip r:embed="rId2"/>
          <a:stretch>
            <a:fillRect/>
          </a:stretch>
        </p:blipFill>
        <p:spPr>
          <a:xfrm>
            <a:off x="0" y="-1"/>
            <a:ext cx="9144000" cy="5143500"/>
          </a:xfrm>
          <a:prstGeom prst="rect">
            <a:avLst/>
          </a:prstGeom>
        </p:spPr>
      </p:pic>
      <p:pic>
        <p:nvPicPr>
          <p:cNvPr id="3" name="Picture 2">
            <a:extLst>
              <a:ext uri="{FF2B5EF4-FFF2-40B4-BE49-F238E27FC236}">
                <a16:creationId xmlns:a16="http://schemas.microsoft.com/office/drawing/2014/main" id="{19B08CEB-F3FB-4EF7-92EE-DC207C4077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3" b="98519" l="535" r="89840">
                        <a14:foregroundMark x1="85561" y1="11481" x2="85561" y2="11481"/>
                        <a14:foregroundMark x1="85561" y1="11481" x2="85561" y2="11481"/>
                        <a14:foregroundMark x1="78075" y1="12222" x2="66310" y2="10000"/>
                        <a14:foregroundMark x1="57754" y1="10000" x2="54545" y2="10000"/>
                        <a14:foregroundMark x1="48128" y1="8519" x2="48128" y2="8519"/>
                        <a14:foregroundMark x1="34759" y1="7778" x2="30481" y2="7778"/>
                        <a14:foregroundMark x1="18717" y1="10000" x2="18717" y2="10000"/>
                        <a14:foregroundMark x1="15508" y1="10000" x2="10160" y2="12963"/>
                        <a14:foregroundMark x1="4813" y1="15185" x2="4813" y2="15185"/>
                        <a14:foregroundMark x1="1604" y1="20000" x2="1604" y2="20000"/>
                        <a14:foregroundMark x1="1604" y1="21481" x2="1604" y2="21481"/>
                        <a14:foregroundMark x1="535" y1="24444" x2="535" y2="24444"/>
                        <a14:foregroundMark x1="51337" y1="98519" x2="51337" y2="98519"/>
                        <a14:foregroundMark x1="51337" y1="98519" x2="51337" y2="98519"/>
                        <a14:foregroundMark x1="44385" y1="3333" x2="44385" y2="3333"/>
                        <a14:foregroundMark x1="44385" y1="3333" x2="44385" y2="3333"/>
                        <a14:foregroundMark x1="41176" y1="4074" x2="41176" y2="4074"/>
                      </a14:backgroundRemoval>
                    </a14:imgEffect>
                  </a14:imgLayer>
                </a14:imgProps>
              </a:ext>
            </a:extLst>
          </a:blip>
          <a:stretch>
            <a:fillRect/>
          </a:stretch>
        </p:blipFill>
        <p:spPr>
          <a:xfrm>
            <a:off x="8116349" y="3880777"/>
            <a:ext cx="874553" cy="1262723"/>
          </a:xfrm>
          <a:prstGeom prst="rect">
            <a:avLst/>
          </a:prstGeom>
        </p:spPr>
      </p:pic>
      <p:pic>
        <p:nvPicPr>
          <p:cNvPr id="5" name="Picture 4">
            <a:extLst>
              <a:ext uri="{FF2B5EF4-FFF2-40B4-BE49-F238E27FC236}">
                <a16:creationId xmlns:a16="http://schemas.microsoft.com/office/drawing/2014/main" id="{A2099A14-2696-E5B0-7600-49F82DCB0D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0262" l="9524" r="89418">
                        <a14:foregroundMark x1="52381" y1="8240" x2="54497" y2="7116"/>
                        <a14:foregroundMark x1="54497" y1="7116" x2="54497" y2="7116"/>
                        <a14:foregroundMark x1="47090" y1="88764" x2="47090" y2="88764"/>
                        <a14:foregroundMark x1="46032" y1="90262" x2="46032" y2="90262"/>
                        <a14:foregroundMark x1="42328" y1="90262" x2="42328" y2="90262"/>
                        <a14:foregroundMark x1="40212" y1="86517" x2="40212" y2="86517"/>
                        <a14:foregroundMark x1="42857" y1="85019" x2="42857" y2="85019"/>
                        <a14:foregroundMark x1="44974" y1="82397" x2="47090" y2="82397"/>
                        <a14:foregroundMark x1="49206" y1="82772" x2="50794" y2="82397"/>
                        <a14:foregroundMark x1="53968" y1="82772" x2="59788" y2="83895"/>
                        <a14:foregroundMark x1="59788" y1="83895" x2="59788" y2="83895"/>
                        <a14:foregroundMark x1="60847" y1="85019" x2="60847" y2="86891"/>
                        <a14:foregroundMark x1="61376" y1="87266" x2="61376" y2="87266"/>
                        <a14:foregroundMark x1="61376" y1="87266" x2="61376" y2="87266"/>
                      </a14:backgroundRemoval>
                    </a14:imgEffect>
                  </a14:imgLayer>
                </a14:imgProps>
              </a:ext>
            </a:extLst>
          </a:blip>
          <a:stretch>
            <a:fillRect/>
          </a:stretch>
        </p:blipFill>
        <p:spPr>
          <a:xfrm>
            <a:off x="-120169" y="3646067"/>
            <a:ext cx="1113427" cy="1572936"/>
          </a:xfrm>
          <a:prstGeom prst="rect">
            <a:avLst/>
          </a:prstGeom>
        </p:spPr>
      </p:pic>
      <p:sp>
        <p:nvSpPr>
          <p:cNvPr id="6" name="TextBox 5">
            <a:extLst>
              <a:ext uri="{FF2B5EF4-FFF2-40B4-BE49-F238E27FC236}">
                <a16:creationId xmlns:a16="http://schemas.microsoft.com/office/drawing/2014/main" id="{1CF2E83A-A14A-D8C3-26C4-D1063B36A20A}"/>
              </a:ext>
            </a:extLst>
          </p:cNvPr>
          <p:cNvSpPr txBox="1"/>
          <p:nvPr/>
        </p:nvSpPr>
        <p:spPr>
          <a:xfrm>
            <a:off x="2823944" y="213271"/>
            <a:ext cx="4273143" cy="553998"/>
          </a:xfrm>
          <a:prstGeom prst="rect">
            <a:avLst/>
          </a:prstGeom>
          <a:noFill/>
        </p:spPr>
        <p:txBody>
          <a:bodyPr wrap="square">
            <a:spAutoFit/>
          </a:bodyPr>
          <a:lstStyle/>
          <a:p>
            <a:pPr defTabSz="685800">
              <a:buClrTx/>
              <a:defRPr/>
            </a:pPr>
            <a:r>
              <a:rPr lang="en-US" sz="3000" b="1" kern="1200" dirty="0">
                <a:solidFill>
                  <a:srgbClr val="444444"/>
                </a:solidFill>
                <a:latin typeface="Times New Roman" panose="02020603050405020304" pitchFamily="18" charset="0"/>
                <a:ea typeface="+mn-ea"/>
                <a:cs typeface="Times New Roman" panose="02020603050405020304" pitchFamily="18" charset="0"/>
              </a:rPr>
              <a:t>HƯỚNG DẪN TỰ HỌC</a:t>
            </a:r>
            <a:endParaRPr lang="vi-VN" sz="3000" b="1" kern="1200" dirty="0">
              <a:solidFill>
                <a:srgbClr val="444444"/>
              </a:solidFill>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D9E9080B-3F37-A884-2EF7-D55BC58E4FF7}"/>
              </a:ext>
            </a:extLst>
          </p:cNvPr>
          <p:cNvSpPr/>
          <p:nvPr/>
        </p:nvSpPr>
        <p:spPr>
          <a:xfrm>
            <a:off x="662130" y="1169478"/>
            <a:ext cx="2974097" cy="187729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Rectangle 6">
            <a:extLst>
              <a:ext uri="{FF2B5EF4-FFF2-40B4-BE49-F238E27FC236}">
                <a16:creationId xmlns:a16="http://schemas.microsoft.com/office/drawing/2014/main" id="{94F2D985-B58B-AA4D-E078-0979C935F7F0}"/>
              </a:ext>
            </a:extLst>
          </p:cNvPr>
          <p:cNvSpPr/>
          <p:nvPr/>
        </p:nvSpPr>
        <p:spPr>
          <a:xfrm>
            <a:off x="93747" y="1418788"/>
            <a:ext cx="2511035" cy="1152962"/>
          </a:xfrm>
          <a:prstGeom prst="rect">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defTabSz="685800">
              <a:buClrTx/>
              <a:defRPr/>
            </a:pPr>
            <a:endParaRPr lang="en-US" sz="1350" kern="1200">
              <a:solidFill>
                <a:srgbClr val="70AD47"/>
              </a:solidFill>
              <a:latin typeface="Calibri" panose="020F0502020204030204"/>
            </a:endParaRPr>
          </a:p>
        </p:txBody>
      </p:sp>
      <p:sp>
        <p:nvSpPr>
          <p:cNvPr id="8" name="Rectangle 7">
            <a:extLst>
              <a:ext uri="{FF2B5EF4-FFF2-40B4-BE49-F238E27FC236}">
                <a16:creationId xmlns:a16="http://schemas.microsoft.com/office/drawing/2014/main" id="{63C4959D-B7FE-1AB7-FD5A-A3BF75AE3EC7}"/>
              </a:ext>
            </a:extLst>
          </p:cNvPr>
          <p:cNvSpPr/>
          <p:nvPr/>
        </p:nvSpPr>
        <p:spPr>
          <a:xfrm>
            <a:off x="993258" y="1418787"/>
            <a:ext cx="2693524" cy="187729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Bài</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cũ</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hoàn</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thành</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bài</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tập</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theo</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yêu</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cầu</a:t>
            </a:r>
            <a:r>
              <a:rPr lang="en-US" sz="2400" b="1" kern="1200" dirty="0">
                <a:solidFill>
                  <a:prstClr val="black"/>
                </a:solidFill>
                <a:latin typeface="Times New Roman" panose="02020603050405020304" pitchFamily="18" charset="0"/>
                <a:ea typeface="Times New Roman" panose="02020603050405020304" pitchFamily="18" charset="0"/>
              </a:rPr>
              <a:t>.</a:t>
            </a:r>
            <a:endParaRPr lang="en-US" sz="2400" b="1" kern="120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5D3F40E4-495C-BA17-18B4-91901BE494CA}"/>
              </a:ext>
            </a:extLst>
          </p:cNvPr>
          <p:cNvSpPr/>
          <p:nvPr/>
        </p:nvSpPr>
        <p:spPr>
          <a:xfrm>
            <a:off x="4896748" y="1341622"/>
            <a:ext cx="3439897" cy="195446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4EDB72A4-CA41-E189-211F-7D1F2E24290A}"/>
              </a:ext>
            </a:extLst>
          </p:cNvPr>
          <p:cNvSpPr/>
          <p:nvPr/>
        </p:nvSpPr>
        <p:spPr>
          <a:xfrm>
            <a:off x="5208915" y="1488373"/>
            <a:ext cx="3328981" cy="187729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defRPr/>
            </a:pPr>
            <a:r>
              <a:rPr lang="en-US" sz="2400" b="1" kern="1200" dirty="0" err="1">
                <a:solidFill>
                  <a:prstClr val="black"/>
                </a:solidFill>
                <a:latin typeface="Times New Roman" panose="02020603050405020304" pitchFamily="18" charset="0"/>
                <a:ea typeface="Times New Roman" panose="02020603050405020304" pitchFamily="18" charset="0"/>
              </a:rPr>
              <a:t>Bài</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mới</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Hoàn</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thành</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phiếu</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học</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tập</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cho</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bài</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Thực</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hành</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tiếng</a:t>
            </a:r>
            <a:r>
              <a:rPr lang="en-US" sz="2400" b="1" kern="1200" dirty="0">
                <a:solidFill>
                  <a:prstClr val="black"/>
                </a:solidFill>
                <a:latin typeface="Times New Roman" panose="02020603050405020304" pitchFamily="18" charset="0"/>
                <a:ea typeface="Times New Roman" panose="02020603050405020304" pitchFamily="18" charset="0"/>
              </a:rPr>
              <a:t> </a:t>
            </a:r>
            <a:r>
              <a:rPr lang="en-US" sz="2400" b="1" kern="1200" dirty="0" err="1">
                <a:solidFill>
                  <a:prstClr val="black"/>
                </a:solidFill>
                <a:latin typeface="Times New Roman" panose="02020603050405020304" pitchFamily="18" charset="0"/>
                <a:ea typeface="Times New Roman" panose="02020603050405020304" pitchFamily="18" charset="0"/>
              </a:rPr>
              <a:t>Việt</a:t>
            </a:r>
            <a:r>
              <a:rPr lang="en-US" sz="2400" b="1" kern="1200" dirty="0">
                <a:solidFill>
                  <a:prstClr val="black"/>
                </a:solidFill>
                <a:latin typeface="Times New Roman" panose="02020603050405020304" pitchFamily="18" charset="0"/>
                <a:ea typeface="Times New Roman" panose="02020603050405020304" pitchFamily="18" charset="0"/>
              </a:rPr>
              <a:t>.</a:t>
            </a:r>
            <a:endParaRPr lang="en-US" sz="2400" b="1" kern="12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9D023A55-50BB-1971-07DF-F2875D803976}"/>
              </a:ext>
            </a:extLst>
          </p:cNvPr>
          <p:cNvPicPr>
            <a:picLocks noChangeAspect="1"/>
          </p:cNvPicPr>
          <p:nvPr/>
        </p:nvPicPr>
        <p:blipFill>
          <a:blip r:embed="rId7"/>
          <a:stretch>
            <a:fillRect/>
          </a:stretch>
        </p:blipFill>
        <p:spPr>
          <a:xfrm>
            <a:off x="3585672" y="3087425"/>
            <a:ext cx="1508891" cy="2085013"/>
          </a:xfrm>
          <a:prstGeom prst="rect">
            <a:avLst/>
          </a:prstGeom>
        </p:spPr>
      </p:pic>
    </p:spTree>
    <p:extLst>
      <p:ext uri="{BB962C8B-B14F-4D97-AF65-F5344CB8AC3E}">
        <p14:creationId xmlns:p14="http://schemas.microsoft.com/office/powerpoint/2010/main" val="40873237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909005" y="1036045"/>
            <a:ext cx="3886849" cy="19389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Chúng</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em</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trong</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bản</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nhỏ</a:t>
            </a:r>
            <a:endPar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Phơi</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thật</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nhiều</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cỏ</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thơm</a:t>
            </a:r>
            <a:endPar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Để</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mùa</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đông</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đem</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tặng</a:t>
            </a:r>
            <a:endPar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Ngựa</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biên</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phòng</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yêu</a:t>
            </a:r>
            <a:r>
              <a:rPr kumimoji="0" lang="en-US" sz="2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thương</a:t>
            </a:r>
            <a:endParaRPr kumimoji="0" lang="en-US" sz="24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sym typeface="Arial"/>
            </a:endParaRPr>
          </a:p>
        </p:txBody>
      </p:sp>
      <p:sp>
        <p:nvSpPr>
          <p:cNvPr id="19" name="TextBox 18"/>
          <p:cNvSpPr txBox="1"/>
          <p:nvPr/>
        </p:nvSpPr>
        <p:spPr>
          <a:xfrm>
            <a:off x="2371419" y="1514758"/>
            <a:ext cx="1822079" cy="507831"/>
          </a:xfrm>
          <a:prstGeom prst="rect">
            <a:avLst/>
          </a:prstGeom>
          <a:ln w="38100" cmpd="sng">
            <a:solidFill>
              <a:srgbClr val="800080"/>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1" u="none" strike="noStrike" kern="0" cap="none" spc="0" normalizeH="0" baseline="0" noProof="0" err="1">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Vần</a:t>
            </a:r>
            <a:r>
              <a:rPr kumimoji="0" lang="en-US" sz="2700" b="1" i="1" u="none" strike="noStrike" kern="0" cap="none" spc="0" normalizeH="0" baseline="0" noProof="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chân</a:t>
            </a:r>
            <a:endParaRPr kumimoji="0" lang="en-US" sz="2700" b="1" i="0" u="none" strike="noStrike" kern="0" cap="none" spc="0" normalizeH="0" baseline="0" noProof="0" dirty="0">
              <a:ln>
                <a:noFill/>
              </a:ln>
              <a:solidFill>
                <a:srgbClr val="006600"/>
              </a:solidFill>
              <a:effectLst/>
              <a:uLnTx/>
              <a:uFillTx/>
              <a:latin typeface=".VnTime" panose="020B7200000000000000" pitchFamily="34" charset="0"/>
              <a:ea typeface="Times New Roman" panose="02020603050405020304" pitchFamily="18" charset="0"/>
              <a:cs typeface="Times New Roman" panose="02020603050405020304" pitchFamily="18" charset="0"/>
              <a:sym typeface="Arial"/>
            </a:endParaRPr>
          </a:p>
        </p:txBody>
      </p:sp>
      <p:sp>
        <p:nvSpPr>
          <p:cNvPr id="20" name="TextBox 19"/>
          <p:cNvSpPr txBox="1"/>
          <p:nvPr/>
        </p:nvSpPr>
        <p:spPr>
          <a:xfrm>
            <a:off x="2505179" y="3090328"/>
            <a:ext cx="1759572" cy="507831"/>
          </a:xfrm>
          <a:prstGeom prst="rect">
            <a:avLst/>
          </a:prstGeom>
          <a:ln w="38100" cmpd="sng">
            <a:solidFill>
              <a:srgbClr val="800080"/>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1" u="none" strike="noStrike" kern="0" cap="none" spc="0" normalizeH="0" baseline="0" noProof="0" err="1">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Vần</a:t>
            </a:r>
            <a:r>
              <a:rPr kumimoji="0" lang="en-US" sz="2700" b="1" i="1" u="none" strike="noStrike" kern="0" cap="none" spc="0" normalizeH="0" baseline="0" noProof="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lưng</a:t>
            </a:r>
            <a:endParaRPr kumimoji="0" lang="en-US" sz="2700" b="1" i="0" u="none" strike="noStrike" kern="0" cap="none" spc="0" normalizeH="0" baseline="0" noProof="0" dirty="0">
              <a:ln>
                <a:noFill/>
              </a:ln>
              <a:solidFill>
                <a:srgbClr val="006600"/>
              </a:solidFill>
              <a:effectLst/>
              <a:uLnTx/>
              <a:uFillTx/>
              <a:latin typeface=".VnTime" panose="020B7200000000000000" pitchFamily="34" charset="0"/>
              <a:ea typeface="Times New Roman" panose="02020603050405020304" pitchFamily="18" charset="0"/>
              <a:cs typeface="Times New Roman" panose="02020603050405020304" pitchFamily="18" charset="0"/>
              <a:sym typeface="Arial"/>
            </a:endParaRPr>
          </a:p>
        </p:txBody>
      </p:sp>
      <p:sp>
        <p:nvSpPr>
          <p:cNvPr id="21" name="TextBox 20"/>
          <p:cNvSpPr txBox="1"/>
          <p:nvPr/>
        </p:nvSpPr>
        <p:spPr>
          <a:xfrm>
            <a:off x="67455" y="2044811"/>
            <a:ext cx="1528613" cy="923330"/>
          </a:xfrm>
          <a:prstGeom prst="rect">
            <a:avLst/>
          </a:prstGeom>
          <a:ln w="38100" cmpd="sng">
            <a:solidFill>
              <a:srgbClr val="800080"/>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1" u="none" strike="noStrike" kern="0" cap="none" spc="0" normalizeH="0" baseline="0" noProof="0" dirty="0" err="1">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Vần</a:t>
            </a:r>
            <a:r>
              <a:rPr kumimoji="0" lang="en-US" sz="2700" b="1" i="1" u="none" strike="noStrike" kern="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700" b="1" i="1" u="none" strike="noStrike" kern="0" cap="none" spc="0" normalizeH="0" baseline="0" noProof="0" dirty="0" err="1">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trong</a:t>
            </a:r>
            <a:r>
              <a:rPr kumimoji="0" lang="en-US" sz="2700" b="1" i="1" u="none" strike="noStrike" kern="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700" b="1" i="1" u="none" strike="noStrike" kern="0" cap="none" spc="0" normalizeH="0" baseline="0" noProof="0" dirty="0" err="1">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thơ</a:t>
            </a:r>
            <a:endParaRPr kumimoji="0" lang="en-US" sz="2700" b="1" i="0" u="none" strike="noStrike" kern="0" cap="none" spc="0" normalizeH="0" baseline="0" noProof="0" dirty="0">
              <a:ln>
                <a:noFill/>
              </a:ln>
              <a:solidFill>
                <a:srgbClr val="006600"/>
              </a:solidFill>
              <a:effectLst/>
              <a:uLnTx/>
              <a:uFillTx/>
              <a:latin typeface=".VnTime" panose="020B7200000000000000" pitchFamily="34" charset="0"/>
              <a:ea typeface="Times New Roman" panose="02020603050405020304" pitchFamily="18" charset="0"/>
              <a:cs typeface="Times New Roman" panose="02020603050405020304" pitchFamily="18" charset="0"/>
              <a:sym typeface="Arial"/>
            </a:endParaRPr>
          </a:p>
        </p:txBody>
      </p:sp>
      <p:cxnSp>
        <p:nvCxnSpPr>
          <p:cNvPr id="22" name="Connector: Elbow 15"/>
          <p:cNvCxnSpPr/>
          <p:nvPr/>
        </p:nvCxnSpPr>
        <p:spPr>
          <a:xfrm>
            <a:off x="1607695" y="2720707"/>
            <a:ext cx="875000" cy="596551"/>
          </a:xfrm>
          <a:prstGeom prst="bentConnector3">
            <a:avLst>
              <a:gd name="adj1" fmla="val 50000"/>
            </a:avLst>
          </a:prstGeom>
          <a:ln w="38100" cmpd="sng">
            <a:solidFill>
              <a:srgbClr val="800080"/>
            </a:solidFill>
          </a:ln>
        </p:spPr>
        <p:style>
          <a:lnRef idx="1">
            <a:schemeClr val="accent1"/>
          </a:lnRef>
          <a:fillRef idx="0">
            <a:schemeClr val="accent1"/>
          </a:fillRef>
          <a:effectRef idx="0">
            <a:schemeClr val="accent1"/>
          </a:effectRef>
          <a:fontRef idx="minor">
            <a:schemeClr val="tx1"/>
          </a:fontRef>
        </p:style>
      </p:cxnSp>
      <p:cxnSp>
        <p:nvCxnSpPr>
          <p:cNvPr id="25" name="Connector: Elbow 23"/>
          <p:cNvCxnSpPr/>
          <p:nvPr/>
        </p:nvCxnSpPr>
        <p:spPr>
          <a:xfrm flipV="1">
            <a:off x="1596452" y="1784320"/>
            <a:ext cx="752481" cy="542896"/>
          </a:xfrm>
          <a:prstGeom prst="bentConnector3">
            <a:avLst>
              <a:gd name="adj1" fmla="val 50000"/>
            </a:avLst>
          </a:prstGeom>
          <a:ln w="38100" cmpd="sng">
            <a:solidFill>
              <a:srgbClr val="80008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944439" y="2968141"/>
            <a:ext cx="2614667" cy="923330"/>
          </a:xfrm>
          <a:prstGeom prst="rect">
            <a:avLst/>
          </a:prstGeom>
          <a:ln w="38100">
            <a:solidFill>
              <a:srgbClr val="800080"/>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err="1">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là</a:t>
            </a:r>
            <a:r>
              <a:rPr kumimoji="0" lang="en-US" sz="2700" b="1" i="0" u="none" strike="noStrike" kern="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700" b="1" i="0" u="none" strike="noStrike" kern="0" cap="none" spc="0" normalizeH="0" baseline="0" noProof="0" dirty="0" err="1">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vần</a:t>
            </a:r>
            <a:r>
              <a:rPr kumimoji="0" lang="en-US" sz="2700" b="1" i="0" u="none" strike="noStrike" kern="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700" b="1" i="0" u="none" strike="noStrike" kern="0" cap="none" spc="0" normalizeH="0" baseline="0" noProof="0" dirty="0" err="1">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được</a:t>
            </a:r>
            <a:r>
              <a:rPr kumimoji="0" lang="en-US" sz="2700" b="1" i="0" u="none" strike="noStrike" kern="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700" b="1" i="0" u="none" strike="noStrike" kern="0" cap="none" spc="0" normalizeH="0" baseline="0" noProof="0" dirty="0" err="1">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gieo</a:t>
            </a:r>
            <a:r>
              <a:rPr kumimoji="0" lang="en-US" sz="2700" b="1" i="0" u="none" strike="noStrike" kern="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ở </a:t>
            </a:r>
            <a:r>
              <a:rPr kumimoji="0" lang="en-US" sz="2700" b="1" i="0" u="none" strike="noStrike" kern="0" cap="none" spc="0" normalizeH="0" baseline="0" noProof="0" dirty="0" err="1">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giữa</a:t>
            </a:r>
            <a:r>
              <a:rPr kumimoji="0" lang="en-US" sz="2700" b="1" i="0" u="none" strike="noStrike" kern="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700" b="1" i="0" u="none" strike="noStrike" kern="0" cap="none" spc="0" normalizeH="0" baseline="0" noProof="0" dirty="0" err="1">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dòng</a:t>
            </a:r>
            <a:r>
              <a:rPr kumimoji="0" lang="en-US" sz="2700" b="1" i="0" u="none" strike="noStrike" kern="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700" b="1" i="0" u="none" strike="noStrike" kern="0" cap="none" spc="0" normalizeH="0" baseline="0" noProof="0" dirty="0" err="1">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thơ</a:t>
            </a:r>
            <a:endParaRPr kumimoji="0" lang="en-US" sz="2700" b="1" i="0" u="none" strike="noStrike" kern="0" cap="none" spc="0" normalizeH="0" baseline="0" noProof="0" dirty="0">
              <a:ln>
                <a:noFill/>
              </a:ln>
              <a:solidFill>
                <a:srgbClr val="006600"/>
              </a:solidFill>
              <a:effectLst/>
              <a:uLnTx/>
              <a:uFillTx/>
              <a:latin typeface=".VnTime" panose="020B7200000000000000" pitchFamily="34" charset="0"/>
              <a:ea typeface="Times New Roman" panose="02020603050405020304" pitchFamily="18" charset="0"/>
              <a:cs typeface="Times New Roman" panose="02020603050405020304" pitchFamily="18" charset="0"/>
              <a:sym typeface="Arial"/>
            </a:endParaRPr>
          </a:p>
        </p:txBody>
      </p:sp>
      <p:cxnSp>
        <p:nvCxnSpPr>
          <p:cNvPr id="27" name="Connector: Elbow 22"/>
          <p:cNvCxnSpPr/>
          <p:nvPr/>
        </p:nvCxnSpPr>
        <p:spPr>
          <a:xfrm flipV="1">
            <a:off x="4255068" y="3257493"/>
            <a:ext cx="658924" cy="98347"/>
          </a:xfrm>
          <a:prstGeom prst="bentConnector3">
            <a:avLst/>
          </a:prstGeom>
          <a:ln w="38100">
            <a:solidFill>
              <a:srgbClr val="80008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914807" y="1416571"/>
            <a:ext cx="258593" cy="2810"/>
          </a:xfrm>
          <a:prstGeom prst="line">
            <a:avLst/>
          </a:prstGeom>
          <a:ln w="76200">
            <a:solidFill>
              <a:srgbClr val="A5002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116580" y="1775606"/>
            <a:ext cx="216491" cy="729"/>
          </a:xfrm>
          <a:prstGeom prst="line">
            <a:avLst/>
          </a:prstGeom>
          <a:ln w="76200">
            <a:solidFill>
              <a:srgbClr val="A50021"/>
            </a:solidFill>
          </a:ln>
        </p:spPr>
        <p:style>
          <a:lnRef idx="1">
            <a:schemeClr val="accent1"/>
          </a:lnRef>
          <a:fillRef idx="0">
            <a:schemeClr val="accent1"/>
          </a:fillRef>
          <a:effectRef idx="0">
            <a:schemeClr val="accent1"/>
          </a:effectRef>
          <a:fontRef idx="minor">
            <a:schemeClr val="tx1"/>
          </a:fontRef>
        </p:style>
      </p:cxnSp>
      <p:pic>
        <p:nvPicPr>
          <p:cNvPr id="24578" name="Picture 2" descr="Bài thơ Dốc Hoàng Hôn – Nhà thơ Phú Sĩ - Kênh văn học, lời bài hát, status  tâm trạng"/>
          <p:cNvPicPr>
            <a:picLocks noChangeAspect="1" noChangeArrowheads="1"/>
          </p:cNvPicPr>
          <p:nvPr/>
        </p:nvPicPr>
        <p:blipFill>
          <a:blip r:embed="rId2" cstate="print"/>
          <a:srcRect l="45357" t="35799" r="22810" b="20936"/>
          <a:stretch>
            <a:fillRect/>
          </a:stretch>
        </p:blipFill>
        <p:spPr bwMode="auto">
          <a:xfrm>
            <a:off x="44971" y="1"/>
            <a:ext cx="1413338" cy="12704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图片 33"/>
          <p:cNvPicPr>
            <a:picLocks noChangeAspect="1"/>
          </p:cNvPicPr>
          <p:nvPr/>
        </p:nvPicPr>
        <p:blipFill rotWithShape="1">
          <a:blip r:embed="rId3" cstate="screen"/>
          <a:srcRect/>
          <a:stretch>
            <a:fillRect/>
          </a:stretch>
        </p:blipFill>
        <p:spPr>
          <a:xfrm flipH="1">
            <a:off x="67455" y="3429806"/>
            <a:ext cx="9144000" cy="2186690"/>
          </a:xfrm>
          <a:prstGeom prst="rect">
            <a:avLst/>
          </a:prstGeom>
        </p:spPr>
      </p:pic>
      <p:sp>
        <p:nvSpPr>
          <p:cNvPr id="18" name="Rectangle 17"/>
          <p:cNvSpPr/>
          <p:nvPr/>
        </p:nvSpPr>
        <p:spPr>
          <a:xfrm>
            <a:off x="2016227" y="375850"/>
            <a:ext cx="2741456"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1" u="none" strike="noStrike" kern="0" cap="none" spc="0" normalizeH="0" baseline="0" noProof="0">
                <a:ln>
                  <a:noFill/>
                </a:ln>
                <a:solidFill>
                  <a:srgbClr val="80008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a)Vần trong thơ</a:t>
            </a:r>
            <a:endParaRPr kumimoji="0" lang="en-US" sz="30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9361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checkerboard(across)">
                                      <p:cBhvr>
                                        <p:cTn id="24" dur="500"/>
                                        <p:tgtEl>
                                          <p:spTgt spid="31"/>
                                        </p:tgtEl>
                                      </p:cBhvr>
                                    </p:animEffect>
                                  </p:childTnLst>
                                </p:cTn>
                              </p:par>
                              <p:par>
                                <p:cTn id="25" presetID="5" presetClass="entr" presetSubtype="1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checkerboard(across)">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7B6CE6-57E7-152A-6E2F-4929E417FB67}"/>
              </a:ext>
            </a:extLst>
          </p:cNvPr>
          <p:cNvPicPr>
            <a:picLocks noChangeAspect="1"/>
          </p:cNvPicPr>
          <p:nvPr/>
        </p:nvPicPr>
        <p:blipFill>
          <a:blip r:embed="rId3"/>
          <a:stretch>
            <a:fillRect/>
          </a:stretch>
        </p:blipFill>
        <p:spPr>
          <a:xfrm>
            <a:off x="-69210" y="0"/>
            <a:ext cx="9213209" cy="5643694"/>
          </a:xfrm>
          <a:prstGeom prst="rect">
            <a:avLst/>
          </a:prstGeom>
        </p:spPr>
      </p:pic>
      <p:sp>
        <p:nvSpPr>
          <p:cNvPr id="6" name="TextBox 5">
            <a:extLst>
              <a:ext uri="{FF2B5EF4-FFF2-40B4-BE49-F238E27FC236}">
                <a16:creationId xmlns:a16="http://schemas.microsoft.com/office/drawing/2014/main" id="{8074D3DC-D062-9327-9A51-AB47AEC831D1}"/>
              </a:ext>
            </a:extLst>
          </p:cNvPr>
          <p:cNvSpPr txBox="1"/>
          <p:nvPr/>
        </p:nvSpPr>
        <p:spPr>
          <a:xfrm>
            <a:off x="209175" y="840507"/>
            <a:ext cx="8656439" cy="1754326"/>
          </a:xfrm>
          <a:prstGeom prst="rect">
            <a:avLst/>
          </a:prstGeom>
          <a:noFill/>
        </p:spPr>
        <p:txBody>
          <a:bodyPr wrap="square" rtlCol="0">
            <a:spAutoFit/>
          </a:bodyPr>
          <a:lstStyle/>
          <a:p>
            <a:pPr algn="ctr" defTabSz="685800">
              <a:buClrTx/>
              <a:defRPr/>
            </a:pPr>
            <a:r>
              <a:rPr lang="en-US" sz="5400" kern="1200" dirty="0">
                <a:solidFill>
                  <a:prstClr val="black"/>
                </a:solidFill>
                <a:latin typeface="Times New Roman" panose="02020603050405020304" pitchFamily="18" charset="0"/>
                <a:ea typeface="+mn-ea"/>
                <a:cs typeface="Times New Roman" panose="02020603050405020304" pitchFamily="18" charset="0"/>
              </a:rPr>
              <a:t>CHÚC CÁC EM HỌC TỐT NHÉ!</a:t>
            </a:r>
          </a:p>
        </p:txBody>
      </p:sp>
    </p:spTree>
    <p:extLst>
      <p:ext uri="{BB962C8B-B14F-4D97-AF65-F5344CB8AC3E}">
        <p14:creationId xmlns:p14="http://schemas.microsoft.com/office/powerpoint/2010/main" val="826237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189696" y="1464283"/>
            <a:ext cx="3886849" cy="1938992"/>
          </a:xfrm>
          <a:prstGeom prst="rect">
            <a:avLst/>
          </a:prstGeom>
          <a:noFill/>
          <a:ln w="57150">
            <a:solidFill>
              <a:srgbClr val="FF0000"/>
            </a:solid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gạo</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ta</a:t>
            </a:r>
          </a:p>
          <a:p>
            <a:pPr algn="just"/>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tuyền</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tuyến</a:t>
            </a:r>
            <a:endPar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xa</a:t>
            </a:r>
          </a:p>
          <a:p>
            <a:pPr algn="just"/>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 </a:t>
            </a:r>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hát</a:t>
            </a:r>
            <a:endPar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ta</a:t>
            </a:r>
            <a:endParaRPr lang="en-US" sz="2400" b="1" dirty="0">
              <a:solidFill>
                <a:srgbClr val="00206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9" name="TextBox 18"/>
          <p:cNvSpPr txBox="1"/>
          <p:nvPr/>
        </p:nvSpPr>
        <p:spPr>
          <a:xfrm>
            <a:off x="2371419" y="1514758"/>
            <a:ext cx="1822079" cy="507831"/>
          </a:xfrm>
          <a:prstGeom prst="rect">
            <a:avLst/>
          </a:prstGeom>
          <a:ln w="38100" cmpd="sng">
            <a:solidFill>
              <a:srgbClr val="80008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700" b="1" i="1"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700" b="1" i="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chân</a:t>
            </a:r>
            <a:endParaRPr lang="en-US" sz="2700" b="1" dirty="0">
              <a:solidFill>
                <a:srgbClr val="0066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20" name="TextBox 19"/>
          <p:cNvSpPr txBox="1"/>
          <p:nvPr/>
        </p:nvSpPr>
        <p:spPr>
          <a:xfrm>
            <a:off x="2507169" y="2714225"/>
            <a:ext cx="1759572" cy="507831"/>
          </a:xfrm>
          <a:prstGeom prst="rect">
            <a:avLst/>
          </a:prstGeom>
          <a:ln w="38100" cmpd="sng">
            <a:solidFill>
              <a:srgbClr val="80008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700" b="1" i="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700" b="1" i="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lưng</a:t>
            </a:r>
            <a:endParaRPr lang="en-US" sz="2700" b="1" dirty="0">
              <a:solidFill>
                <a:srgbClr val="0066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21" name="TextBox 20"/>
          <p:cNvSpPr txBox="1"/>
          <p:nvPr/>
        </p:nvSpPr>
        <p:spPr>
          <a:xfrm>
            <a:off x="67455" y="2044811"/>
            <a:ext cx="1528613" cy="923330"/>
          </a:xfrm>
          <a:prstGeom prst="rect">
            <a:avLst/>
          </a:prstGeom>
          <a:ln w="38100" cmpd="sng">
            <a:solidFill>
              <a:srgbClr val="80008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700" b="1" i="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700" b="1" i="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700" b="1" i="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700" b="1" dirty="0">
              <a:solidFill>
                <a:srgbClr val="006600"/>
              </a:solidFill>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2" name="Connector: Elbow 15"/>
          <p:cNvCxnSpPr/>
          <p:nvPr/>
        </p:nvCxnSpPr>
        <p:spPr>
          <a:xfrm>
            <a:off x="1596068" y="2540610"/>
            <a:ext cx="875000" cy="596551"/>
          </a:xfrm>
          <a:prstGeom prst="bentConnector3">
            <a:avLst>
              <a:gd name="adj1" fmla="val 50000"/>
            </a:avLst>
          </a:prstGeom>
          <a:ln w="38100" cmpd="sng">
            <a:solidFill>
              <a:srgbClr val="800080"/>
            </a:solidFill>
          </a:ln>
        </p:spPr>
        <p:style>
          <a:lnRef idx="1">
            <a:schemeClr val="accent1"/>
          </a:lnRef>
          <a:fillRef idx="0">
            <a:schemeClr val="accent1"/>
          </a:fillRef>
          <a:effectRef idx="0">
            <a:schemeClr val="accent1"/>
          </a:effectRef>
          <a:fontRef idx="minor">
            <a:schemeClr val="tx1"/>
          </a:fontRef>
        </p:style>
      </p:cxnSp>
      <p:cxnSp>
        <p:nvCxnSpPr>
          <p:cNvPr id="25" name="Connector: Elbow 23"/>
          <p:cNvCxnSpPr/>
          <p:nvPr/>
        </p:nvCxnSpPr>
        <p:spPr>
          <a:xfrm flipV="1">
            <a:off x="1596452" y="1784320"/>
            <a:ext cx="752481" cy="542896"/>
          </a:xfrm>
          <a:prstGeom prst="bentConnector3">
            <a:avLst>
              <a:gd name="adj1" fmla="val 50000"/>
            </a:avLst>
          </a:prstGeom>
          <a:ln w="38100" cmpd="sng">
            <a:solidFill>
              <a:srgbClr val="800080"/>
            </a:solidFill>
          </a:ln>
        </p:spPr>
        <p:style>
          <a:lnRef idx="1">
            <a:schemeClr val="accent1"/>
          </a:lnRef>
          <a:fillRef idx="0">
            <a:schemeClr val="accent1"/>
          </a:fillRef>
          <a:effectRef idx="0">
            <a:schemeClr val="accent1"/>
          </a:effectRef>
          <a:fontRef idx="minor">
            <a:schemeClr val="tx1"/>
          </a:fontRef>
        </p:style>
      </p:cxnSp>
      <p:pic>
        <p:nvPicPr>
          <p:cNvPr id="24578" name="Picture 2" descr="Bài thơ Dốc Hoàng Hôn – Nhà thơ Phú Sĩ - Kênh văn học, lời bài hát, status  tâm trạng"/>
          <p:cNvPicPr>
            <a:picLocks noChangeAspect="1" noChangeArrowheads="1"/>
          </p:cNvPicPr>
          <p:nvPr/>
        </p:nvPicPr>
        <p:blipFill>
          <a:blip r:embed="rId2" cstate="print"/>
          <a:srcRect l="45357" t="35799" r="22810" b="20936"/>
          <a:stretch>
            <a:fillRect/>
          </a:stretch>
        </p:blipFill>
        <p:spPr bwMode="auto">
          <a:xfrm>
            <a:off x="44971" y="1"/>
            <a:ext cx="1413338" cy="12704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tangle 17"/>
          <p:cNvSpPr/>
          <p:nvPr/>
        </p:nvSpPr>
        <p:spPr>
          <a:xfrm>
            <a:off x="2016227" y="375850"/>
            <a:ext cx="2741456" cy="553998"/>
          </a:xfrm>
          <a:prstGeom prst="rect">
            <a:avLst/>
          </a:prstGeom>
        </p:spPr>
        <p:txBody>
          <a:bodyPr wrap="none">
            <a:spAutoFit/>
          </a:bodyPr>
          <a:lstStyle/>
          <a:p>
            <a:r>
              <a:rPr lang="en-US" sz="3000" b="1" i="1">
                <a:solidFill>
                  <a:srgbClr val="800080"/>
                </a:solidFill>
                <a:latin typeface="Times New Roman" panose="02020603050405020304" pitchFamily="18" charset="0"/>
                <a:ea typeface="Times New Roman" panose="02020603050405020304" pitchFamily="18" charset="0"/>
                <a:cs typeface="Times New Roman" panose="02020603050405020304" pitchFamily="18" charset="0"/>
              </a:rPr>
              <a:t>a)Vần trong thơ</a:t>
            </a:r>
            <a:endParaRPr lang="en-US" sz="3000"/>
          </a:p>
        </p:txBody>
      </p:sp>
      <p:sp>
        <p:nvSpPr>
          <p:cNvPr id="4" name="TextBox 3">
            <a:extLst>
              <a:ext uri="{FF2B5EF4-FFF2-40B4-BE49-F238E27FC236}">
                <a16:creationId xmlns:a16="http://schemas.microsoft.com/office/drawing/2014/main" id="{87EC6D77-0B8C-8837-065E-68DDDEC70424}"/>
              </a:ext>
            </a:extLst>
          </p:cNvPr>
          <p:cNvSpPr txBox="1"/>
          <p:nvPr/>
        </p:nvSpPr>
        <p:spPr>
          <a:xfrm>
            <a:off x="4818020" y="3600174"/>
            <a:ext cx="2614667" cy="923330"/>
          </a:xfrm>
          <a:prstGeom prst="rect">
            <a:avLst/>
          </a:prstGeom>
          <a:ln w="38100">
            <a:solidFill>
              <a:srgbClr val="800080"/>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7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lưng</a:t>
            </a:r>
            <a:endParaRPr lang="en-US" sz="2700" b="1" dirty="0">
              <a:solidFill>
                <a:srgbClr val="006600"/>
              </a:solidFill>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5" name="Connector: Elbow 22">
            <a:extLst>
              <a:ext uri="{FF2B5EF4-FFF2-40B4-BE49-F238E27FC236}">
                <a16:creationId xmlns:a16="http://schemas.microsoft.com/office/drawing/2014/main" id="{454B6830-9C6D-7666-8983-A734422CBC8D}"/>
              </a:ext>
            </a:extLst>
          </p:cNvPr>
          <p:cNvCxnSpPr/>
          <p:nvPr/>
        </p:nvCxnSpPr>
        <p:spPr>
          <a:xfrm flipV="1">
            <a:off x="4151063" y="4036184"/>
            <a:ext cx="658924" cy="98347"/>
          </a:xfrm>
          <a:prstGeom prst="bentConnector3">
            <a:avLst/>
          </a:prstGeom>
          <a:ln w="38100">
            <a:solidFill>
              <a:srgbClr val="80008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2790E54-9516-8D7A-5C38-604797BDDA68}"/>
              </a:ext>
            </a:extLst>
          </p:cNvPr>
          <p:cNvSpPr txBox="1"/>
          <p:nvPr/>
        </p:nvSpPr>
        <p:spPr>
          <a:xfrm>
            <a:off x="2495515" y="3405861"/>
            <a:ext cx="1759572" cy="923330"/>
          </a:xfrm>
          <a:prstGeom prst="rect">
            <a:avLst/>
          </a:prstGeom>
          <a:ln w="38100" cmpd="sng">
            <a:solidFill>
              <a:srgbClr val="80008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700" b="1" i="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700" b="1" i="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hỗn</a:t>
            </a:r>
            <a:r>
              <a:rPr lang="en-US" sz="2700" b="1" i="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i="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hợp</a:t>
            </a:r>
            <a:endParaRPr lang="en-US" sz="2700" b="1" dirty="0">
              <a:solidFill>
                <a:srgbClr val="006600"/>
              </a:solidFill>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7" name="Connector: Elbow 15">
            <a:extLst>
              <a:ext uri="{FF2B5EF4-FFF2-40B4-BE49-F238E27FC236}">
                <a16:creationId xmlns:a16="http://schemas.microsoft.com/office/drawing/2014/main" id="{B2CE7C6E-70DC-312A-4664-803946AAE69A}"/>
              </a:ext>
            </a:extLst>
          </p:cNvPr>
          <p:cNvCxnSpPr/>
          <p:nvPr/>
        </p:nvCxnSpPr>
        <p:spPr>
          <a:xfrm>
            <a:off x="1578727" y="2806724"/>
            <a:ext cx="875000" cy="596551"/>
          </a:xfrm>
          <a:prstGeom prst="bentConnector3">
            <a:avLst>
              <a:gd name="adj1" fmla="val 28596"/>
            </a:avLst>
          </a:prstGeom>
          <a:ln w="38100" cmpd="sng">
            <a:solidFill>
              <a:srgbClr val="80008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7132FC-7413-9014-B6AD-5B37A5909E06}"/>
              </a:ext>
            </a:extLst>
          </p:cNvPr>
          <p:cNvCxnSpPr/>
          <p:nvPr/>
        </p:nvCxnSpPr>
        <p:spPr>
          <a:xfrm>
            <a:off x="6736751" y="1401122"/>
            <a:ext cx="231355"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7544BB0-166F-903D-6638-BED5547B3876}"/>
              </a:ext>
            </a:extLst>
          </p:cNvPr>
          <p:cNvCxnSpPr>
            <a:cxnSpLocks/>
          </p:cNvCxnSpPr>
          <p:nvPr/>
        </p:nvCxnSpPr>
        <p:spPr>
          <a:xfrm>
            <a:off x="6981021" y="1893415"/>
            <a:ext cx="451666"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1DE8608-E685-0979-251E-BFB3A437C1B9}"/>
              </a:ext>
            </a:extLst>
          </p:cNvPr>
          <p:cNvCxnSpPr>
            <a:cxnSpLocks/>
          </p:cNvCxnSpPr>
          <p:nvPr/>
        </p:nvCxnSpPr>
        <p:spPr>
          <a:xfrm flipV="1">
            <a:off x="5867384" y="3282908"/>
            <a:ext cx="398436" cy="9486"/>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0FE405D-EC6E-9A5C-6658-758B92FA08A5}"/>
              </a:ext>
            </a:extLst>
          </p:cNvPr>
          <p:cNvCxnSpPr/>
          <p:nvPr/>
        </p:nvCxnSpPr>
        <p:spPr>
          <a:xfrm>
            <a:off x="6858675" y="2964674"/>
            <a:ext cx="231355"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B4149A76-A60E-1D42-D6A3-BA778B750C2D}"/>
              </a:ext>
            </a:extLst>
          </p:cNvPr>
          <p:cNvCxnSpPr>
            <a:cxnSpLocks/>
          </p:cNvCxnSpPr>
          <p:nvPr/>
        </p:nvCxnSpPr>
        <p:spPr>
          <a:xfrm flipH="1">
            <a:off x="7403553" y="2571750"/>
            <a:ext cx="395692"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4AD7301-7651-B9D2-93C5-C43754ACC3C7}"/>
              </a:ext>
            </a:extLst>
          </p:cNvPr>
          <p:cNvCxnSpPr>
            <a:cxnSpLocks/>
          </p:cNvCxnSpPr>
          <p:nvPr/>
        </p:nvCxnSpPr>
        <p:spPr>
          <a:xfrm>
            <a:off x="6621073" y="3292394"/>
            <a:ext cx="347033"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D8187D6-01FA-6078-B54A-CA262A163B35}"/>
              </a:ext>
            </a:extLst>
          </p:cNvPr>
          <p:cNvCxnSpPr/>
          <p:nvPr/>
        </p:nvCxnSpPr>
        <p:spPr>
          <a:xfrm>
            <a:off x="7172198" y="3392741"/>
            <a:ext cx="231355"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8DC923F0-40FA-A45D-3102-03EE0931A19B}"/>
              </a:ext>
            </a:extLst>
          </p:cNvPr>
          <p:cNvCxnSpPr/>
          <p:nvPr/>
        </p:nvCxnSpPr>
        <p:spPr>
          <a:xfrm>
            <a:off x="5470549" y="3317095"/>
            <a:ext cx="231355" cy="0"/>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6900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par>
                                <p:cTn id="37" presetID="16" presetClass="entr" presetSubtype="21"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34"/>
        <p:cNvGrpSpPr/>
        <p:nvPr/>
      </p:nvGrpSpPr>
      <p:grpSpPr>
        <a:xfrm>
          <a:off x="0" y="0"/>
          <a:ext cx="0" cy="0"/>
          <a:chOff x="0" y="0"/>
          <a:chExt cx="0" cy="0"/>
        </a:xfrm>
      </p:grpSpPr>
      <p:sp>
        <p:nvSpPr>
          <p:cNvPr id="3035" name="Google Shape;3035;p41"/>
          <p:cNvSpPr/>
          <p:nvPr/>
        </p:nvSpPr>
        <p:spPr>
          <a:xfrm>
            <a:off x="1536191" y="479950"/>
            <a:ext cx="6086433" cy="576300"/>
          </a:xfrm>
          <a:prstGeom prst="roundRect">
            <a:avLst>
              <a:gd name="adj" fmla="val 50000"/>
            </a:avLst>
          </a:prstGeom>
          <a:solidFill>
            <a:schemeClr val="lt2"/>
          </a:solidFill>
          <a:ln w="19050" cap="flat" cmpd="sng">
            <a:solidFill>
              <a:schemeClr val="dk1"/>
            </a:solidFill>
            <a:prstDash val="solid"/>
            <a:round/>
            <a:headEnd type="none" w="sm" len="sm"/>
            <a:tailEnd type="none" w="sm" len="sm"/>
          </a:ln>
          <a:effectLst>
            <a:outerShdw dist="47625" dir="5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txBox="1">
            <a:spLocks noGrp="1"/>
          </p:cNvSpPr>
          <p:nvPr>
            <p:ph type="body" idx="1"/>
          </p:nvPr>
        </p:nvSpPr>
        <p:spPr>
          <a:xfrm>
            <a:off x="883048" y="1373593"/>
            <a:ext cx="3688300" cy="2798257"/>
          </a:xfrm>
          <a:prstGeom prst="rect">
            <a:avLst/>
          </a:prstGeom>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b="1" dirty="0">
                <a:latin typeface="Times New Roman" panose="02020603050405020304" pitchFamily="18" charset="0"/>
                <a:cs typeface="Times New Roman" panose="02020603050405020304" pitchFamily="18" charset="0"/>
              </a:rPr>
              <a:t>*</a:t>
            </a:r>
            <a:r>
              <a:rPr lang="vi-VN" sz="2000" b="1" dirty="0">
                <a:latin typeface="Times New Roman" panose="02020603050405020304" pitchFamily="18" charset="0"/>
                <a:cs typeface="Times New Roman" panose="02020603050405020304" pitchFamily="18" charset="0"/>
              </a:rPr>
              <a:t> Thể thơ bốn chữ, năm chữ: </a:t>
            </a:r>
          </a:p>
          <a:p>
            <a:pPr marL="0" lvl="0" indent="0" algn="l" rtl="0">
              <a:spcBef>
                <a:spcPts val="0"/>
              </a:spcBef>
              <a:spcAft>
                <a:spcPts val="0"/>
              </a:spcAft>
              <a:buClr>
                <a:schemeClr val="dk1"/>
              </a:buClr>
              <a:buSzPts val="1100"/>
              <a:buFont typeface="Arial"/>
              <a:buNone/>
            </a:pPr>
            <a:r>
              <a:rPr lang="vi-VN" sz="2000" b="1" dirty="0">
                <a:latin typeface="Times New Roman" panose="02020603050405020304" pitchFamily="18" charset="0"/>
                <a:cs typeface="Times New Roman" panose="02020603050405020304" pitchFamily="18" charset="0"/>
              </a:rPr>
              <a:t>b) Gieo vần: </a:t>
            </a:r>
          </a:p>
          <a:p>
            <a:pPr marL="0" lvl="0" indent="0" algn="l" rtl="0">
              <a:spcBef>
                <a:spcPts val="0"/>
              </a:spcBef>
              <a:spcAft>
                <a:spcPts val="0"/>
              </a:spcAft>
              <a:buClr>
                <a:schemeClr val="dk1"/>
              </a:buClr>
              <a:buSzPts val="1100"/>
              <a:buNone/>
            </a:pPr>
            <a:r>
              <a:rPr lang="en-US" sz="2000" dirty="0">
                <a:highlight>
                  <a:srgbClr val="FFFF00"/>
                </a:highlight>
                <a:latin typeface="Times New Roman" panose="02020603050405020304" pitchFamily="18" charset="0"/>
                <a:cs typeface="Times New Roman" panose="02020603050405020304" pitchFamily="18" charset="0"/>
              </a:rPr>
              <a:t>-</a:t>
            </a:r>
            <a:r>
              <a:rPr lang="vi-VN" sz="2000" dirty="0">
                <a:highlight>
                  <a:srgbClr val="FFFF00"/>
                </a:highlight>
                <a:latin typeface="Times New Roman" panose="02020603050405020304" pitchFamily="18" charset="0"/>
                <a:cs typeface="Times New Roman" panose="02020603050405020304" pitchFamily="18" charset="0"/>
              </a:rPr>
              <a:t>Vần chân: </a:t>
            </a:r>
            <a:r>
              <a:rPr lang="vi-VN" sz="2000" dirty="0">
                <a:latin typeface="Times New Roman" panose="02020603050405020304" pitchFamily="18" charset="0"/>
                <a:cs typeface="Times New Roman" panose="02020603050405020304" pitchFamily="18" charset="0"/>
              </a:rPr>
              <a:t>thường được đặt ở cuối dòng.</a:t>
            </a:r>
            <a:endParaRPr lang="en-US" sz="2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Clr>
                <a:schemeClr val="dk1"/>
              </a:buClr>
              <a:buSzPts val="1100"/>
              <a:buNone/>
            </a:pPr>
            <a:r>
              <a:rPr lang="en-US" sz="2000" dirty="0">
                <a:latin typeface="Times New Roman" panose="02020603050405020304" pitchFamily="18" charset="0"/>
                <a:cs typeface="Times New Roman" panose="02020603050405020304" pitchFamily="18" charset="0"/>
              </a:rPr>
              <a:t>-</a:t>
            </a:r>
            <a:r>
              <a:rPr lang="en-US" sz="2000" dirty="0" err="1">
                <a:highlight>
                  <a:srgbClr val="FFFF00"/>
                </a:highlight>
                <a:latin typeface="Times New Roman" panose="02020603050405020304" pitchFamily="18" charset="0"/>
                <a:cs typeface="Times New Roman" panose="02020603050405020304" pitchFamily="18" charset="0"/>
              </a:rPr>
              <a:t>Vần</a:t>
            </a:r>
            <a:r>
              <a:rPr lang="en-US" sz="2000" dirty="0">
                <a:highlight>
                  <a:srgbClr val="FFFF00"/>
                </a:highlight>
                <a:latin typeface="Times New Roman" panose="02020603050405020304" pitchFamily="18" charset="0"/>
                <a:cs typeface="Times New Roman" panose="02020603050405020304" pitchFamily="18" charset="0"/>
              </a:rPr>
              <a:t> </a:t>
            </a:r>
            <a:r>
              <a:rPr lang="en-US" sz="2000" dirty="0" err="1">
                <a:highlight>
                  <a:srgbClr val="FFFF00"/>
                </a:highlight>
                <a:latin typeface="Times New Roman" panose="02020603050405020304" pitchFamily="18" charset="0"/>
                <a:cs typeface="Times New Roman" panose="02020603050405020304" pitchFamily="18" charset="0"/>
              </a:rPr>
              <a:t>lưng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r>
              <a:rPr lang="en-US" sz="2000" dirty="0">
                <a:highlight>
                  <a:srgbClr val="FFFF00"/>
                </a:highlight>
                <a:latin typeface="Times New Roman" panose="02020603050405020304" pitchFamily="18" charset="0"/>
                <a:cs typeface="Times New Roman" panose="02020603050405020304" pitchFamily="18" charset="0"/>
              </a:rPr>
              <a:t>-</a:t>
            </a:r>
            <a:r>
              <a:rPr lang="vi-VN" sz="2000" dirty="0">
                <a:highlight>
                  <a:srgbClr val="FFFF00"/>
                </a:highlight>
                <a:latin typeface="Times New Roman" panose="02020603050405020304" pitchFamily="18" charset="0"/>
                <a:cs typeface="Times New Roman" panose="02020603050405020304" pitchFamily="18" charset="0"/>
              </a:rPr>
              <a:t>Vần liền: </a:t>
            </a:r>
            <a:r>
              <a:rPr lang="vi-VN" sz="2000" dirty="0">
                <a:latin typeface="Times New Roman" panose="02020603050405020304" pitchFamily="18" charset="0"/>
                <a:cs typeface="Times New Roman" panose="02020603050405020304" pitchFamily="18" charset="0"/>
              </a:rPr>
              <a:t>gieo liên tiếp.</a:t>
            </a:r>
          </a:p>
          <a:p>
            <a:pPr marL="0" lvl="0" indent="0" algn="l" rtl="0">
              <a:spcBef>
                <a:spcPts val="0"/>
              </a:spcBef>
              <a:spcAft>
                <a:spcPts val="0"/>
              </a:spcAft>
              <a:buClr>
                <a:schemeClr val="dk1"/>
              </a:buClr>
              <a:buSzPts val="1100"/>
              <a:buFont typeface="Arial"/>
              <a:buNone/>
            </a:pPr>
            <a:r>
              <a:rPr lang="en-US" sz="2000" dirty="0">
                <a:highlight>
                  <a:srgbClr val="FFFF00"/>
                </a:highlight>
                <a:latin typeface="Times New Roman" panose="02020603050405020304" pitchFamily="18" charset="0"/>
                <a:cs typeface="Times New Roman" panose="02020603050405020304" pitchFamily="18" charset="0"/>
              </a:rPr>
              <a:t>-</a:t>
            </a:r>
            <a:r>
              <a:rPr lang="vi-VN" sz="2000" dirty="0">
                <a:highlight>
                  <a:srgbClr val="FFFF00"/>
                </a:highlight>
                <a:latin typeface="Times New Roman" panose="02020603050405020304" pitchFamily="18" charset="0"/>
                <a:cs typeface="Times New Roman" panose="02020603050405020304" pitchFamily="18" charset="0"/>
              </a:rPr>
              <a:t>Vần cách: </a:t>
            </a:r>
            <a:r>
              <a:rPr lang="vi-VN" sz="2000" dirty="0">
                <a:latin typeface="Times New Roman" panose="02020603050405020304" pitchFamily="18" charset="0"/>
                <a:cs typeface="Times New Roman" panose="02020603050405020304" pitchFamily="18" charset="0"/>
              </a:rPr>
              <a:t>gieo cách quãng.</a:t>
            </a:r>
          </a:p>
          <a:p>
            <a:pPr marL="0" lvl="0" indent="0" algn="l" rtl="0">
              <a:spcBef>
                <a:spcPts val="0"/>
              </a:spcBef>
              <a:spcAft>
                <a:spcPts val="0"/>
              </a:spcAft>
              <a:buClr>
                <a:schemeClr val="dk1"/>
              </a:buClr>
              <a:buSzPts val="1100"/>
              <a:buFont typeface="Arial"/>
              <a:buNone/>
            </a:pPr>
            <a:r>
              <a:rPr lang="vi-VN" sz="2000" dirty="0">
                <a:highlight>
                  <a:srgbClr val="FFFF00"/>
                </a:highlight>
                <a:latin typeface="Times New Roman" panose="02020603050405020304" pitchFamily="18" charset="0"/>
                <a:cs typeface="Times New Roman" panose="02020603050405020304" pitchFamily="18" charset="0"/>
              </a:rPr>
              <a:t>- Vần hỗn hợp: </a:t>
            </a:r>
            <a:r>
              <a:rPr lang="vi-VN" sz="2000" dirty="0">
                <a:latin typeface="Times New Roman" panose="02020603050405020304" pitchFamily="18" charset="0"/>
                <a:cs typeface="Times New Roman" panose="02020603050405020304" pitchFamily="18" charset="0"/>
              </a:rPr>
              <a:t>kết hợp nhiều kiểu gieo vần trong cùng một bài.</a:t>
            </a:r>
          </a:p>
        </p:txBody>
      </p:sp>
      <p:sp>
        <p:nvSpPr>
          <p:cNvPr id="3037" name="Google Shape;3037;p4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2. </a:t>
            </a:r>
            <a:r>
              <a:rPr lang="en" b="1" dirty="0" err="1">
                <a:latin typeface="Times New Roman" panose="02020603050405020304" pitchFamily="18" charset="0"/>
                <a:cs typeface="Times New Roman" panose="02020603050405020304" pitchFamily="18" charset="0"/>
              </a:rPr>
              <a:t>Khám</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phá</a:t>
            </a:r>
            <a:r>
              <a:rPr lang="en" b="1" dirty="0">
                <a:latin typeface="Times New Roman" panose="02020603050405020304" pitchFamily="18" charset="0"/>
                <a:cs typeface="Times New Roman" panose="02020603050405020304" pitchFamily="18" charset="0"/>
              </a:rPr>
              <a:t> Tri </a:t>
            </a:r>
            <a:r>
              <a:rPr lang="en" b="1" dirty="0" err="1">
                <a:latin typeface="Times New Roman" panose="02020603050405020304" pitchFamily="18" charset="0"/>
                <a:cs typeface="Times New Roman" panose="02020603050405020304" pitchFamily="18" charset="0"/>
              </a:rPr>
              <a:t>thức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Ngữ</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Văn</a:t>
            </a:r>
            <a:r>
              <a:rPr lang="en" b="1" dirty="0">
                <a:latin typeface="Times New Roman" panose="02020603050405020304" pitchFamily="18" charset="0"/>
                <a:cs typeface="Times New Roman" panose="02020603050405020304" pitchFamily="18" charset="0"/>
              </a:rPr>
              <a:t>:</a:t>
            </a:r>
            <a:endParaRPr b="1" dirty="0">
              <a:latin typeface="Times New Roman" panose="02020603050405020304" pitchFamily="18" charset="0"/>
              <a:cs typeface="Times New Roman" panose="02020603050405020304" pitchFamily="18" charset="0"/>
            </a:endParaRPr>
          </a:p>
        </p:txBody>
      </p:sp>
      <p:pic>
        <p:nvPicPr>
          <p:cNvPr id="10242" name="Picture 2" descr="Tổng hợp hình nền những quyển sách đẹp nhất dành cho máy tính">
            <a:extLst>
              <a:ext uri="{FF2B5EF4-FFF2-40B4-BE49-F238E27FC236}">
                <a16:creationId xmlns:a16="http://schemas.microsoft.com/office/drawing/2014/main" id="{3AB3B891-FABF-9C25-145A-CD46122E9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348" y="1398308"/>
            <a:ext cx="4301403" cy="274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8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36">
                                            <p:txEl>
                                              <p:pRg st="2" end="2"/>
                                            </p:txEl>
                                          </p:spTgt>
                                        </p:tgtEl>
                                        <p:attrNameLst>
                                          <p:attrName>style.visibility</p:attrName>
                                        </p:attrNameLst>
                                      </p:cBhvr>
                                      <p:to>
                                        <p:strVal val="visible"/>
                                      </p:to>
                                    </p:set>
                                    <p:animEffect transition="in" filter="dissolve">
                                      <p:cBhvr>
                                        <p:cTn id="7" dur="500"/>
                                        <p:tgtEl>
                                          <p:spTgt spid="303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36">
                                            <p:txEl>
                                              <p:pRg st="3" end="3"/>
                                            </p:txEl>
                                          </p:spTgt>
                                        </p:tgtEl>
                                        <p:attrNameLst>
                                          <p:attrName>style.visibility</p:attrName>
                                        </p:attrNameLst>
                                      </p:cBhvr>
                                      <p:to>
                                        <p:strVal val="visible"/>
                                      </p:to>
                                    </p:set>
                                    <p:animEffect transition="in" filter="dissolve">
                                      <p:cBhvr>
                                        <p:cTn id="12" dur="500"/>
                                        <p:tgtEl>
                                          <p:spTgt spid="303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36">
                                            <p:txEl>
                                              <p:pRg st="4" end="4"/>
                                            </p:txEl>
                                          </p:spTgt>
                                        </p:tgtEl>
                                        <p:attrNameLst>
                                          <p:attrName>style.visibility</p:attrName>
                                        </p:attrNameLst>
                                      </p:cBhvr>
                                      <p:to>
                                        <p:strVal val="visible"/>
                                      </p:to>
                                    </p:set>
                                    <p:animEffect transition="in" filter="dissolve">
                                      <p:cBhvr>
                                        <p:cTn id="17" dur="500"/>
                                        <p:tgtEl>
                                          <p:spTgt spid="303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36">
                                            <p:txEl>
                                              <p:pRg st="5" end="5"/>
                                            </p:txEl>
                                          </p:spTgt>
                                        </p:tgtEl>
                                        <p:attrNameLst>
                                          <p:attrName>style.visibility</p:attrName>
                                        </p:attrNameLst>
                                      </p:cBhvr>
                                      <p:to>
                                        <p:strVal val="visible"/>
                                      </p:to>
                                    </p:set>
                                    <p:animEffect transition="in" filter="dissolve">
                                      <p:cBhvr>
                                        <p:cTn id="22" dur="500"/>
                                        <p:tgtEl>
                                          <p:spTgt spid="303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36">
                                            <p:txEl>
                                              <p:pRg st="6" end="6"/>
                                            </p:txEl>
                                          </p:spTgt>
                                        </p:tgtEl>
                                        <p:attrNameLst>
                                          <p:attrName>style.visibility</p:attrName>
                                        </p:attrNameLst>
                                      </p:cBhvr>
                                      <p:to>
                                        <p:strVal val="visible"/>
                                      </p:to>
                                    </p:set>
                                    <p:animEffect transition="in" filter="dissolve">
                                      <p:cBhvr>
                                        <p:cTn id="27" dur="500"/>
                                        <p:tgtEl>
                                          <p:spTgt spid="303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4"/>
        <p:cNvGrpSpPr/>
        <p:nvPr/>
      </p:nvGrpSpPr>
      <p:grpSpPr>
        <a:xfrm>
          <a:off x="0" y="0"/>
          <a:ext cx="0" cy="0"/>
          <a:chOff x="0" y="0"/>
          <a:chExt cx="0" cy="0"/>
        </a:xfrm>
      </p:grpSpPr>
      <p:sp>
        <p:nvSpPr>
          <p:cNvPr id="3035" name="Google Shape;3035;p41"/>
          <p:cNvSpPr/>
          <p:nvPr/>
        </p:nvSpPr>
        <p:spPr>
          <a:xfrm>
            <a:off x="1536191" y="479950"/>
            <a:ext cx="6086433" cy="576300"/>
          </a:xfrm>
          <a:prstGeom prst="roundRect">
            <a:avLst>
              <a:gd name="adj" fmla="val 50000"/>
            </a:avLst>
          </a:prstGeom>
          <a:solidFill>
            <a:schemeClr val="lt2"/>
          </a:solidFill>
          <a:ln w="19050" cap="flat" cmpd="sng">
            <a:solidFill>
              <a:schemeClr val="dk1"/>
            </a:solidFill>
            <a:prstDash val="solid"/>
            <a:round/>
            <a:headEnd type="none" w="sm" len="sm"/>
            <a:tailEnd type="none" w="sm" len="sm"/>
          </a:ln>
          <a:effectLst>
            <a:outerShdw dist="47625" dir="5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1"/>
          <p:cNvSpPr txBox="1">
            <a:spLocks noGrp="1"/>
          </p:cNvSpPr>
          <p:nvPr>
            <p:ph type="body" idx="1"/>
          </p:nvPr>
        </p:nvSpPr>
        <p:spPr>
          <a:xfrm>
            <a:off x="796975" y="1263601"/>
            <a:ext cx="3688300" cy="8929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000" b="1" dirty="0">
                <a:latin typeface="Times New Roman" panose="02020603050405020304" pitchFamily="18" charset="0"/>
                <a:cs typeface="Times New Roman" panose="02020603050405020304" pitchFamily="18" charset="0"/>
              </a:rPr>
              <a:t>*</a:t>
            </a:r>
            <a:r>
              <a:rPr lang="vi-VN" sz="2000" b="1" dirty="0">
                <a:latin typeface="Times New Roman" panose="02020603050405020304" pitchFamily="18" charset="0"/>
                <a:cs typeface="Times New Roman" panose="02020603050405020304" pitchFamily="18" charset="0"/>
              </a:rPr>
              <a:t>Thể thơ bốn chữ, năm chữ: </a:t>
            </a:r>
          </a:p>
          <a:p>
            <a:pPr marL="0" lvl="0" indent="0" algn="l" rtl="0">
              <a:spcBef>
                <a:spcPts val="0"/>
              </a:spcBef>
              <a:spcAft>
                <a:spcPts val="0"/>
              </a:spcAft>
              <a:buClr>
                <a:schemeClr val="dk1"/>
              </a:buClr>
              <a:buSzPts val="1100"/>
              <a:buFont typeface="Arial"/>
              <a:buNone/>
            </a:pPr>
            <a:r>
              <a:rPr lang="vi-VN" sz="2000" b="1" dirty="0">
                <a:latin typeface="Times New Roman" panose="02020603050405020304" pitchFamily="18" charset="0"/>
                <a:cs typeface="Times New Roman" panose="02020603050405020304" pitchFamily="18" charset="0"/>
              </a:rPr>
              <a:t>c) Ngắt nhịp: </a:t>
            </a:r>
          </a:p>
        </p:txBody>
      </p:sp>
      <p:sp>
        <p:nvSpPr>
          <p:cNvPr id="3037" name="Google Shape;3037;p4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II. </a:t>
            </a:r>
            <a:r>
              <a:rPr lang="en" b="1" dirty="0" err="1">
                <a:latin typeface="Times New Roman" panose="02020603050405020304" pitchFamily="18" charset="0"/>
                <a:cs typeface="Times New Roman" panose="02020603050405020304" pitchFamily="18" charset="0"/>
              </a:rPr>
              <a:t>Khám</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phá</a:t>
            </a:r>
            <a:r>
              <a:rPr lang="en" b="1" dirty="0">
                <a:latin typeface="Times New Roman" panose="02020603050405020304" pitchFamily="18" charset="0"/>
                <a:cs typeface="Times New Roman" panose="02020603050405020304" pitchFamily="18" charset="0"/>
              </a:rPr>
              <a:t> Tri </a:t>
            </a:r>
            <a:r>
              <a:rPr lang="en" b="1" dirty="0" err="1">
                <a:latin typeface="Times New Roman" panose="02020603050405020304" pitchFamily="18" charset="0"/>
                <a:cs typeface="Times New Roman" panose="02020603050405020304" pitchFamily="18" charset="0"/>
              </a:rPr>
              <a:t>thức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Ngữ</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Văn</a:t>
            </a:r>
            <a:r>
              <a:rPr lang="en" b="1" dirty="0">
                <a:latin typeface="Times New Roman" panose="02020603050405020304" pitchFamily="18" charset="0"/>
                <a:cs typeface="Times New Roman" panose="02020603050405020304" pitchFamily="18" charset="0"/>
              </a:rPr>
              <a:t>:</a:t>
            </a:r>
            <a:endParaRPr b="1" dirty="0">
              <a:latin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2E8CC8EA-02E2-17E2-5FFB-B64131AEE4F5}"/>
              </a:ext>
            </a:extLst>
          </p:cNvPr>
          <p:cNvGraphicFramePr>
            <a:graphicFrameLocks noGrp="1"/>
          </p:cNvGraphicFramePr>
          <p:nvPr>
            <p:extLst>
              <p:ext uri="{D42A27DB-BD31-4B8C-83A1-F6EECF244321}">
                <p14:modId xmlns:p14="http://schemas.microsoft.com/office/powerpoint/2010/main" val="2569178273"/>
              </p:ext>
            </p:extLst>
          </p:nvPr>
        </p:nvGraphicFramePr>
        <p:xfrm>
          <a:off x="696067" y="2118756"/>
          <a:ext cx="4780048" cy="2053094"/>
        </p:xfrm>
        <a:graphic>
          <a:graphicData uri="http://schemas.openxmlformats.org/drawingml/2006/table">
            <a:tbl>
              <a:tblPr firstRow="1" bandRow="1">
                <a:tableStyleId>{5940675A-B579-460E-94D1-54222C63F5DA}</a:tableStyleId>
              </a:tblPr>
              <a:tblGrid>
                <a:gridCol w="2390024">
                  <a:extLst>
                    <a:ext uri="{9D8B030D-6E8A-4147-A177-3AD203B41FA5}">
                      <a16:colId xmlns:a16="http://schemas.microsoft.com/office/drawing/2014/main" val="2230686104"/>
                    </a:ext>
                  </a:extLst>
                </a:gridCol>
                <a:gridCol w="2390024">
                  <a:extLst>
                    <a:ext uri="{9D8B030D-6E8A-4147-A177-3AD203B41FA5}">
                      <a16:colId xmlns:a16="http://schemas.microsoft.com/office/drawing/2014/main" val="4049372595"/>
                    </a:ext>
                  </a:extLst>
                </a:gridCol>
              </a:tblGrid>
              <a:tr h="466136">
                <a:tc>
                  <a:txBody>
                    <a:bodyPr/>
                    <a:lstStyle/>
                    <a:p>
                      <a:pPr algn="ctr"/>
                      <a:r>
                        <a:rPr lang="x-none" sz="2000" b="1" dirty="0">
                          <a:solidFill>
                            <a:schemeClr val="bg1"/>
                          </a:solidFill>
                          <a:latin typeface="Times New Roman" panose="02020603050405020304" pitchFamily="18" charset="0"/>
                          <a:cs typeface="Times New Roman" panose="02020603050405020304" pitchFamily="18" charset="0"/>
                        </a:rPr>
                        <a:t>Thơ 4 chữ</a:t>
                      </a:r>
                    </a:p>
                  </a:txBody>
                  <a:tcPr>
                    <a:solidFill>
                      <a:schemeClr val="accent2"/>
                    </a:solidFill>
                  </a:tcPr>
                </a:tc>
                <a:tc>
                  <a:txBody>
                    <a:bodyPr/>
                    <a:lstStyle/>
                    <a:p>
                      <a:pPr algn="ctr"/>
                      <a:r>
                        <a:rPr lang="x-none" sz="2000" b="1" dirty="0">
                          <a:solidFill>
                            <a:schemeClr val="bg1"/>
                          </a:solidFill>
                          <a:latin typeface="Times New Roman" panose="02020603050405020304" pitchFamily="18" charset="0"/>
                          <a:cs typeface="Times New Roman" panose="02020603050405020304" pitchFamily="18" charset="0"/>
                        </a:rPr>
                        <a:t>Thơ 5 chữ</a:t>
                      </a:r>
                    </a:p>
                  </a:txBody>
                  <a:tcPr>
                    <a:solidFill>
                      <a:schemeClr val="accent3"/>
                    </a:solidFill>
                  </a:tcPr>
                </a:tc>
                <a:extLst>
                  <a:ext uri="{0D108BD9-81ED-4DB2-BD59-A6C34878D82A}">
                    <a16:rowId xmlns:a16="http://schemas.microsoft.com/office/drawing/2014/main" val="3423937451"/>
                  </a:ext>
                </a:extLst>
              </a:tr>
              <a:tr h="793479">
                <a:tc>
                  <a:txBody>
                    <a:bodyPr/>
                    <a:lstStyle/>
                    <a:p>
                      <a:r>
                        <a:rPr lang="x-none" sz="2000" dirty="0">
                          <a:solidFill>
                            <a:schemeClr val="bg1"/>
                          </a:solidFill>
                          <a:latin typeface="Times New Roman" panose="02020603050405020304" pitchFamily="18" charset="0"/>
                          <a:cs typeface="Times New Roman" panose="02020603050405020304" pitchFamily="18" charset="0"/>
                        </a:rPr>
                        <a:t>- Thường ngắt nhịp 2/2. </a:t>
                      </a:r>
                    </a:p>
                  </a:txBody>
                  <a:tcPr>
                    <a:solidFill>
                      <a:schemeClr val="accent2"/>
                    </a:solidFill>
                  </a:tcPr>
                </a:tc>
                <a:tc>
                  <a:txBody>
                    <a:bodyPr/>
                    <a:lstStyle/>
                    <a:p>
                      <a:r>
                        <a:rPr lang="x-none" sz="2000" dirty="0">
                          <a:solidFill>
                            <a:schemeClr val="bg1"/>
                          </a:solidFill>
                          <a:latin typeface="Times New Roman" panose="02020603050405020304" pitchFamily="18" charset="0"/>
                          <a:cs typeface="Times New Roman" panose="02020603050405020304" pitchFamily="18" charset="0"/>
                        </a:rPr>
                        <a:t>- Thường ngắt nhịp 2/3 hoặc 3/2.</a:t>
                      </a:r>
                    </a:p>
                  </a:txBody>
                  <a:tcPr>
                    <a:solidFill>
                      <a:schemeClr val="accent3"/>
                    </a:solidFill>
                  </a:tcPr>
                </a:tc>
                <a:extLst>
                  <a:ext uri="{0D108BD9-81ED-4DB2-BD59-A6C34878D82A}">
                    <a16:rowId xmlns:a16="http://schemas.microsoft.com/office/drawing/2014/main" val="3482508366"/>
                  </a:ext>
                </a:extLst>
              </a:tr>
              <a:tr h="793479">
                <a:tc gridSpan="2">
                  <a:txBody>
                    <a:bodyPr/>
                    <a:lstStyle/>
                    <a:p>
                      <a:r>
                        <a:rPr lang="x-none" sz="2000" dirty="0">
                          <a:latin typeface="Times New Roman" panose="02020603050405020304" pitchFamily="18" charset="0"/>
                          <a:cs typeface="Times New Roman" panose="02020603050405020304" pitchFamily="18" charset="0"/>
                        </a:rPr>
                        <a:t>- Nhịp thơ cũng có thể được ngắt linh hoạt, phù hợp với mạch cảm xúc của bài thơ. </a:t>
                      </a:r>
                    </a:p>
                  </a:txBody>
                  <a:tcPr>
                    <a:solidFill>
                      <a:schemeClr val="accent2">
                        <a:lumMod val="20000"/>
                        <a:lumOff val="80000"/>
                      </a:schemeClr>
                    </a:solidFill>
                  </a:tcPr>
                </a:tc>
                <a:tc hMerge="1">
                  <a:txBody>
                    <a:bodyPr/>
                    <a:lstStyle/>
                    <a:p>
                      <a:endParaRPr lang="x-none"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57383479"/>
                  </a:ext>
                </a:extLst>
              </a:tr>
            </a:tbl>
          </a:graphicData>
        </a:graphic>
      </p:graphicFrame>
      <p:pic>
        <p:nvPicPr>
          <p:cNvPr id="11266" name="Picture 2" descr="Những hình nền sách tuyệt đẹp">
            <a:extLst>
              <a:ext uri="{FF2B5EF4-FFF2-40B4-BE49-F238E27FC236}">
                <a16:creationId xmlns:a16="http://schemas.microsoft.com/office/drawing/2014/main" id="{92CCA1C1-D07B-30FE-7C1A-14122FC0F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759" y="1210486"/>
            <a:ext cx="2177266" cy="3869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77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TotalTime>
  <Words>2315</Words>
  <Application>Microsoft Office PowerPoint</Application>
  <PresentationFormat>On-screen Show (16:9)</PresentationFormat>
  <Paragraphs>320</Paragraphs>
  <Slides>60</Slides>
  <Notes>16</Notes>
  <HiddenSlides>0</HiddenSlides>
  <MMClips>28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Times New Roman</vt:lpstr>
      <vt:lpstr>Gill Sans MT</vt:lpstr>
      <vt:lpstr>Roboto Condensed Light</vt:lpstr>
      <vt:lpstr>Poppins</vt:lpstr>
      <vt:lpstr>Nunito Light</vt:lpstr>
      <vt:lpstr>Calibri</vt:lpstr>
      <vt:lpstr>Lobster</vt:lpstr>
      <vt:lpstr>.VnTime</vt:lpstr>
      <vt:lpstr>Tahoma</vt:lpstr>
      <vt:lpstr>Arial</vt:lpstr>
      <vt:lpstr>Open Sans</vt:lpstr>
      <vt:lpstr>Gallery</vt:lpstr>
      <vt:lpstr>Bài 2:  Khúc nhạc tâm hồn</vt:lpstr>
      <vt:lpstr>PowerPoint Presentation</vt:lpstr>
      <vt:lpstr>I. giới thiệu bài học và tri thức ngữ văn: </vt:lpstr>
      <vt:lpstr>* Khám phá Tri thức Ngữ Văn: Thơ 4 chữ, 5 chữ</vt:lpstr>
      <vt:lpstr>PowerPoint Presentation</vt:lpstr>
      <vt:lpstr>PowerPoint Presentation</vt:lpstr>
      <vt:lpstr>PowerPoint Presentation</vt:lpstr>
      <vt:lpstr>2. Khám phá Tri thức Ngữ Văn:</vt:lpstr>
      <vt:lpstr>II. Khám phá Tri thức Ngữ Văn:</vt:lpstr>
      <vt:lpstr>PowerPoint Presentation</vt:lpstr>
      <vt:lpstr>2)Khám phá Tri thức Ngữ Văn:</vt:lpstr>
      <vt:lpstr>PowerPoint Presentation</vt:lpstr>
      <vt:lpstr>PowerPoint Presentation</vt:lpstr>
      <vt:lpstr>PowerPoint Presentation</vt:lpstr>
      <vt:lpstr>PowerPoint Presentation</vt:lpstr>
      <vt:lpstr>PowerPoint Presentation</vt:lpstr>
      <vt:lpstr>PowerPoint Presentation</vt:lpstr>
      <vt:lpstr>Một số tác phẩm tiêu biểu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Khúc nhạc tâm hồn</dc:title>
  <dc:creator>THU_HA</dc:creator>
  <cp:lastModifiedBy>Admin</cp:lastModifiedBy>
  <cp:revision>27</cp:revision>
  <dcterms:modified xsi:type="dcterms:W3CDTF">2024-09-27T01:50:35Z</dcterms:modified>
</cp:coreProperties>
</file>