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4"/>
  </p:notesMasterIdLst>
  <p:sldIdLst>
    <p:sldId id="256" r:id="rId2"/>
    <p:sldId id="258" r:id="rId3"/>
    <p:sldId id="268" r:id="rId4"/>
    <p:sldId id="259" r:id="rId5"/>
    <p:sldId id="276" r:id="rId6"/>
    <p:sldId id="262" r:id="rId7"/>
    <p:sldId id="260" r:id="rId8"/>
    <p:sldId id="2007577256" r:id="rId9"/>
    <p:sldId id="261" r:id="rId10"/>
    <p:sldId id="298" r:id="rId11"/>
    <p:sldId id="2007577238" r:id="rId12"/>
    <p:sldId id="299" r:id="rId13"/>
    <p:sldId id="270" r:id="rId14"/>
    <p:sldId id="257" r:id="rId15"/>
    <p:sldId id="2007577245" r:id="rId16"/>
    <p:sldId id="2007577240" r:id="rId17"/>
    <p:sldId id="300" r:id="rId18"/>
    <p:sldId id="2007577246" r:id="rId19"/>
    <p:sldId id="2007577247" r:id="rId20"/>
    <p:sldId id="2007577258" r:id="rId21"/>
    <p:sldId id="2007577229" r:id="rId22"/>
    <p:sldId id="2007577228" r:id="rId23"/>
    <p:sldId id="2007577249" r:id="rId24"/>
    <p:sldId id="2007577227" r:id="rId25"/>
    <p:sldId id="2007577250" r:id="rId26"/>
    <p:sldId id="2007577251" r:id="rId27"/>
    <p:sldId id="2007577252" r:id="rId28"/>
    <p:sldId id="2007577253" r:id="rId29"/>
    <p:sldId id="2007577254" r:id="rId30"/>
    <p:sldId id="2007577255" r:id="rId31"/>
    <p:sldId id="2007577244" r:id="rId32"/>
    <p:sldId id="2007577243"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Fira Sans Extra Condensed Medium" panose="020B060402020202020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
      <p:font typeface="Wingdings 3" panose="05040102010807070707" pitchFamily="18" charset="2"/>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9933"/>
    <a:srgbClr val="FF33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2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60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11/24/2023</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alphaModFix amt="30000"/>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11/24/2023</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3333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3333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id="{FDEA4F8B-EC03-4ADB-A74E-8479C95F0997}"/>
              </a:ext>
            </a:extLst>
          </p:cNvPr>
          <p:cNvSpPr/>
          <p:nvPr/>
        </p:nvSpPr>
        <p:spPr>
          <a:xfrm>
            <a:off x="1441342" y="423970"/>
            <a:ext cx="6028841"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err="1">
                <a:solidFill>
                  <a:srgbClr val="3333CC"/>
                </a:solidFill>
                <a:latin typeface="Times New Roman" panose="02020603050405020304" pitchFamily="18" charset="0"/>
                <a:cs typeface="Times New Roman" panose="02020603050405020304" pitchFamily="18" charset="0"/>
              </a:rPr>
              <a:t>Tiết</a:t>
            </a:r>
            <a:r>
              <a:rPr lang="en-US" altLang="zh-CN" sz="2400" b="1" i="1" dirty="0">
                <a:solidFill>
                  <a:srgbClr val="3333CC"/>
                </a:solidFill>
                <a:latin typeface="Times New Roman" panose="02020603050405020304" pitchFamily="18" charset="0"/>
                <a:cs typeface="Times New Roman" panose="02020603050405020304" pitchFamily="18" charset="0"/>
              </a:rPr>
              <a:t> 11, 12, 13, 14</a:t>
            </a:r>
          </a:p>
          <a:p>
            <a:pPr algn="ctr"/>
            <a:r>
              <a:rPr lang="en-US" altLang="zh-CN" sz="4400" b="1" i="1" dirty="0" err="1">
                <a:solidFill>
                  <a:srgbClr val="3333CC"/>
                </a:solidFill>
                <a:latin typeface="Times New Roman" panose="02020603050405020304" pitchFamily="18" charset="0"/>
                <a:cs typeface="Times New Roman" panose="02020603050405020304" pitchFamily="18" charset="0"/>
              </a:rPr>
              <a:t>Bài</a:t>
            </a:r>
            <a:r>
              <a:rPr lang="en-US" altLang="zh-CN" sz="4400" b="1" i="1" dirty="0">
                <a:solidFill>
                  <a:srgbClr val="3333CC"/>
                </a:solidFill>
                <a:latin typeface="Times New Roman" panose="02020603050405020304" pitchFamily="18" charset="0"/>
                <a:cs typeface="Times New Roman" panose="02020603050405020304" pitchFamily="18" charset="0"/>
              </a:rPr>
              <a:t> 2:</a:t>
            </a:r>
            <a:endParaRPr lang="ko-KR" altLang="en-US" sz="4400" b="1" i="1" dirty="0">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01562"/>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val="3096447879"/>
                    </a:ext>
                  </a:extLst>
                </a:gridCol>
                <a:gridCol w="1633650">
                  <a:extLst>
                    <a:ext uri="{9D8B030D-6E8A-4147-A177-3AD203B41FA5}">
                      <a16:colId xmlns:a16="http://schemas.microsoft.com/office/drawing/2014/main" val="3562436979"/>
                    </a:ext>
                  </a:extLst>
                </a:gridCol>
                <a:gridCol w="843076">
                  <a:extLst>
                    <a:ext uri="{9D8B030D-6E8A-4147-A177-3AD203B41FA5}">
                      <a16:colId xmlns:a16="http://schemas.microsoft.com/office/drawing/2014/main" val="2818223583"/>
                    </a:ext>
                  </a:extLst>
                </a:gridCol>
                <a:gridCol w="1339707">
                  <a:extLst>
                    <a:ext uri="{9D8B030D-6E8A-4147-A177-3AD203B41FA5}">
                      <a16:colId xmlns:a16="http://schemas.microsoft.com/office/drawing/2014/main" val="1282315390"/>
                    </a:ext>
                  </a:extLst>
                </a:gridCol>
                <a:gridCol w="615785">
                  <a:extLst>
                    <a:ext uri="{9D8B030D-6E8A-4147-A177-3AD203B41FA5}">
                      <a16:colId xmlns:a16="http://schemas.microsoft.com/office/drawing/2014/main" val="2815943987"/>
                    </a:ext>
                  </a:extLst>
                </a:gridCol>
                <a:gridCol w="1566997">
                  <a:extLst>
                    <a:ext uri="{9D8B030D-6E8A-4147-A177-3AD203B41FA5}">
                      <a16:colId xmlns:a16="http://schemas.microsoft.com/office/drawing/2014/main" val="445383704"/>
                    </a:ext>
                  </a:extLst>
                </a:gridCol>
                <a:gridCol w="911161">
                  <a:extLst>
                    <a:ext uri="{9D8B030D-6E8A-4147-A177-3AD203B41FA5}">
                      <a16:colId xmlns:a16="http://schemas.microsoft.com/office/drawing/2014/main" val="3477085221"/>
                    </a:ext>
                  </a:extLst>
                </a:gridCol>
                <a:gridCol w="1271620">
                  <a:extLst>
                    <a:ext uri="{9D8B030D-6E8A-4147-A177-3AD203B41FA5}">
                      <a16:colId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406845"/>
            <a:ext cx="8720919" cy="461665"/>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2:Hoàn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533240"/>
            <a:ext cx="8720919" cy="830997"/>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Cho </a:t>
            </a: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4071589400"/>
              </p:ext>
            </p:extLst>
          </p:nvPr>
        </p:nvGraphicFramePr>
        <p:xfrm>
          <a:off x="837811" y="1900727"/>
          <a:ext cx="7933656" cy="3162935"/>
        </p:xfrm>
        <a:graphic>
          <a:graphicData uri="http://schemas.openxmlformats.org/drawingml/2006/table">
            <a:tbl>
              <a:tblPr firstRow="1" bandRow="1"/>
              <a:tblGrid>
                <a:gridCol w="3699148">
                  <a:extLst>
                    <a:ext uri="{9D8B030D-6E8A-4147-A177-3AD203B41FA5}">
                      <a16:colId xmlns:a16="http://schemas.microsoft.com/office/drawing/2014/main" val="2103051161"/>
                    </a:ext>
                  </a:extLst>
                </a:gridCol>
                <a:gridCol w="2261349">
                  <a:extLst>
                    <a:ext uri="{9D8B030D-6E8A-4147-A177-3AD203B41FA5}">
                      <a16:colId xmlns:a16="http://schemas.microsoft.com/office/drawing/2014/main" val="773045551"/>
                    </a:ext>
                  </a:extLst>
                </a:gridCol>
                <a:gridCol w="1973159">
                  <a:extLst>
                    <a:ext uri="{9D8B030D-6E8A-4147-A177-3AD203B41FA5}">
                      <a16:colId xmlns:a16="http://schemas.microsoft.com/office/drawing/2014/main"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tố</a:t>
            </a:r>
            <a:r>
              <a:rP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Potassium (kalium)</a:t>
            </a:r>
            <a:r>
              <a:rPr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là</a:t>
            </a:r>
            <a:r>
              <a:rP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 </a:t>
            </a:r>
            <a:r>
              <a:rPr lang="fr-FR" sz="2000" dirty="0" err="1">
                <a:latin typeface="Times New Roman" panose="02020603050405020304" pitchFamily="18" charset="0"/>
                <a:cs typeface="Times New Roman" panose="02020603050405020304" pitchFamily="18" charset="0"/>
              </a:rPr>
              <a:t>nguyên</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tố</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Iron</a:t>
            </a:r>
            <a:r>
              <a:rPr lang="fr-FR" sz="2000"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a:t>
            </a:r>
            <a:r>
              <a:rPr lang="fr-FR" sz="1800" b="1" dirty="0" err="1">
                <a:solidFill>
                  <a:srgbClr val="FF0000"/>
                </a:solidFill>
                <a:latin typeface="Times New Roman" panose="02020603050405020304" pitchFamily="18" charset="0"/>
                <a:cs typeface="Times New Roman" panose="02020603050405020304" pitchFamily="18" charset="0"/>
                <a:sym typeface="+mn-ea"/>
              </a:rPr>
              <a:t>F</a:t>
            </a:r>
            <a:r>
              <a:rPr lang="fr-FR" sz="1800" b="1" dirty="0" err="1">
                <a:solidFill>
                  <a:srgbClr val="006600"/>
                </a:solidFill>
                <a:latin typeface="Times New Roman" panose="02020603050405020304" pitchFamily="18" charset="0"/>
                <a:cs typeface="Times New Roman" panose="02020603050405020304" pitchFamily="18" charset="0"/>
                <a:sym typeface="+mn-ea"/>
              </a:rPr>
              <a:t>e</a:t>
            </a:r>
            <a:r>
              <a:rPr lang="fr-FR" sz="1800" b="1" dirty="0" err="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dirty="0">
                <a:solidFill>
                  <a:sysClr val="windowText" lastClr="000000"/>
                </a:solidFill>
                <a:latin typeface="Times New Roman" panose="02020603050405020304" pitchFamily="18" charset="0"/>
                <a:cs typeface="Times New Roman" panose="02020603050405020304" pitchFamily="18" charset="0"/>
                <a:sym typeface="+mn-ea"/>
              </a:rPr>
              <a:t>) </a:t>
            </a:r>
            <a:r>
              <a:rPr lang="fr-FR" sz="2000" dirty="0">
                <a:latin typeface="Times New Roman" panose="02020603050405020304" pitchFamily="18" charset="0"/>
                <a:cs typeface="Times New Roman" panose="02020603050405020304" pitchFamily="18" charset="0"/>
              </a:rPr>
              <a:t>là Fe </a:t>
            </a:r>
            <a:r>
              <a:rPr sz="2000" dirty="0">
                <a:latin typeface="Times New Roman" panose="02020603050405020304" pitchFamily="18" charset="0"/>
                <a:cs typeface="Times New Roman" panose="02020603050405020304" pitchFamily="18" charset="0"/>
              </a:rPr>
              <a:t> </a:t>
            </a:r>
          </a:p>
        </p:txBody>
      </p:sp>
      <p:sp>
        <p:nvSpPr>
          <p:cNvPr id="10" name="AutoShape 13">
            <a:extLst>
              <a:ext uri="{FF2B5EF4-FFF2-40B4-BE49-F238E27FC236}">
                <a16:creationId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70790" y="830276"/>
            <a:ext cx="9073210" cy="353943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LUẬT CHƠI: </a:t>
            </a:r>
            <a:endParaRPr lang="vi-VN"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dãy</a:t>
            </a:r>
            <a:r>
              <a:rPr lang="en-US" sz="3200" dirty="0">
                <a:latin typeface="Times New Roman" panose="02020603050405020304" pitchFamily="18" charset="0"/>
                <a:cs typeface="Times New Roman" panose="02020603050405020304" pitchFamily="18" charset="0"/>
              </a:rPr>
              <a:t> HS.</a:t>
            </a:r>
          </a:p>
          <a:p>
            <a:pPr algn="just"/>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43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591" y="206190"/>
            <a:ext cx="5312700" cy="1104900"/>
          </a:xfrm>
        </p:spPr>
        <p:txBody>
          <a:bodyPr/>
          <a:lstStyle/>
          <a:p>
            <a:r>
              <a:rPr lang="vi-VN" sz="2400" dirty="0">
                <a:solidFill>
                  <a:schemeClr val="tx1"/>
                </a:solidFill>
                <a:latin typeface="Times New Roman" panose="02020603050405020304" pitchFamily="18" charset="0"/>
                <a:cs typeface="Times New Roman" panose="02020603050405020304" pitchFamily="18" charset="0"/>
              </a:rPr>
              <a:t>ĐÁP ÁN</a:t>
            </a:r>
            <a:br>
              <a:rPr lang="vi-VN"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9172530"/>
              </p:ext>
            </p:extLst>
          </p:nvPr>
        </p:nvGraphicFramePr>
        <p:xfrm>
          <a:off x="665019" y="1100860"/>
          <a:ext cx="7772398" cy="3657600"/>
        </p:xfrm>
        <a:graphic>
          <a:graphicData uri="http://schemas.openxmlformats.org/drawingml/2006/table">
            <a:tbl>
              <a:tblPr firstRow="1" bandRow="1">
                <a:tableStyleId>{011B537C-6E0D-4ED9-BEA1-98C0F7EC428A}</a:tableStyleId>
              </a:tblPr>
              <a:tblGrid>
                <a:gridCol w="1514734">
                  <a:extLst>
                    <a:ext uri="{9D8B030D-6E8A-4147-A177-3AD203B41FA5}">
                      <a16:colId xmlns:a16="http://schemas.microsoft.com/office/drawing/2014/main" val="20000"/>
                    </a:ext>
                  </a:extLst>
                </a:gridCol>
                <a:gridCol w="1086370">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237990">
                  <a:extLst>
                    <a:ext uri="{9D8B030D-6E8A-4147-A177-3AD203B41FA5}">
                      <a16:colId xmlns:a16="http://schemas.microsoft.com/office/drawing/2014/main" val="20003"/>
                    </a:ext>
                  </a:extLst>
                </a:gridCol>
                <a:gridCol w="1237989">
                  <a:extLst>
                    <a:ext uri="{9D8B030D-6E8A-4147-A177-3AD203B41FA5}">
                      <a16:colId xmlns:a16="http://schemas.microsoft.com/office/drawing/2014/main" val="20004"/>
                    </a:ext>
                  </a:extLst>
                </a:gridCol>
                <a:gridCol w="1237990">
                  <a:extLst>
                    <a:ext uri="{9D8B030D-6E8A-4147-A177-3AD203B41FA5}">
                      <a16:colId xmlns:a16="http://schemas.microsoft.com/office/drawing/2014/main" val="20005"/>
                    </a:ext>
                  </a:extLst>
                </a:gridCol>
              </a:tblGrid>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He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C</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16</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Ar</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6</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H</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K</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18</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F</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Ag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Mg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S</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20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Ca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13</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Al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Au</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Fe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P</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Na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8</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O</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9</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Cl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19</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a:solidFill>
                            <a:srgbClr val="FF0000"/>
                          </a:solidFill>
                          <a:latin typeface="Times New Roman" panose="02020603050405020304" pitchFamily="18" charset="0"/>
                          <a:cs typeface="Times New Roman" panose="02020603050405020304" pitchFamily="18" charset="0"/>
                        </a:rPr>
                        <a:t>N</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60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830997"/>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a:solidFill>
                  <a:srgbClr val="C00000"/>
                </a:solidFill>
                <a:latin typeface="Times New Roman" panose="02020603050405020304" pitchFamily="18" charset="0"/>
                <a:cs typeface="Times New Roman" panose="02020603050405020304" pitchFamily="18" charset="0"/>
                <a:sym typeface="+mn-lt"/>
              </a:rPr>
              <a:t>4</a:t>
            </a:r>
            <a:r>
              <a:rPr lang="vi-VN" altLang="zh-CN" sz="2400" b="1" u="sng" dirty="0">
                <a:solidFill>
                  <a:srgbClr val="C0000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Hạt</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nhân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nguyên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tử</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dưới</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đây</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có</a:t>
            </a:r>
            <a:r>
              <a:rPr lang="en-US" altLang="zh-CN" sz="2400" b="1" dirty="0">
                <a:solidFill>
                  <a:srgbClr val="7030A0"/>
                </a:solidFill>
                <a:latin typeface="Times New Roman" panose="02020603050405020304" pitchFamily="18" charset="0"/>
                <a:cs typeface="Times New Roman" panose="02020603050405020304" pitchFamily="18" charset="0"/>
                <a:sym typeface="+mn-lt"/>
              </a:rPr>
              <a:t> bao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nhiêu</a:t>
            </a:r>
            <a:r>
              <a:rPr lang="en-US" altLang="zh-CN" sz="2400" b="1" dirty="0">
                <a:solidFill>
                  <a:srgbClr val="7030A0"/>
                </a:solidFill>
                <a:latin typeface="Times New Roman" panose="02020603050405020304" pitchFamily="18" charset="0"/>
                <a:cs typeface="Times New Roman" panose="02020603050405020304" pitchFamily="18" charset="0"/>
                <a:sym typeface="+mn-lt"/>
              </a:rPr>
              <a:t> proton?</a:t>
            </a:r>
            <a:r>
              <a:rPr lang="vi-VN" altLang="zh-CN" sz="2400" b="1" dirty="0">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+7</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7</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0</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-7</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4884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830997"/>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a:solidFill>
                  <a:srgbClr val="C00000"/>
                </a:solidFill>
                <a:latin typeface="Times New Roman" panose="02020603050405020304" pitchFamily="18" charset="0"/>
                <a:cs typeface="Times New Roman" panose="02020603050405020304" pitchFamily="18" charset="0"/>
                <a:sym typeface="+mn-lt"/>
              </a:rPr>
              <a:t>5</a:t>
            </a:r>
            <a:r>
              <a:rPr lang="vi-VN" altLang="zh-CN" sz="2400" b="1" u="sng" dirty="0">
                <a:solidFill>
                  <a:srgbClr val="C0000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Lớp</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ngoài</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cùng</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của</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nguyên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tử</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dưới</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đây</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có</a:t>
            </a:r>
            <a:r>
              <a:rPr lang="en-US" altLang="zh-CN" sz="2400" b="1" dirty="0">
                <a:solidFill>
                  <a:srgbClr val="7030A0"/>
                </a:solidFill>
                <a:latin typeface="Times New Roman" panose="02020603050405020304" pitchFamily="18" charset="0"/>
                <a:cs typeface="Times New Roman" panose="02020603050405020304" pitchFamily="18" charset="0"/>
                <a:sym typeface="+mn-lt"/>
              </a:rPr>
              <a:t> bao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nhiêu</a:t>
            </a:r>
            <a:r>
              <a:rPr lang="en-US" altLang="zh-CN" sz="2400" b="1" dirty="0">
                <a:solidFill>
                  <a:srgbClr val="7030A0"/>
                </a:solidFill>
                <a:latin typeface="Times New Roman" panose="02020603050405020304" pitchFamily="18" charset="0"/>
                <a:cs typeface="Times New Roman" panose="02020603050405020304" pitchFamily="18" charset="0"/>
                <a:sym typeface="+mn-lt"/>
              </a:rPr>
              <a:t> electron?</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12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+12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8</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name="Equation" r:id="rId5" imgW="190440" imgH="228600" progId="Equation.DSMT4">
                  <p:embed/>
                </p:oleObj>
              </mc:Choice>
              <mc:Fallback>
                <p:oleObj name="Equation" r:id="rId5" imgW="190440" imgH="228600" progId="Equation.DSMT4">
                  <p:embed/>
                  <p:pic>
                    <p:nvPicPr>
                      <p:cNvPr id="0" name=""/>
                      <p:cNvPicPr/>
                      <p:nvPr/>
                    </p:nvPicPr>
                    <p:blipFill>
                      <a:blip r:embed="rId6"/>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Về</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nh</a:t>
            </a:r>
            <a:r>
              <a:rPr lang="en-US" altLang="zh-CN" sz="2800" b="1" kern="0" dirty="0">
                <a:ln w="0">
                  <a:noFill/>
                </a:ln>
                <a:solidFill>
                  <a:srgbClr val="FF0000"/>
                </a:solidFill>
                <a:latin typeface="Times New Roman" panose="02020603050405020304" pitchFamily="18" charset="0"/>
                <a:cs typeface="Times New Roman" panose="02020603050405020304" pitchFamily="18" charset="0"/>
                <a:sym typeface="+mn-lt"/>
              </a:rPr>
              <a:t>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925618"/>
            <a:ext cx="8720919" cy="707886"/>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vi-VN" sz="2000" b="1" dirty="0">
                <a:latin typeface="Times New Roman" panose="02020603050405020304" pitchFamily="18" charset="0"/>
                <a:cs typeface="Times New Roman" panose="02020603050405020304" pitchFamily="18" charset="0"/>
              </a:rPr>
              <a:t>Số lượng mỗi loại hạt của một số nguyên tử được nêu trong bảng dưới đây. Hãy cho biết những nguyên tử nào thuộc cùng một nguyên tố hoá học</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1470021938"/>
              </p:ext>
            </p:extLst>
          </p:nvPr>
        </p:nvGraphicFramePr>
        <p:xfrm>
          <a:off x="502462" y="2750130"/>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val="2316296713"/>
                    </a:ext>
                  </a:extLst>
                </a:gridCol>
                <a:gridCol w="832513">
                  <a:extLst>
                    <a:ext uri="{9D8B030D-6E8A-4147-A177-3AD203B41FA5}">
                      <a16:colId xmlns:a16="http://schemas.microsoft.com/office/drawing/2014/main" val="3435080568"/>
                    </a:ext>
                  </a:extLst>
                </a:gridCol>
                <a:gridCol w="887105">
                  <a:extLst>
                    <a:ext uri="{9D8B030D-6E8A-4147-A177-3AD203B41FA5}">
                      <a16:colId xmlns:a16="http://schemas.microsoft.com/office/drawing/2014/main" val="3424779979"/>
                    </a:ext>
                  </a:extLst>
                </a:gridCol>
                <a:gridCol w="791570">
                  <a:extLst>
                    <a:ext uri="{9D8B030D-6E8A-4147-A177-3AD203B41FA5}">
                      <a16:colId xmlns:a16="http://schemas.microsoft.com/office/drawing/2014/main" val="2480315216"/>
                    </a:ext>
                  </a:extLst>
                </a:gridCol>
                <a:gridCol w="1610436">
                  <a:extLst>
                    <a:ext uri="{9D8B030D-6E8A-4147-A177-3AD203B41FA5}">
                      <a16:colId xmlns:a16="http://schemas.microsoft.com/office/drawing/2014/main" val="302860229"/>
                    </a:ext>
                  </a:extLst>
                </a:gridCol>
                <a:gridCol w="941695">
                  <a:extLst>
                    <a:ext uri="{9D8B030D-6E8A-4147-A177-3AD203B41FA5}">
                      <a16:colId xmlns:a16="http://schemas.microsoft.com/office/drawing/2014/main" val="126302508"/>
                    </a:ext>
                  </a:extLst>
                </a:gridCol>
                <a:gridCol w="791570">
                  <a:extLst>
                    <a:ext uri="{9D8B030D-6E8A-4147-A177-3AD203B41FA5}">
                      <a16:colId xmlns:a16="http://schemas.microsoft.com/office/drawing/2014/main" val="3976823450"/>
                    </a:ext>
                  </a:extLst>
                </a:gridCol>
                <a:gridCol w="828192">
                  <a:extLst>
                    <a:ext uri="{9D8B030D-6E8A-4147-A177-3AD203B41FA5}">
                      <a16:colId xmlns:a16="http://schemas.microsoft.com/office/drawing/2014/main"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453916"/>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673517"/>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txBody>
          <a:bodyPr/>
          <a:lstStyle/>
          <a:p>
            <a:endParaRPr lang="en-US"/>
          </a:p>
        </p:txBody>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val="2316296713"/>
                    </a:ext>
                  </a:extLst>
                </a:gridCol>
                <a:gridCol w="824092">
                  <a:extLst>
                    <a:ext uri="{9D8B030D-6E8A-4147-A177-3AD203B41FA5}">
                      <a16:colId xmlns:a16="http://schemas.microsoft.com/office/drawing/2014/main" val="3435080568"/>
                    </a:ext>
                  </a:extLst>
                </a:gridCol>
                <a:gridCol w="878132">
                  <a:extLst>
                    <a:ext uri="{9D8B030D-6E8A-4147-A177-3AD203B41FA5}">
                      <a16:colId xmlns:a16="http://schemas.microsoft.com/office/drawing/2014/main" val="3424779979"/>
                    </a:ext>
                  </a:extLst>
                </a:gridCol>
                <a:gridCol w="783563">
                  <a:extLst>
                    <a:ext uri="{9D8B030D-6E8A-4147-A177-3AD203B41FA5}">
                      <a16:colId xmlns:a16="http://schemas.microsoft.com/office/drawing/2014/main" val="2480315216"/>
                    </a:ext>
                  </a:extLst>
                </a:gridCol>
                <a:gridCol w="1594147">
                  <a:extLst>
                    <a:ext uri="{9D8B030D-6E8A-4147-A177-3AD203B41FA5}">
                      <a16:colId xmlns:a16="http://schemas.microsoft.com/office/drawing/2014/main" val="302860229"/>
                    </a:ext>
                  </a:extLst>
                </a:gridCol>
                <a:gridCol w="932170">
                  <a:extLst>
                    <a:ext uri="{9D8B030D-6E8A-4147-A177-3AD203B41FA5}">
                      <a16:colId xmlns:a16="http://schemas.microsoft.com/office/drawing/2014/main" val="126302508"/>
                    </a:ext>
                  </a:extLst>
                </a:gridCol>
                <a:gridCol w="783563">
                  <a:extLst>
                    <a:ext uri="{9D8B030D-6E8A-4147-A177-3AD203B41FA5}">
                      <a16:colId xmlns:a16="http://schemas.microsoft.com/office/drawing/2014/main" val="3976823450"/>
                    </a:ext>
                  </a:extLst>
                </a:gridCol>
                <a:gridCol w="819815">
                  <a:extLst>
                    <a:ext uri="{9D8B030D-6E8A-4147-A177-3AD203B41FA5}">
                      <a16:colId xmlns:a16="http://schemas.microsoft.com/office/drawing/2014/main"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1718</Words>
  <Application>Microsoft Office PowerPoint</Application>
  <PresentationFormat>On-screen Show (16:9)</PresentationFormat>
  <Paragraphs>424</Paragraphs>
  <Slides>32</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Fira Sans Extra Condensed Medium</vt:lpstr>
      <vt:lpstr>Times New Roman</vt:lpstr>
      <vt:lpstr>Wingdings 3</vt:lpstr>
      <vt:lpstr>Arial</vt:lpstr>
      <vt:lpstr>Calibri</vt:lpstr>
      <vt:lpstr>Trebuchet MS</vt:lpstr>
      <vt:lpstr>Lato</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ĐÁP 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Mai Quản</cp:lastModifiedBy>
  <cp:revision>24</cp:revision>
  <dcterms:modified xsi:type="dcterms:W3CDTF">2023-11-24T07:41:13Z</dcterms:modified>
</cp:coreProperties>
</file>