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6393" r:id="rId2"/>
    <p:sldId id="6448" r:id="rId3"/>
    <p:sldId id="6456" r:id="rId4"/>
    <p:sldId id="6462" r:id="rId5"/>
    <p:sldId id="6429" r:id="rId6"/>
    <p:sldId id="6450" r:id="rId7"/>
    <p:sldId id="6427" r:id="rId8"/>
    <p:sldId id="6432" r:id="rId9"/>
    <p:sldId id="6403" r:id="rId10"/>
    <p:sldId id="6451" r:id="rId11"/>
    <p:sldId id="6437" r:id="rId12"/>
    <p:sldId id="6401" r:id="rId13"/>
    <p:sldId id="6458" r:id="rId14"/>
    <p:sldId id="6391" r:id="rId15"/>
    <p:sldId id="6405" r:id="rId16"/>
    <p:sldId id="6460" r:id="rId17"/>
    <p:sldId id="6412" r:id="rId18"/>
    <p:sldId id="6415" r:id="rId19"/>
    <p:sldId id="6416" r:id="rId20"/>
    <p:sldId id="6439" r:id="rId21"/>
    <p:sldId id="6418" r:id="rId22"/>
    <p:sldId id="6421" r:id="rId23"/>
    <p:sldId id="6422" r:id="rId24"/>
    <p:sldId id="6443" r:id="rId25"/>
    <p:sldId id="6442" r:id="rId26"/>
    <p:sldId id="6436" r:id="rId27"/>
    <p:sldId id="6385" r:id="rId2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FF9933"/>
    <a:srgbClr val="0000FF"/>
    <a:srgbClr val="990099"/>
    <a:srgbClr val="800000"/>
    <a:srgbClr val="FF2F92"/>
    <a:srgbClr val="008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1"/>
    <p:restoredTop sz="91104"/>
  </p:normalViewPr>
  <p:slideViewPr>
    <p:cSldViewPr snapToGrid="0">
      <p:cViewPr varScale="1">
        <p:scale>
          <a:sx n="66" d="100"/>
          <a:sy n="66" d="100"/>
        </p:scale>
        <p:origin x="4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D:\B2 MỚI NHẤT\B2 KNTT\Các dạng địa hình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8196"/>
  <ax:ocxPr ax:name="_cy" ax:value="15306"/>
</ax:ocx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3:47:40.126"/>
    </inkml:context>
    <inkml:brush xml:id="br0">
      <inkml:brushProperty name="width" value="0.07938" units="cm"/>
      <inkml:brushProperty name="height" value="0.07938" units="cm"/>
      <inkml:brushProperty name="color" value="#FF0066"/>
    </inkml:brush>
  </inkml:definitions>
  <inkml:trace contextRef="#ctx0" brushRef="#br0">1 34 24575,'0'0'0,"1"-1"0,-1 1 0,2 0 0,-2-2 0,1 2 0,-1 0 0,1 0 0,1-1 0,-1 1 0,-1 0 0,1-1 0,1 1 0,-1 0 0,0-2 0,1 2 0,-1 0 0,0 0 0,1 0 0,0 0 0,0 0 0,-1-1 0,0 1 0,1 0 0,-1 0 0,2 0 0,-2 0 0,3 0 0,53-1 0,-50-1 0,50 2 0,-33 0 0,-1 0 0,0-1 0,1 1 0,-2-1 0,2-1 0,35-4 0,-38 4 0,1 0 0,0 0 0,1 1 0,0-2 0,-2 3 0,1-1 0,2 1 0,-1 0 0,0 0 0,-1 1 0,1-1 0,0 2 0,-1-1 0,1 0 0,-2 2 0,1-2 0,20 5 0,54 8 0,-64-8 0,3-1 0,0 0 0,-2-1 0,3 0 0,0-1 0,49 4 0,-57-6 0,2 0 0,-4 2 0,2 0 0,0-1 0,-1 1 0,-2 1 0,1 0 0,-1 1 0,-1 0 0,32 7 0,-43-9 0,164 31 0,-150-28 0,-2-4 0,2 2 0,0-1 0,1 0 0,37 2 0,-38-2-1365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3:48:29.626"/>
    </inkml:context>
    <inkml:brush xml:id="br0">
      <inkml:brushProperty name="width" value="0.07938" units="cm"/>
      <inkml:brushProperty name="height" value="0.07938" units="cm"/>
      <inkml:brushProperty name="color" value="#FF0066"/>
    </inkml:brush>
  </inkml:definitions>
  <inkml:trace contextRef="#ctx0" brushRef="#br0">1 138 24575,'0'0'0,"1"1"0,-1-1 0,2 0 0,-2 1 0,1-1 0,-1 0 0,1 0 0,1 2 0,-1-2 0,-1 0 0,1 1 0,1-1 0,-1 0 0,0 1 0,1-1 0,-1 0 0,0 0 0,1 0 0,0 0 0,0 0 0,-1 2 0,0-2 0,1 0 0,-1 0 0,2 0 0,-2 0 0,3 0 0,53 1 0,-50 0 0,50-1 0,-33 0 0,-1 0 0,0 2 0,1-2 0,-2 1 0,2 0 0,35 6 0,-38-6 0,1 2 0,0-2 0,1 1 0,0 0 0,-2-2 0,2 2 0,1-2 0,-2 0 0,1 0 0,0-2 0,-1 2 0,1-1 0,0 0 0,-1-1 0,0 0 0,-1 0 0,22-3 0,53-10 0,-64 10 0,2 0 0,1-1 0,-1 2 0,2 0 0,0 2 0,49-5 0,-57 6 0,1-1 0,-2 0 0,1-1 0,0 0 0,-1 1 0,-2-2 0,0 0 0,1 0 0,-2-1 0,32-7 0,-43 9 0,164-32 0,-150 30 0,-2 2 0,2-1 0,0 2 0,1-1 0,37-2 0,-38 2-1365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3:49:34.355"/>
    </inkml:context>
    <inkml:brush xml:id="br0">
      <inkml:brushProperty name="width" value="0.07938" units="cm"/>
      <inkml:brushProperty name="height" value="0.07938" units="cm"/>
      <inkml:brushProperty name="color" value="#FF0066"/>
    </inkml:brush>
  </inkml:definitions>
  <inkml:trace contextRef="#ctx0" brushRef="#br0">1 215 24575,'0'0'0,"1"2"0,-1-2 0,2 0 0,-2 2 0,1-2 0,-1 0 0,2 0 0,-1 3 0,1-3 0,-2 0 0,1 1 0,1-1 0,-1 0 0,0 2 0,1-2 0,-1 0 0,1 0 0,-1 0 0,2 0 0,-2 0 0,1 3 0,-1-3 0,1 0 0,-1 0 0,2 0 0,-1 0 0,2 0 0,58 2 0,-55-1 0,55-1 0,-36 0 0,-2 0 0,0 3 0,2-3 0,-1 2 0,1-1 0,37 10 0,-40-9 0,0 3 0,1-4 0,1 2 0,-1 0 0,-1-3 0,2 3 0,1-3 0,-2 0 0,0 0 0,1-3 0,-1 3 0,1-1 0,-1-1 0,1-1 0,-2 0 0,0 0 0,23-5 0,57-15 0,-68 15 0,2 0 0,0-1 0,-1 2 0,3 1 0,0 3 0,53-8 0,-62 9 0,2-1 0,-3 0 0,1-1 0,0-1 0,-1 2 0,-2-4 0,0 1 0,1 0 0,-2-2 0,34-11 0,-46 15 0,178-51 0,-164 47 0,0 4 0,0-3 0,1 4 0,1-1 0,41-4 0,-42 3-1365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3:47:40.126"/>
    </inkml:context>
    <inkml:brush xml:id="br0">
      <inkml:brushProperty name="width" value="0.07938" units="cm"/>
      <inkml:brushProperty name="height" value="0.07938" units="cm"/>
      <inkml:brushProperty name="color" value="#FF0066"/>
    </inkml:brush>
  </inkml:definitions>
  <inkml:trace contextRef="#ctx0" brushRef="#br0">1 34 24575,'0'0'0,"1"-1"0,-1 1 0,2 0 0,-2-2 0,1 2 0,-1 0 0,1 0 0,1-1 0,-1 1 0,-1 0 0,1-1 0,1 1 0,-1 0 0,0-2 0,1 2 0,-1 0 0,0 0 0,1 0 0,0 0 0,0 0 0,-1-1 0,0 1 0,1 0 0,-1 0 0,2 0 0,-2 0 0,3 0 0,53-1 0,-50-1 0,50 2 0,-33 0 0,-1 0 0,0-1 0,1 1 0,-2-1 0,2-1 0,35-4 0,-38 4 0,1 0 0,0 0 0,1 1 0,0-2 0,-2 3 0,1-1 0,2 1 0,-1 0 0,0 0 0,-1 1 0,1-1 0,0 2 0,-1-1 0,1 0 0,-2 2 0,1-2 0,20 5 0,54 8 0,-64-8 0,3-1 0,0 0 0,-2-1 0,3 0 0,0-1 0,49 4 0,-57-6 0,2 0 0,-4 2 0,2 0 0,0-1 0,-1 1 0,-2 1 0,1 0 0,-1 1 0,-1 0 0,32 7 0,-43-9 0,164 31 0,-150-28 0,-2-4 0,2 2 0,0-1 0,1 0 0,37 2 0,-38-2-1365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3:48:29.626"/>
    </inkml:context>
    <inkml:brush xml:id="br0">
      <inkml:brushProperty name="width" value="0.07938" units="cm"/>
      <inkml:brushProperty name="height" value="0.07938" units="cm"/>
      <inkml:brushProperty name="color" value="#FF0066"/>
    </inkml:brush>
  </inkml:definitions>
  <inkml:trace contextRef="#ctx0" brushRef="#br0">1 138 24575,'0'0'0,"1"1"0,-1-1 0,2 0 0,-2 1 0,1-1 0,-1 0 0,1 0 0,1 2 0,-1-2 0,-1 0 0,1 1 0,1-1 0,-1 0 0,0 1 0,1-1 0,-1 0 0,0 0 0,1 0 0,0 0 0,0 0 0,-1 2 0,0-2 0,1 0 0,-1 0 0,2 0 0,-2 0 0,3 0 0,53 1 0,-50 0 0,50-1 0,-33 0 0,-1 0 0,0 2 0,1-2 0,-2 1 0,2 0 0,35 6 0,-38-6 0,1 2 0,0-2 0,1 1 0,0 0 0,-2-2 0,2 2 0,1-2 0,-2 0 0,1 0 0,0-2 0,-1 2 0,1-1 0,0 0 0,-1-1 0,0 0 0,-1 0 0,22-3 0,53-10 0,-64 10 0,2 0 0,1-1 0,-1 2 0,2 0 0,0 2 0,49-5 0,-57 6 0,1-1 0,-2 0 0,1-1 0,0 0 0,-1 1 0,-2-2 0,0 0 0,1 0 0,-2-1 0,32-7 0,-43 9 0,164-32 0,-150 30 0,-2 2 0,2-1 0,0 2 0,1-1 0,37-2 0,-38 2-1365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31T13:49:34.355"/>
    </inkml:context>
    <inkml:brush xml:id="br0">
      <inkml:brushProperty name="width" value="0.07938" units="cm"/>
      <inkml:brushProperty name="height" value="0.07938" units="cm"/>
      <inkml:brushProperty name="color" value="#FF0066"/>
    </inkml:brush>
  </inkml:definitions>
  <inkml:trace contextRef="#ctx0" brushRef="#br0">1 215 24575,'0'0'0,"1"2"0,-1-2 0,2 0 0,-2 2 0,1-2 0,-1 0 0,2 0 0,-1 3 0,1-3 0,-2 0 0,1 1 0,1-1 0,-1 0 0,0 2 0,1-2 0,-1 0 0,1 0 0,-1 0 0,2 0 0,-2 0 0,1 3 0,-1-3 0,1 0 0,-1 0 0,2 0 0,-1 0 0,2 0 0,58 2 0,-55-1 0,55-1 0,-36 0 0,-2 0 0,0 3 0,2-3 0,-1 2 0,1-1 0,37 10 0,-40-9 0,0 3 0,1-4 0,1 2 0,-1 0 0,-1-3 0,2 3 0,1-3 0,-2 0 0,0 0 0,1-3 0,-1 3 0,1-1 0,-1-1 0,1-1 0,-2 0 0,0 0 0,23-5 0,57-15 0,-68 15 0,2 0 0,0-1 0,-1 2 0,3 1 0,0 3 0,53-8 0,-62 9 0,2-1 0,-3 0 0,1-1 0,0-1 0,-1 2 0,-2-4 0,0 1 0,1 0 0,-2-2 0,34-11 0,-46 15 0,178-51 0,-164 47 0,0 4 0,0-3 0,1 4 0,1-1 0,41-4 0,-42 3-1365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66BA9-A63A-DD45-8F6E-3B21430E0EE0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5A296-32EA-934B-B22E-4F6BED9D971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226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D010F9B-1C45-4209-B756-6827546AEC8C}" type="slidenum">
              <a:rPr lang="zh-CN" altLang="en-US" smtClean="0">
                <a:solidFill>
                  <a:srgbClr val="000000"/>
                </a:solidFill>
                <a:latin typeface="等线"/>
                <a:ea typeface="等线"/>
                <a:cs typeface="等线"/>
                <a:sym typeface="Arial" pitchFamily="34" charset="0"/>
              </a:rPr>
              <a:pPr eaLnBrk="1" hangingPunct="1"/>
              <a:t>2</a:t>
            </a:fld>
            <a:endParaRPr lang="zh-CN" altLang="en-US">
              <a:solidFill>
                <a:srgbClr val="000000"/>
              </a:solidFill>
              <a:latin typeface="等线"/>
              <a:ea typeface="等线"/>
              <a:cs typeface="等线"/>
              <a:sym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9077-C827-3FCE-959D-FDBBB6CEE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8A01E-D443-3CF5-0A62-B3733DA32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29E50-F98E-2CEE-3EBF-10B44C6D9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B05B0-EB57-69E0-2F94-EE5C3F24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08F90-9B43-4FFC-7714-4EA1CAED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404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D4062-D1E3-A66C-F5C7-5046910ED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1ED8-5382-F83A-B508-99F52A009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4F4E6-90FE-72F6-2158-B302F87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28F4D-C73F-C61E-A42C-F89417C8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CFC8C-98B9-915D-758C-9DAC06E3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76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1009EF-839C-A01B-B514-2FB504964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27812-0B5C-3EAA-F866-EC53A511A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34B30-9AFB-D82C-598F-F0FD61C2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0306-28A6-D604-60BA-D5FC9A9C1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37EDE-7754-1038-5C83-50CF6AA91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433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5715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27567" y="422275"/>
            <a:ext cx="11336867" cy="6013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629333" y="650999"/>
            <a:ext cx="4114443" cy="1676400"/>
          </a:xfrm>
        </p:spPr>
        <p:txBody>
          <a:bodyPr anchor="t"/>
          <a:lstStyle>
            <a:lvl1pPr algn="l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125"/>
          <p:cNvSpPr>
            <a:spLocks noGrp="1"/>
          </p:cNvSpPr>
          <p:nvPr>
            <p:ph type="body" sz="quarter" idx="11"/>
          </p:nvPr>
        </p:nvSpPr>
        <p:spPr>
          <a:xfrm>
            <a:off x="650502" y="2521785"/>
            <a:ext cx="4072116" cy="339309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spc="75" baseline="0">
                <a:solidFill>
                  <a:schemeClr val="accent3"/>
                </a:solidFill>
                <a:latin typeface="+mj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5"/>
          <p:cNvSpPr>
            <a:spLocks noGrp="1"/>
          </p:cNvSpPr>
          <p:nvPr>
            <p:ph type="body" sz="quarter" idx="17"/>
          </p:nvPr>
        </p:nvSpPr>
        <p:spPr>
          <a:xfrm>
            <a:off x="651927" y="3040801"/>
            <a:ext cx="3614797" cy="328380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100" b="0" spc="0" baseline="0">
                <a:solidFill>
                  <a:schemeClr val="accent3"/>
                </a:solidFill>
                <a:latin typeface="+mn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25"/>
          <p:cNvSpPr>
            <a:spLocks noGrp="1"/>
          </p:cNvSpPr>
          <p:nvPr>
            <p:ph type="body" sz="quarter" idx="26"/>
          </p:nvPr>
        </p:nvSpPr>
        <p:spPr>
          <a:xfrm>
            <a:off x="7090963" y="2116354"/>
            <a:ext cx="1939869" cy="297619"/>
          </a:xfrm>
        </p:spPr>
        <p:txBody>
          <a:bodyPr>
            <a:noAutofit/>
          </a:bodyPr>
          <a:lstStyle>
            <a:lvl1pPr marL="0" indent="0" algn="l">
              <a:buNone/>
              <a:defRPr sz="1100" b="1" cap="all" spc="150" baseline="0">
                <a:solidFill>
                  <a:schemeClr val="accent3"/>
                </a:solidFill>
                <a:latin typeface="+mn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125"/>
          <p:cNvSpPr>
            <a:spLocks noGrp="1"/>
          </p:cNvSpPr>
          <p:nvPr>
            <p:ph type="body" sz="quarter" idx="27"/>
          </p:nvPr>
        </p:nvSpPr>
        <p:spPr>
          <a:xfrm>
            <a:off x="7086859" y="2327401"/>
            <a:ext cx="1917480" cy="297619"/>
          </a:xfrm>
        </p:spPr>
        <p:txBody>
          <a:bodyPr>
            <a:noAutofit/>
          </a:bodyPr>
          <a:lstStyle>
            <a:lvl1pPr marL="0" indent="0" algn="l">
              <a:buNone/>
              <a:defRPr sz="800" b="0" spc="0" baseline="0">
                <a:solidFill>
                  <a:schemeClr val="accent3"/>
                </a:solidFill>
                <a:latin typeface="+mn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25"/>
          <p:cNvSpPr>
            <a:spLocks noGrp="1"/>
          </p:cNvSpPr>
          <p:nvPr>
            <p:ph type="body" sz="quarter" idx="24"/>
          </p:nvPr>
        </p:nvSpPr>
        <p:spPr>
          <a:xfrm>
            <a:off x="6431476" y="2916514"/>
            <a:ext cx="1939869" cy="297619"/>
          </a:xfrm>
        </p:spPr>
        <p:txBody>
          <a:bodyPr>
            <a:noAutofit/>
          </a:bodyPr>
          <a:lstStyle>
            <a:lvl1pPr marL="0" indent="0" algn="l">
              <a:buNone/>
              <a:defRPr sz="1100" b="1" cap="all" spc="150" baseline="0">
                <a:solidFill>
                  <a:schemeClr val="accent3"/>
                </a:solidFill>
                <a:latin typeface="+mn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125"/>
          <p:cNvSpPr>
            <a:spLocks noGrp="1"/>
          </p:cNvSpPr>
          <p:nvPr>
            <p:ph type="body" sz="quarter" idx="25"/>
          </p:nvPr>
        </p:nvSpPr>
        <p:spPr>
          <a:xfrm>
            <a:off x="6436931" y="3160070"/>
            <a:ext cx="1917480" cy="297619"/>
          </a:xfrm>
        </p:spPr>
        <p:txBody>
          <a:bodyPr>
            <a:noAutofit/>
          </a:bodyPr>
          <a:lstStyle>
            <a:lvl1pPr marL="0" indent="0" algn="l">
              <a:buNone/>
              <a:defRPr sz="800" b="0" spc="0" baseline="0">
                <a:solidFill>
                  <a:schemeClr val="accent3"/>
                </a:solidFill>
                <a:latin typeface="+mn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25"/>
          <p:cNvSpPr>
            <a:spLocks noGrp="1"/>
          </p:cNvSpPr>
          <p:nvPr>
            <p:ph type="body" sz="quarter" idx="22"/>
          </p:nvPr>
        </p:nvSpPr>
        <p:spPr>
          <a:xfrm>
            <a:off x="5788210" y="3765562"/>
            <a:ext cx="1902127" cy="275039"/>
          </a:xfrm>
        </p:spPr>
        <p:txBody>
          <a:bodyPr>
            <a:noAutofit/>
          </a:bodyPr>
          <a:lstStyle>
            <a:lvl1pPr marL="0" indent="0" algn="l">
              <a:buNone/>
              <a:defRPr sz="1100" b="1" cap="all" spc="150" baseline="0">
                <a:solidFill>
                  <a:schemeClr val="accent3"/>
                </a:solidFill>
                <a:latin typeface="+mn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25"/>
          <p:cNvSpPr>
            <a:spLocks noGrp="1"/>
          </p:cNvSpPr>
          <p:nvPr>
            <p:ph type="body" sz="quarter" idx="23"/>
          </p:nvPr>
        </p:nvSpPr>
        <p:spPr>
          <a:xfrm>
            <a:off x="5788205" y="3995717"/>
            <a:ext cx="1917480" cy="297619"/>
          </a:xfrm>
        </p:spPr>
        <p:txBody>
          <a:bodyPr>
            <a:noAutofit/>
          </a:bodyPr>
          <a:lstStyle>
            <a:lvl1pPr marL="0" indent="0" algn="l">
              <a:buNone/>
              <a:defRPr sz="800" b="0" spc="0" baseline="0">
                <a:solidFill>
                  <a:schemeClr val="accent3"/>
                </a:solidFill>
                <a:latin typeface="+mn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25"/>
          <p:cNvSpPr>
            <a:spLocks noGrp="1"/>
          </p:cNvSpPr>
          <p:nvPr>
            <p:ph type="body" sz="quarter" idx="20"/>
          </p:nvPr>
        </p:nvSpPr>
        <p:spPr>
          <a:xfrm>
            <a:off x="5146988" y="4582850"/>
            <a:ext cx="1939869" cy="297619"/>
          </a:xfrm>
        </p:spPr>
        <p:txBody>
          <a:bodyPr>
            <a:noAutofit/>
          </a:bodyPr>
          <a:lstStyle>
            <a:lvl1pPr marL="0" indent="0" algn="l">
              <a:buNone/>
              <a:defRPr sz="1100" b="1" cap="all" spc="150" baseline="0">
                <a:solidFill>
                  <a:schemeClr val="accent3"/>
                </a:solidFill>
                <a:latin typeface="+mn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5"/>
          <p:cNvSpPr>
            <a:spLocks noGrp="1"/>
          </p:cNvSpPr>
          <p:nvPr>
            <p:ph type="body" sz="quarter" idx="21"/>
          </p:nvPr>
        </p:nvSpPr>
        <p:spPr>
          <a:xfrm>
            <a:off x="5131635" y="4835586"/>
            <a:ext cx="1917480" cy="297619"/>
          </a:xfrm>
        </p:spPr>
        <p:txBody>
          <a:bodyPr>
            <a:noAutofit/>
          </a:bodyPr>
          <a:lstStyle>
            <a:lvl1pPr marL="0" indent="0" algn="l">
              <a:buNone/>
              <a:defRPr sz="800" b="0" spc="0" baseline="0">
                <a:solidFill>
                  <a:schemeClr val="accent3"/>
                </a:solidFill>
                <a:latin typeface="+mn-lt"/>
              </a:defRPr>
            </a:lvl1pPr>
            <a:lvl2pPr marL="457121" indent="0">
              <a:buNone/>
              <a:defRPr sz="1500" b="1">
                <a:latin typeface="+mj-lt"/>
              </a:defRPr>
            </a:lvl2pPr>
            <a:lvl3pPr marL="914240" indent="0">
              <a:buNone/>
              <a:defRPr sz="1500" b="1">
                <a:latin typeface="+mj-lt"/>
              </a:defRPr>
            </a:lvl3pPr>
            <a:lvl4pPr marL="1371360" indent="0">
              <a:buNone/>
              <a:defRPr sz="1500" b="1">
                <a:latin typeface="+mj-lt"/>
              </a:defRPr>
            </a:lvl4pPr>
            <a:lvl5pPr marL="1828480" indent="0"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63876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984764"/>
      </p:ext>
    </p:extLst>
  </p:cSld>
  <p:clrMapOvr>
    <a:masterClrMapping/>
  </p:clrMapOvr>
  <p:transition spd="slow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1E22-2EA8-E493-BDF5-51D615FC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74B9-179F-2D81-3C71-CD989F7CC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84A00-3271-3660-BE7A-DE3F3A818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83421-E2B5-D320-7C19-24664CAD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C1A56-8BC3-948F-0399-074694D9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95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691B-D700-B87C-819D-DB4D6F1D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06D0F-5478-916B-9606-EF50C04DE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63C5D-02B7-108F-2181-8952557C4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CC39C-DC49-2C76-EF87-0292EF6B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EED23-B000-F36A-E507-0CB79ADD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731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E036F-66CE-59E9-B772-F7B0B664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641F0-FB71-4465-9E3E-27EBFE737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8C823-731E-432E-4A3A-F78C6BAB0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3F0D0-CBDA-C629-9861-DF51CDEB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092F4-CD77-A519-4706-32A7D178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AD508-8E0E-EA7E-E723-2965A3DB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27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1115-8C5A-B238-33BF-B286A7FE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D0022-440F-04CB-F8A6-B99592F0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60665-2FE4-99CB-5391-5858E0AF4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231804-26B8-78CE-E79A-7BD588E1D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1D6AA7-E9D1-0044-66D1-052917CA9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F7B954-4024-12B7-8033-12917BEED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599E6-49B0-1DE8-BA0A-A898D658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22548-72FC-3EDF-FB72-B253C6F5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6058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DA17-6B3C-3772-DEC6-DA613B93F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93DC49-FEBD-DFE8-A513-83F382CA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16077-1289-4191-DF47-FE515D89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9B129-4AAB-5967-2570-1EC3803B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601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7602FB-4543-EFEE-B04C-613AD3F4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4E81ED-DAE2-1DA9-7438-9575B488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3138B-E5D4-106B-405F-F3AF9979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3666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94A7-15D6-9C80-4560-D6E86AC2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DAFE-5564-7C4B-76F9-75C2E7B4E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DE271-221C-2268-7599-D0ABEB61F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EFC3E-2571-E454-DA06-FC6AB3160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D42F2-247F-E15E-B6D3-CEEF42B50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68D7B-5FB4-C974-5A8C-D705C0337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518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39E29-8D6B-90C3-3BAC-09BAEB19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DF55E6-EF7D-26AD-B47C-02C0878BE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99A46-5CBF-8DD4-2E85-145A64873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A15B9-E920-7B89-D0B5-14124F09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61C66-4C03-B308-183D-F1E64EA23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36A86-06E3-6B7B-728E-D7310F9B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058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934182-DF89-06B5-4F31-625BCB57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30E6-B9D1-C4E8-F810-BF2F1958E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434C1-4577-431C-550D-AFA591608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DE33E-15F4-1943-9402-EA72B36358BF}" type="datetimeFigureOut">
              <a:rPr lang="x-none" smtClean="0"/>
              <a:t>02/10/2024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011C8-D25F-9056-327C-F54952C98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BC514-0FE9-C337-3664-0773078C8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6665A-AA71-1E44-B7B6-7669C2BA7C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224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emf"/><Relationship Id="rId5" Type="http://schemas.openxmlformats.org/officeDocument/2006/relationships/customXml" Target="../ink/ink2.xml"/><Relationship Id="rId4" Type="http://schemas.openxmlformats.org/officeDocument/2006/relationships/image" Target="../media/image8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emf"/><Relationship Id="rId5" Type="http://schemas.openxmlformats.org/officeDocument/2006/relationships/customXml" Target="../ink/ink5.xml"/><Relationship Id="rId4" Type="http://schemas.openxmlformats.org/officeDocument/2006/relationships/image" Target="../media/image8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control" Target="../activeX/activeX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18267" y="190500"/>
            <a:ext cx="7772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&amp; ĐÀO TẠO HUYỆN ỨNG HÒA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TRUNG HỌC CƠ SỞ VIÊN AN</a:t>
            </a:r>
          </a:p>
        </p:txBody>
      </p:sp>
      <p:pic>
        <p:nvPicPr>
          <p:cNvPr id="6" name="Picture 4" descr="C:\Users\DELL\Download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1"/>
            <a:ext cx="17314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451352" y="990600"/>
            <a:ext cx="333163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8"/>
          <p:cNvSpPr/>
          <p:nvPr/>
        </p:nvSpPr>
        <p:spPr>
          <a:xfrm>
            <a:off x="292167" y="1405792"/>
            <a:ext cx="11461360" cy="4008437"/>
          </a:xfrm>
          <a:prstGeom prst="rect">
            <a:avLst/>
          </a:prstGeom>
          <a:noFill/>
        </p:spPr>
        <p:txBody>
          <a:bodyPr spcFirstLastPara="1" wrap="none" lIns="68573" tIns="34286" rIns="68573" bIns="34286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VÀ CÁC EM HỌC SINH ĐẾN THAM DỰ</a:t>
            </a:r>
          </a:p>
        </p:txBody>
      </p:sp>
      <p:sp>
        <p:nvSpPr>
          <p:cNvPr id="10" name="Google Shape;56;p12"/>
          <p:cNvSpPr txBox="1">
            <a:spLocks/>
          </p:cNvSpPr>
          <p:nvPr/>
        </p:nvSpPr>
        <p:spPr bwMode="auto">
          <a:xfrm>
            <a:off x="209551" y="2794000"/>
            <a:ext cx="1175808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2" tIns="68562" rIns="68562" bIns="6856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LỊCH SỬ VÀ ĐỊA LÍ LỚP 8 (PHÂN MÔN ĐỊA LÍ)</a:t>
            </a:r>
          </a:p>
          <a:p>
            <a:pPr algn="ctr" eaLnBrk="1" hangingPunct="1"/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 HỌC 2023 – 2024 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206751" y="4851400"/>
            <a:ext cx="8034867" cy="47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defRPr/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i="1" dirty="0">
              <a:solidFill>
                <a:srgbClr val="F6007B"/>
              </a:solidFill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917951" y="5583238"/>
            <a:ext cx="7346949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1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Viên An, </a:t>
            </a:r>
            <a:r>
              <a:rPr lang="en-US" sz="21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1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1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100" b="1" i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100" b="1" i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2023</a:t>
            </a:r>
          </a:p>
        </p:txBody>
      </p:sp>
      <p:pic>
        <p:nvPicPr>
          <p:cNvPr id="13" name="Picture 12" descr="SEN4.png"/>
          <p:cNvPicPr>
            <a:picLocks noChangeAspect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 rot="279253">
            <a:off x="237067" y="4159250"/>
            <a:ext cx="1509184" cy="26812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EN4.png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 rot="542872" flipH="1">
            <a:off x="980018" y="5248276"/>
            <a:ext cx="1426633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SEN4.png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 rot="263565" flipH="1">
            <a:off x="1905000" y="5621338"/>
            <a:ext cx="1009651" cy="121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EN4.png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 rot="309896" flipH="1">
            <a:off x="2700867" y="5899151"/>
            <a:ext cx="1011767" cy="95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SEN4.png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 rot="644233" flipH="1">
            <a:off x="3543301" y="6070600"/>
            <a:ext cx="751417" cy="79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EN4.png"/>
          <p:cNvPicPr>
            <a:picLocks noChangeAspect="1"/>
          </p:cNvPicPr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>
            <a:off x="10414000" y="4148139"/>
            <a:ext cx="1509184" cy="268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EN4.png"/>
          <p:cNvPicPr>
            <a:picLocks noChangeAspect="1"/>
          </p:cNvPicPr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 rot="20912815">
            <a:off x="9402233" y="5607051"/>
            <a:ext cx="1507067" cy="126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SEN4.png"/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818" y="5930900"/>
            <a:ext cx="1037167" cy="946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EN4.png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 rot="753678" flipH="1">
            <a:off x="8274051" y="5988050"/>
            <a:ext cx="1037167" cy="94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SEN4.png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 rot="753678" flipH="1">
            <a:off x="7723718" y="6351589"/>
            <a:ext cx="651933" cy="592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79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ext Placeholder 15" descr="Vung nui DB.png"/>
          <p:cNvPicPr>
            <a:picLocks noGrp="1" noChangeAspect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955" y="103332"/>
            <a:ext cx="4283365" cy="2817813"/>
          </a:xfrm>
          <a:solidFill>
            <a:srgbClr val="FF00FF"/>
          </a:solidFill>
        </p:spPr>
      </p:pic>
      <p:pic>
        <p:nvPicPr>
          <p:cNvPr id="14" name="Picture 13" descr="Vung nui T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90" y="71942"/>
            <a:ext cx="4257965" cy="4038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Vung nui TS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90" y="2806698"/>
            <a:ext cx="4339937" cy="392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Vung nui TS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55" y="2921144"/>
            <a:ext cx="425796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5574146" y="181769"/>
            <a:ext cx="195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>
              <a:defRPr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119" y="1670625"/>
            <a:ext cx="3359767" cy="385110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just" defTabSz="914309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defTabSz="914309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80966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58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992034" y="217488"/>
            <a:ext cx="571076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6" tIns="22858" rIns="45716" bIns="22858">
            <a:spAutoFit/>
          </a:bodyPr>
          <a:lstStyle/>
          <a:p>
            <a:pPr algn="ctr" defTabSz="912813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00013"/>
            <a:ext cx="23241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92400" y="1041401"/>
            <a:ext cx="8686800" cy="907937"/>
          </a:xfrm>
          <a:prstGeom prst="rect">
            <a:avLst/>
          </a:prstGeom>
          <a:solidFill>
            <a:schemeClr val="bg1"/>
          </a:solidFill>
        </p:spPr>
        <p:txBody>
          <a:bodyPr lIns="45716" tIns="22858" rIns="45716" bIns="22858">
            <a:spAutoFit/>
          </a:bodyPr>
          <a:lstStyle/>
          <a:p>
            <a:pPr algn="ctr" defTabSz="914263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?</a:t>
            </a:r>
          </a:p>
          <a:p>
            <a:pPr>
              <a:defRPr/>
            </a:pPr>
            <a:r>
              <a:rPr lang="en-US" sz="2800" dirty="0">
                <a:latin typeface="Times New Roman" pitchFamily="18" charset="0"/>
                <a:ea typeface="#9Slide02 Noi dung rat dai" panose="02000000000000000000" pitchFamily="2" charset="0"/>
                <a:cs typeface="Times New Roman" pitchFamily="18" charset="0"/>
              </a:rPr>
              <a:t> </a:t>
            </a:r>
          </a:p>
        </p:txBody>
      </p:sp>
      <p:grpSp>
        <p:nvGrpSpPr>
          <p:cNvPr id="9" name="!!68"/>
          <p:cNvGrpSpPr>
            <a:grpSpLocks/>
          </p:cNvGrpSpPr>
          <p:nvPr/>
        </p:nvGrpSpPr>
        <p:grpSpPr bwMode="auto">
          <a:xfrm>
            <a:off x="609600" y="2066925"/>
            <a:ext cx="11025718" cy="1155700"/>
            <a:chOff x="342462" y="1706005"/>
            <a:chExt cx="6850994" cy="883291"/>
          </a:xfrm>
        </p:grpSpPr>
        <p:grpSp>
          <p:nvGrpSpPr>
            <p:cNvPr id="14363" name="A"/>
            <p:cNvGrpSpPr>
              <a:grpSpLocks/>
            </p:cNvGrpSpPr>
            <p:nvPr/>
          </p:nvGrpSpPr>
          <p:grpSpPr bwMode="auto">
            <a:xfrm>
              <a:off x="342462" y="1706005"/>
              <a:ext cx="6850994" cy="883291"/>
              <a:chOff x="305391" y="3233082"/>
              <a:chExt cx="6850994" cy="883291"/>
            </a:xfrm>
          </p:grpSpPr>
          <p:sp>
            <p:nvSpPr>
              <p:cNvPr id="12" name="Freeform: Shape 14"/>
              <p:cNvSpPr/>
              <p:nvPr/>
            </p:nvSpPr>
            <p:spPr>
              <a:xfrm>
                <a:off x="305391" y="3438132"/>
                <a:ext cx="6850994" cy="678241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 dirty="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75628" y="3348347"/>
                <a:ext cx="6621240" cy="5933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A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 dirty="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14" name="Freeform: Shape 16"/>
              <p:cNvSpPr/>
              <p:nvPr/>
            </p:nvSpPr>
            <p:spPr>
              <a:xfrm>
                <a:off x="305391" y="3233082"/>
                <a:ext cx="1457394" cy="521724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14368" name="TextBox 14"/>
              <p:cNvSpPr txBox="1">
                <a:spLocks noChangeArrowheads="1"/>
              </p:cNvSpPr>
              <p:nvPr/>
            </p:nvSpPr>
            <p:spPr bwMode="auto">
              <a:xfrm>
                <a:off x="1228725" y="3420439"/>
                <a:ext cx="5821853" cy="446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Sưu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tầm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báo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cáo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vùng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núi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Đông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Bắc</a:t>
                </a:r>
                <a:endPara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364" name="TextBox 10"/>
            <p:cNvSpPr txBox="1">
              <a:spLocks noChangeArrowheads="1"/>
            </p:cNvSpPr>
            <p:nvPr/>
          </p:nvSpPr>
          <p:spPr bwMode="auto">
            <a:xfrm>
              <a:off x="342463" y="1707453"/>
              <a:ext cx="1336313" cy="399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chemeClr val="bg1"/>
                  </a:solidFill>
                </a:rPr>
                <a:t>Nhóm 1</a:t>
              </a:r>
              <a:endParaRPr lang="vi-VN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83573" y="3222625"/>
            <a:ext cx="11079827" cy="1035050"/>
            <a:chOff x="2841475" y="3431397"/>
            <a:chExt cx="5580446" cy="795797"/>
          </a:xfrm>
        </p:grpSpPr>
        <p:grpSp>
          <p:nvGrpSpPr>
            <p:cNvPr id="14357" name="A"/>
            <p:cNvGrpSpPr>
              <a:grpSpLocks/>
            </p:cNvGrpSpPr>
            <p:nvPr/>
          </p:nvGrpSpPr>
          <p:grpSpPr bwMode="auto">
            <a:xfrm>
              <a:off x="2841475" y="3431397"/>
              <a:ext cx="5580446" cy="795797"/>
              <a:chOff x="305391" y="3233082"/>
              <a:chExt cx="5580446" cy="795797"/>
            </a:xfrm>
          </p:grpSpPr>
          <p:sp>
            <p:nvSpPr>
              <p:cNvPr id="19" name="Freeform: Shape 21"/>
              <p:cNvSpPr/>
              <p:nvPr/>
            </p:nvSpPr>
            <p:spPr>
              <a:xfrm>
                <a:off x="305391" y="3438134"/>
                <a:ext cx="5580446" cy="590745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 dirty="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94002" y="3316079"/>
                <a:ext cx="5125708" cy="712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1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 dirty="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21" name="Freeform: Shape 23"/>
              <p:cNvSpPr/>
              <p:nvPr/>
            </p:nvSpPr>
            <p:spPr>
              <a:xfrm>
                <a:off x="305391" y="3233082"/>
                <a:ext cx="1744722" cy="521174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14362" name="TextBox 21"/>
              <p:cNvSpPr txBox="1">
                <a:spLocks noChangeArrowheads="1"/>
              </p:cNvSpPr>
              <p:nvPr/>
            </p:nvSpPr>
            <p:spPr bwMode="auto">
              <a:xfrm>
                <a:off x="1207821" y="3415261"/>
                <a:ext cx="4611889" cy="449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Sưu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tầm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báo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cáo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vùng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núi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Tây</a:t>
                </a:r>
                <a:r>
                  <a:rPr lang="en-US" sz="32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Bắc</a:t>
                </a:r>
                <a:endParaRPr lang="en-US" sz="3200" b="1" dirty="0">
                  <a:solidFill>
                    <a:srgbClr val="990099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358" name="TextBox 17"/>
            <p:cNvSpPr txBox="1">
              <a:spLocks noChangeArrowheads="1"/>
            </p:cNvSpPr>
            <p:nvPr/>
          </p:nvSpPr>
          <p:spPr bwMode="auto">
            <a:xfrm>
              <a:off x="2996614" y="3435870"/>
              <a:ext cx="1460284" cy="402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chemeClr val="bg1"/>
                  </a:solidFill>
                </a:rPr>
                <a:t>Nhóm 2</a:t>
              </a:r>
              <a:endParaRPr lang="vi-VN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464733" y="4467225"/>
            <a:ext cx="10498667" cy="1205457"/>
            <a:chOff x="4592015" y="5025470"/>
            <a:chExt cx="7198522" cy="1927408"/>
          </a:xfrm>
        </p:grpSpPr>
        <p:grpSp>
          <p:nvGrpSpPr>
            <p:cNvPr id="14351" name="A"/>
            <p:cNvGrpSpPr>
              <a:grpSpLocks/>
            </p:cNvGrpSpPr>
            <p:nvPr/>
          </p:nvGrpSpPr>
          <p:grpSpPr bwMode="auto">
            <a:xfrm>
              <a:off x="4592015" y="5025470"/>
              <a:ext cx="7198522" cy="1927408"/>
              <a:chOff x="-734292" y="3233082"/>
              <a:chExt cx="7198522" cy="1927408"/>
            </a:xfrm>
          </p:grpSpPr>
          <p:sp>
            <p:nvSpPr>
              <p:cNvPr id="26" name="Freeform: Shape 28"/>
              <p:cNvSpPr/>
              <p:nvPr/>
            </p:nvSpPr>
            <p:spPr>
              <a:xfrm>
                <a:off x="-734292" y="3243235"/>
                <a:ext cx="7198522" cy="1451883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80048"/>
                  </a:gs>
                  <a:gs pos="100000">
                    <a:srgbClr val="C04848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 dirty="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06596" y="3494523"/>
                <a:ext cx="5324379" cy="14874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484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 dirty="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28" name="Freeform: Shape 30"/>
              <p:cNvSpPr/>
              <p:nvPr/>
            </p:nvSpPr>
            <p:spPr>
              <a:xfrm>
                <a:off x="305638" y="3233082"/>
                <a:ext cx="667370" cy="520344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80048"/>
                  </a:gs>
                  <a:gs pos="100000">
                    <a:srgbClr val="C04848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14356" name="TextBox 28"/>
              <p:cNvSpPr txBox="1">
                <a:spLocks noChangeArrowheads="1"/>
              </p:cNvSpPr>
              <p:nvPr/>
            </p:nvSpPr>
            <p:spPr bwMode="auto">
              <a:xfrm>
                <a:off x="991625" y="3438124"/>
                <a:ext cx="4985144" cy="1722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Sưu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tầm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báo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cáo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vùng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núi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Sơn</a:t>
                </a:r>
                <a:r>
                  <a:rPr lang="en-US" sz="3200" b="1" dirty="0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pitchFamily="18" charset="0"/>
                    <a:cs typeface="Times New Roman" pitchFamily="18" charset="0"/>
                  </a:rPr>
                  <a:t>Bắc</a:t>
                </a:r>
                <a:endParaRPr lang="vi-VN" sz="3200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352" name="TextBox 24"/>
            <p:cNvSpPr txBox="1">
              <a:spLocks noChangeArrowheads="1"/>
            </p:cNvSpPr>
            <p:nvPr/>
          </p:nvSpPr>
          <p:spPr bwMode="auto">
            <a:xfrm>
              <a:off x="4717940" y="5045148"/>
              <a:ext cx="1581228" cy="836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chemeClr val="bg1"/>
                  </a:solidFill>
                </a:rPr>
                <a:t>Nhóm 3</a:t>
              </a:r>
              <a:endParaRPr lang="vi-VN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!!68"/>
          <p:cNvGrpSpPr>
            <a:grpSpLocks/>
          </p:cNvGrpSpPr>
          <p:nvPr/>
        </p:nvGrpSpPr>
        <p:grpSpPr bwMode="auto">
          <a:xfrm>
            <a:off x="2207685" y="5611815"/>
            <a:ext cx="9755715" cy="1263541"/>
            <a:chOff x="342462" y="1706005"/>
            <a:chExt cx="5580446" cy="980697"/>
          </a:xfrm>
        </p:grpSpPr>
        <p:grpSp>
          <p:nvGrpSpPr>
            <p:cNvPr id="14345" name="A"/>
            <p:cNvGrpSpPr>
              <a:grpSpLocks/>
            </p:cNvGrpSpPr>
            <p:nvPr/>
          </p:nvGrpSpPr>
          <p:grpSpPr bwMode="auto">
            <a:xfrm>
              <a:off x="342462" y="1706005"/>
              <a:ext cx="5580446" cy="980697"/>
              <a:chOff x="305391" y="3233082"/>
              <a:chExt cx="5580446" cy="980697"/>
            </a:xfrm>
          </p:grpSpPr>
          <p:sp>
            <p:nvSpPr>
              <p:cNvPr id="33" name="Freeform: Shape 14"/>
              <p:cNvSpPr/>
              <p:nvPr/>
            </p:nvSpPr>
            <p:spPr>
              <a:xfrm>
                <a:off x="305391" y="3437617"/>
                <a:ext cx="5580446" cy="678908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 dirty="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38738" y="3347670"/>
                <a:ext cx="5176702" cy="7688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A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 dirty="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35" name="Freeform: Shape 16"/>
              <p:cNvSpPr/>
              <p:nvPr/>
            </p:nvSpPr>
            <p:spPr>
              <a:xfrm>
                <a:off x="305391" y="3233082"/>
                <a:ext cx="1457130" cy="521194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2400">
                  <a:solidFill>
                    <a:prstClr val="white"/>
                  </a:solidFill>
                  <a:latin typeface="Roboto"/>
                </a:endParaRPr>
              </a:p>
            </p:txBody>
          </p:sp>
          <p:sp>
            <p:nvSpPr>
              <p:cNvPr id="14350" name="TextBox 35"/>
              <p:cNvSpPr txBox="1">
                <a:spLocks noChangeArrowheads="1"/>
              </p:cNvSpPr>
              <p:nvPr/>
            </p:nvSpPr>
            <p:spPr bwMode="auto">
              <a:xfrm>
                <a:off x="1235872" y="3377697"/>
                <a:ext cx="4494188" cy="836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Sưu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tầm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liệu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báo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cáo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vùng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núi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Trường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Sơn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Nam</a:t>
                </a:r>
              </a:p>
            </p:txBody>
          </p:sp>
        </p:grpSp>
        <p:sp>
          <p:nvSpPr>
            <p:cNvPr id="14346" name="TextBox 31"/>
            <p:cNvSpPr txBox="1">
              <a:spLocks noChangeArrowheads="1"/>
            </p:cNvSpPr>
            <p:nvPr/>
          </p:nvSpPr>
          <p:spPr bwMode="auto">
            <a:xfrm>
              <a:off x="342462" y="1766987"/>
              <a:ext cx="1336313" cy="406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800" b="1">
                  <a:solidFill>
                    <a:schemeClr val="bg1"/>
                  </a:solidFill>
                </a:rPr>
                <a:t>Nhóm 4</a:t>
              </a:r>
              <a:endParaRPr lang="vi-VN" sz="2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6676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526696"/>
              </p:ext>
            </p:extLst>
          </p:nvPr>
        </p:nvGraphicFramePr>
        <p:xfrm>
          <a:off x="350252" y="633745"/>
          <a:ext cx="10698748" cy="58706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8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6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1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tối đa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01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(4,0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2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76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(2,0 điểm)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điểm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5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điểm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76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 cáo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(3,0 điểm)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loát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điểm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7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62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 điểm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50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(1,0 điểm)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huông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điểm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50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……/10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3968" marR="3396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27438" y="18065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1395" y="224284"/>
            <a:ext cx="6380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RUBRIC CHẤM HOẠT ĐỘNG NHÓM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53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sunflowers_wave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1809752" y="966788"/>
            <a:ext cx="8655049" cy="2057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519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BÁO CÁO KẾT QUẢ</a:t>
            </a:r>
          </a:p>
        </p:txBody>
      </p:sp>
      <p:pic>
        <p:nvPicPr>
          <p:cNvPr id="16388" name="Picture 6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22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5562600"/>
            <a:ext cx="193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WordArt 11"/>
          <p:cNvSpPr>
            <a:spLocks noChangeArrowheads="1" noChangeShapeType="1" noTextEdit="1"/>
          </p:cNvSpPr>
          <p:nvPr/>
        </p:nvSpPr>
        <p:spPr bwMode="auto">
          <a:xfrm>
            <a:off x="1915584" y="3006725"/>
            <a:ext cx="8432800" cy="1371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NHÓM</a:t>
            </a:r>
          </a:p>
        </p:txBody>
      </p:sp>
      <p:pic>
        <p:nvPicPr>
          <p:cNvPr id="16391" name="Picture 3" descr="sunflowers_wave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-4763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/>
          <p:nvPr/>
        </p:nvSpPr>
        <p:spPr>
          <a:xfrm>
            <a:off x="2641600" y="4378325"/>
            <a:ext cx="6705600" cy="1881188"/>
          </a:xfrm>
          <a:prstGeom prst="cloud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46777"/>
      </p:ext>
    </p:extLst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sunflowers_wave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WordArt 5"/>
          <p:cNvSpPr>
            <a:spLocks noChangeArrowheads="1" noChangeShapeType="1" noTextEdit="1"/>
          </p:cNvSpPr>
          <p:nvPr/>
        </p:nvSpPr>
        <p:spPr bwMode="auto">
          <a:xfrm>
            <a:off x="1354667" y="533400"/>
            <a:ext cx="9550400" cy="28956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519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BÁO CÁO KẾT QUẢ</a:t>
            </a:r>
          </a:p>
        </p:txBody>
      </p:sp>
      <p:pic>
        <p:nvPicPr>
          <p:cNvPr id="19460" name="Picture 6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22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5562600"/>
            <a:ext cx="193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WordArt 11"/>
          <p:cNvSpPr>
            <a:spLocks noChangeArrowheads="1" noChangeShapeType="1" noTextEdit="1"/>
          </p:cNvSpPr>
          <p:nvPr/>
        </p:nvSpPr>
        <p:spPr bwMode="auto">
          <a:xfrm>
            <a:off x="1371600" y="3074988"/>
            <a:ext cx="8432800" cy="1371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HOẠT ĐỘNG NHÓM</a:t>
            </a:r>
          </a:p>
        </p:txBody>
      </p:sp>
      <p:pic>
        <p:nvPicPr>
          <p:cNvPr id="19463" name="Picture 3" descr="sunflowers_wave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-4763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9"/>
          <p:cNvSpPr/>
          <p:nvPr/>
        </p:nvSpPr>
        <p:spPr>
          <a:xfrm>
            <a:off x="2438400" y="4446588"/>
            <a:ext cx="7823200" cy="195421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9096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Freeform 3"/>
          <p:cNvSpPr>
            <a:spLocks/>
          </p:cNvSpPr>
          <p:nvPr/>
        </p:nvSpPr>
        <p:spPr bwMode="auto">
          <a:xfrm>
            <a:off x="1016001" y="109498"/>
            <a:ext cx="1625600" cy="1035092"/>
          </a:xfrm>
          <a:custGeom>
            <a:avLst/>
            <a:gdLst>
              <a:gd name="T0" fmla="*/ 2147483647 w 1134"/>
              <a:gd name="T1" fmla="*/ 2147483647 h 625"/>
              <a:gd name="T2" fmla="*/ 2147483647 w 1134"/>
              <a:gd name="T3" fmla="*/ 2147483647 h 625"/>
              <a:gd name="T4" fmla="*/ 2147483647 w 1134"/>
              <a:gd name="T5" fmla="*/ 2147483647 h 625"/>
              <a:gd name="T6" fmla="*/ 2147483647 w 1134"/>
              <a:gd name="T7" fmla="*/ 2147483647 h 625"/>
              <a:gd name="T8" fmla="*/ 2147483647 w 1134"/>
              <a:gd name="T9" fmla="*/ 2147483647 h 625"/>
              <a:gd name="T10" fmla="*/ 2147483647 w 1134"/>
              <a:gd name="T11" fmla="*/ 2147483647 h 625"/>
              <a:gd name="T12" fmla="*/ 2147483647 w 1134"/>
              <a:gd name="T13" fmla="*/ 2147483647 h 625"/>
              <a:gd name="T14" fmla="*/ 2147483647 w 1134"/>
              <a:gd name="T15" fmla="*/ 2147483647 h 625"/>
              <a:gd name="T16" fmla="*/ 2147483647 w 1134"/>
              <a:gd name="T17" fmla="*/ 2147483647 h 625"/>
              <a:gd name="T18" fmla="*/ 2147483647 w 1134"/>
              <a:gd name="T19" fmla="*/ 2147483647 h 625"/>
              <a:gd name="T20" fmla="*/ 2147483647 w 1134"/>
              <a:gd name="T21" fmla="*/ 2147483647 h 625"/>
              <a:gd name="T22" fmla="*/ 2147483647 w 1134"/>
              <a:gd name="T23" fmla="*/ 2147483647 h 625"/>
              <a:gd name="T24" fmla="*/ 2147483647 w 1134"/>
              <a:gd name="T25" fmla="*/ 2147483647 h 625"/>
              <a:gd name="T26" fmla="*/ 2147483647 w 1134"/>
              <a:gd name="T27" fmla="*/ 2147483647 h 625"/>
              <a:gd name="T28" fmla="*/ 2147483647 w 1134"/>
              <a:gd name="T29" fmla="*/ 2147483647 h 625"/>
              <a:gd name="T30" fmla="*/ 2147483647 w 1134"/>
              <a:gd name="T31" fmla="*/ 2147483647 h 625"/>
              <a:gd name="T32" fmla="*/ 2147483647 w 1134"/>
              <a:gd name="T33" fmla="*/ 0 h 625"/>
              <a:gd name="T34" fmla="*/ 2147483647 w 1134"/>
              <a:gd name="T35" fmla="*/ 2147483647 h 625"/>
              <a:gd name="T36" fmla="*/ 2147483647 w 1134"/>
              <a:gd name="T37" fmla="*/ 2147483647 h 625"/>
              <a:gd name="T38" fmla="*/ 2147483647 w 1134"/>
              <a:gd name="T39" fmla="*/ 2147483647 h 625"/>
              <a:gd name="T40" fmla="*/ 2147483647 w 1134"/>
              <a:gd name="T41" fmla="*/ 2147483647 h 625"/>
              <a:gd name="T42" fmla="*/ 2147483647 w 1134"/>
              <a:gd name="T43" fmla="*/ 2147483647 h 625"/>
              <a:gd name="T44" fmla="*/ 0 w 1134"/>
              <a:gd name="T45" fmla="*/ 2147483647 h 625"/>
              <a:gd name="T46" fmla="*/ 2147483647 w 1134"/>
              <a:gd name="T47" fmla="*/ 2147483647 h 625"/>
              <a:gd name="T48" fmla="*/ 2147483647 w 1134"/>
              <a:gd name="T49" fmla="*/ 2147483647 h 625"/>
              <a:gd name="T50" fmla="*/ 2147483647 w 1134"/>
              <a:gd name="T51" fmla="*/ 2147483647 h 625"/>
              <a:gd name="T52" fmla="*/ 2147483647 w 1134"/>
              <a:gd name="T53" fmla="*/ 2147483647 h 625"/>
              <a:gd name="T54" fmla="*/ 2147483647 w 1134"/>
              <a:gd name="T55" fmla="*/ 2147483647 h 625"/>
              <a:gd name="T56" fmla="*/ 2147483647 w 1134"/>
              <a:gd name="T57" fmla="*/ 2147483647 h 625"/>
              <a:gd name="T58" fmla="*/ 2147483647 w 1134"/>
              <a:gd name="T59" fmla="*/ 2147483647 h 625"/>
              <a:gd name="T60" fmla="*/ 2147483647 w 1134"/>
              <a:gd name="T61" fmla="*/ 2147483647 h 625"/>
              <a:gd name="T62" fmla="*/ 2147483647 w 1134"/>
              <a:gd name="T63" fmla="*/ 2147483647 h 625"/>
              <a:gd name="T64" fmla="*/ 2147483647 w 1134"/>
              <a:gd name="T65" fmla="*/ 2147483647 h 625"/>
              <a:gd name="T66" fmla="*/ 2147483647 w 1134"/>
              <a:gd name="T67" fmla="*/ 2147483647 h 625"/>
              <a:gd name="T68" fmla="*/ 2147483647 w 1134"/>
              <a:gd name="T69" fmla="*/ 2147483647 h 625"/>
              <a:gd name="T70" fmla="*/ 2147483647 w 1134"/>
              <a:gd name="T71" fmla="*/ 2147483647 h 625"/>
              <a:gd name="T72" fmla="*/ 2147483647 w 1134"/>
              <a:gd name="T73" fmla="*/ 2147483647 h 625"/>
              <a:gd name="T74" fmla="*/ 2147483647 w 1134"/>
              <a:gd name="T75" fmla="*/ 2147483647 h 625"/>
              <a:gd name="T76" fmla="*/ 2147483647 w 1134"/>
              <a:gd name="T77" fmla="*/ 2147483647 h 625"/>
              <a:gd name="T78" fmla="*/ 2147483647 w 1134"/>
              <a:gd name="T79" fmla="*/ 2147483647 h 625"/>
              <a:gd name="T80" fmla="*/ 2147483647 w 1134"/>
              <a:gd name="T81" fmla="*/ 2147483647 h 625"/>
              <a:gd name="T82" fmla="*/ 2147483647 w 1134"/>
              <a:gd name="T83" fmla="*/ 2147483647 h 625"/>
              <a:gd name="T84" fmla="*/ 2147483647 w 1134"/>
              <a:gd name="T85" fmla="*/ 2147483647 h 625"/>
              <a:gd name="T86" fmla="*/ 2147483647 w 1134"/>
              <a:gd name="T87" fmla="*/ 2147483647 h 625"/>
              <a:gd name="T88" fmla="*/ 2147483647 w 1134"/>
              <a:gd name="T89" fmla="*/ 2147483647 h 625"/>
              <a:gd name="T90" fmla="*/ 2147483647 w 1134"/>
              <a:gd name="T91" fmla="*/ 2147483647 h 625"/>
              <a:gd name="T92" fmla="*/ 2147483647 w 1134"/>
              <a:gd name="T93" fmla="*/ 2147483647 h 62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261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C87AA9-2649-4AE7-8AD7-BEB1F570A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33"/>
          <a:stretch/>
        </p:blipFill>
        <p:spPr>
          <a:xfrm>
            <a:off x="6220918" y="3033860"/>
            <a:ext cx="5971082" cy="3824140"/>
          </a:xfrm>
          <a:prstGeom prst="rect">
            <a:avLst/>
          </a:prstGeom>
        </p:spPr>
      </p:pic>
      <p:pic>
        <p:nvPicPr>
          <p:cNvPr id="2050" name="Picture 2" descr="Hoàng Liên Sơn, Điểm Đến Cho Các Tín Đồ Độ Cao - Klook Blog">
            <a:extLst>
              <a:ext uri="{FF2B5EF4-FFF2-40B4-BE49-F238E27FC236}">
                <a16:creationId xmlns:a16="http://schemas.microsoft.com/office/drawing/2014/main" id="{1225ECA4-8B6B-0F35-D9D7-8B192537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62889" cy="364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84BDDCA3-FE68-F9E0-6814-FA39FA6B6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750" y="3853292"/>
            <a:ext cx="3978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1219261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25098-57E6-EC92-4523-630AA020651E}"/>
              </a:ext>
            </a:extLst>
          </p:cNvPr>
          <p:cNvSpPr txBox="1"/>
          <p:nvPr/>
        </p:nvSpPr>
        <p:spPr>
          <a:xfrm>
            <a:off x="6220918" y="787825"/>
            <a:ext cx="675513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3600" b="1" dirty="0" err="1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Bắc</a:t>
            </a:r>
            <a:endParaRPr lang="vi-VN" sz="3600" b="1" dirty="0"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8481">
            <a:off x="-1750483" y="5097464"/>
            <a:ext cx="4874684" cy="2662237"/>
          </a:xfrm>
          <a:custGeom>
            <a:avLst/>
            <a:gdLst/>
            <a:ahLst/>
            <a:cxnLst/>
            <a:rect l="l" t="t" r="r" b="b"/>
            <a:pathLst>
              <a:path w="7315200" h="3994432">
                <a:moveTo>
                  <a:pt x="0" y="0"/>
                </a:moveTo>
                <a:lnTo>
                  <a:pt x="7315200" y="0"/>
                </a:lnTo>
                <a:lnTo>
                  <a:pt x="7315200" y="3994432"/>
                </a:lnTo>
                <a:lnTo>
                  <a:pt x="0" y="3994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cs typeface="+mn-ea"/>
              <a:sym typeface="+mn-lt"/>
            </a:endParaRPr>
          </a:p>
        </p:txBody>
      </p:sp>
      <p:sp>
        <p:nvSpPr>
          <p:cNvPr id="3" name="Freeform 3"/>
          <p:cNvSpPr/>
          <p:nvPr/>
        </p:nvSpPr>
        <p:spPr>
          <a:xfrm rot="-1304280">
            <a:off x="8983133" y="5221289"/>
            <a:ext cx="4876800" cy="2662237"/>
          </a:xfrm>
          <a:custGeom>
            <a:avLst/>
            <a:gdLst/>
            <a:ahLst/>
            <a:cxnLst/>
            <a:rect l="l" t="t" r="r" b="b"/>
            <a:pathLst>
              <a:path w="7315200" h="3994432">
                <a:moveTo>
                  <a:pt x="0" y="0"/>
                </a:moveTo>
                <a:lnTo>
                  <a:pt x="7315200" y="0"/>
                </a:lnTo>
                <a:lnTo>
                  <a:pt x="7315200" y="3994432"/>
                </a:lnTo>
                <a:lnTo>
                  <a:pt x="0" y="3994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cs typeface="+mn-ea"/>
              <a:sym typeface="+mn-lt"/>
            </a:endParaRP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687918" y="1165226"/>
            <a:ext cx="10816167" cy="4500563"/>
            <a:chOff x="0" y="0"/>
            <a:chExt cx="4274726" cy="1778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778533"/>
            </a:xfrm>
            <a:custGeom>
              <a:avLst/>
              <a:gdLst/>
              <a:ahLst/>
              <a:cxnLst/>
              <a:rect l="l" t="t" r="r" b="b"/>
              <a:pathLst>
                <a:path w="4274726" h="1778533">
                  <a:moveTo>
                    <a:pt x="20511" y="0"/>
                  </a:moveTo>
                  <a:lnTo>
                    <a:pt x="4254215" y="0"/>
                  </a:lnTo>
                  <a:cubicBezTo>
                    <a:pt x="4259655" y="0"/>
                    <a:pt x="4264872" y="2161"/>
                    <a:pt x="4268719" y="6007"/>
                  </a:cubicBezTo>
                  <a:cubicBezTo>
                    <a:pt x="4272565" y="9854"/>
                    <a:pt x="4274726" y="15071"/>
                    <a:pt x="4274726" y="20511"/>
                  </a:cubicBezTo>
                  <a:lnTo>
                    <a:pt x="4274726" y="1758022"/>
                  </a:lnTo>
                  <a:cubicBezTo>
                    <a:pt x="4274726" y="1763462"/>
                    <a:pt x="4272565" y="1768679"/>
                    <a:pt x="4268719" y="1772526"/>
                  </a:cubicBezTo>
                  <a:cubicBezTo>
                    <a:pt x="4264872" y="1776372"/>
                    <a:pt x="4259655" y="1778533"/>
                    <a:pt x="4254215" y="1778533"/>
                  </a:cubicBezTo>
                  <a:lnTo>
                    <a:pt x="20511" y="1778533"/>
                  </a:lnTo>
                  <a:cubicBezTo>
                    <a:pt x="15071" y="1778533"/>
                    <a:pt x="9854" y="1776372"/>
                    <a:pt x="6007" y="1772526"/>
                  </a:cubicBezTo>
                  <a:cubicBezTo>
                    <a:pt x="2161" y="1768679"/>
                    <a:pt x="0" y="1763462"/>
                    <a:pt x="0" y="1758022"/>
                  </a:cubicBezTo>
                  <a:lnTo>
                    <a:pt x="0" y="20511"/>
                  </a:lnTo>
                  <a:cubicBezTo>
                    <a:pt x="0" y="15071"/>
                    <a:pt x="2161" y="9854"/>
                    <a:pt x="6007" y="6007"/>
                  </a:cubicBezTo>
                  <a:cubicBezTo>
                    <a:pt x="9854" y="2161"/>
                    <a:pt x="15071" y="0"/>
                    <a:pt x="20511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40246D"/>
              </a:solidFill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858"/>
              <a:ext cx="813118" cy="841902"/>
            </a:xfrm>
            <a:prstGeom prst="rect">
              <a:avLst/>
            </a:prstGeom>
          </p:spPr>
          <p:txBody>
            <a:bodyPr lIns="33858" tIns="33858" rIns="33858" bIns="33858" anchor="ctr"/>
            <a:lstStyle/>
            <a:p>
              <a:pPr algn="ctr">
                <a:lnSpc>
                  <a:spcPts val="1680"/>
                </a:lnSpc>
                <a:defRPr/>
              </a:pPr>
              <a:endParaRPr sz="1600">
                <a:cs typeface="+mn-ea"/>
                <a:sym typeface="+mn-lt"/>
              </a:endParaRPr>
            </a:p>
          </p:txBody>
        </p:sp>
      </p:grpSp>
      <p:grpSp>
        <p:nvGrpSpPr>
          <p:cNvPr id="29701" name="Group 7"/>
          <p:cNvGrpSpPr>
            <a:grpSpLocks/>
          </p:cNvGrpSpPr>
          <p:nvPr/>
        </p:nvGrpSpPr>
        <p:grpSpPr bwMode="auto">
          <a:xfrm>
            <a:off x="687918" y="685800"/>
            <a:ext cx="10816167" cy="514350"/>
            <a:chOff x="0" y="0"/>
            <a:chExt cx="4274726" cy="2028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202815"/>
            </a:xfrm>
            <a:custGeom>
              <a:avLst/>
              <a:gdLst/>
              <a:ahLst/>
              <a:cxnLst/>
              <a:rect l="l" t="t" r="r" b="b"/>
              <a:pathLst>
                <a:path w="4274726" h="202815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55116"/>
                  </a:lnTo>
                  <a:cubicBezTo>
                    <a:pt x="4274726" y="167766"/>
                    <a:pt x="4269700" y="179899"/>
                    <a:pt x="4260755" y="188844"/>
                  </a:cubicBezTo>
                  <a:cubicBezTo>
                    <a:pt x="4251809" y="197790"/>
                    <a:pt x="4239677" y="202815"/>
                    <a:pt x="4227026" y="202815"/>
                  </a:cubicBezTo>
                  <a:lnTo>
                    <a:pt x="47700" y="202815"/>
                  </a:lnTo>
                  <a:cubicBezTo>
                    <a:pt x="35049" y="202815"/>
                    <a:pt x="22916" y="197790"/>
                    <a:pt x="13971" y="188844"/>
                  </a:cubicBezTo>
                  <a:cubicBezTo>
                    <a:pt x="5025" y="179899"/>
                    <a:pt x="0" y="167766"/>
                    <a:pt x="0" y="155116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D447"/>
            </a:solidFill>
            <a:ln w="19050">
              <a:solidFill>
                <a:srgbClr val="40246D"/>
              </a:solidFill>
            </a:ln>
          </p:spPr>
          <p:txBody>
            <a:bodyPr/>
            <a:lstStyle/>
            <a:p>
              <a:pPr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389"/>
              <a:ext cx="813118" cy="821901"/>
            </a:xfrm>
            <a:prstGeom prst="rect">
              <a:avLst/>
            </a:prstGeom>
          </p:spPr>
          <p:txBody>
            <a:bodyPr lIns="169289" tIns="169289" rIns="169289" bIns="169289" anchor="ctr"/>
            <a:lstStyle/>
            <a:p>
              <a:pPr>
                <a:lnSpc>
                  <a:spcPts val="1386"/>
                </a:lnSpc>
                <a:defRPr/>
              </a:pPr>
              <a:r>
                <a:rPr lang="en-US" sz="1066">
                  <a:solidFill>
                    <a:srgbClr val="44000A"/>
                  </a:solidFill>
                  <a:cs typeface="+mn-ea"/>
                  <a:sym typeface="+mn-lt"/>
                </a:rPr>
                <a:t>                                                                                                                                     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-306918" y="3789363"/>
            <a:ext cx="3865035" cy="4356100"/>
          </a:xfrm>
          <a:custGeom>
            <a:avLst/>
            <a:gdLst/>
            <a:ahLst/>
            <a:cxnLst/>
            <a:rect l="l" t="t" r="r" b="b"/>
            <a:pathLst>
              <a:path w="5800515" h="6537466">
                <a:moveTo>
                  <a:pt x="0" y="0"/>
                </a:moveTo>
                <a:lnTo>
                  <a:pt x="5800515" y="0"/>
                </a:lnTo>
                <a:lnTo>
                  <a:pt x="5800515" y="6537466"/>
                </a:lnTo>
                <a:lnTo>
                  <a:pt x="0" y="6537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cs typeface="+mn-ea"/>
              <a:sym typeface="+mn-lt"/>
            </a:endParaRPr>
          </a:p>
        </p:txBody>
      </p:sp>
      <p:grpSp>
        <p:nvGrpSpPr>
          <p:cNvPr id="29703" name="Group 11"/>
          <p:cNvGrpSpPr>
            <a:grpSpLocks/>
          </p:cNvGrpSpPr>
          <p:nvPr/>
        </p:nvGrpSpPr>
        <p:grpSpPr bwMode="auto">
          <a:xfrm>
            <a:off x="4038600" y="677863"/>
            <a:ext cx="4597400" cy="531812"/>
            <a:chOff x="0" y="0"/>
            <a:chExt cx="1306843" cy="2101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6843" cy="210194"/>
            </a:xfrm>
            <a:custGeom>
              <a:avLst/>
              <a:gdLst/>
              <a:ahLst/>
              <a:cxnLst/>
              <a:rect l="l" t="t" r="r" b="b"/>
              <a:pathLst>
                <a:path w="1306843" h="210194">
                  <a:moveTo>
                    <a:pt x="105097" y="0"/>
                  </a:moveTo>
                  <a:lnTo>
                    <a:pt x="1201746" y="0"/>
                  </a:lnTo>
                  <a:cubicBezTo>
                    <a:pt x="1229619" y="0"/>
                    <a:pt x="1256351" y="11073"/>
                    <a:pt x="1276060" y="30782"/>
                  </a:cubicBezTo>
                  <a:cubicBezTo>
                    <a:pt x="1295770" y="50492"/>
                    <a:pt x="1306843" y="77224"/>
                    <a:pt x="1306843" y="105097"/>
                  </a:cubicBezTo>
                  <a:lnTo>
                    <a:pt x="1306843" y="105097"/>
                  </a:lnTo>
                  <a:cubicBezTo>
                    <a:pt x="1306843" y="132970"/>
                    <a:pt x="1295770" y="159702"/>
                    <a:pt x="1276060" y="179412"/>
                  </a:cubicBezTo>
                  <a:cubicBezTo>
                    <a:pt x="1256351" y="199121"/>
                    <a:pt x="1229619" y="210194"/>
                    <a:pt x="1201746" y="210194"/>
                  </a:cubicBezTo>
                  <a:lnTo>
                    <a:pt x="105097" y="210194"/>
                  </a:lnTo>
                  <a:cubicBezTo>
                    <a:pt x="77224" y="210194"/>
                    <a:pt x="50492" y="199121"/>
                    <a:pt x="30782" y="179412"/>
                  </a:cubicBezTo>
                  <a:cubicBezTo>
                    <a:pt x="11073" y="159702"/>
                    <a:pt x="0" y="132970"/>
                    <a:pt x="0" y="105097"/>
                  </a:cubicBezTo>
                  <a:lnTo>
                    <a:pt x="0" y="105097"/>
                  </a:lnTo>
                  <a:cubicBezTo>
                    <a:pt x="0" y="77224"/>
                    <a:pt x="11073" y="50492"/>
                    <a:pt x="30782" y="30782"/>
                  </a:cubicBezTo>
                  <a:cubicBezTo>
                    <a:pt x="50492" y="11073"/>
                    <a:pt x="77224" y="0"/>
                    <a:pt x="105097" y="0"/>
                  </a:cubicBezTo>
                  <a:close/>
                </a:path>
              </a:pathLst>
            </a:custGeom>
            <a:solidFill>
              <a:srgbClr val="44000A"/>
            </a:solidFill>
          </p:spPr>
          <p:txBody>
            <a:bodyPr/>
            <a:lstStyle/>
            <a:p>
              <a:pPr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274"/>
              <a:ext cx="812866" cy="850816"/>
            </a:xfrm>
            <a:prstGeom prst="rect">
              <a:avLst/>
            </a:prstGeom>
          </p:spPr>
          <p:txBody>
            <a:bodyPr lIns="169289" tIns="169289" rIns="169289" bIns="169289" anchor="ctr"/>
            <a:lstStyle/>
            <a:p>
              <a:pPr algn="ctr">
                <a:lnSpc>
                  <a:spcPts val="1959"/>
                </a:lnSpc>
                <a:defRPr/>
              </a:pPr>
              <a:r>
                <a:rPr lang="en-US" sz="1399">
                  <a:solidFill>
                    <a:srgbClr val="FFFFFF"/>
                  </a:solidFill>
                  <a:cs typeface="+mn-ea"/>
                  <a:sym typeface="+mn-lt"/>
                </a:rPr>
                <a:t>CHÀO MỪNG ĐẾN VỚI TRÒ CHƠI</a:t>
              </a:r>
            </a:p>
          </p:txBody>
        </p:sp>
      </p:grpSp>
      <p:grpSp>
        <p:nvGrpSpPr>
          <p:cNvPr id="29704" name="Group 14"/>
          <p:cNvGrpSpPr>
            <a:grpSpLocks/>
          </p:cNvGrpSpPr>
          <p:nvPr/>
        </p:nvGrpSpPr>
        <p:grpSpPr bwMode="auto">
          <a:xfrm rot="517093">
            <a:off x="7321551" y="5281614"/>
            <a:ext cx="1957916" cy="1958975"/>
            <a:chOff x="0" y="0"/>
            <a:chExt cx="3251200" cy="32512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51200" cy="3251200"/>
            </a:xfrm>
            <a:custGeom>
              <a:avLst/>
              <a:gdLst/>
              <a:ahLst/>
              <a:cxnLst/>
              <a:rect l="l" t="t" r="r" b="b"/>
              <a:pathLst>
                <a:path w="3251200" h="3251200">
                  <a:moveTo>
                    <a:pt x="3251200" y="25400"/>
                  </a:moveTo>
                  <a:cubicBezTo>
                    <a:pt x="3251200" y="11372"/>
                    <a:pt x="3239833" y="0"/>
                    <a:pt x="3225800" y="0"/>
                  </a:cubicBezTo>
                  <a:lnTo>
                    <a:pt x="25400" y="0"/>
                  </a:lnTo>
                  <a:cubicBezTo>
                    <a:pt x="11372" y="0"/>
                    <a:pt x="0" y="11372"/>
                    <a:pt x="0" y="25400"/>
                  </a:cubicBezTo>
                  <a:lnTo>
                    <a:pt x="0" y="3225800"/>
                  </a:lnTo>
                  <a:cubicBezTo>
                    <a:pt x="0" y="3239833"/>
                    <a:pt x="11372" y="3251200"/>
                    <a:pt x="25400" y="3251200"/>
                  </a:cubicBezTo>
                  <a:lnTo>
                    <a:pt x="3225800" y="3251200"/>
                  </a:lnTo>
                  <a:cubicBezTo>
                    <a:pt x="3239833" y="3251200"/>
                    <a:pt x="3251200" y="3239833"/>
                    <a:pt x="3251200" y="3225800"/>
                  </a:cubicBezTo>
                  <a:lnTo>
                    <a:pt x="3251200" y="25400"/>
                  </a:lnTo>
                  <a:close/>
                </a:path>
              </a:pathLst>
            </a:custGeom>
            <a:solidFill>
              <a:srgbClr val="44000A"/>
            </a:solidFill>
          </p:spPr>
          <p:txBody>
            <a:bodyPr/>
            <a:lstStyle/>
            <a:p>
              <a:pPr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0925" y="215858"/>
              <a:ext cx="2948926" cy="2782226"/>
            </a:xfrm>
            <a:prstGeom prst="rect">
              <a:avLst/>
            </a:prstGeom>
          </p:spPr>
          <p:txBody>
            <a:bodyPr lIns="33858" tIns="33858" rIns="33858" bIns="33858" anchor="ctr"/>
            <a:lstStyle/>
            <a:p>
              <a:pPr algn="ctr">
                <a:lnSpc>
                  <a:spcPts val="1960"/>
                </a:lnSpc>
                <a:defRPr/>
              </a:pPr>
              <a:r>
                <a:rPr lang="en-US" sz="1400">
                  <a:solidFill>
                    <a:srgbClr val="FFFFFF"/>
                  </a:solidFill>
                  <a:cs typeface="+mn-ea"/>
                  <a:sym typeface="+mn-lt"/>
                </a:rPr>
                <a:t>PHẦN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9662585" y="4624388"/>
            <a:ext cx="2019300" cy="1098550"/>
          </a:xfrm>
          <a:custGeom>
            <a:avLst/>
            <a:gdLst/>
            <a:ahLst/>
            <a:cxnLst/>
            <a:rect l="l" t="t" r="r" b="b"/>
            <a:pathLst>
              <a:path w="3032049" h="1648332">
                <a:moveTo>
                  <a:pt x="0" y="0"/>
                </a:moveTo>
                <a:lnTo>
                  <a:pt x="3032049" y="0"/>
                </a:lnTo>
                <a:lnTo>
                  <a:pt x="3032049" y="1648332"/>
                </a:lnTo>
                <a:lnTo>
                  <a:pt x="0" y="1648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cs typeface="+mn-ea"/>
              <a:sym typeface="+mn-l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25601" y="1622425"/>
            <a:ext cx="9378951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400" b="1" spc="72" dirty="0">
                <a:solidFill>
                  <a:srgbClr val="FF0000"/>
                </a:solidFill>
                <a:cs typeface="+mn-ea"/>
                <a:sym typeface="+mn-lt"/>
              </a:rPr>
              <a:t>BÁO CÁO KẾT QUẢ HOẠT ĐỘNG NHÓM</a:t>
            </a:r>
            <a:endParaRPr lang="en-US" sz="4400" b="1" spc="72" dirty="0">
              <a:solidFill>
                <a:srgbClr val="FD5D5B"/>
              </a:solidFill>
              <a:cs typeface="+mn-ea"/>
              <a:sym typeface="+mn-lt"/>
            </a:endParaRPr>
          </a:p>
        </p:txBody>
      </p:sp>
      <p:grpSp>
        <p:nvGrpSpPr>
          <p:cNvPr id="29707" name="Group 19"/>
          <p:cNvGrpSpPr>
            <a:grpSpLocks/>
          </p:cNvGrpSpPr>
          <p:nvPr/>
        </p:nvGrpSpPr>
        <p:grpSpPr bwMode="auto">
          <a:xfrm rot="-617218">
            <a:off x="10352618" y="3849689"/>
            <a:ext cx="1960033" cy="1958975"/>
            <a:chOff x="0" y="0"/>
            <a:chExt cx="3251200" cy="32512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1200" cy="3251200"/>
            </a:xfrm>
            <a:custGeom>
              <a:avLst/>
              <a:gdLst/>
              <a:ahLst/>
              <a:cxnLst/>
              <a:rect l="l" t="t" r="r" b="b"/>
              <a:pathLst>
                <a:path w="3251200" h="3251200">
                  <a:moveTo>
                    <a:pt x="3251200" y="25400"/>
                  </a:moveTo>
                  <a:cubicBezTo>
                    <a:pt x="3251200" y="11372"/>
                    <a:pt x="3239833" y="0"/>
                    <a:pt x="3225800" y="0"/>
                  </a:cubicBezTo>
                  <a:lnTo>
                    <a:pt x="25400" y="0"/>
                  </a:lnTo>
                  <a:cubicBezTo>
                    <a:pt x="11372" y="0"/>
                    <a:pt x="0" y="11372"/>
                    <a:pt x="0" y="25400"/>
                  </a:cubicBezTo>
                  <a:lnTo>
                    <a:pt x="0" y="3225800"/>
                  </a:lnTo>
                  <a:cubicBezTo>
                    <a:pt x="0" y="3239833"/>
                    <a:pt x="11372" y="3251200"/>
                    <a:pt x="25400" y="3251200"/>
                  </a:cubicBezTo>
                  <a:lnTo>
                    <a:pt x="3225800" y="3251200"/>
                  </a:lnTo>
                  <a:cubicBezTo>
                    <a:pt x="3239833" y="3251200"/>
                    <a:pt x="3251200" y="3239833"/>
                    <a:pt x="3251200" y="3225800"/>
                  </a:cubicBezTo>
                  <a:lnTo>
                    <a:pt x="3251200" y="25400"/>
                  </a:lnTo>
                  <a:close/>
                </a:path>
              </a:pathLst>
            </a:custGeom>
            <a:solidFill>
              <a:srgbClr val="FFD447"/>
            </a:solidFill>
          </p:spPr>
          <p:txBody>
            <a:bodyPr/>
            <a:lstStyle/>
            <a:p>
              <a:pPr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48452" y="215399"/>
              <a:ext cx="2949253" cy="2782226"/>
            </a:xfrm>
            <a:prstGeom prst="rect">
              <a:avLst/>
            </a:prstGeom>
          </p:spPr>
          <p:txBody>
            <a:bodyPr lIns="33858" tIns="33858" rIns="33858" bIns="33858" anchor="ctr"/>
            <a:lstStyle/>
            <a:p>
              <a:pPr algn="ctr">
                <a:lnSpc>
                  <a:spcPts val="1960"/>
                </a:lnSpc>
                <a:defRPr/>
              </a:pPr>
              <a:r>
                <a:rPr lang="en-US" sz="7200" dirty="0">
                  <a:solidFill>
                    <a:srgbClr val="44000A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1044767" y="836614"/>
            <a:ext cx="201084" cy="200025"/>
          </a:xfrm>
          <a:custGeom>
            <a:avLst/>
            <a:gdLst/>
            <a:ahLst/>
            <a:cxnLst/>
            <a:rect l="l" t="t" r="r" b="b"/>
            <a:pathLst>
              <a:path w="299973" h="299973">
                <a:moveTo>
                  <a:pt x="0" y="0"/>
                </a:moveTo>
                <a:lnTo>
                  <a:pt x="299972" y="0"/>
                </a:lnTo>
                <a:lnTo>
                  <a:pt x="299972" y="299973"/>
                </a:lnTo>
                <a:lnTo>
                  <a:pt x="0" y="299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cs typeface="+mn-ea"/>
              <a:sym typeface="+mn-lt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617201" y="2538413"/>
            <a:ext cx="438151" cy="438150"/>
          </a:xfrm>
          <a:custGeom>
            <a:avLst/>
            <a:gdLst/>
            <a:ahLst/>
            <a:cxnLst/>
            <a:rect l="l" t="t" r="r" b="b"/>
            <a:pathLst>
              <a:path w="658098" h="658098">
                <a:moveTo>
                  <a:pt x="0" y="0"/>
                </a:moveTo>
                <a:lnTo>
                  <a:pt x="658098" y="0"/>
                </a:lnTo>
                <a:lnTo>
                  <a:pt x="658098" y="658098"/>
                </a:lnTo>
                <a:lnTo>
                  <a:pt x="0" y="6580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cs typeface="+mn-ea"/>
              <a:sym typeface="+mn-lt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748367" y="2624138"/>
            <a:ext cx="438151" cy="438150"/>
          </a:xfrm>
          <a:custGeom>
            <a:avLst/>
            <a:gdLst/>
            <a:ahLst/>
            <a:cxnLst/>
            <a:rect l="l" t="t" r="r" b="b"/>
            <a:pathLst>
              <a:path w="658098" h="658098">
                <a:moveTo>
                  <a:pt x="0" y="0"/>
                </a:moveTo>
                <a:lnTo>
                  <a:pt x="658098" y="0"/>
                </a:lnTo>
                <a:lnTo>
                  <a:pt x="658098" y="658098"/>
                </a:lnTo>
                <a:lnTo>
                  <a:pt x="0" y="6580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cs typeface="+mn-ea"/>
              <a:sym typeface="+mn-lt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4161368" y="588963"/>
            <a:ext cx="4139141" cy="725487"/>
          </a:xfrm>
          <a:prstGeom prst="rect">
            <a:avLst/>
          </a:prstGeom>
        </p:spPr>
        <p:txBody>
          <a:bodyPr lIns="169289" tIns="169289" rIns="169289" bIns="169289" anchor="ctr"/>
          <a:lstStyle/>
          <a:p>
            <a:pPr algn="ctr">
              <a:lnSpc>
                <a:spcPts val="1959"/>
              </a:lnSpc>
              <a:defRPr/>
            </a:pPr>
            <a:r>
              <a:rPr lang="en-US" sz="1399" dirty="0">
                <a:solidFill>
                  <a:srgbClr val="FFFFFF"/>
                </a:solidFill>
                <a:cs typeface="+mn-ea"/>
                <a:sym typeface="+mn-lt"/>
              </a:rPr>
              <a:t>CHÀO MỪNG ĐẾN VỚI PHẦN BÁO CÁO KẾT QUẢ THẢO LUẬN</a:t>
            </a:r>
          </a:p>
        </p:txBody>
      </p:sp>
      <p:sp>
        <p:nvSpPr>
          <p:cNvPr id="26" name="Cloud 25"/>
          <p:cNvSpPr/>
          <p:nvPr/>
        </p:nvSpPr>
        <p:spPr>
          <a:xfrm>
            <a:off x="2990851" y="3375025"/>
            <a:ext cx="6705600" cy="1881188"/>
          </a:xfrm>
          <a:prstGeom prst="cloud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7322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125414"/>
            <a:ext cx="979875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Viết tay 6"/>
              <p14:cNvContentPartPr/>
              <p14:nvPr/>
            </p14:nvContentPartPr>
            <p14:xfrm rot="10800000">
              <a:off x="2418245" y="496503"/>
              <a:ext cx="686200" cy="60959"/>
            </p14:xfrm>
          </p:contentPart>
        </mc:Choice>
        <mc:Fallback xmlns="">
          <p:pic>
            <p:nvPicPr>
              <p:cNvPr id="4" name="Viết tay 6">
                <a:extLst>
                  <a:ext uri="{FF2B5EF4-FFF2-40B4-BE49-F238E27FC236}"/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2398444" y="476781"/>
                <a:ext cx="724722" cy="99327"/>
              </a:xfrm>
              <a:prstGeom prst="rect">
                <a:avLst/>
              </a:prstGeom>
            </p:spPr>
          </p:pic>
        </mc:Fallback>
      </mc:AlternateContent>
      <p:sp>
        <p:nvSpPr>
          <p:cNvPr id="32773" name="Hộp Văn bản 8"/>
          <p:cNvSpPr txBox="1">
            <a:spLocks noChangeArrowheads="1"/>
          </p:cNvSpPr>
          <p:nvPr/>
        </p:nvSpPr>
        <p:spPr bwMode="auto">
          <a:xfrm>
            <a:off x="3274482" y="325352"/>
            <a:ext cx="2956984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6" tIns="22858" rIns="45716" bIns="2285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dirty="0" err="1">
                <a:solidFill>
                  <a:srgbClr val="FF0066"/>
                </a:solidFill>
                <a:latin typeface="#9Slide05 SVNLobster"/>
              </a:rPr>
              <a:t>Núi</a:t>
            </a:r>
            <a:r>
              <a:rPr lang="en-US" dirty="0">
                <a:solidFill>
                  <a:srgbClr val="FF0066"/>
                </a:solidFill>
                <a:latin typeface="#9Slide05 SVNLobster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#9Slide05 SVNLobster"/>
              </a:rPr>
              <a:t>Pu</a:t>
            </a:r>
            <a:r>
              <a:rPr lang="en-US" dirty="0">
                <a:solidFill>
                  <a:srgbClr val="FF0066"/>
                </a:solidFill>
                <a:latin typeface="#9Slide05 SVNLobster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#9Slide05 SVNLobster"/>
              </a:rPr>
              <a:t>Xai</a:t>
            </a:r>
            <a:r>
              <a:rPr lang="en-US" dirty="0">
                <a:solidFill>
                  <a:srgbClr val="FF0066"/>
                </a:solidFill>
                <a:latin typeface="#9Slide05 SVNLobster"/>
              </a:rPr>
              <a:t> Lai </a:t>
            </a:r>
            <a:r>
              <a:rPr lang="en-US" dirty="0" err="1">
                <a:solidFill>
                  <a:srgbClr val="FF0066"/>
                </a:solidFill>
                <a:latin typeface="#9Slide05 SVNLobster"/>
              </a:rPr>
              <a:t>Leng</a:t>
            </a:r>
            <a:endParaRPr lang="en-US" dirty="0">
              <a:solidFill>
                <a:srgbClr val="FF0066"/>
              </a:solidFill>
              <a:latin typeface="#9Slide05 SVNLobster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Viết tay 6"/>
              <p14:cNvContentPartPr/>
              <p14:nvPr/>
            </p14:nvContentPartPr>
            <p14:xfrm rot="659890" flipV="1">
              <a:off x="4793209" y="1291739"/>
              <a:ext cx="686200" cy="60959"/>
            </p14:xfrm>
          </p:contentPart>
        </mc:Choice>
        <mc:Fallback xmlns="">
          <p:pic>
            <p:nvPicPr>
              <p:cNvPr id="6" name="Viết tay 6">
                <a:extLst>
                  <a:ext uri="{FF2B5EF4-FFF2-40B4-BE49-F238E27FC236}"/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659890" flipV="1">
                <a:off x="4773418" y="1272982"/>
                <a:ext cx="724702" cy="9955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Hộp Văn bản 8"/>
          <p:cNvSpPr txBox="1">
            <a:spLocks noChangeArrowheads="1"/>
          </p:cNvSpPr>
          <p:nvPr/>
        </p:nvSpPr>
        <p:spPr bwMode="auto">
          <a:xfrm>
            <a:off x="5535367" y="1080793"/>
            <a:ext cx="2956984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6" tIns="22858" rIns="45716" bIns="2285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DÃY HOÀNH SƠN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Viết tay 6"/>
              <p14:cNvContentPartPr/>
              <p14:nvPr/>
            </p14:nvContentPartPr>
            <p14:xfrm flipV="1">
              <a:off x="6918790" y="2454987"/>
              <a:ext cx="740065" cy="94774"/>
            </p14:xfrm>
          </p:contentPart>
        </mc:Choice>
        <mc:Fallback xmlns="">
          <p:pic>
            <p:nvPicPr>
              <p:cNvPr id="8" name="Viết tay 6">
                <a:extLst>
                  <a:ext uri="{FF2B5EF4-FFF2-40B4-BE49-F238E27FC236}"/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6898993" y="2436248"/>
                <a:ext cx="778580" cy="13333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Hộp Văn bản 8"/>
          <p:cNvSpPr txBox="1">
            <a:spLocks noChangeArrowheads="1"/>
          </p:cNvSpPr>
          <p:nvPr/>
        </p:nvSpPr>
        <p:spPr bwMode="auto">
          <a:xfrm>
            <a:off x="7288822" y="2010011"/>
            <a:ext cx="169756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6" tIns="22858" rIns="45716" bIns="2285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DÃY </a:t>
            </a:r>
          </a:p>
          <a:p>
            <a:pPr algn="ctr" eaLnBrk="1" hangingPunct="1"/>
            <a:r>
              <a:rPr lang="en-US" sz="1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BẠCH MÃ</a:t>
            </a:r>
          </a:p>
        </p:txBody>
      </p:sp>
    </p:spTree>
    <p:extLst>
      <p:ext uri="{BB962C8B-B14F-4D97-AF65-F5344CB8AC3E}">
        <p14:creationId xmlns:p14="http://schemas.microsoft.com/office/powerpoint/2010/main" val="1042187268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Đèo Ngang con đèo đậm chất thơ và lãng mạn nhất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7" y="3505201"/>
            <a:ext cx="594148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6118" y="5992813"/>
            <a:ext cx="3852333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1219261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2" descr="C:\Users\DELL\Downloads\Hầm_Đèo_Ngang,_cửa_phía_Bắc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586163"/>
            <a:ext cx="53848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45767" y="6022976"/>
            <a:ext cx="548640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1219261" eaLnBrk="1" hangingPunct="1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Picture 3" descr="C:\Users\DELL\Downloads\250px-Dãy_núi_Hoành_Sơn,_nhìn_từ_Hà_Tĩ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285" y="76200"/>
            <a:ext cx="807931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1"/>
          <p:cNvSpPr>
            <a:spLocks noChangeArrowheads="1"/>
          </p:cNvSpPr>
          <p:nvPr/>
        </p:nvSpPr>
        <p:spPr bwMode="auto">
          <a:xfrm>
            <a:off x="2182284" y="96838"/>
            <a:ext cx="288732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400" dirty="0"/>
              <a:t>Dãy núi Hoành Sơn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80644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337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/>
          <p:nvPr/>
        </p:nvSpPr>
        <p:spPr>
          <a:xfrm>
            <a:off x="1325034" y="1633539"/>
            <a:ext cx="9541933" cy="4205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884">
              <a:defRPr/>
            </a:pPr>
            <a:endParaRPr lang="en-US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2" r="316" b="68387"/>
          <a:stretch>
            <a:fillRect/>
          </a:stretch>
        </p:blipFill>
        <p:spPr bwMode="auto">
          <a:xfrm>
            <a:off x="10750552" y="-34925"/>
            <a:ext cx="1441449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80788" r="25575" b="8215"/>
          <a:stretch>
            <a:fillRect/>
          </a:stretch>
        </p:blipFill>
        <p:spPr bwMode="auto">
          <a:xfrm>
            <a:off x="7020984" y="4802188"/>
            <a:ext cx="5171016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r="33076" b="80788"/>
          <a:stretch>
            <a:fillRect/>
          </a:stretch>
        </p:blipFill>
        <p:spPr bwMode="auto">
          <a:xfrm>
            <a:off x="-355599" y="0"/>
            <a:ext cx="7186084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0"/>
          <p:cNvSpPr/>
          <p:nvPr/>
        </p:nvSpPr>
        <p:spPr>
          <a:xfrm>
            <a:off x="4601634" y="3957638"/>
            <a:ext cx="2010833" cy="201136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884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10267" y="1952625"/>
            <a:ext cx="8820151" cy="345598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884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19185" y="4567239"/>
            <a:ext cx="645583" cy="7762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884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Oval 10"/>
          <p:cNvSpPr/>
          <p:nvPr/>
        </p:nvSpPr>
        <p:spPr>
          <a:xfrm>
            <a:off x="4906433" y="4262439"/>
            <a:ext cx="1416051" cy="15763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884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Oval 10"/>
          <p:cNvSpPr/>
          <p:nvPr/>
        </p:nvSpPr>
        <p:spPr>
          <a:xfrm>
            <a:off x="5058833" y="4414838"/>
            <a:ext cx="1136651" cy="114141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342884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372" name="TextBox 2"/>
          <p:cNvSpPr txBox="1">
            <a:spLocks noChangeArrowheads="1"/>
          </p:cNvSpPr>
          <p:nvPr/>
        </p:nvSpPr>
        <p:spPr bwMode="auto">
          <a:xfrm>
            <a:off x="3850218" y="-1300163"/>
            <a:ext cx="13856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defTabSz="341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341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341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341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341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  <a:latin typeface="Calibri" pitchFamily="34" charset="0"/>
              <a:sym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30484" y="2341564"/>
            <a:ext cx="331893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 pitchFamily="34" charset="0"/>
              </a:rPr>
              <a:t>KHỞI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4011" t="16885" r="14043" b="13288"/>
          <a:stretch/>
        </p:blipFill>
        <p:spPr>
          <a:xfrm>
            <a:off x="1661660" y="2090570"/>
            <a:ext cx="3700057" cy="32527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82986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125414"/>
            <a:ext cx="979875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Viết tay 6"/>
              <p14:cNvContentPartPr/>
              <p14:nvPr/>
            </p14:nvContentPartPr>
            <p14:xfrm rot="10800000">
              <a:off x="2418245" y="496503"/>
              <a:ext cx="686200" cy="60959"/>
            </p14:xfrm>
          </p:contentPart>
        </mc:Choice>
        <mc:Fallback xmlns="">
          <p:pic>
            <p:nvPicPr>
              <p:cNvPr id="4" name="Viết tay 6">
                <a:extLst>
                  <a:ext uri="{FF2B5EF4-FFF2-40B4-BE49-F238E27FC236}"/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2398444" y="476781"/>
                <a:ext cx="724722" cy="99327"/>
              </a:xfrm>
              <a:prstGeom prst="rect">
                <a:avLst/>
              </a:prstGeom>
            </p:spPr>
          </p:pic>
        </mc:Fallback>
      </mc:AlternateContent>
      <p:sp>
        <p:nvSpPr>
          <p:cNvPr id="32773" name="Hộp Văn bản 8"/>
          <p:cNvSpPr txBox="1">
            <a:spLocks noChangeArrowheads="1"/>
          </p:cNvSpPr>
          <p:nvPr/>
        </p:nvSpPr>
        <p:spPr bwMode="auto">
          <a:xfrm>
            <a:off x="3274482" y="325352"/>
            <a:ext cx="2956984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6" tIns="22858" rIns="45716" bIns="2285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dirty="0" err="1">
                <a:solidFill>
                  <a:srgbClr val="FF0066"/>
                </a:solidFill>
                <a:latin typeface="#9Slide05 SVNLobster"/>
              </a:rPr>
              <a:t>Núi</a:t>
            </a:r>
            <a:r>
              <a:rPr lang="en-US" dirty="0">
                <a:solidFill>
                  <a:srgbClr val="FF0066"/>
                </a:solidFill>
                <a:latin typeface="#9Slide05 SVNLobster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#9Slide05 SVNLobster"/>
              </a:rPr>
              <a:t>Pu</a:t>
            </a:r>
            <a:r>
              <a:rPr lang="en-US" dirty="0">
                <a:solidFill>
                  <a:srgbClr val="FF0066"/>
                </a:solidFill>
                <a:latin typeface="#9Slide05 SVNLobster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#9Slide05 SVNLobster"/>
              </a:rPr>
              <a:t>Xai</a:t>
            </a:r>
            <a:r>
              <a:rPr lang="en-US" dirty="0">
                <a:solidFill>
                  <a:srgbClr val="FF0066"/>
                </a:solidFill>
                <a:latin typeface="#9Slide05 SVNLobster"/>
              </a:rPr>
              <a:t> Lai </a:t>
            </a:r>
            <a:r>
              <a:rPr lang="en-US" dirty="0" err="1">
                <a:solidFill>
                  <a:srgbClr val="FF0066"/>
                </a:solidFill>
                <a:latin typeface="#9Slide05 SVNLobster"/>
              </a:rPr>
              <a:t>Leng</a:t>
            </a:r>
            <a:endParaRPr lang="en-US" dirty="0">
              <a:solidFill>
                <a:srgbClr val="FF0066"/>
              </a:solidFill>
              <a:latin typeface="#9Slide05 SVNLobster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Viết tay 6"/>
              <p14:cNvContentPartPr/>
              <p14:nvPr/>
            </p14:nvContentPartPr>
            <p14:xfrm rot="659890" flipV="1">
              <a:off x="4793209" y="1291739"/>
              <a:ext cx="686200" cy="60959"/>
            </p14:xfrm>
          </p:contentPart>
        </mc:Choice>
        <mc:Fallback xmlns="">
          <p:pic>
            <p:nvPicPr>
              <p:cNvPr id="6" name="Viết tay 6">
                <a:extLst>
                  <a:ext uri="{FF2B5EF4-FFF2-40B4-BE49-F238E27FC236}"/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659890" flipV="1">
                <a:off x="4773418" y="1272982"/>
                <a:ext cx="724702" cy="9955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Hộp Văn bản 8"/>
          <p:cNvSpPr txBox="1">
            <a:spLocks noChangeArrowheads="1"/>
          </p:cNvSpPr>
          <p:nvPr/>
        </p:nvSpPr>
        <p:spPr bwMode="auto">
          <a:xfrm>
            <a:off x="5535367" y="1080793"/>
            <a:ext cx="2956984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6" tIns="22858" rIns="45716" bIns="2285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DÃY HOÀNH SƠN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Viết tay 6"/>
              <p14:cNvContentPartPr/>
              <p14:nvPr/>
            </p14:nvContentPartPr>
            <p14:xfrm flipV="1">
              <a:off x="6918790" y="2454987"/>
              <a:ext cx="740065" cy="94774"/>
            </p14:xfrm>
          </p:contentPart>
        </mc:Choice>
        <mc:Fallback xmlns="">
          <p:pic>
            <p:nvPicPr>
              <p:cNvPr id="8" name="Viết tay 6">
                <a:extLst>
                  <a:ext uri="{FF2B5EF4-FFF2-40B4-BE49-F238E27FC236}"/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6898993" y="2436248"/>
                <a:ext cx="778580" cy="13333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Hộp Văn bản 8"/>
          <p:cNvSpPr txBox="1">
            <a:spLocks noChangeArrowheads="1"/>
          </p:cNvSpPr>
          <p:nvPr/>
        </p:nvSpPr>
        <p:spPr bwMode="auto">
          <a:xfrm>
            <a:off x="7288822" y="2010011"/>
            <a:ext cx="169756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6" tIns="22858" rIns="45716" bIns="22858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4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DÃY </a:t>
            </a:r>
          </a:p>
          <a:p>
            <a:pPr algn="ctr" eaLnBrk="1" hangingPunct="1"/>
            <a:r>
              <a:rPr lang="en-US" sz="1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BẠCH MÃ</a:t>
            </a:r>
          </a:p>
        </p:txBody>
      </p:sp>
    </p:spTree>
    <p:extLst>
      <p:ext uri="{BB962C8B-B14F-4D97-AF65-F5344CB8AC3E}">
        <p14:creationId xmlns:p14="http://schemas.microsoft.com/office/powerpoint/2010/main" val="2064635993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sunflowers_wave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1828800" y="533400"/>
            <a:ext cx="8655051" cy="2057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519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BÁO CÁO KẾT QUẢ</a:t>
            </a:r>
          </a:p>
        </p:txBody>
      </p:sp>
      <p:pic>
        <p:nvPicPr>
          <p:cNvPr id="35844" name="Picture 6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22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4343400"/>
            <a:ext cx="2641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WordArt 11"/>
          <p:cNvSpPr>
            <a:spLocks noChangeArrowheads="1" noChangeShapeType="1" noTextEdit="1"/>
          </p:cNvSpPr>
          <p:nvPr/>
        </p:nvSpPr>
        <p:spPr bwMode="auto">
          <a:xfrm>
            <a:off x="1938867" y="2514600"/>
            <a:ext cx="8432800" cy="2895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NHÓM</a:t>
            </a:r>
          </a:p>
          <a:p>
            <a:pPr algn="ctr"/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990099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5847" name="Picture 3" descr="sunflowers_wave_hb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-4763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3414184" y="4343401"/>
            <a:ext cx="571288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6" tIns="22858" rIns="45716" bIns="22858">
            <a:spAutoFit/>
          </a:bodyPr>
          <a:lstStyle/>
          <a:p>
            <a:pPr algn="ctr" defTabSz="912813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 4</a:t>
            </a:r>
          </a:p>
        </p:txBody>
      </p:sp>
    </p:spTree>
    <p:extLst>
      <p:ext uri="{BB962C8B-B14F-4D97-AF65-F5344CB8AC3E}">
        <p14:creationId xmlns:p14="http://schemas.microsoft.com/office/powerpoint/2010/main" val="3132022981"/>
      </p:ext>
    </p:extLst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tự do: Hình 1"/>
          <p:cNvSpPr/>
          <p:nvPr/>
        </p:nvSpPr>
        <p:spPr bwMode="auto">
          <a:xfrm flipV="1">
            <a:off x="0" y="0"/>
            <a:ext cx="12192000" cy="6864350"/>
          </a:xfrm>
          <a:custGeom>
            <a:avLst/>
            <a:gdLst>
              <a:gd name="connsiteX0" fmla="*/ 152400 w 9144000"/>
              <a:gd name="connsiteY0" fmla="*/ 152400 h 6858000"/>
              <a:gd name="connsiteX1" fmla="*/ 152400 w 9144000"/>
              <a:gd name="connsiteY1" fmla="*/ 6073020 h 6858000"/>
              <a:gd name="connsiteX2" fmla="*/ 8991600 w 9144000"/>
              <a:gd name="connsiteY2" fmla="*/ 6073020 h 6858000"/>
              <a:gd name="connsiteX3" fmla="*/ 8991600 w 9144000"/>
              <a:gd name="connsiteY3" fmla="*/ 1524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152400" y="152400"/>
                </a:moveTo>
                <a:lnTo>
                  <a:pt x="152400" y="6073020"/>
                </a:lnTo>
                <a:lnTo>
                  <a:pt x="8991600" y="6073020"/>
                </a:lnTo>
                <a:lnTo>
                  <a:pt x="8991600" y="1524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891" name="Title 3"/>
          <p:cNvSpPr>
            <a:spLocks noGrp="1"/>
          </p:cNvSpPr>
          <p:nvPr>
            <p:ph type="title"/>
          </p:nvPr>
        </p:nvSpPr>
        <p:spPr>
          <a:xfrm>
            <a:off x="838200" y="269876"/>
            <a:ext cx="10515600" cy="1039813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en-US" sz="3800" b="1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LUYỆN TẬP</a:t>
            </a:r>
          </a:p>
        </p:txBody>
      </p:sp>
      <p:grpSp>
        <p:nvGrpSpPr>
          <p:cNvPr id="8" name="组合 177"/>
          <p:cNvGrpSpPr>
            <a:grpSpLocks/>
          </p:cNvGrpSpPr>
          <p:nvPr/>
        </p:nvGrpSpPr>
        <p:grpSpPr bwMode="auto">
          <a:xfrm>
            <a:off x="1576919" y="368301"/>
            <a:ext cx="7791449" cy="896938"/>
            <a:chOff x="994820" y="224208"/>
            <a:chExt cx="7791503" cy="897367"/>
          </a:xfrm>
        </p:grpSpPr>
        <p:grpSp>
          <p:nvGrpSpPr>
            <p:cNvPr id="37898" name="组合 178"/>
            <p:cNvGrpSpPr>
              <a:grpSpLocks/>
            </p:cNvGrpSpPr>
            <p:nvPr/>
          </p:nvGrpSpPr>
          <p:grpSpPr bwMode="auto">
            <a:xfrm>
              <a:off x="994820" y="359611"/>
              <a:ext cx="7791503" cy="761964"/>
              <a:chOff x="3532280" y="5114491"/>
              <a:chExt cx="7791503" cy="761964"/>
            </a:xfrm>
          </p:grpSpPr>
          <p:sp>
            <p:nvSpPr>
              <p:cNvPr id="37900" name="Freeform 34"/>
              <p:cNvSpPr>
                <a:spLocks noEditPoints="1"/>
              </p:cNvSpPr>
              <p:nvPr/>
            </p:nvSpPr>
            <p:spPr bwMode="auto">
              <a:xfrm>
                <a:off x="10345060" y="5114491"/>
                <a:ext cx="978723" cy="761964"/>
              </a:xfrm>
              <a:custGeom>
                <a:avLst/>
                <a:gdLst>
                  <a:gd name="T0" fmla="*/ 978723 w 97"/>
                  <a:gd name="T1" fmla="*/ 193515 h 63"/>
                  <a:gd name="T2" fmla="*/ 908094 w 97"/>
                  <a:gd name="T3" fmla="*/ 266083 h 63"/>
                  <a:gd name="T4" fmla="*/ 756745 w 97"/>
                  <a:gd name="T5" fmla="*/ 399124 h 63"/>
                  <a:gd name="T6" fmla="*/ 464137 w 97"/>
                  <a:gd name="T7" fmla="*/ 616828 h 63"/>
                  <a:gd name="T8" fmla="*/ 292608 w 97"/>
                  <a:gd name="T9" fmla="*/ 761964 h 63"/>
                  <a:gd name="T10" fmla="*/ 262338 w 97"/>
                  <a:gd name="T11" fmla="*/ 749869 h 63"/>
                  <a:gd name="T12" fmla="*/ 161439 w 97"/>
                  <a:gd name="T13" fmla="*/ 568449 h 63"/>
                  <a:gd name="T14" fmla="*/ 20180 w 97"/>
                  <a:gd name="T15" fmla="*/ 580544 h 63"/>
                  <a:gd name="T16" fmla="*/ 100899 w 97"/>
                  <a:gd name="T17" fmla="*/ 338651 h 63"/>
                  <a:gd name="T18" fmla="*/ 100899 w 97"/>
                  <a:gd name="T19" fmla="*/ 314461 h 63"/>
                  <a:gd name="T20" fmla="*/ 181619 w 97"/>
                  <a:gd name="T21" fmla="*/ 0 h 63"/>
                  <a:gd name="T22" fmla="*/ 403597 w 97"/>
                  <a:gd name="T23" fmla="*/ 60473 h 63"/>
                  <a:gd name="T24" fmla="*/ 756745 w 97"/>
                  <a:gd name="T25" fmla="*/ 157231 h 63"/>
                  <a:gd name="T26" fmla="*/ 948453 w 97"/>
                  <a:gd name="T27" fmla="*/ 181420 h 63"/>
                  <a:gd name="T28" fmla="*/ 978723 w 97"/>
                  <a:gd name="T29" fmla="*/ 193515 h 63"/>
                  <a:gd name="T30" fmla="*/ 201799 w 97"/>
                  <a:gd name="T31" fmla="*/ 36284 h 63"/>
                  <a:gd name="T32" fmla="*/ 161439 w 97"/>
                  <a:gd name="T33" fmla="*/ 217704 h 63"/>
                  <a:gd name="T34" fmla="*/ 141259 w 97"/>
                  <a:gd name="T35" fmla="*/ 314461 h 63"/>
                  <a:gd name="T36" fmla="*/ 655845 w 97"/>
                  <a:gd name="T37" fmla="*/ 241893 h 63"/>
                  <a:gd name="T38" fmla="*/ 867734 w 97"/>
                  <a:gd name="T39" fmla="*/ 205609 h 63"/>
                  <a:gd name="T40" fmla="*/ 201799 w 97"/>
                  <a:gd name="T41" fmla="*/ 36284 h 63"/>
                  <a:gd name="T42" fmla="*/ 141259 w 97"/>
                  <a:gd name="T43" fmla="*/ 459597 h 63"/>
                  <a:gd name="T44" fmla="*/ 282518 w 97"/>
                  <a:gd name="T45" fmla="*/ 725680 h 63"/>
                  <a:gd name="T46" fmla="*/ 827374 w 97"/>
                  <a:gd name="T47" fmla="*/ 290272 h 63"/>
                  <a:gd name="T48" fmla="*/ 827374 w 97"/>
                  <a:gd name="T49" fmla="*/ 278177 h 63"/>
                  <a:gd name="T50" fmla="*/ 141259 w 97"/>
                  <a:gd name="T51" fmla="*/ 459597 h 63"/>
                  <a:gd name="T52" fmla="*/ 131169 w 97"/>
                  <a:gd name="T53" fmla="*/ 350745 h 63"/>
                  <a:gd name="T54" fmla="*/ 70629 w 97"/>
                  <a:gd name="T55" fmla="*/ 483787 h 63"/>
                  <a:gd name="T56" fmla="*/ 121079 w 97"/>
                  <a:gd name="T57" fmla="*/ 423313 h 63"/>
                  <a:gd name="T58" fmla="*/ 151349 w 97"/>
                  <a:gd name="T59" fmla="*/ 435408 h 63"/>
                  <a:gd name="T60" fmla="*/ 575126 w 97"/>
                  <a:gd name="T61" fmla="*/ 326556 h 63"/>
                  <a:gd name="T62" fmla="*/ 776924 w 97"/>
                  <a:gd name="T63" fmla="*/ 253988 h 63"/>
                  <a:gd name="T64" fmla="*/ 131169 w 97"/>
                  <a:gd name="T65" fmla="*/ 350745 h 63"/>
                  <a:gd name="T66" fmla="*/ 60540 w 97"/>
                  <a:gd name="T67" fmla="*/ 544260 h 63"/>
                  <a:gd name="T68" fmla="*/ 141259 w 97"/>
                  <a:gd name="T69" fmla="*/ 532165 h 63"/>
                  <a:gd name="T70" fmla="*/ 110989 w 97"/>
                  <a:gd name="T71" fmla="*/ 471692 h 63"/>
                  <a:gd name="T72" fmla="*/ 60540 w 97"/>
                  <a:gd name="T73" fmla="*/ 544260 h 6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任意多边形 181"/>
              <p:cNvSpPr/>
              <p:nvPr/>
            </p:nvSpPr>
            <p:spPr>
              <a:xfrm>
                <a:off x="3532280" y="5250681"/>
                <a:ext cx="6699295" cy="625774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37899" name="文本框 179"/>
            <p:cNvSpPr txBox="1">
              <a:spLocks noChangeArrowheads="1"/>
            </p:cNvSpPr>
            <p:nvPr/>
          </p:nvSpPr>
          <p:spPr bwMode="auto">
            <a:xfrm>
              <a:off x="1547232" y="224208"/>
              <a:ext cx="2082635" cy="646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zh-CN" sz="3600" dirty="0" err="1">
                  <a:solidFill>
                    <a:schemeClr val="bg1"/>
                  </a:solidFill>
                  <a:latin typeface="Times New Roman" pitchFamily="18" charset="0"/>
                  <a:ea typeface="汉仪喵魂体W"/>
                  <a:cs typeface="Times New Roman" pitchFamily="18" charset="0"/>
                </a:rPr>
                <a:t>Nào</a:t>
              </a:r>
              <a:r>
                <a:rPr lang="en-US" altLang="zh-CN" sz="3600" dirty="0">
                  <a:solidFill>
                    <a:schemeClr val="bg1"/>
                  </a:solidFill>
                  <a:latin typeface="Times New Roman" pitchFamily="18" charset="0"/>
                  <a:ea typeface="汉仪喵魂体W"/>
                  <a:cs typeface="Times New Roman" pitchFamily="18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Times New Roman" pitchFamily="18" charset="0"/>
                  <a:ea typeface="汉仪喵魂体W"/>
                  <a:cs typeface="Times New Roman" pitchFamily="18" charset="0"/>
                </a:rPr>
                <a:t>cùng</a:t>
              </a:r>
              <a:r>
                <a:rPr lang="en-US" altLang="zh-CN" sz="3600" dirty="0">
                  <a:solidFill>
                    <a:schemeClr val="bg1"/>
                  </a:solidFill>
                  <a:latin typeface="Times New Roman" pitchFamily="18" charset="0"/>
                  <a:ea typeface="汉仪喵魂体W"/>
                  <a:cs typeface="Times New Roman" pitchFamily="18" charset="0"/>
                </a:rPr>
                <a:t> </a:t>
              </a:r>
              <a:endParaRPr lang="zh-CN" altLang="en-US" sz="3600" dirty="0">
                <a:solidFill>
                  <a:schemeClr val="bg1"/>
                </a:solidFill>
                <a:latin typeface="Times New Roman" pitchFamily="18" charset="0"/>
                <a:ea typeface="汉仪喵魂体W"/>
                <a:cs typeface="Times New Roman" pitchFamily="18" charset="0"/>
              </a:endParaRPr>
            </a:p>
          </p:txBody>
        </p:sp>
      </p:grpSp>
      <p:sp>
        <p:nvSpPr>
          <p:cNvPr id="13" name="Rectangle: Rounded Corners 12"/>
          <p:cNvSpPr/>
          <p:nvPr/>
        </p:nvSpPr>
        <p:spPr>
          <a:xfrm>
            <a:off x="2480733" y="6329363"/>
            <a:ext cx="1803400" cy="27146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1"/>
          <a:stretch>
            <a:fillRect/>
          </a:stretch>
        </p:blipFill>
        <p:spPr bwMode="auto">
          <a:xfrm>
            <a:off x="469900" y="3833814"/>
            <a:ext cx="35560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87927" y="2196858"/>
            <a:ext cx="10711973" cy="830997"/>
          </a:xfrm>
          <a:prstGeom prst="rect">
            <a:avLst/>
          </a:prstGeom>
          <a:noFill/>
          <a:effectLst>
            <a:softEdge rad="12700"/>
          </a:effectLst>
        </p:spPr>
        <p:txBody>
          <a:bodyPr>
            <a:spAutoFit/>
            <a:scene3d>
              <a:camera prst="isometricOffAxis1Righ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4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6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84" y="1265239"/>
            <a:ext cx="3105151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34" y="3579814"/>
            <a:ext cx="3105151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787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8651" y="650876"/>
            <a:ext cx="4114800" cy="796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VẬN DỤNG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016000" y="1600201"/>
            <a:ext cx="5175251" cy="25622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NẾU ĐƯỢC LỰA CHỌN MỘT ĐIỂM DU LỊCH KHÁM PHÁ VÙNG ĐỒI NÚI. EM CHỌN ĐỊA ĐIỂM NÀO? VÌ SAO?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EM CẦN CHUẨN BỊ NHỮNG GÌ CHO CHUYẾN DU LỊCH HAI ĐÊM BA NGÀY Ở ĐỊA ĐIỂM MÀ EM CHỌN?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6"/>
          </p:nvPr>
        </p:nvSpPr>
        <p:spPr>
          <a:xfrm>
            <a:off x="7126818" y="2220913"/>
            <a:ext cx="1940983" cy="296862"/>
          </a:xfrm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4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7"/>
          </p:nvPr>
        </p:nvSpPr>
        <p:spPr>
          <a:xfrm>
            <a:off x="7429501" y="2230438"/>
            <a:ext cx="2952751" cy="298450"/>
          </a:xfrm>
        </p:spPr>
        <p:txBody>
          <a:bodyPr/>
          <a:lstStyle/>
          <a:p>
            <a:pPr>
              <a:defRPr/>
            </a:pPr>
            <a:r>
              <a:rPr lang="en-US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TRƯỜNG SƠN NAM</a:t>
            </a:r>
          </a:p>
          <a:p>
            <a:pPr>
              <a:defRPr/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6739468" y="3009901"/>
            <a:ext cx="776817" cy="296863"/>
          </a:xfrm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3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7126818" y="3111500"/>
            <a:ext cx="2914649" cy="298450"/>
          </a:xfrm>
        </p:spPr>
        <p:txBody>
          <a:bodyPr/>
          <a:lstStyle/>
          <a:p>
            <a:pPr>
              <a:defRPr/>
            </a:pPr>
            <a:r>
              <a:rPr lang="en-US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TRƯỜNG SƠN BẮC</a:t>
            </a:r>
          </a:p>
          <a:p>
            <a:pPr>
              <a:defRPr/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6758517" y="3995738"/>
            <a:ext cx="1902883" cy="276225"/>
          </a:xfrm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2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7298267" y="4029076"/>
            <a:ext cx="1418167" cy="377825"/>
          </a:xfrm>
        </p:spPr>
        <p:txBody>
          <a:bodyPr/>
          <a:lstStyle/>
          <a:p>
            <a:pPr>
              <a:defRPr/>
            </a:pPr>
            <a:r>
              <a:rPr lang="en-US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TÂY BẮC</a:t>
            </a:r>
          </a:p>
          <a:p>
            <a:pPr>
              <a:defRPr/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6519333" y="4762500"/>
            <a:ext cx="1940984" cy="298450"/>
          </a:xfrm>
        </p:spPr>
        <p:txBody>
          <a:bodyPr/>
          <a:lstStyle/>
          <a:p>
            <a:pPr>
              <a:defRPr/>
            </a:pP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6788151" y="4829175"/>
            <a:ext cx="1712383" cy="298450"/>
          </a:xfrm>
        </p:spPr>
        <p:txBody>
          <a:bodyPr/>
          <a:lstStyle/>
          <a:p>
            <a:pPr>
              <a:defRPr/>
            </a:pPr>
            <a:r>
              <a:rPr lang="en-US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ĐÔNG BẮC</a:t>
            </a:r>
          </a:p>
          <a:p>
            <a:pPr>
              <a:defRPr/>
            </a:pPr>
            <a:endParaRPr lang="en-US" dirty="0">
              <a:cs typeface="+mn-ea"/>
              <a:sym typeface="+mn-lt"/>
            </a:endParaRPr>
          </a:p>
        </p:txBody>
      </p:sp>
      <p:grpSp>
        <p:nvGrpSpPr>
          <p:cNvPr id="38924" name="Group 31"/>
          <p:cNvGrpSpPr>
            <a:grpSpLocks/>
          </p:cNvGrpSpPr>
          <p:nvPr/>
        </p:nvGrpSpPr>
        <p:grpSpPr bwMode="auto">
          <a:xfrm>
            <a:off x="7814734" y="1892300"/>
            <a:ext cx="4375151" cy="4660900"/>
            <a:chOff x="7813644" y="1891626"/>
            <a:chExt cx="4375181" cy="4661574"/>
          </a:xfrm>
        </p:grpSpPr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7813644" y="4828926"/>
              <a:ext cx="2878687" cy="1724274"/>
            </a:xfrm>
            <a:custGeom>
              <a:avLst/>
              <a:gdLst/>
              <a:ahLst/>
              <a:cxnLst>
                <a:cxn ang="0">
                  <a:pos x="349" y="0"/>
                </a:cxn>
                <a:cxn ang="0">
                  <a:pos x="0" y="610"/>
                </a:cxn>
                <a:cxn ang="0">
                  <a:pos x="1666" y="1358"/>
                </a:cxn>
                <a:cxn ang="0">
                  <a:pos x="1666" y="1356"/>
                </a:cxn>
                <a:cxn ang="0">
                  <a:pos x="1666" y="591"/>
                </a:cxn>
                <a:cxn ang="0">
                  <a:pos x="1666" y="591"/>
                </a:cxn>
                <a:cxn ang="0">
                  <a:pos x="349" y="0"/>
                </a:cxn>
              </a:cxnLst>
              <a:rect l="0" t="0" r="r" b="b"/>
              <a:pathLst>
                <a:path w="1666" h="1358">
                  <a:moveTo>
                    <a:pt x="349" y="0"/>
                  </a:moveTo>
                  <a:lnTo>
                    <a:pt x="0" y="610"/>
                  </a:lnTo>
                  <a:lnTo>
                    <a:pt x="1666" y="1358"/>
                  </a:lnTo>
                  <a:lnTo>
                    <a:pt x="1666" y="1356"/>
                  </a:lnTo>
                  <a:lnTo>
                    <a:pt x="1666" y="591"/>
                  </a:lnTo>
                  <a:lnTo>
                    <a:pt x="1666" y="59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3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  <a:defRPr/>
              </a:pPr>
              <a:endParaRPr 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auto">
            <a:xfrm>
              <a:off x="8457115" y="3985842"/>
              <a:ext cx="2233099" cy="1511519"/>
            </a:xfrm>
            <a:custGeom>
              <a:avLst/>
              <a:gdLst/>
              <a:ahLst/>
              <a:cxnLst>
                <a:cxn ang="0">
                  <a:pos x="349" y="0"/>
                </a:cxn>
                <a:cxn ang="0">
                  <a:pos x="0" y="610"/>
                </a:cxn>
                <a:cxn ang="0">
                  <a:pos x="1292" y="1189"/>
                </a:cxn>
                <a:cxn ang="0">
                  <a:pos x="1292" y="1189"/>
                </a:cxn>
                <a:cxn ang="0">
                  <a:pos x="1292" y="424"/>
                </a:cxn>
                <a:cxn ang="0">
                  <a:pos x="1292" y="424"/>
                </a:cxn>
                <a:cxn ang="0">
                  <a:pos x="349" y="0"/>
                </a:cxn>
              </a:cxnLst>
              <a:rect l="0" t="0" r="r" b="b"/>
              <a:pathLst>
                <a:path w="1292" h="1189">
                  <a:moveTo>
                    <a:pt x="349" y="0"/>
                  </a:moveTo>
                  <a:lnTo>
                    <a:pt x="0" y="610"/>
                  </a:lnTo>
                  <a:lnTo>
                    <a:pt x="1292" y="1189"/>
                  </a:lnTo>
                  <a:lnTo>
                    <a:pt x="1292" y="1189"/>
                  </a:lnTo>
                  <a:lnTo>
                    <a:pt x="1292" y="424"/>
                  </a:lnTo>
                  <a:lnTo>
                    <a:pt x="1292" y="424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  <a:defRPr/>
              </a:pPr>
              <a:endParaRPr 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auto">
            <a:xfrm>
              <a:off x="9104820" y="3158634"/>
              <a:ext cx="1585395" cy="1294000"/>
            </a:xfrm>
            <a:custGeom>
              <a:avLst/>
              <a:gdLst/>
              <a:ahLst/>
              <a:cxnLst>
                <a:cxn ang="0">
                  <a:pos x="347" y="0"/>
                </a:cxn>
                <a:cxn ang="0">
                  <a:pos x="0" y="609"/>
                </a:cxn>
                <a:cxn ang="0">
                  <a:pos x="918" y="1022"/>
                </a:cxn>
                <a:cxn ang="0">
                  <a:pos x="918" y="1022"/>
                </a:cxn>
                <a:cxn ang="0">
                  <a:pos x="918" y="256"/>
                </a:cxn>
                <a:cxn ang="0">
                  <a:pos x="918" y="256"/>
                </a:cxn>
                <a:cxn ang="0">
                  <a:pos x="347" y="0"/>
                </a:cxn>
              </a:cxnLst>
              <a:rect l="0" t="0" r="r" b="b"/>
              <a:pathLst>
                <a:path w="918" h="1022">
                  <a:moveTo>
                    <a:pt x="347" y="0"/>
                  </a:moveTo>
                  <a:lnTo>
                    <a:pt x="0" y="609"/>
                  </a:lnTo>
                  <a:lnTo>
                    <a:pt x="918" y="1022"/>
                  </a:lnTo>
                  <a:lnTo>
                    <a:pt x="918" y="1022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accent4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  <a:defRPr/>
              </a:pPr>
              <a:endParaRPr 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0690215" y="1891626"/>
              <a:ext cx="941923" cy="15178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97"/>
                </a:cxn>
                <a:cxn ang="0">
                  <a:pos x="545" y="953"/>
                </a:cxn>
                <a:cxn ang="0">
                  <a:pos x="0" y="0"/>
                </a:cxn>
              </a:cxnLst>
              <a:rect l="0" t="0" r="r" b="b"/>
              <a:pathLst>
                <a:path w="545" h="1197">
                  <a:moveTo>
                    <a:pt x="0" y="0"/>
                  </a:moveTo>
                  <a:lnTo>
                    <a:pt x="0" y="1197"/>
                  </a:lnTo>
                  <a:lnTo>
                    <a:pt x="545" y="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ct val="20000"/>
                </a:spcBef>
                <a:defRPr/>
              </a:pPr>
              <a:endParaRPr lang="en-US" sz="12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9750408" y="1891626"/>
              <a:ext cx="939807" cy="1517869"/>
            </a:xfrm>
            <a:custGeom>
              <a:avLst/>
              <a:gdLst/>
              <a:ahLst/>
              <a:cxnLst>
                <a:cxn ang="0">
                  <a:pos x="0" y="953"/>
                </a:cxn>
                <a:cxn ang="0">
                  <a:pos x="544" y="1197"/>
                </a:cxn>
                <a:cxn ang="0">
                  <a:pos x="544" y="1197"/>
                </a:cxn>
                <a:cxn ang="0">
                  <a:pos x="544" y="0"/>
                </a:cxn>
                <a:cxn ang="0">
                  <a:pos x="0" y="953"/>
                </a:cxn>
              </a:cxnLst>
              <a:rect l="0" t="0" r="r" b="b"/>
              <a:pathLst>
                <a:path w="544" h="1197">
                  <a:moveTo>
                    <a:pt x="0" y="953"/>
                  </a:moveTo>
                  <a:lnTo>
                    <a:pt x="544" y="1197"/>
                  </a:lnTo>
                  <a:lnTo>
                    <a:pt x="544" y="1197"/>
                  </a:lnTo>
                  <a:lnTo>
                    <a:pt x="544" y="0"/>
                  </a:lnTo>
                  <a:lnTo>
                    <a:pt x="0" y="953"/>
                  </a:lnTo>
                  <a:close/>
                </a:path>
              </a:pathLst>
            </a:custGeom>
            <a:solidFill>
              <a:schemeClr val="accent6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lIns="18288" tIns="18288" rIns="18288" bIns="18288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  <a:defRPr/>
              </a:pPr>
              <a:endParaRPr 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10"/>
            <p:cNvSpPr/>
            <p:nvPr/>
          </p:nvSpPr>
          <p:spPr>
            <a:xfrm>
              <a:off x="10688097" y="5084551"/>
              <a:ext cx="1498610" cy="1465474"/>
            </a:xfrm>
            <a:custGeom>
              <a:avLst/>
              <a:gdLst>
                <a:gd name="connsiteX0" fmla="*/ 1499409 w 1499409"/>
                <a:gd name="connsiteY0" fmla="*/ 0 h 1466133"/>
                <a:gd name="connsiteX1" fmla="*/ 1499409 w 1499409"/>
                <a:gd name="connsiteY1" fmla="*/ 972130 h 1466133"/>
                <a:gd name="connsiteX2" fmla="*/ 0 w 1499409"/>
                <a:gd name="connsiteY2" fmla="*/ 1466133 h 1466133"/>
                <a:gd name="connsiteX3" fmla="*/ 0 w 1499409"/>
                <a:gd name="connsiteY3" fmla="*/ 495071 h 1466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9409" h="1466133">
                  <a:moveTo>
                    <a:pt x="1499409" y="0"/>
                  </a:moveTo>
                  <a:lnTo>
                    <a:pt x="1499409" y="972130"/>
                  </a:lnTo>
                  <a:lnTo>
                    <a:pt x="0" y="1466133"/>
                  </a:lnTo>
                  <a:lnTo>
                    <a:pt x="0" y="49507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/>
            <p:nvPr/>
          </p:nvSpPr>
          <p:spPr>
            <a:xfrm>
              <a:off x="10690215" y="4030298"/>
              <a:ext cx="1496493" cy="1467062"/>
            </a:xfrm>
            <a:custGeom>
              <a:avLst/>
              <a:gdLst>
                <a:gd name="connsiteX0" fmla="*/ 1497378 w 1497378"/>
                <a:gd name="connsiteY0" fmla="*/ 0 h 1466972"/>
                <a:gd name="connsiteX1" fmla="*/ 1497378 w 1497378"/>
                <a:gd name="connsiteY1" fmla="*/ 973516 h 1466972"/>
                <a:gd name="connsiteX2" fmla="*/ 0 w 1497378"/>
                <a:gd name="connsiteY2" fmla="*/ 1466972 h 1466972"/>
                <a:gd name="connsiteX3" fmla="*/ 0 w 1497378"/>
                <a:gd name="connsiteY3" fmla="*/ 495093 h 146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7378" h="1466972">
                  <a:moveTo>
                    <a:pt x="1497378" y="0"/>
                  </a:moveTo>
                  <a:lnTo>
                    <a:pt x="1497378" y="973516"/>
                  </a:lnTo>
                  <a:lnTo>
                    <a:pt x="0" y="1466972"/>
                  </a:lnTo>
                  <a:lnTo>
                    <a:pt x="0" y="49509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1" name="Freeform 14"/>
            <p:cNvSpPr/>
            <p:nvPr/>
          </p:nvSpPr>
          <p:spPr>
            <a:xfrm>
              <a:off x="10690215" y="3158634"/>
              <a:ext cx="1498610" cy="1294000"/>
            </a:xfrm>
            <a:custGeom>
              <a:avLst/>
              <a:gdLst>
                <a:gd name="connsiteX0" fmla="*/ 986476 w 1498963"/>
                <a:gd name="connsiteY0" fmla="*/ 0 h 1294747"/>
                <a:gd name="connsiteX1" fmla="*/ 1498963 w 1498963"/>
                <a:gd name="connsiteY1" fmla="*/ 659560 h 1294747"/>
                <a:gd name="connsiteX2" fmla="*/ 1498963 w 1498963"/>
                <a:gd name="connsiteY2" fmla="*/ 800229 h 1294747"/>
                <a:gd name="connsiteX3" fmla="*/ 0 w 1498963"/>
                <a:gd name="connsiteY3" fmla="*/ 1294747 h 1294747"/>
                <a:gd name="connsiteX4" fmla="*/ 0 w 1498963"/>
                <a:gd name="connsiteY4" fmla="*/ 324320 h 129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963" h="1294747">
                  <a:moveTo>
                    <a:pt x="986476" y="0"/>
                  </a:moveTo>
                  <a:lnTo>
                    <a:pt x="1498963" y="659560"/>
                  </a:lnTo>
                  <a:lnTo>
                    <a:pt x="1498963" y="800229"/>
                  </a:lnTo>
                  <a:lnTo>
                    <a:pt x="0" y="1294747"/>
                  </a:lnTo>
                  <a:lnTo>
                    <a:pt x="0" y="32432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</p:grpSp>
      <p:cxnSp>
        <p:nvCxnSpPr>
          <p:cNvPr id="37" name="Straight Arrow Connector 36"/>
          <p:cNvCxnSpPr>
            <a:cxnSpLocks/>
          </p:cNvCxnSpPr>
          <p:nvPr/>
        </p:nvCxnSpPr>
        <p:spPr>
          <a:xfrm>
            <a:off x="6568018" y="5133975"/>
            <a:ext cx="1250949" cy="14288"/>
          </a:xfrm>
          <a:prstGeom prst="straightConnector1">
            <a:avLst/>
          </a:prstGeom>
          <a:ln w="38100" cap="rnd">
            <a:solidFill>
              <a:schemeClr val="accent3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7126818" y="4452938"/>
            <a:ext cx="1333500" cy="0"/>
          </a:xfrm>
          <a:prstGeom prst="straightConnector1">
            <a:avLst/>
          </a:prstGeom>
          <a:ln w="38100" cap="rnd">
            <a:solidFill>
              <a:schemeClr val="accent3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568018" y="3455988"/>
            <a:ext cx="2559049" cy="0"/>
          </a:xfrm>
          <a:prstGeom prst="straightConnector1">
            <a:avLst/>
          </a:prstGeom>
          <a:ln w="38100" cap="rnd">
            <a:solidFill>
              <a:schemeClr val="accent3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222067" y="2605088"/>
            <a:ext cx="2559051" cy="0"/>
          </a:xfrm>
          <a:prstGeom prst="straightConnector1">
            <a:avLst/>
          </a:prstGeom>
          <a:ln w="38100" cap="rnd">
            <a:solidFill>
              <a:schemeClr val="accent3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929" name="Hình ảnh 4" descr="Ảnh có chứa hình vẽ, minh họa, hình mẫu, Phim hoạt hình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1" y="3611563"/>
            <a:ext cx="2523067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61389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ELL\Downloads\anh-dep-da-lat-nang-som_085717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04838"/>
            <a:ext cx="4933950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8650" y="591621"/>
            <a:ext cx="28103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dirty="0"/>
              <a:t>Ảnh đẹp Đà lạt nắng sớm</a:t>
            </a:r>
            <a:endParaRPr lang="en-US" dirty="0"/>
          </a:p>
        </p:txBody>
      </p:sp>
      <p:pic>
        <p:nvPicPr>
          <p:cNvPr id="1029" name="Picture 5" descr="C:\Users\DELL\Downloads\hinh-anh-da-lat-dep-mu-suong_085718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432175"/>
            <a:ext cx="5467349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638801" y="5936218"/>
            <a:ext cx="3361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Hình ảnh Đà lạt đẹp mù sương</a:t>
            </a:r>
            <a:endParaRPr lang="en-US" dirty="0"/>
          </a:p>
        </p:txBody>
      </p:sp>
      <p:pic>
        <p:nvPicPr>
          <p:cNvPr id="21" name="Picture 2" descr="C:\Users\DELL\Downloads\hinh-anh-ho-vo-cuc-o-da-lat_085719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501508"/>
            <a:ext cx="4933950" cy="28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60133" y="5936218"/>
            <a:ext cx="2778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cực</a:t>
            </a:r>
            <a:r>
              <a:rPr lang="en-US" dirty="0"/>
              <a:t> ở </a:t>
            </a:r>
            <a:r>
              <a:rPr lang="en-US" dirty="0" err="1"/>
              <a:t>Đà</a:t>
            </a:r>
            <a:r>
              <a:rPr lang="en-US" dirty="0"/>
              <a:t> </a:t>
            </a:r>
            <a:r>
              <a:rPr lang="en-US" dirty="0" err="1"/>
              <a:t>lạt</a:t>
            </a:r>
            <a:endParaRPr lang="en-US" dirty="0"/>
          </a:p>
        </p:txBody>
      </p:sp>
      <p:pic>
        <p:nvPicPr>
          <p:cNvPr id="3074" name="Picture 2" descr="C:\Users\DELL\Downloads\hinh-anh-da-lat-dep-ve-dem_0857181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584239"/>
            <a:ext cx="6096000" cy="26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638801" y="584239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Hình ảnh Đà lạt đẹp về đêm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4126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33" y="457200"/>
            <a:ext cx="11029267" cy="60007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br>
              <a:rPr lang="en-US" sz="3600" b="1" dirty="0"/>
            </a:br>
            <a:r>
              <a:rPr lang="en-US" sz="3600" b="1" dirty="0" err="1"/>
              <a:t>Lịch</a:t>
            </a:r>
            <a:r>
              <a:rPr lang="en-US" sz="3600" b="1" dirty="0"/>
              <a:t> </a:t>
            </a:r>
            <a:r>
              <a:rPr lang="en-US" sz="3600" b="1" dirty="0" err="1"/>
              <a:t>Trình</a:t>
            </a:r>
            <a:r>
              <a:rPr lang="en-US" sz="3600" b="1" dirty="0"/>
              <a:t> Du </a:t>
            </a:r>
            <a:r>
              <a:rPr lang="en-US" sz="3600" b="1" dirty="0" err="1"/>
              <a:t>Lịch</a:t>
            </a:r>
            <a:r>
              <a:rPr lang="en-US" sz="3600" b="1" dirty="0"/>
              <a:t> </a:t>
            </a:r>
            <a:r>
              <a:rPr lang="en-US" sz="3600" b="1" dirty="0" err="1"/>
              <a:t>Đà</a:t>
            </a:r>
            <a:r>
              <a:rPr lang="en-US" sz="3600" b="1" dirty="0"/>
              <a:t> </a:t>
            </a:r>
            <a:r>
              <a:rPr lang="en-US" sz="3600" b="1" dirty="0" err="1"/>
              <a:t>Lạt</a:t>
            </a:r>
            <a:r>
              <a:rPr lang="en-US" sz="3600" b="1" dirty="0"/>
              <a:t> 3 </a:t>
            </a:r>
            <a:r>
              <a:rPr lang="en-US" sz="3600" b="1" dirty="0" err="1"/>
              <a:t>Ngày</a:t>
            </a:r>
            <a:r>
              <a:rPr lang="en-US" sz="3600" b="1" dirty="0"/>
              <a:t> 2 </a:t>
            </a:r>
            <a:r>
              <a:rPr lang="en-US" sz="3600" b="1" dirty="0" err="1"/>
              <a:t>Đêm</a:t>
            </a:r>
            <a:br>
              <a:rPr lang="en-US" sz="3600" b="1" dirty="0"/>
            </a:br>
            <a:br>
              <a:rPr lang="en-US" sz="3600" b="1" dirty="0"/>
            </a:br>
            <a:r>
              <a:rPr lang="vi-VN" sz="2800" b="1" dirty="0"/>
              <a:t>Ngày 1: Thác Datanla - Thung Lũng Tình Yêu - Vườn Thú ZooDoo - Chợ Đêm Đà Lạt</a:t>
            </a:r>
            <a:br>
              <a:rPr lang="en-US" sz="2800" b="1" dirty="0"/>
            </a:br>
            <a:br>
              <a:rPr lang="vi-VN" sz="2800" b="1" dirty="0"/>
            </a:b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- Puppy Farm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Lạt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br>
              <a:rPr lang="en-US" sz="2800" dirty="0"/>
            </a:br>
            <a:r>
              <a:rPr lang="vi-VN" sz="2800" b="1" dirty="0"/>
              <a:t>Ngày 3: Chùa Linh Phước - Vườn Dâu Đà Lạt - Thác Pongour</a:t>
            </a:r>
            <a:br>
              <a:rPr lang="vi-VN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395980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863339DC-B5CF-441F-81A4-3F0504E51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5" y="3228975"/>
            <a:ext cx="2631051" cy="3950992"/>
          </a:xfrm>
          <a:prstGeom prst="rect">
            <a:avLst/>
          </a:prstGeom>
        </p:spPr>
      </p:pic>
      <p:pic>
        <p:nvPicPr>
          <p:cNvPr id="33" name="图片 57">
            <a:extLst>
              <a:ext uri="{FF2B5EF4-FFF2-40B4-BE49-F238E27FC236}">
                <a16:creationId xmlns:a16="http://schemas.microsoft.com/office/drawing/2014/main" id="{661A0F2C-2D6A-44F6-8964-597F3F9567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-178838" y="380295"/>
            <a:ext cx="1696736" cy="160593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3C1F48-53BD-46FE-9ED8-E3ED76E38B2E}"/>
              </a:ext>
            </a:extLst>
          </p:cNvPr>
          <p:cNvSpPr txBox="1"/>
          <p:nvPr/>
        </p:nvSpPr>
        <p:spPr>
          <a:xfrm>
            <a:off x="1218121" y="721599"/>
            <a:ext cx="913379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ỚNG DẪN HỌC BÀI VÀ CHUẨN BỊ BÀI</a:t>
            </a:r>
          </a:p>
        </p:txBody>
      </p:sp>
      <p:sp>
        <p:nvSpPr>
          <p:cNvPr id="39" name="Text Box 26">
            <a:extLst>
              <a:ext uri="{FF2B5EF4-FFF2-40B4-BE49-F238E27FC236}">
                <a16:creationId xmlns:a16="http://schemas.microsoft.com/office/drawing/2014/main" id="{D6C0D474-BEDE-4F80-99D8-57F3B9195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30" y="1625438"/>
            <a:ext cx="10274695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1: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Sưu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tầm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Hồng</a:t>
            </a:r>
            <a:endParaRPr lang="en-US" altLang="vi-VN" sz="2800" dirty="0">
              <a:solidFill>
                <a:srgbClr val="FFFF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Sưu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tầm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Cửu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Long</a:t>
            </a: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3: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Sưu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tầm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duyên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hải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miền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4: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Sưu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tầm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tin,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bờ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biển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thềm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altLang="vi-VN" sz="2800" dirty="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địa</a:t>
            </a:r>
            <a:endParaRPr kumimoji="0" lang="en-US" altLang="vi-VN" sz="2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415A3-3C5E-4865-A9EA-1C1435CEA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9576" y="-3087"/>
            <a:ext cx="2372700" cy="23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heart with a thank you message&#10;&#10;Description automatically generated">
            <a:extLst>
              <a:ext uri="{FF2B5EF4-FFF2-40B4-BE49-F238E27FC236}">
                <a16:creationId xmlns:a16="http://schemas.microsoft.com/office/drawing/2014/main" id="{A524597E-810D-AEC8-6D45-D97353B55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8" b="128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WindowsMediaPlayer1" r:id="rId1" imgW="10150560" imgH="5510160"/>
        </mc:Choice>
        <mc:Fallback>
          <p:control name="WindowsMediaPlayer1" r:id="rId1" imgW="10150560" imgH="5510160">
            <p:pic>
              <p:nvPicPr>
                <p:cNvPr id="4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93725" y="776288"/>
                  <a:ext cx="10150475" cy="5510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42865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10" y="688829"/>
            <a:ext cx="4003964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763" y="803129"/>
            <a:ext cx="3835112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019" y="803129"/>
            <a:ext cx="3783157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Oval 7"/>
          <p:cNvSpPr/>
          <p:nvPr/>
        </p:nvSpPr>
        <p:spPr>
          <a:xfrm>
            <a:off x="762870" y="4216979"/>
            <a:ext cx="3072244" cy="1783772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79377" y="4286251"/>
            <a:ext cx="3359727" cy="226695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67754" y="4286253"/>
            <a:ext cx="3400425" cy="240982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ỳ quan thiên nhiên trên dãy Hoàng Liên Sơn - VnExpress Du lịch">
            <a:extLst>
              <a:ext uri="{FF2B5EF4-FFF2-40B4-BE49-F238E27FC236}">
                <a16:creationId xmlns:a16="http://schemas.microsoft.com/office/drawing/2014/main" id="{606965F1-F336-417F-8D34-0BBDF234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E04FDF5-4E2F-41DC-B60E-59F72BEB7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90904"/>
            <a:ext cx="12195046" cy="2206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6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5 - BÀI 2. ĐỊA HÌNH VIỆT NAM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6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" name="2- Tu hao -Here Comes The King">
            <a:hlinkClick r:id="" action="ppaction://media"/>
            <a:extLst>
              <a:ext uri="{FF2B5EF4-FFF2-40B4-BE49-F238E27FC236}">
                <a16:creationId xmlns:a16="http://schemas.microsoft.com/office/drawing/2014/main" id="{C24A504A-3806-44F2-8D12-3804CB2CA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06294" y="682803"/>
            <a:ext cx="1043113" cy="10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3EA9D89-1602-4F8F-9A6A-ABB80596F4A1}"/>
              </a:ext>
            </a:extLst>
          </p:cNvPr>
          <p:cNvSpPr/>
          <p:nvPr/>
        </p:nvSpPr>
        <p:spPr>
          <a:xfrm>
            <a:off x="0" y="4839856"/>
            <a:ext cx="12192000" cy="2018144"/>
          </a:xfrm>
          <a:prstGeom prst="rect">
            <a:avLst/>
          </a:prstGeom>
          <a:solidFill>
            <a:srgbClr val="61D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609524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B8D57D-25F3-45D8-A08D-B01E853D5928}"/>
              </a:ext>
            </a:extLst>
          </p:cNvPr>
          <p:cNvCxnSpPr>
            <a:cxnSpLocks/>
          </p:cNvCxnSpPr>
          <p:nvPr/>
        </p:nvCxnSpPr>
        <p:spPr>
          <a:xfrm>
            <a:off x="719529" y="2238519"/>
            <a:ext cx="10393180" cy="0"/>
          </a:xfrm>
          <a:prstGeom prst="straightConnector1">
            <a:avLst/>
          </a:prstGeom>
          <a:ln>
            <a:solidFill>
              <a:srgbClr val="64D7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4">
            <a:extLst>
              <a:ext uri="{FF2B5EF4-FFF2-40B4-BE49-F238E27FC236}">
                <a16:creationId xmlns:a16="http://schemas.microsoft.com/office/drawing/2014/main" id="{55153B75-EEA2-46AE-8767-62C3BC499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804" y="1321199"/>
            <a:ext cx="1840135" cy="1840135"/>
          </a:xfrm>
          <a:custGeom>
            <a:avLst/>
            <a:gdLst>
              <a:gd name="T0" fmla="*/ 2955 w 2956"/>
              <a:gd name="T1" fmla="*/ 1477 h 2956"/>
              <a:gd name="T2" fmla="*/ 1478 w 2956"/>
              <a:gd name="T3" fmla="*/ 2955 h 2956"/>
              <a:gd name="T4" fmla="*/ 0 w 2956"/>
              <a:gd name="T5" fmla="*/ 1477 h 2956"/>
              <a:gd name="T6" fmla="*/ 1478 w 2956"/>
              <a:gd name="T7" fmla="*/ 0 h 2956"/>
              <a:gd name="T8" fmla="*/ 2955 w 2956"/>
              <a:gd name="T9" fmla="*/ 1477 h 2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6" h="2956">
                <a:moveTo>
                  <a:pt x="2955" y="1477"/>
                </a:moveTo>
                <a:cubicBezTo>
                  <a:pt x="2955" y="2294"/>
                  <a:pt x="2293" y="2955"/>
                  <a:pt x="1478" y="2955"/>
                </a:cubicBezTo>
                <a:cubicBezTo>
                  <a:pt x="661" y="2955"/>
                  <a:pt x="0" y="2294"/>
                  <a:pt x="0" y="1477"/>
                </a:cubicBezTo>
                <a:cubicBezTo>
                  <a:pt x="0" y="662"/>
                  <a:pt x="661" y="0"/>
                  <a:pt x="1478" y="0"/>
                </a:cubicBezTo>
                <a:cubicBezTo>
                  <a:pt x="2293" y="0"/>
                  <a:pt x="2955" y="662"/>
                  <a:pt x="2955" y="1477"/>
                </a:cubicBezTo>
              </a:path>
            </a:pathLst>
          </a:custGeom>
          <a:solidFill>
            <a:srgbClr val="FEA200"/>
          </a:solidFill>
          <a:ln>
            <a:noFill/>
          </a:ln>
          <a:effectLst/>
        </p:spPr>
        <p:txBody>
          <a:bodyPr wrap="none" lIns="91431" tIns="45715" rIns="91431" bIns="45715" anchor="ctr"/>
          <a:lstStyle/>
          <a:p>
            <a:pPr defTabSz="914103">
              <a:defRPr/>
            </a:pPr>
            <a:endParaRPr lang="en-US" sz="24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63" name="Freeform 5">
            <a:extLst>
              <a:ext uri="{FF2B5EF4-FFF2-40B4-BE49-F238E27FC236}">
                <a16:creationId xmlns:a16="http://schemas.microsoft.com/office/drawing/2014/main" id="{D6046CBF-0467-4733-8CF6-A1A99C9F6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061" y="1120706"/>
            <a:ext cx="2235625" cy="1117815"/>
          </a:xfrm>
          <a:custGeom>
            <a:avLst/>
            <a:gdLst>
              <a:gd name="T0" fmla="*/ 3587 w 3588"/>
              <a:gd name="T1" fmla="*/ 1794 h 1795"/>
              <a:gd name="T2" fmla="*/ 3485 w 3588"/>
              <a:gd name="T3" fmla="*/ 1794 h 1795"/>
              <a:gd name="T4" fmla="*/ 1794 w 3588"/>
              <a:gd name="T5" fmla="*/ 103 h 1795"/>
              <a:gd name="T6" fmla="*/ 102 w 3588"/>
              <a:gd name="T7" fmla="*/ 1794 h 1795"/>
              <a:gd name="T8" fmla="*/ 0 w 3588"/>
              <a:gd name="T9" fmla="*/ 1794 h 1795"/>
              <a:gd name="T10" fmla="*/ 1794 w 3588"/>
              <a:gd name="T11" fmla="*/ 0 h 1795"/>
              <a:gd name="T12" fmla="*/ 3587 w 3588"/>
              <a:gd name="T13" fmla="*/ 1794 h 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88" h="1795">
                <a:moveTo>
                  <a:pt x="3587" y="1794"/>
                </a:moveTo>
                <a:lnTo>
                  <a:pt x="3485" y="1794"/>
                </a:lnTo>
                <a:cubicBezTo>
                  <a:pt x="3485" y="862"/>
                  <a:pt x="2726" y="103"/>
                  <a:pt x="1794" y="103"/>
                </a:cubicBezTo>
                <a:cubicBezTo>
                  <a:pt x="861" y="103"/>
                  <a:pt x="102" y="862"/>
                  <a:pt x="102" y="1794"/>
                </a:cubicBezTo>
                <a:lnTo>
                  <a:pt x="0" y="1794"/>
                </a:lnTo>
                <a:cubicBezTo>
                  <a:pt x="0" y="805"/>
                  <a:pt x="805" y="0"/>
                  <a:pt x="1794" y="0"/>
                </a:cubicBezTo>
                <a:cubicBezTo>
                  <a:pt x="2782" y="0"/>
                  <a:pt x="3587" y="805"/>
                  <a:pt x="3587" y="1794"/>
                </a:cubicBezTo>
              </a:path>
            </a:pathLst>
          </a:custGeom>
          <a:solidFill>
            <a:srgbClr val="FEA200"/>
          </a:solidFill>
          <a:ln>
            <a:noFill/>
          </a:ln>
          <a:effectLst/>
        </p:spPr>
        <p:txBody>
          <a:bodyPr wrap="none" lIns="91431" tIns="45715" rIns="91431" bIns="45715" anchor="ctr"/>
          <a:lstStyle/>
          <a:p>
            <a:pPr defTabSz="914103">
              <a:defRPr/>
            </a:pPr>
            <a:endParaRPr lang="en-US" sz="24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64" name="Freeform 6">
            <a:extLst>
              <a:ext uri="{FF2B5EF4-FFF2-40B4-BE49-F238E27FC236}">
                <a16:creationId xmlns:a16="http://schemas.microsoft.com/office/drawing/2014/main" id="{C7467049-B2F5-4952-998B-124C4F494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898" y="1346602"/>
            <a:ext cx="1842881" cy="1840135"/>
          </a:xfrm>
          <a:custGeom>
            <a:avLst/>
            <a:gdLst>
              <a:gd name="T0" fmla="*/ 2956 w 2957"/>
              <a:gd name="T1" fmla="*/ 1477 h 2956"/>
              <a:gd name="T2" fmla="*/ 1478 w 2957"/>
              <a:gd name="T3" fmla="*/ 2955 h 2956"/>
              <a:gd name="T4" fmla="*/ 0 w 2957"/>
              <a:gd name="T5" fmla="*/ 1477 h 2956"/>
              <a:gd name="T6" fmla="*/ 1478 w 2957"/>
              <a:gd name="T7" fmla="*/ 0 h 2956"/>
              <a:gd name="T8" fmla="*/ 2956 w 2957"/>
              <a:gd name="T9" fmla="*/ 1477 h 2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7" h="2956">
                <a:moveTo>
                  <a:pt x="2956" y="1477"/>
                </a:moveTo>
                <a:cubicBezTo>
                  <a:pt x="2956" y="2294"/>
                  <a:pt x="2294" y="2955"/>
                  <a:pt x="1478" y="2955"/>
                </a:cubicBezTo>
                <a:cubicBezTo>
                  <a:pt x="662" y="2955"/>
                  <a:pt x="0" y="2294"/>
                  <a:pt x="0" y="1477"/>
                </a:cubicBezTo>
                <a:cubicBezTo>
                  <a:pt x="0" y="662"/>
                  <a:pt x="662" y="0"/>
                  <a:pt x="1478" y="0"/>
                </a:cubicBezTo>
                <a:cubicBezTo>
                  <a:pt x="2294" y="0"/>
                  <a:pt x="2956" y="662"/>
                  <a:pt x="2956" y="1477"/>
                </a:cubicBez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lIns="91431" tIns="45715" rIns="91431" bIns="45715" anchor="ctr"/>
          <a:lstStyle/>
          <a:p>
            <a:pPr defTabSz="914103">
              <a:defRPr/>
            </a:pPr>
            <a:endParaRPr lang="en-US" sz="24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65" name="Freeform 7">
            <a:extLst>
              <a:ext uri="{FF2B5EF4-FFF2-40B4-BE49-F238E27FC236}">
                <a16:creationId xmlns:a16="http://schemas.microsoft.com/office/drawing/2014/main" id="{B4C40C80-C45C-452B-8866-8FFFB5F2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899" y="1146108"/>
            <a:ext cx="2235625" cy="1117815"/>
          </a:xfrm>
          <a:custGeom>
            <a:avLst/>
            <a:gdLst>
              <a:gd name="T0" fmla="*/ 3587 w 3588"/>
              <a:gd name="T1" fmla="*/ 1794 h 1795"/>
              <a:gd name="T2" fmla="*/ 3485 w 3588"/>
              <a:gd name="T3" fmla="*/ 1794 h 1795"/>
              <a:gd name="T4" fmla="*/ 1793 w 3588"/>
              <a:gd name="T5" fmla="*/ 103 h 1795"/>
              <a:gd name="T6" fmla="*/ 101 w 3588"/>
              <a:gd name="T7" fmla="*/ 1794 h 1795"/>
              <a:gd name="T8" fmla="*/ 0 w 3588"/>
              <a:gd name="T9" fmla="*/ 1794 h 1795"/>
              <a:gd name="T10" fmla="*/ 1793 w 3588"/>
              <a:gd name="T11" fmla="*/ 0 h 1795"/>
              <a:gd name="T12" fmla="*/ 3587 w 3588"/>
              <a:gd name="T13" fmla="*/ 1794 h 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88" h="1795">
                <a:moveTo>
                  <a:pt x="3587" y="1794"/>
                </a:moveTo>
                <a:lnTo>
                  <a:pt x="3485" y="1794"/>
                </a:lnTo>
                <a:cubicBezTo>
                  <a:pt x="3485" y="862"/>
                  <a:pt x="2726" y="103"/>
                  <a:pt x="1793" y="103"/>
                </a:cubicBezTo>
                <a:cubicBezTo>
                  <a:pt x="860" y="103"/>
                  <a:pt x="101" y="862"/>
                  <a:pt x="101" y="1794"/>
                </a:cubicBezTo>
                <a:lnTo>
                  <a:pt x="0" y="1794"/>
                </a:lnTo>
                <a:cubicBezTo>
                  <a:pt x="0" y="805"/>
                  <a:pt x="804" y="0"/>
                  <a:pt x="1793" y="0"/>
                </a:cubicBezTo>
                <a:cubicBezTo>
                  <a:pt x="2782" y="0"/>
                  <a:pt x="3587" y="805"/>
                  <a:pt x="3587" y="1794"/>
                </a:cubicBez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lIns="91431" tIns="45715" rIns="91431" bIns="45715" anchor="ctr"/>
          <a:lstStyle/>
          <a:p>
            <a:pPr defTabSz="914103">
              <a:defRPr/>
            </a:pPr>
            <a:endParaRPr lang="en-US" sz="24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66" name="Freeform 8">
            <a:extLst>
              <a:ext uri="{FF2B5EF4-FFF2-40B4-BE49-F238E27FC236}">
                <a16:creationId xmlns:a16="http://schemas.microsoft.com/office/drawing/2014/main" id="{A970965F-FA40-4477-BC34-777C707C8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6051" y="1353260"/>
            <a:ext cx="1840135" cy="1840135"/>
          </a:xfrm>
          <a:custGeom>
            <a:avLst/>
            <a:gdLst>
              <a:gd name="T0" fmla="*/ 2955 w 2956"/>
              <a:gd name="T1" fmla="*/ 1477 h 2956"/>
              <a:gd name="T2" fmla="*/ 1477 w 2956"/>
              <a:gd name="T3" fmla="*/ 2955 h 2956"/>
              <a:gd name="T4" fmla="*/ 0 w 2956"/>
              <a:gd name="T5" fmla="*/ 1477 h 2956"/>
              <a:gd name="T6" fmla="*/ 1477 w 2956"/>
              <a:gd name="T7" fmla="*/ 0 h 2956"/>
              <a:gd name="T8" fmla="*/ 2955 w 2956"/>
              <a:gd name="T9" fmla="*/ 1477 h 2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6" h="2956">
                <a:moveTo>
                  <a:pt x="2955" y="1477"/>
                </a:moveTo>
                <a:cubicBezTo>
                  <a:pt x="2955" y="2294"/>
                  <a:pt x="2294" y="2955"/>
                  <a:pt x="1477" y="2955"/>
                </a:cubicBezTo>
                <a:cubicBezTo>
                  <a:pt x="662" y="2955"/>
                  <a:pt x="0" y="2294"/>
                  <a:pt x="0" y="1477"/>
                </a:cubicBezTo>
                <a:cubicBezTo>
                  <a:pt x="0" y="662"/>
                  <a:pt x="662" y="0"/>
                  <a:pt x="1477" y="0"/>
                </a:cubicBezTo>
                <a:cubicBezTo>
                  <a:pt x="2294" y="0"/>
                  <a:pt x="2955" y="662"/>
                  <a:pt x="2955" y="1477"/>
                </a:cubicBezTo>
              </a:path>
            </a:pathLst>
          </a:custGeom>
          <a:solidFill>
            <a:srgbClr val="FE7050"/>
          </a:solidFill>
          <a:ln>
            <a:noFill/>
          </a:ln>
          <a:effectLst/>
        </p:spPr>
        <p:txBody>
          <a:bodyPr wrap="none" lIns="91431" tIns="45715" rIns="91431" bIns="45715" anchor="ctr"/>
          <a:lstStyle/>
          <a:p>
            <a:pPr defTabSz="914103">
              <a:defRPr/>
            </a:pPr>
            <a:endParaRPr lang="en-US" sz="24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67" name="Freeform 9">
            <a:extLst>
              <a:ext uri="{FF2B5EF4-FFF2-40B4-BE49-F238E27FC236}">
                <a16:creationId xmlns:a16="http://schemas.microsoft.com/office/drawing/2014/main" id="{1FEE731A-5D2A-4479-9137-3310090B9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053" y="1152767"/>
            <a:ext cx="2235625" cy="1117815"/>
          </a:xfrm>
          <a:custGeom>
            <a:avLst/>
            <a:gdLst>
              <a:gd name="T0" fmla="*/ 3587 w 3588"/>
              <a:gd name="T1" fmla="*/ 1794 h 1795"/>
              <a:gd name="T2" fmla="*/ 3485 w 3588"/>
              <a:gd name="T3" fmla="*/ 1794 h 1795"/>
              <a:gd name="T4" fmla="*/ 1793 w 3588"/>
              <a:gd name="T5" fmla="*/ 103 h 1795"/>
              <a:gd name="T6" fmla="*/ 102 w 3588"/>
              <a:gd name="T7" fmla="*/ 1794 h 1795"/>
              <a:gd name="T8" fmla="*/ 0 w 3588"/>
              <a:gd name="T9" fmla="*/ 1794 h 1795"/>
              <a:gd name="T10" fmla="*/ 1793 w 3588"/>
              <a:gd name="T11" fmla="*/ 0 h 1795"/>
              <a:gd name="T12" fmla="*/ 3587 w 3588"/>
              <a:gd name="T13" fmla="*/ 1794 h 1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88" h="1795">
                <a:moveTo>
                  <a:pt x="3587" y="1794"/>
                </a:moveTo>
                <a:lnTo>
                  <a:pt x="3485" y="1794"/>
                </a:lnTo>
                <a:cubicBezTo>
                  <a:pt x="3485" y="862"/>
                  <a:pt x="2726" y="103"/>
                  <a:pt x="1793" y="103"/>
                </a:cubicBezTo>
                <a:cubicBezTo>
                  <a:pt x="861" y="103"/>
                  <a:pt x="102" y="862"/>
                  <a:pt x="102" y="1794"/>
                </a:cubicBezTo>
                <a:lnTo>
                  <a:pt x="0" y="1794"/>
                </a:lnTo>
                <a:cubicBezTo>
                  <a:pt x="0" y="805"/>
                  <a:pt x="804" y="0"/>
                  <a:pt x="1793" y="0"/>
                </a:cubicBezTo>
                <a:cubicBezTo>
                  <a:pt x="2782" y="0"/>
                  <a:pt x="3587" y="805"/>
                  <a:pt x="3587" y="1794"/>
                </a:cubicBezTo>
              </a:path>
            </a:pathLst>
          </a:custGeom>
          <a:solidFill>
            <a:srgbClr val="FE7050"/>
          </a:solidFill>
          <a:ln>
            <a:noFill/>
          </a:ln>
          <a:effectLst/>
        </p:spPr>
        <p:txBody>
          <a:bodyPr wrap="none" lIns="91431" tIns="45715" rIns="91431" bIns="45715" anchor="ctr"/>
          <a:lstStyle/>
          <a:p>
            <a:pPr defTabSz="914103">
              <a:defRPr/>
            </a:pPr>
            <a:endParaRPr lang="en-US" sz="2400" kern="0">
              <a:solidFill>
                <a:srgbClr val="AAAAAA"/>
              </a:solidFill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9C6B8C-2866-430C-880F-BD71270CA880}"/>
              </a:ext>
            </a:extLst>
          </p:cNvPr>
          <p:cNvSpPr txBox="1"/>
          <p:nvPr/>
        </p:nvSpPr>
        <p:spPr>
          <a:xfrm>
            <a:off x="2162737" y="1770121"/>
            <a:ext cx="505248" cy="784820"/>
          </a:xfrm>
          <a:prstGeom prst="rect">
            <a:avLst/>
          </a:prstGeom>
          <a:noFill/>
        </p:spPr>
        <p:txBody>
          <a:bodyPr wrap="none" lIns="91431" tIns="45715" rIns="91431" bIns="45715" rtlCol="0" anchor="ctr">
            <a:spAutoFit/>
          </a:bodyPr>
          <a:lstStyle/>
          <a:p>
            <a:pPr algn="ctr" defTabSz="914103"/>
            <a:r>
              <a:rPr lang="en-US" sz="4500" dirty="0">
                <a:solidFill>
                  <a:prstClr val="white"/>
                </a:solidFill>
                <a:latin typeface="#9Slide07 IcielBaliho Script" pitchFamily="2" charset="-93"/>
                <a:cs typeface="Poppins" pitchFamily="2" charset="77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1F2E2B5-17C5-4CE9-9CEE-964EA2C76D2E}"/>
              </a:ext>
            </a:extLst>
          </p:cNvPr>
          <p:cNvSpPr txBox="1"/>
          <p:nvPr/>
        </p:nvSpPr>
        <p:spPr>
          <a:xfrm>
            <a:off x="5823712" y="1809117"/>
            <a:ext cx="505248" cy="784820"/>
          </a:xfrm>
          <a:prstGeom prst="rect">
            <a:avLst/>
          </a:prstGeom>
          <a:noFill/>
        </p:spPr>
        <p:txBody>
          <a:bodyPr wrap="none" lIns="91431" tIns="45715" rIns="91431" bIns="45715" rtlCol="0" anchor="ctr">
            <a:spAutoFit/>
          </a:bodyPr>
          <a:lstStyle/>
          <a:p>
            <a:pPr algn="ctr" defTabSz="914103"/>
            <a:r>
              <a:rPr lang="en-US" sz="4500" dirty="0">
                <a:solidFill>
                  <a:prstClr val="white"/>
                </a:solidFill>
                <a:latin typeface="#9Slide07 IcielBaliho Script" pitchFamily="2" charset="-93"/>
                <a:cs typeface="Poppins" pitchFamily="2" charset="77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50BF5C2-1108-40E5-963D-E9A166CB287A}"/>
              </a:ext>
            </a:extLst>
          </p:cNvPr>
          <p:cNvSpPr txBox="1"/>
          <p:nvPr/>
        </p:nvSpPr>
        <p:spPr>
          <a:xfrm>
            <a:off x="9086845" y="1829103"/>
            <a:ext cx="505248" cy="784820"/>
          </a:xfrm>
          <a:prstGeom prst="rect">
            <a:avLst/>
          </a:prstGeom>
          <a:noFill/>
        </p:spPr>
        <p:txBody>
          <a:bodyPr wrap="none" lIns="91431" tIns="45715" rIns="91431" bIns="45715" rtlCol="0" anchor="ctr">
            <a:spAutoFit/>
          </a:bodyPr>
          <a:lstStyle/>
          <a:p>
            <a:pPr algn="ctr" defTabSz="914103"/>
            <a:r>
              <a:rPr lang="en-US" sz="4500" dirty="0">
                <a:solidFill>
                  <a:prstClr val="white"/>
                </a:solidFill>
                <a:latin typeface="#9Slide07 IcielBaliho Script" pitchFamily="2" charset="-93"/>
                <a:cs typeface="Poppins" pitchFamily="2" charset="77"/>
              </a:rPr>
              <a:t>3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2164870-D10B-4802-9FC8-43364A6E52C6}"/>
              </a:ext>
            </a:extLst>
          </p:cNvPr>
          <p:cNvSpPr/>
          <p:nvPr/>
        </p:nvSpPr>
        <p:spPr>
          <a:xfrm>
            <a:off x="2252065" y="333510"/>
            <a:ext cx="7487683" cy="543675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algn="ctr" defTabSz="457144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9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7D3171-E290-4BE8-BBA5-2493878076EE}"/>
              </a:ext>
            </a:extLst>
          </p:cNvPr>
          <p:cNvSpPr/>
          <p:nvPr/>
        </p:nvSpPr>
        <p:spPr>
          <a:xfrm>
            <a:off x="7690081" y="3104652"/>
            <a:ext cx="3782391" cy="1815872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algn="ctr" defTabSz="609524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Ảnh hưởng của sự phân hoá địa hình đối với sự phân hoá tự nhiên và khai thác kinh tế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F9F72B-B2C4-405B-94FE-2F463A9A8DC7}"/>
              </a:ext>
            </a:extLst>
          </p:cNvPr>
          <p:cNvSpPr/>
          <p:nvPr/>
        </p:nvSpPr>
        <p:spPr>
          <a:xfrm>
            <a:off x="579620" y="3276944"/>
            <a:ext cx="3255136" cy="954097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algn="ctr" defTabSz="609524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Nam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24C276-6854-4CFD-B801-4508FCD6B13D}"/>
              </a:ext>
            </a:extLst>
          </p:cNvPr>
          <p:cNvSpPr/>
          <p:nvPr/>
        </p:nvSpPr>
        <p:spPr>
          <a:xfrm>
            <a:off x="4239947" y="3137356"/>
            <a:ext cx="3255135" cy="523210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algn="ctr" defTabSz="609524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#9Slide03 Roboto Condensed" panose="02000000000000000000" pitchFamily="2" charset="0"/>
                <a:cs typeface="Times New Roman" pitchFamily="18" charset="0"/>
              </a:rPr>
              <a:t>hình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ea typeface="#9Slide03 Roboto Condensed" panose="02000000000000000000" pitchFamily="2" charset="0"/>
              <a:cs typeface="Times New Roman" pitchFamily="18" charset="0"/>
            </a:endParaRPr>
          </a:p>
        </p:txBody>
      </p:sp>
      <p:pic>
        <p:nvPicPr>
          <p:cNvPr id="6148" name="Picture 4" descr="Phan Xi Păng và những điều cần biết">
            <a:extLst>
              <a:ext uri="{FF2B5EF4-FFF2-40B4-BE49-F238E27FC236}">
                <a16:creationId xmlns:a16="http://schemas.microsoft.com/office/drawing/2014/main" id="{05EEE05B-7363-4E02-BC0F-815AEEEF8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" y="4907239"/>
            <a:ext cx="3000671" cy="1858093"/>
          </a:xfrm>
          <a:prstGeom prst="rect">
            <a:avLst/>
          </a:prstGeom>
          <a:solidFill>
            <a:srgbClr val="FFFFFF">
              <a:shade val="85000"/>
            </a:srgbClr>
          </a:solidFill>
          <a:ln w="31750" cap="sq" cmpd="dbl">
            <a:solidFill>
              <a:schemeClr val="bg1"/>
            </a:solidFill>
            <a:prstDash val="sysDot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hé thăm” ngọn đồi đẹp nhất trung du miền núi phía Bắc">
            <a:extLst>
              <a:ext uri="{FF2B5EF4-FFF2-40B4-BE49-F238E27FC236}">
                <a16:creationId xmlns:a16="http://schemas.microsoft.com/office/drawing/2014/main" id="{C8AC9B9B-D365-4A4E-B003-CC67F2556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1" b="3042"/>
          <a:stretch/>
        </p:blipFill>
        <p:spPr bwMode="auto">
          <a:xfrm>
            <a:off x="3163443" y="4937761"/>
            <a:ext cx="2946056" cy="1821808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Gạo Quê Việt - VỤ LÚA CHÍNH Ở ĐỒNG BẰNG SÔNG CỬU LONG... | Facebook">
            <a:extLst>
              <a:ext uri="{FF2B5EF4-FFF2-40B4-BE49-F238E27FC236}">
                <a16:creationId xmlns:a16="http://schemas.microsoft.com/office/drawing/2014/main" id="{9FC6DD6D-3E2A-413E-BE9C-0F32952E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277" y="4937761"/>
            <a:ext cx="2946057" cy="1821808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Lời khuyên hữu ích cho du lịch Hạ Long vào mùa hè">
            <a:extLst>
              <a:ext uri="{FF2B5EF4-FFF2-40B4-BE49-F238E27FC236}">
                <a16:creationId xmlns:a16="http://schemas.microsoft.com/office/drawing/2014/main" id="{3C37B61C-C287-42A7-812F-6B906088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734" y="4925526"/>
            <a:ext cx="2808115" cy="185233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2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0" grpId="0"/>
      <p:bldP spid="71" grpId="0"/>
      <p:bldP spid="72" grpId="0"/>
      <p:bldP spid="82" grpId="0"/>
      <p:bldP spid="10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A34C5-97D6-E7FD-5280-50741B483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003964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9A484-BE71-1130-95F6-58CE11961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92" y="3429000"/>
            <a:ext cx="4100946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274664-2521-A0C1-B390-E1E943C29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166" y="3429000"/>
            <a:ext cx="3906982" cy="3261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7269DAEE-6E3D-9CBB-728D-6F1F0762714F}"/>
              </a:ext>
            </a:extLst>
          </p:cNvPr>
          <p:cNvSpPr/>
          <p:nvPr/>
        </p:nvSpPr>
        <p:spPr>
          <a:xfrm>
            <a:off x="96253" y="983581"/>
            <a:ext cx="11999494" cy="10162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297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41552" y="5459822"/>
            <a:ext cx="1946253" cy="1498265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11" name="Picture 2" descr="Mountains - Free nature icons">
            <a:extLst>
              <a:ext uri="{FF2B5EF4-FFF2-40B4-BE49-F238E27FC236}">
                <a16:creationId xmlns:a16="http://schemas.microsoft.com/office/drawing/2014/main" id="{0F2B3F2F-6272-460A-93DF-6F3D9EBEA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7401"/>
            <a:ext cx="8145467" cy="814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B42967-FE81-4610-BA64-392B7874F0FF}"/>
              </a:ext>
            </a:extLst>
          </p:cNvPr>
          <p:cNvSpPr/>
          <p:nvPr/>
        </p:nvSpPr>
        <p:spPr>
          <a:xfrm>
            <a:off x="0" y="1193801"/>
            <a:ext cx="12141200" cy="173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63"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#9Slide03 AllRoundGothic Demi" panose="020B0703020202020104" pitchFamily="34" charset="77"/>
                <a:ea typeface="+mj-ea"/>
                <a:cs typeface="+mj-cs"/>
              </a:rPr>
              <a:t>a.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#9Slide03 AllRoundGothic Demi" panose="020B0703020202020104" pitchFamily="34" charset="77"/>
                <a:ea typeface="+mj-ea"/>
                <a:cs typeface="+mj-cs"/>
              </a:rPr>
              <a:t>Địa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#9Slide03 AllRoundGothic Demi" panose="020B0703020202020104" pitchFamily="34" charset="77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#9Slide03 AllRoundGothic Demi" panose="020B0703020202020104" pitchFamily="34" charset="77"/>
                <a:ea typeface="+mj-ea"/>
                <a:cs typeface="+mj-cs"/>
              </a:rPr>
              <a:t>hình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#9Slide03 AllRoundGothic Demi" panose="020B0703020202020104" pitchFamily="34" charset="77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#9Slide03 AllRoundGothic Demi" panose="020B0703020202020104" pitchFamily="34" charset="77"/>
                <a:ea typeface="+mj-ea"/>
                <a:cs typeface="+mj-cs"/>
              </a:rPr>
              <a:t>đồi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#9Slide03 AllRoundGothic Demi" panose="020B0703020202020104" pitchFamily="34" charset="77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chemeClr val="accent6">
                    <a:lumMod val="75000"/>
                  </a:schemeClr>
                </a:solidFill>
                <a:latin typeface="#9Slide03 AllRoundGothic Demi" panose="020B0703020202020104" pitchFamily="34" charset="77"/>
                <a:ea typeface="+mj-ea"/>
                <a:cs typeface="+mj-cs"/>
              </a:rPr>
              <a:t>núi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#9Slide03 AllRoundGothic Demi" panose="020B0703020202020104" pitchFamily="34" charset="77"/>
              <a:ea typeface="+mj-ea"/>
              <a:cs typeface="+mj-cs"/>
            </a:endParaRPr>
          </a:p>
          <a:p>
            <a:pPr algn="ctr" defTabSz="914263">
              <a:defRPr/>
            </a:pPr>
            <a:endParaRPr lang="en-US" sz="5334" kern="0" dirty="0">
              <a:solidFill>
                <a:schemeClr val="bg1"/>
              </a:solidFill>
              <a:latin typeface="#9Slide07 IcielBaliho Script" pitchFamily="2" charset="0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3E2D2840-A1FA-4508-B0D9-949C7FA3910B}"/>
              </a:ext>
            </a:extLst>
          </p:cNvPr>
          <p:cNvSpPr/>
          <p:nvPr/>
        </p:nvSpPr>
        <p:spPr>
          <a:xfrm flipH="1">
            <a:off x="7061200" y="5173666"/>
            <a:ext cx="3228360" cy="1784421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C59687D-5264-4183-8CE0-C18FF0225D8B}"/>
              </a:ext>
            </a:extLst>
          </p:cNvPr>
          <p:cNvSpPr/>
          <p:nvPr/>
        </p:nvSpPr>
        <p:spPr>
          <a:xfrm flipH="1">
            <a:off x="9804400" y="5773220"/>
            <a:ext cx="2565366" cy="1084780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971510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66"/>
          <p:cNvSpPr>
            <a:spLocks noChangeArrowheads="1"/>
          </p:cNvSpPr>
          <p:nvPr/>
        </p:nvSpPr>
        <p:spPr bwMode="auto">
          <a:xfrm>
            <a:off x="1352551" y="1322388"/>
            <a:ext cx="1943100" cy="4216400"/>
          </a:xfrm>
          <a:custGeom>
            <a:avLst/>
            <a:gdLst>
              <a:gd name="T0" fmla="*/ 3928 w 3929"/>
              <a:gd name="T1" fmla="*/ 0 h 8524"/>
              <a:gd name="T2" fmla="*/ 3928 w 3929"/>
              <a:gd name="T3" fmla="*/ 0 h 8524"/>
              <a:gd name="T4" fmla="*/ 922 w 3929"/>
              <a:gd name="T5" fmla="*/ 0 h 8524"/>
              <a:gd name="T6" fmla="*/ 0 w 3929"/>
              <a:gd name="T7" fmla="*/ 922 h 8524"/>
              <a:gd name="T8" fmla="*/ 0 w 3929"/>
              <a:gd name="T9" fmla="*/ 7592 h 8524"/>
              <a:gd name="T10" fmla="*/ 922 w 3929"/>
              <a:gd name="T11" fmla="*/ 8523 h 8524"/>
              <a:gd name="T12" fmla="*/ 3928 w 3929"/>
              <a:gd name="T13" fmla="*/ 8523 h 8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29" h="8524">
                <a:moveTo>
                  <a:pt x="3928" y="0"/>
                </a:moveTo>
                <a:lnTo>
                  <a:pt x="3928" y="0"/>
                </a:lnTo>
                <a:cubicBezTo>
                  <a:pt x="922" y="0"/>
                  <a:pt x="922" y="0"/>
                  <a:pt x="922" y="0"/>
                </a:cubicBezTo>
                <a:cubicBezTo>
                  <a:pt x="413" y="0"/>
                  <a:pt x="0" y="413"/>
                  <a:pt x="0" y="922"/>
                </a:cubicBezTo>
                <a:cubicBezTo>
                  <a:pt x="0" y="7592"/>
                  <a:pt x="0" y="7592"/>
                  <a:pt x="0" y="7592"/>
                </a:cubicBezTo>
                <a:cubicBezTo>
                  <a:pt x="0" y="8110"/>
                  <a:pt x="413" y="8523"/>
                  <a:pt x="922" y="8523"/>
                </a:cubicBezTo>
                <a:cubicBezTo>
                  <a:pt x="3928" y="8523"/>
                  <a:pt x="3928" y="8523"/>
                  <a:pt x="3928" y="8523"/>
                </a:cubicBezTo>
              </a:path>
            </a:pathLst>
          </a:custGeom>
          <a:noFill/>
          <a:ln w="12600" cap="flat">
            <a:solidFill>
              <a:srgbClr val="FE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MX" sz="700" kern="0">
              <a:solidFill>
                <a:prstClr val="black">
                  <a:lumMod val="85000"/>
                  <a:lumOff val="15000"/>
                </a:prstClr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243" name="Nhóm 24"/>
          <p:cNvGrpSpPr>
            <a:grpSpLocks/>
          </p:cNvGrpSpPr>
          <p:nvPr/>
        </p:nvGrpSpPr>
        <p:grpSpPr bwMode="auto">
          <a:xfrm>
            <a:off x="4006851" y="317503"/>
            <a:ext cx="4993216" cy="769441"/>
            <a:chOff x="4058470" y="21141"/>
            <a:chExt cx="4993675" cy="768945"/>
          </a:xfrm>
        </p:grpSpPr>
        <p:sp>
          <p:nvSpPr>
            <p:cNvPr id="10256" name="Hộp Văn bản 119"/>
            <p:cNvSpPr txBox="1">
              <a:spLocks noChangeArrowheads="1"/>
            </p:cNvSpPr>
            <p:nvPr/>
          </p:nvSpPr>
          <p:spPr bwMode="auto">
            <a:xfrm>
              <a:off x="4963507" y="21141"/>
              <a:ext cx="3183600" cy="768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MỤC TIÊU </a:t>
              </a:r>
            </a:p>
          </p:txBody>
        </p:sp>
        <p:cxnSp>
          <p:nvCxnSpPr>
            <p:cNvPr id="23" name="Đường nối Thẳng 22"/>
            <p:cNvCxnSpPr>
              <a:cxnSpLocks/>
            </p:cNvCxnSpPr>
            <p:nvPr/>
          </p:nvCxnSpPr>
          <p:spPr>
            <a:xfrm>
              <a:off x="4058470" y="750919"/>
              <a:ext cx="4993675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1073151"/>
            <a:ext cx="44704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Nhóm 1"/>
          <p:cNvGrpSpPr>
            <a:grpSpLocks/>
          </p:cNvGrpSpPr>
          <p:nvPr/>
        </p:nvGrpSpPr>
        <p:grpSpPr bwMode="auto">
          <a:xfrm>
            <a:off x="1" y="-14288"/>
            <a:ext cx="12206817" cy="6858001"/>
            <a:chOff x="-14068" y="0"/>
            <a:chExt cx="12206068" cy="6858000"/>
          </a:xfrm>
        </p:grpSpPr>
        <p:grpSp>
          <p:nvGrpSpPr>
            <p:cNvPr id="10251" name="Nhóm 2"/>
            <p:cNvGrpSpPr>
              <a:grpSpLocks/>
            </p:cNvGrpSpPr>
            <p:nvPr/>
          </p:nvGrpSpPr>
          <p:grpSpPr bwMode="auto"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10253" name="Đường nối Thẳng 4"/>
              <p:cNvCxnSpPr>
                <a:cxnSpLocks noChangeShapeType="1"/>
              </p:cNvCxnSpPr>
              <p:nvPr/>
            </p:nvCxnSpPr>
            <p:spPr bwMode="auto">
              <a:xfrm>
                <a:off x="0" y="33764"/>
                <a:ext cx="12192000" cy="0"/>
              </a:xfrm>
              <a:prstGeom prst="line">
                <a:avLst/>
              </a:prstGeom>
              <a:noFill/>
              <a:ln w="76200" algn="ctr">
                <a:solidFill>
                  <a:srgbClr val="92D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54" name="Đường nối Thẳng 5"/>
              <p:cNvCxnSpPr>
                <a:cxnSpLocks/>
              </p:cNvCxnSpPr>
              <p:nvPr/>
            </p:nvCxnSpPr>
            <p:spPr bwMode="auto">
              <a:xfrm flipV="1">
                <a:off x="14068" y="0"/>
                <a:ext cx="0" cy="6858000"/>
              </a:xfrm>
              <a:prstGeom prst="line">
                <a:avLst/>
              </a:prstGeom>
              <a:noFill/>
              <a:ln w="76200" algn="ctr">
                <a:solidFill>
                  <a:srgbClr val="92D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255" name="Đường nối Thẳng 6"/>
              <p:cNvCxnSpPr>
                <a:cxnSpLocks noChangeShapeType="1"/>
              </p:cNvCxnSpPr>
              <p:nvPr/>
            </p:nvCxnSpPr>
            <p:spPr bwMode="auto">
              <a:xfrm>
                <a:off x="-14068" y="6858000"/>
                <a:ext cx="12192000" cy="0"/>
              </a:xfrm>
              <a:prstGeom prst="line">
                <a:avLst/>
              </a:prstGeom>
              <a:noFill/>
              <a:ln w="76200" algn="ctr">
                <a:solidFill>
                  <a:srgbClr val="92D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252" name="Đường nối Thẳng 3"/>
            <p:cNvCxnSpPr>
              <a:cxnSpLocks/>
            </p:cNvCxnSpPr>
            <p:nvPr/>
          </p:nvCxnSpPr>
          <p:spPr bwMode="auto">
            <a:xfrm flipV="1">
              <a:off x="12149796" y="33766"/>
              <a:ext cx="0" cy="6824234"/>
            </a:xfrm>
            <a:prstGeom prst="line">
              <a:avLst/>
            </a:prstGeom>
            <a:noFill/>
            <a:ln w="76200" algn="ctr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0246" name="Picture 2" descr="Biên giới lãnh thổ - Trang ch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1" y="4457701"/>
            <a:ext cx="2851149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1" y="4724401"/>
            <a:ext cx="5111749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934885" y="1447800"/>
            <a:ext cx="7850716" cy="2795588"/>
            <a:chOff x="4162576" y="1530364"/>
            <a:chExt cx="7782947" cy="2795176"/>
          </a:xfrm>
        </p:grpSpPr>
        <p:sp>
          <p:nvSpPr>
            <p:cNvPr id="10249" name="Hộp Văn bản 86"/>
            <p:cNvSpPr txBox="1">
              <a:spLocks noChangeArrowheads="1"/>
            </p:cNvSpPr>
            <p:nvPr/>
          </p:nvSpPr>
          <p:spPr bwMode="auto">
            <a:xfrm>
              <a:off x="4665953" y="2293462"/>
              <a:ext cx="6937418" cy="1200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vi-VN" sz="36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Trình bày được đặc điểm của khu vực địa hìn</a:t>
              </a:r>
              <a:r>
                <a:rPr lang="en-US" sz="36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vi-VN" sz="36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đồi núi</a:t>
              </a:r>
              <a:r>
                <a:rPr lang="en-US" sz="36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4162576" y="1530364"/>
              <a:ext cx="7782947" cy="2795176"/>
            </a:xfrm>
            <a:prstGeom prst="roundRect">
              <a:avLst>
                <a:gd name="adj" fmla="val 39005"/>
              </a:avLst>
            </a:prstGeom>
            <a:noFill/>
            <a:ln w="19050">
              <a:solidFill>
                <a:srgbClr val="3A668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213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8017</TotalTime>
  <Words>820</Words>
  <Application>Microsoft Office PowerPoint</Application>
  <PresentationFormat>Widescreen</PresentationFormat>
  <Paragraphs>145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等线</vt:lpstr>
      <vt:lpstr>#9Slide03 AllRoundGothic Demi</vt:lpstr>
      <vt:lpstr>#9Slide05 SVNLobster</vt:lpstr>
      <vt:lpstr>#9Slide07 IcielBaliho Script</vt:lpstr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LUYỆN TẬP</vt:lpstr>
      <vt:lpstr>VẬN DỤNG</vt:lpstr>
      <vt:lpstr>PowerPoint Presentation</vt:lpstr>
      <vt:lpstr> Lịch Trình Du Lịch Đà Lạt 3 Ngày 2 Đêm  Ngày 1: Thác Datanla - Thung Lũng Tình Yêu - Vườn Thú ZooDoo - Chợ Đêm Đà Lạt  Ngày 2: Thiền Viện Trúc Lâm - Dinh Bảo Đại - Puppy Farm Đà Lạt  Ngày 3: Chùa Linh Phước - Vườn Dâu Đà Lạt - Thác Pongour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Thuỳ Dung Lê</dc:creator>
  <cp:lastModifiedBy>Administrator</cp:lastModifiedBy>
  <cp:revision>108</cp:revision>
  <dcterms:created xsi:type="dcterms:W3CDTF">2023-10-08T08:35:29Z</dcterms:created>
  <dcterms:modified xsi:type="dcterms:W3CDTF">2024-10-02T01:56:24Z</dcterms:modified>
</cp:coreProperties>
</file>