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399" r:id="rId2"/>
    <p:sldId id="256" r:id="rId3"/>
    <p:sldId id="257" r:id="rId4"/>
    <p:sldId id="396" r:id="rId5"/>
    <p:sldId id="339" r:id="rId6"/>
    <p:sldId id="341" r:id="rId7"/>
    <p:sldId id="343" r:id="rId8"/>
    <p:sldId id="390" r:id="rId9"/>
    <p:sldId id="264" r:id="rId10"/>
    <p:sldId id="342" r:id="rId11"/>
    <p:sldId id="395" r:id="rId12"/>
    <p:sldId id="397" r:id="rId13"/>
    <p:sldId id="398" r:id="rId14"/>
    <p:sldId id="382" r:id="rId15"/>
    <p:sldId id="3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2" autoAdjust="0"/>
    <p:restoredTop sz="94660"/>
  </p:normalViewPr>
  <p:slideViewPr>
    <p:cSldViewPr snapToGrid="0">
      <p:cViewPr varScale="1">
        <p:scale>
          <a:sx n="65" d="100"/>
          <a:sy n="65" d="100"/>
        </p:scale>
        <p:origin x="2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F405-BEAA-7A1B-E46B-80839ADAB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B5C46-ECAE-AEA7-3818-58E908A7C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05F5B-405D-1BEC-A791-96A8E00B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6BC8-EBDA-AAEE-36A1-5093BD7A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DA35-6814-4AD8-8352-73E7C7BD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6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A4271-423D-F3C0-C7CB-06D5DFED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3F07FA-66BE-41C8-2774-F7CBF5C45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0F87A-A5AB-7EA9-D883-C052E214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2B229-4E20-7E56-9A82-D6B1B2D5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8D22A-4016-59D9-0E59-A59920E6A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1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629FB-428B-CA10-405B-671184A23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C40F8-0772-5566-13A2-FFFCB0264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42AC4-A5BF-F676-8280-F800EF5F2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D4B5F-88B2-198C-5195-35D12140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C342C-8D2A-E04E-1DC6-76FC65C3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1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64C0-F9A1-18C5-B7F3-255349A9D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D9347-17CF-89A1-0E9E-0CBA2FE2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136B3-0A76-940B-7908-0B473E8FB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D2EB1-4C20-6F24-7F04-BB112913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FF269-A533-F77D-5908-9C601281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1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D68A-BE07-572A-B12D-0DD4D7C4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DF127-5730-005D-E9AB-B28DB0E93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DC7D8-1A28-39AF-9E00-FE75DDB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C971B-FAF7-A00D-A20D-37251CF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23232-3C43-C52A-325C-28DC187D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7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689D-7646-AC2D-D1AF-B60DF9AF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05834-BD0C-9BE8-7013-E5887A331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BADF3-085A-725E-F472-D0B3F9E40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2F1AF-1FE6-5B88-3440-F8CF4B09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78289-E397-A8AF-704E-A5137AEC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94E14-74F6-2679-24B1-8F8ABAE28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8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7E76F-ADEB-2467-6D9D-170531E9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09686-E972-3B7D-4096-A8DBD13DE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52EA5-D070-B7B0-1AC0-C699FE5E1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795E5-ECB7-F93D-AB3A-C5461B7D2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5A999D-B819-23FF-E5D6-E864404CF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C5A64-3CC8-4055-95CD-2CAF4156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53B0-1F46-33E2-09C2-81301C64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5E0100-2DEC-B089-A8F3-6F22C359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BC41-684E-2D6B-3F2D-5379A3D3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54389D-DCEF-D59E-EA23-D3F98E4F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3C424-45AE-AF70-FBB9-29575F6C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80AD3-7BE4-07DC-83F6-372A16E8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8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3D49F-909B-FE63-91F3-59ECD735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08A45-7710-331A-CD4B-8D11158C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B801-1750-A7F9-895B-B2C85AE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2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2EF7-B50A-CC07-F3C8-E257FDFB6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03BF8-F9E9-B579-F82B-A9A83F622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AC2D0-A4BD-EE2F-9F9A-C57A50BF6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23A6F-3891-E55D-25D7-7C2A91AC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A6DFC-2227-160C-1A6B-DC11324C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27F79-4DF5-EB64-8053-4668A5A0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7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0C030-ED7A-F86A-275B-F4A5E811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9F2C90-A190-3498-0883-97E4FC21C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190C5-ECCC-F432-E2C7-7A459E098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1322E-2434-FDCC-DE69-09FBAA36A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D2E1-CF70-E343-A44B-725F8EAA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E9E06-4AD2-F64C-D678-8625326E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7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6031C9-B666-8CFC-949D-544F7CAA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93A28-884B-69DE-3FFA-0636BD138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5681B-E834-C163-7B20-B7060FF7A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5B34A-84CD-4194-AF2B-E5A41AF1C6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9CD2C-01EF-71BC-AB3E-114A9E360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6D9E-E332-9FAA-49ED-7A87BAF49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3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3AF02-463B-51E8-A67C-C2E074CC7C5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22" l="438" r="99750">
                        <a14:foregroundMark x1="1250" y1="889" x2="1938" y2="11444"/>
                        <a14:foregroundMark x1="1938" y1="11444" x2="4438" y2="14444"/>
                        <a14:foregroundMark x1="2625" y1="0" x2="438" y2="4222"/>
                        <a14:foregroundMark x1="93313" y1="4333" x2="97438" y2="8889"/>
                        <a14:foregroundMark x1="97438" y1="8889" x2="99250" y2="19556"/>
                        <a14:foregroundMark x1="99250" y1="19556" x2="98625" y2="21889"/>
                        <a14:foregroundMark x1="93125" y1="89111" x2="99750" y2="95667"/>
                        <a14:foregroundMark x1="625" y1="97222" x2="8938" y2="81000"/>
                        <a14:foregroundMark x1="8938" y1="81000" x2="3250" y2="95222"/>
                        <a14:backgroundMark x1="55375" y1="58556" x2="65563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30" name="Picture 6" descr="Thử trí thông minh với 13 câu đố mẹo">
            <a:extLst>
              <a:ext uri="{FF2B5EF4-FFF2-40B4-BE49-F238E27FC236}">
                <a16:creationId xmlns:a16="http://schemas.microsoft.com/office/drawing/2014/main" id="{47E7C5FE-1E48-A811-56CC-606503E3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2" b="94565" l="10000" r="90000">
                        <a14:foregroundMark x1="20462" y1="48696" x2="36769" y2="1522"/>
                        <a14:foregroundMark x1="36769" y1="1522" x2="37846" y2="12174"/>
                        <a14:foregroundMark x1="37846" y1="12174" x2="37846" y2="12174"/>
                        <a14:foregroundMark x1="60923" y1="14130" x2="72615" y2="33696"/>
                        <a14:foregroundMark x1="40000" y1="47609" x2="64462" y2="40000"/>
                        <a14:foregroundMark x1="43538" y1="47826" x2="57385" y2="41739"/>
                        <a14:foregroundMark x1="57385" y1="41739" x2="44154" y2="51957"/>
                        <a14:foregroundMark x1="52308" y1="43043" x2="60154" y2="43913"/>
                        <a14:foregroundMark x1="32000" y1="76087" x2="54308" y2="83478"/>
                        <a14:foregroundMark x1="54308" y1="83478" x2="62769" y2="91739"/>
                        <a14:foregroundMark x1="39846" y1="94565" x2="56154" y2="94565"/>
                        <a14:foregroundMark x1="56154" y1="94565" x2="60462" y2="93913"/>
                        <a14:foregroundMark x1="18615" y1="25870" x2="23538" y2="47826"/>
                        <a14:foregroundMark x1="25385" y1="6522" x2="30308" y2="28696"/>
                        <a14:foregroundMark x1="22923" y1="51957" x2="25538" y2="52826"/>
                        <a14:foregroundMark x1="65692" y1="36739" x2="67385" y2="3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378" y="1833673"/>
            <a:ext cx="7445151" cy="52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47EAB2B-E265-C24A-94EE-F8ED0EF11280}"/>
              </a:ext>
            </a:extLst>
          </p:cNvPr>
          <p:cNvSpPr/>
          <p:nvPr/>
        </p:nvSpPr>
        <p:spPr>
          <a:xfrm>
            <a:off x="4432666" y="0"/>
            <a:ext cx="7506810" cy="4354475"/>
          </a:xfrm>
          <a:prstGeom prst="cloudCallout">
            <a:avLst>
              <a:gd name="adj1" fmla="val -26614"/>
              <a:gd name="adj2" fmla="val 7959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B4F0F-1FED-3B17-FF45-5120E5C1B73F}"/>
              </a:ext>
            </a:extLst>
          </p:cNvPr>
          <p:cNvSpPr txBox="1"/>
          <p:nvPr/>
        </p:nvSpPr>
        <p:spPr>
          <a:xfrm>
            <a:off x="5125942" y="1743136"/>
            <a:ext cx="57495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KHOA HỌC TỰ NHIÊN 8</a:t>
            </a:r>
          </a:p>
        </p:txBody>
      </p:sp>
    </p:spTree>
    <p:extLst>
      <p:ext uri="{BB962C8B-B14F-4D97-AF65-F5344CB8AC3E}">
        <p14:creationId xmlns:p14="http://schemas.microsoft.com/office/powerpoint/2010/main" val="412445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07F6E0B-CC71-6E5F-519E-40BB998F354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9556" l="250" r="99500">
                        <a14:foregroundMark x1="16289" y1="60682" x2="17938" y2="66667"/>
                        <a14:foregroundMark x1="3063" y1="12667" x2="5637" y2="22010"/>
                        <a14:foregroundMark x1="17938" y1="66667" x2="16375" y2="92444"/>
                        <a14:foregroundMark x1="17053" y1="23254" x2="23750" y2="34444"/>
                        <a14:foregroundMark x1="4000" y1="1444" x2="11287" y2="13620"/>
                        <a14:foregroundMark x1="250" y1="8667" x2="5438" y2="15000"/>
                        <a14:foregroundMark x1="2456" y1="53526" x2="4563" y2="96889"/>
                        <a14:foregroundMark x1="2063" y1="45444" x2="2297" y2="50256"/>
                        <a14:foregroundMark x1="6563" y1="8111" x2="21813" y2="10111"/>
                        <a14:foregroundMark x1="21813" y1="10111" x2="23125" y2="10889"/>
                        <a14:foregroundMark x1="22250" y1="48333" x2="23188" y2="76000"/>
                        <a14:foregroundMark x1="23188" y1="76000" x2="23188" y2="76000"/>
                        <a14:foregroundMark x1="94375" y1="94222" x2="94375" y2="94222"/>
                        <a14:foregroundMark x1="94375" y1="94222" x2="99250" y2="95333"/>
                        <a14:foregroundMark x1="94875" y1="10111" x2="99500" y2="14778"/>
                        <a14:foregroundMark x1="15997" y1="92491" x2="17813" y2="99556"/>
                        <a14:backgroundMark x1="8875" y1="17222" x2="10563" y2="81000"/>
                        <a14:backgroundMark x1="10563" y1="81000" x2="11500" y2="82778"/>
                        <a14:backgroundMark x1="12937" y1="24000" x2="20313" y2="50556"/>
                        <a14:backgroundMark x1="5125" y1="47333" x2="12375" y2="47000"/>
                        <a14:backgroundMark x1="12375" y1="47000" x2="18750" y2="47556"/>
                        <a14:backgroundMark x1="20438" y1="35556" x2="26000" y2="37222"/>
                        <a14:backgroundMark x1="6188" y1="16000" x2="17688" y2="17333"/>
                        <a14:backgroundMark x1="17688" y1="17333" x2="18563" y2="17778"/>
                        <a14:backgroundMark x1="10813" y1="17667" x2="15063" y2="22222"/>
                        <a14:backgroundMark x1="8000" y1="21889" x2="7313" y2="29778"/>
                        <a14:backgroundMark x1="6625" y1="28667" x2="4875" y2="37667"/>
                        <a14:backgroundMark x1="4875" y1="37667" x2="4563" y2="54889"/>
                        <a14:backgroundMark x1="7313" y1="73222" x2="10000" y2="79444"/>
                        <a14:backgroundMark x1="10000" y1="79444" x2="10813" y2="90778"/>
                        <a14:backgroundMark x1="10813" y1="90778" x2="8875" y2="96778"/>
                        <a14:backgroundMark x1="13688" y1="75778" x2="14938" y2="97222"/>
                        <a14:backgroundMark x1="5500" y1="26778" x2="10875" y2="29222"/>
                        <a14:backgroundMark x1="10875" y1="29222" x2="16563" y2="23556"/>
                        <a14:backgroundMark x1="15188" y1="19111" x2="15875" y2="23111"/>
                        <a14:backgroundMark x1="7062" y1="21111" x2="6438" y2="28111"/>
                        <a14:backgroundMark x1="9313" y1="38889" x2="15687" y2="54667"/>
                        <a14:backgroundMark x1="15687" y1="54667" x2="14563" y2="56000"/>
                        <a14:backgroundMark x1="14625" y1="56556" x2="16063" y2="57778"/>
                        <a14:backgroundMark x1="2250" y1="50333" x2="4563" y2="53444"/>
                        <a14:backgroundMark x1="11500" y1="13444" x2="12125" y2="15667"/>
                        <a14:backgroundMark x1="17000" y1="22000" x2="16813" y2="22667"/>
                        <a14:backgroundMark x1="15500" y1="19889" x2="15937" y2="21667"/>
                        <a14:backgroundMark x1="15063" y1="20889" x2="17188" y2="23000"/>
                        <a14:backgroundMark x1="15687" y1="57778" x2="16313" y2="6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447" y="-36762"/>
            <a:ext cx="12192000" cy="6858000"/>
          </a:xfrm>
          <a:prstGeom prst="rect">
            <a:avLst/>
          </a:prstGeom>
        </p:spPr>
      </p:pic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69BCB2F3-51E9-41BB-B366-1BFD3057BA30}"/>
              </a:ext>
            </a:extLst>
          </p:cNvPr>
          <p:cNvSpPr/>
          <p:nvPr/>
        </p:nvSpPr>
        <p:spPr>
          <a:xfrm>
            <a:off x="2593743" y="2049725"/>
            <a:ext cx="2829288" cy="116367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/>
          <a:lstStyle/>
          <a:p>
            <a:pPr marL="0" marR="0" algn="ctr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endPara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4H, 2O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2C64C53-3582-48F3-9AD7-61B6365EE0C9}"/>
              </a:ext>
            </a:extLst>
          </p:cNvPr>
          <p:cNvSpPr/>
          <p:nvPr/>
        </p:nvSpPr>
        <p:spPr>
          <a:xfrm>
            <a:off x="6720899" y="2066700"/>
            <a:ext cx="2712643" cy="1219390"/>
          </a:xfrm>
          <a:prstGeom prst="roundRect">
            <a:avLst/>
          </a:prstGeom>
          <a:solidFill>
            <a:srgbClr val="C4DB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/>
          <a:lstStyle/>
          <a:p>
            <a:pPr marL="0" marR="0" algn="ctr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4H, 2O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D238A6-6A4D-68E9-CAD3-D4CE14B381DD}"/>
              </a:ext>
            </a:extLst>
          </p:cNvPr>
          <p:cNvCxnSpPr/>
          <p:nvPr/>
        </p:nvCxnSpPr>
        <p:spPr>
          <a:xfrm>
            <a:off x="5639700" y="2663888"/>
            <a:ext cx="8537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1AAF99E-9E14-4D8A-B2AC-17F4BE44F012}"/>
              </a:ext>
            </a:extLst>
          </p:cNvPr>
          <p:cNvGrpSpPr/>
          <p:nvPr/>
        </p:nvGrpSpPr>
        <p:grpSpPr>
          <a:xfrm>
            <a:off x="3139009" y="3215760"/>
            <a:ext cx="6421251" cy="2123529"/>
            <a:chOff x="-605784" y="-154941"/>
            <a:chExt cx="3940168" cy="999274"/>
          </a:xfrm>
        </p:grpSpPr>
        <p:sp>
          <p:nvSpPr>
            <p:cNvPr id="11" name="Rounded Rectangle 22">
              <a:extLst>
                <a:ext uri="{FF2B5EF4-FFF2-40B4-BE49-F238E27FC236}">
                  <a16:creationId xmlns:a16="http://schemas.microsoft.com/office/drawing/2014/main" id="{2FD87D88-869A-40AC-94FF-A31707C01231}"/>
                </a:ext>
              </a:extLst>
            </p:cNvPr>
            <p:cNvSpPr/>
            <p:nvPr/>
          </p:nvSpPr>
          <p:spPr>
            <a:xfrm>
              <a:off x="-605784" y="183927"/>
              <a:ext cx="3940168" cy="660406"/>
            </a:xfrm>
            <a:prstGeom prst="roundRect">
              <a:avLst/>
            </a:prstGeom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algn="ctr" latinLnBrk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kích</a:t>
              </a:r>
              <a:br>
                <a:rPr lang="vi-VN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thước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nguyên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tử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8586B8A-0BD2-9AD1-E614-9C3D81AA1D5A}"/>
                </a:ext>
              </a:extLst>
            </p:cNvPr>
            <p:cNvCxnSpPr>
              <a:cxnSpLocks/>
            </p:cNvCxnSpPr>
            <p:nvPr/>
          </p:nvCxnSpPr>
          <p:spPr>
            <a:xfrm>
              <a:off x="277357" y="-154941"/>
              <a:ext cx="387317" cy="2809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800A254-61FB-5C77-53C7-B4CD85611D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60" y="-132893"/>
              <a:ext cx="489777" cy="2674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C1464C-44A7-AE77-2969-43507B4D6AB0}"/>
              </a:ext>
            </a:extLst>
          </p:cNvPr>
          <p:cNvGrpSpPr/>
          <p:nvPr/>
        </p:nvGrpSpPr>
        <p:grpSpPr>
          <a:xfrm>
            <a:off x="4008387" y="5283494"/>
            <a:ext cx="4682499" cy="1460572"/>
            <a:chOff x="-348547" y="-620198"/>
            <a:chExt cx="2873246" cy="687305"/>
          </a:xfrm>
        </p:grpSpPr>
        <p:sp>
          <p:nvSpPr>
            <p:cNvPr id="9" name="Rounded Rectangle 24">
              <a:extLst>
                <a:ext uri="{FF2B5EF4-FFF2-40B4-BE49-F238E27FC236}">
                  <a16:creationId xmlns:a16="http://schemas.microsoft.com/office/drawing/2014/main" id="{AE486898-0309-4D98-93A8-3FFFB0B8E22E}"/>
                </a:ext>
              </a:extLst>
            </p:cNvPr>
            <p:cNvSpPr/>
            <p:nvPr/>
          </p:nvSpPr>
          <p:spPr>
            <a:xfrm>
              <a:off x="-348547" y="-337494"/>
              <a:ext cx="2873246" cy="404601"/>
            </a:xfrm>
            <a:prstGeom prst="roundRect">
              <a:avLst/>
            </a:prstGeom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algn="ctr" latinLnBrk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Khối</a:t>
              </a:r>
              <a:r>
                <a:rPr lang="en-US" sz="2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US" sz="2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28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toàn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DCFC84C-E2C3-75AB-A084-46FA490DD7FC}"/>
                </a:ext>
              </a:extLst>
            </p:cNvPr>
            <p:cNvCxnSpPr>
              <a:cxnSpLocks/>
            </p:cNvCxnSpPr>
            <p:nvPr/>
          </p:nvCxnSpPr>
          <p:spPr>
            <a:xfrm>
              <a:off x="932441" y="-620198"/>
              <a:ext cx="0" cy="2827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" name="Hình ảnh 2">
            <a:extLst>
              <a:ext uri="{FF2B5EF4-FFF2-40B4-BE49-F238E27FC236}">
                <a16:creationId xmlns:a16="http://schemas.microsoft.com/office/drawing/2014/main" id="{C7585EF6-8283-8F59-1726-2C72B887D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48" y1="42015" x2="21875" y2="45740"/>
                        <a14:foregroundMark x1="18175" y1="32315" x2="18772" y2="34482"/>
                        <a14:foregroundMark x1="17651" y1="30415" x2="18148" y2="32219"/>
                        <a14:foregroundMark x1="17012" y1="28097" x2="17624" y2="30318"/>
                        <a14:foregroundMark x1="21875" y1="45740" x2="21875" y2="48879"/>
                        <a14:foregroundMark x1="14000" y1="23543" x2="12113" y2="35048"/>
                        <a14:foregroundMark x1="12347" y1="45751" x2="16976" y2="55656"/>
                        <a14:foregroundMark x1="21247" y1="49176" x2="23625" y2="42825"/>
                        <a14:foregroundMark x1="22522" y1="32087" x2="21875" y2="25785"/>
                        <a14:foregroundMark x1="23625" y1="42825" x2="23575" y2="42339"/>
                        <a14:foregroundMark x1="16801" y1="24143" x2="14250" y2="23318"/>
                        <a14:foregroundMark x1="18868" y1="24812" x2="18197" y2="24595"/>
                        <a14:foregroundMark x1="21875" y1="25785" x2="19328" y2="24961"/>
                        <a14:foregroundMark x1="11661" y1="45782" x2="17070" y2="55301"/>
                        <a14:foregroundMark x1="10875" y1="47982" x2="16912" y2="55895"/>
                        <a14:foregroundMark x1="34000" y1="34753" x2="33125" y2="45740"/>
                        <a14:foregroundMark x1="31875" y1="38117" x2="35000" y2="44395"/>
                        <a14:foregroundMark x1="31625" y1="35426" x2="33125" y2="43274"/>
                        <a14:foregroundMark x1="51478" y1="39359" x2="51875" y2="39462"/>
                        <a14:foregroundMark x1="48630" y1="38622" x2="51015" y2="39239"/>
                        <a14:foregroundMark x1="39750" y1="36323" x2="45574" y2="37831"/>
                        <a14:foregroundMark x1="51875" y1="39462" x2="52625" y2="38789"/>
                        <a14:foregroundMark x1="52875" y1="30493" x2="53125" y2="39238"/>
                        <a14:foregroundMark x1="74500" y1="31839" x2="76000" y2="52691"/>
                        <a14:foregroundMark x1="73875" y1="28700" x2="81875" y2="21525"/>
                        <a14:foregroundMark x1="81875" y1="21525" x2="84500" y2="34529"/>
                        <a14:foregroundMark x1="84500" y1="34529" x2="84750" y2="34753"/>
                        <a14:foregroundMark x1="30750" y1="39013" x2="34125" y2="45291"/>
                        <a14:foregroundMark x1="13000" y1="76233" x2="45875" y2="72870"/>
                        <a14:foregroundMark x1="45875" y1="72870" x2="85500" y2="78475"/>
                        <a14:foregroundMark x1="17375" y1="72197" x2="19125" y2="79148"/>
                        <a14:foregroundMark x1="19125" y1="72197" x2="21875" y2="79821"/>
                        <a14:foregroundMark x1="46125" y1="74888" x2="50750" y2="81166"/>
                        <a14:foregroundMark x1="74125" y1="75561" x2="84125" y2="75561"/>
                        <a14:foregroundMark x1="84125" y1="75561" x2="85125" y2="76009"/>
                        <a14:foregroundMark x1="76375" y1="73767" x2="85125" y2="72870"/>
                        <a14:foregroundMark x1="85125" y1="72870" x2="85375" y2="72870"/>
                        <a14:foregroundMark x1="44375" y1="75112" x2="50500" y2="81839"/>
                        <a14:foregroundMark x1="62250" y1="77803" x2="65625" y2="79372"/>
                        <a14:foregroundMark x1="76625" y1="76009" x2="86625" y2="79821"/>
                        <a14:foregroundMark x1="86625" y1="79821" x2="87250" y2="79372"/>
                        <a14:foregroundMark x1="73500" y1="74888" x2="83000" y2="72870"/>
                        <a14:foregroundMark x1="83000" y1="72870" x2="83875" y2="74439"/>
                        <a14:foregroundMark x1="60625" y1="40135" x2="64500" y2="39238"/>
                        <a14:backgroundMark x1="15375" y1="39910" x2="20375" y2="38565"/>
                        <a14:backgroundMark x1="11250" y1="41031" x2="16125" y2="40807"/>
                        <a14:backgroundMark x1="20000" y1="36547" x2="25250" y2="38117"/>
                        <a14:backgroundMark x1="16750" y1="56502" x2="20250" y2="52915"/>
                        <a14:backgroundMark x1="18250" y1="26233" x2="18250" y2="26233"/>
                        <a14:backgroundMark x1="18750" y1="25336" x2="19750" y2="23094"/>
                        <a14:backgroundMark x1="19125" y1="27130" x2="19375" y2="22646"/>
                        <a14:backgroundMark x1="16625" y1="24664" x2="18250" y2="24439"/>
                        <a14:backgroundMark x1="10000" y1="39686" x2="13000" y2="40359"/>
                        <a14:backgroundMark x1="48000" y1="34978" x2="49250" y2="37892"/>
                        <a14:backgroundMark x1="50375" y1="41480" x2="51000" y2="41031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80" b="41590"/>
          <a:stretch/>
        </p:blipFill>
        <p:spPr>
          <a:xfrm>
            <a:off x="3164098" y="-545056"/>
            <a:ext cx="6001932" cy="20637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CBE3F7-9D11-39C5-4DE2-939DEE7A12F0}"/>
              </a:ext>
            </a:extLst>
          </p:cNvPr>
          <p:cNvGrpSpPr/>
          <p:nvPr/>
        </p:nvGrpSpPr>
        <p:grpSpPr>
          <a:xfrm>
            <a:off x="3210357" y="-1"/>
            <a:ext cx="6001932" cy="1499191"/>
            <a:chOff x="1240465" y="735495"/>
            <a:chExt cx="9349409" cy="289560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CC1FF14-5594-B885-947D-448B30B5F993}"/>
                </a:ext>
              </a:extLst>
            </p:cNvPr>
            <p:cNvCxnSpPr/>
            <p:nvPr/>
          </p:nvCxnSpPr>
          <p:spPr>
            <a:xfrm>
              <a:off x="1240465" y="834887"/>
              <a:ext cx="0" cy="2796209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57C2534-80CB-1301-DC83-3EF60BE60055}"/>
                </a:ext>
              </a:extLst>
            </p:cNvPr>
            <p:cNvCxnSpPr/>
            <p:nvPr/>
          </p:nvCxnSpPr>
          <p:spPr>
            <a:xfrm>
              <a:off x="10589874" y="735495"/>
              <a:ext cx="0" cy="2796209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7FF352E-0B65-8743-A009-9E5469F1FF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465" y="735495"/>
              <a:ext cx="9349409" cy="0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226A084-3720-AB5E-1477-592AB6EBEF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465" y="3631096"/>
              <a:ext cx="9349409" cy="0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017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6F7A-562E-4A25-ACBA-D867FA9A9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Quan </a:t>
            </a:r>
            <a:r>
              <a:rPr lang="en-US" b="1" dirty="0" err="1">
                <a:solidFill>
                  <a:srgbClr val="FF0000"/>
                </a:solidFill>
              </a:rPr>
              <a:t>sát</a:t>
            </a:r>
            <a:r>
              <a:rPr lang="en-US" b="1" dirty="0">
                <a:solidFill>
                  <a:srgbClr val="FF0000"/>
                </a:solidFill>
              </a:rPr>
              <a:t> video </a:t>
            </a:r>
            <a:r>
              <a:rPr lang="en-US" b="1" dirty="0" err="1">
                <a:solidFill>
                  <a:srgbClr val="FF0000"/>
                </a:solidFill>
              </a:rPr>
              <a:t>thí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nghiệm</a:t>
            </a:r>
            <a:r>
              <a:rPr lang="en-US" b="1" dirty="0">
                <a:solidFill>
                  <a:srgbClr val="FF0000"/>
                </a:solidFill>
              </a:rPr>
              <a:t> 2, </a:t>
            </a:r>
            <a:r>
              <a:rPr lang="en-US" b="1" dirty="0" err="1">
                <a:solidFill>
                  <a:srgbClr val="FF0000"/>
                </a:solidFill>
              </a:rPr>
              <a:t>đưa</a:t>
            </a:r>
            <a:r>
              <a:rPr lang="en-US" b="1" dirty="0">
                <a:solidFill>
                  <a:srgbClr val="FF0000"/>
                </a:solidFill>
              </a:rPr>
              <a:t> ra </a:t>
            </a:r>
            <a:r>
              <a:rPr lang="en-US" b="1" dirty="0" err="1">
                <a:solidFill>
                  <a:srgbClr val="FF0000"/>
                </a:solidFill>
              </a:rPr>
              <a:t>nhận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xét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chỉ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trước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sau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phản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ứng</a:t>
            </a:r>
            <a:r>
              <a:rPr lang="en-US" b="1" dirty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3" name="conservation of mass demonstration">
            <a:hlinkClick r:id="" action="ppaction://media"/>
            <a:extLst>
              <a:ext uri="{FF2B5EF4-FFF2-40B4-BE49-F238E27FC236}">
                <a16:creationId xmlns:a16="http://schemas.microsoft.com/office/drawing/2014/main" id="{0FD812F2-47F9-4887-96BC-3B41FED4B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538" y="2057400"/>
            <a:ext cx="9882554" cy="395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4409D3-0F41-2C8F-4B5E-1C5CBF9460E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93077"/>
            <a:ext cx="12689839" cy="682158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D9ACF60-40B5-5C3E-5CE4-E264B7735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477" y="2140873"/>
            <a:ext cx="9188192" cy="4271554"/>
          </a:xfrm>
          <a:prstGeom prst="rect">
            <a:avLst/>
          </a:prstGeom>
          <a:ln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ý: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ra.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5" name="Picture 9" descr="Hình ảnh Giấy Bài Viết Bút Ghi Chép PNG , Hồ, Sơ, Bút PNG miễn phí tải tập  tin PSDComment và Vector">
            <a:extLst>
              <a:ext uri="{FF2B5EF4-FFF2-40B4-BE49-F238E27FC236}">
                <a16:creationId xmlns:a16="http://schemas.microsoft.com/office/drawing/2014/main" id="{D39FEF4E-6F95-C56F-A24F-A0F63D8C7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6875" l="5156" r="90625">
                        <a14:foregroundMark x1="25156" y1="17031" x2="57656" y2="73594"/>
                        <a14:foregroundMark x1="57656" y1="73594" x2="60000" y2="89063"/>
                        <a14:foregroundMark x1="41719" y1="3906" x2="49063" y2="781"/>
                        <a14:foregroundMark x1="12031" y1="26563" x2="31406" y2="93125"/>
                        <a14:foregroundMark x1="24219" y1="32813" x2="67344" y2="68438"/>
                        <a14:foregroundMark x1="67344" y1="68438" x2="82969" y2="71875"/>
                        <a14:foregroundMark x1="25938" y1="34219" x2="38750" y2="81563"/>
                        <a14:foregroundMark x1="44688" y1="16875" x2="69531" y2="41406"/>
                        <a14:foregroundMark x1="69531" y1="41406" x2="69531" y2="41406"/>
                        <a14:foregroundMark x1="77656" y1="53125" x2="84063" y2="79375"/>
                        <a14:foregroundMark x1="23906" y1="61406" x2="32500" y2="73594"/>
                        <a14:foregroundMark x1="32500" y1="73594" x2="45938" y2="79375"/>
                        <a14:foregroundMark x1="45938" y1="79375" x2="52969" y2="75313"/>
                        <a14:foregroundMark x1="75938" y1="76719" x2="35625" y2="86563"/>
                        <a14:foregroundMark x1="36719" y1="20781" x2="58906" y2="13438"/>
                        <a14:foregroundMark x1="44531" y1="35938" x2="69375" y2="31875"/>
                        <a14:foregroundMark x1="63750" y1="7031" x2="70625" y2="31094"/>
                        <a14:foregroundMark x1="32500" y1="20781" x2="45781" y2="23594"/>
                        <a14:foregroundMark x1="46250" y1="44531" x2="71094" y2="57188"/>
                        <a14:foregroundMark x1="61406" y1="38281" x2="65156" y2="53594"/>
                        <a14:foregroundMark x1="31094" y1="96875" x2="38125" y2="95313"/>
                        <a14:foregroundMark x1="90469" y1="7656" x2="90781" y2="9688"/>
                        <a14:foregroundMark x1="5156" y1="25156" x2="6875" y2="2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6" y="1138275"/>
            <a:ext cx="2541634" cy="25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B173E7-EB8B-93B9-B1A5-2BBBF606DCFC}"/>
              </a:ext>
            </a:extLst>
          </p:cNvPr>
          <p:cNvSpPr txBox="1"/>
          <p:nvPr/>
        </p:nvSpPr>
        <p:spPr>
          <a:xfrm>
            <a:off x="2386477" y="567420"/>
            <a:ext cx="9188192" cy="1451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0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3AF02-463B-51E8-A67C-C2E074CC7C5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22" l="438" r="99750">
                        <a14:foregroundMark x1="1250" y1="889" x2="1938" y2="11444"/>
                        <a14:foregroundMark x1="1938" y1="11444" x2="4438" y2="14444"/>
                        <a14:foregroundMark x1="2625" y1="0" x2="438" y2="4222"/>
                        <a14:foregroundMark x1="93313" y1="4333" x2="97438" y2="8889"/>
                        <a14:foregroundMark x1="97438" y1="8889" x2="99250" y2="19556"/>
                        <a14:foregroundMark x1="99250" y1="19556" x2="98625" y2="21889"/>
                        <a14:foregroundMark x1="93125" y1="89111" x2="99750" y2="95667"/>
                        <a14:foregroundMark x1="625" y1="97222" x2="8938" y2="81000"/>
                        <a14:foregroundMark x1="8938" y1="81000" x2="3250" y2="95222"/>
                        <a14:backgroundMark x1="55375" y1="58556" x2="65563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30" name="Picture 6" descr="Thử trí thông minh với 13 câu đố mẹo">
            <a:extLst>
              <a:ext uri="{FF2B5EF4-FFF2-40B4-BE49-F238E27FC236}">
                <a16:creationId xmlns:a16="http://schemas.microsoft.com/office/drawing/2014/main" id="{47E7C5FE-1E48-A811-56CC-606503E3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2" b="94565" l="10000" r="90000">
                        <a14:foregroundMark x1="20462" y1="48696" x2="36769" y2="1522"/>
                        <a14:foregroundMark x1="36769" y1="1522" x2="37846" y2="12174"/>
                        <a14:foregroundMark x1="37846" y1="12174" x2="37846" y2="12174"/>
                        <a14:foregroundMark x1="60923" y1="14130" x2="72615" y2="33696"/>
                        <a14:foregroundMark x1="40000" y1="47609" x2="64462" y2="40000"/>
                        <a14:foregroundMark x1="43538" y1="47826" x2="57385" y2="41739"/>
                        <a14:foregroundMark x1="57385" y1="41739" x2="44154" y2="51957"/>
                        <a14:foregroundMark x1="52308" y1="43043" x2="60154" y2="43913"/>
                        <a14:foregroundMark x1="32000" y1="76087" x2="54308" y2="83478"/>
                        <a14:foregroundMark x1="54308" y1="83478" x2="62769" y2="91739"/>
                        <a14:foregroundMark x1="39846" y1="94565" x2="56154" y2="94565"/>
                        <a14:foregroundMark x1="56154" y1="94565" x2="60462" y2="93913"/>
                        <a14:foregroundMark x1="18615" y1="25870" x2="23538" y2="47826"/>
                        <a14:foregroundMark x1="25385" y1="6522" x2="30308" y2="28696"/>
                        <a14:foregroundMark x1="22923" y1="51957" x2="25538" y2="52826"/>
                        <a14:foregroundMark x1="65692" y1="36739" x2="67385" y2="3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378" y="1833673"/>
            <a:ext cx="7445151" cy="52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47EAB2B-E265-C24A-94EE-F8ED0EF11280}"/>
              </a:ext>
            </a:extLst>
          </p:cNvPr>
          <p:cNvSpPr/>
          <p:nvPr/>
        </p:nvSpPr>
        <p:spPr>
          <a:xfrm>
            <a:off x="4516840" y="228158"/>
            <a:ext cx="7506810" cy="4354475"/>
          </a:xfrm>
          <a:prstGeom prst="cloudCallout">
            <a:avLst>
              <a:gd name="adj1" fmla="val -26614"/>
              <a:gd name="adj2" fmla="val 7959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B4F0F-1FED-3B17-FF45-5120E5C1B73F}"/>
              </a:ext>
            </a:extLst>
          </p:cNvPr>
          <p:cNvSpPr txBox="1"/>
          <p:nvPr/>
        </p:nvSpPr>
        <p:spPr>
          <a:xfrm>
            <a:off x="5311293" y="1001731"/>
            <a:ext cx="57495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17DC3F-297F-B46F-A689-E57F53E6DD9D}"/>
              </a:ext>
            </a:extLst>
          </p:cNvPr>
          <p:cNvSpPr txBox="1"/>
          <p:nvPr/>
        </p:nvSpPr>
        <p:spPr>
          <a:xfrm>
            <a:off x="4501779" y="202126"/>
            <a:ext cx="3160662" cy="5480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Hình ảnh bé trai đang ngồi học bài - PNG">
            <a:extLst>
              <a:ext uri="{FF2B5EF4-FFF2-40B4-BE49-F238E27FC236}">
                <a16:creationId xmlns:a16="http://schemas.microsoft.com/office/drawing/2014/main" id="{2354CFF2-61DC-8A28-88E2-EF2C203C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1" b="93319" l="500" r="90000">
                        <a14:foregroundMark x1="6864" y1="29545" x2="15500" y2="14655"/>
                        <a14:foregroundMark x1="15500" y1="14655" x2="27250" y2="3017"/>
                        <a14:foregroundMark x1="27250" y1="3017" x2="35019" y2="2786"/>
                        <a14:foregroundMark x1="42284" y1="4886" x2="44000" y2="12284"/>
                        <a14:foregroundMark x1="2069" y1="22629" x2="3457" y2="30448"/>
                        <a14:foregroundMark x1="18250" y1="86853" x2="41000" y2="80172"/>
                        <a14:foregroundMark x1="10982" y1="67658" x2="45250" y2="92241"/>
                        <a14:foregroundMark x1="9500" y1="66595" x2="10109" y2="67032"/>
                        <a14:foregroundMark x1="13000" y1="75862" x2="17000" y2="86422"/>
                        <a14:foregroundMark x1="17000" y1="86422" x2="17000" y2="93319"/>
                        <a14:foregroundMark x1="54916" y1="44303" x2="54750" y2="45474"/>
                        <a14:foregroundMark x1="56000" y1="36638" x2="55864" y2="37602"/>
                        <a14:foregroundMark x1="52500" y1="44311" x2="52500" y2="46983"/>
                        <a14:foregroundMark x1="52500" y1="40814" x2="52500" y2="42402"/>
                        <a14:foregroundMark x1="52500" y1="37284" x2="52500" y2="40335"/>
                        <a14:backgroundMark x1="750" y1="80603" x2="1250" y2="92457"/>
                        <a14:backgroundMark x1="1250" y1="92457" x2="2500" y2="95474"/>
                        <a14:backgroundMark x1="45250" y1="1293" x2="33500" y2="647"/>
                        <a14:backgroundMark x1="1750" y1="31681" x2="6750" y2="35560"/>
                        <a14:backgroundMark x1="500" y1="12284" x2="500" y2="22629"/>
                        <a14:backgroundMark x1="12500" y1="63793" x2="20000" y2="63793"/>
                        <a14:backgroundMark x1="47500" y1="35560" x2="39750" y2="40948"/>
                        <a14:backgroundMark x1="59250" y1="38362" x2="57250" y2="44828"/>
                        <a14:backgroundMark x1="46500" y1="41379" x2="48500" y2="43319"/>
                        <a14:backgroundMark x1="48500" y1="43319" x2="50500" y2="45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071"/>
            <a:ext cx="3390007" cy="39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85B41-F027-12DA-3398-12652C9DB469}"/>
              </a:ext>
            </a:extLst>
          </p:cNvPr>
          <p:cNvSpPr txBox="1"/>
          <p:nvPr/>
        </p:nvSpPr>
        <p:spPr>
          <a:xfrm>
            <a:off x="1238721" y="1038991"/>
            <a:ext cx="10313280" cy="1539139"/>
          </a:xfrm>
          <a:prstGeom prst="rect">
            <a:avLst/>
          </a:prstGeom>
          <a:ln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1620520" algn="l"/>
                <a:tab pos="3060700" algn="l"/>
                <a:tab pos="450088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Fe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Fe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gam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gam.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20365"/>
      </p:ext>
    </p:extLst>
  </p:cSld>
  <p:clrMapOvr>
    <a:masterClrMapping/>
  </p:clrMapOvr>
  <p:transition advClick="0">
    <p:cover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C3E5C-1550-66D6-75FE-E7C91A3E5CC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69DE8-DEA3-61F5-2BB3-FE79CC89D685}"/>
              </a:ext>
            </a:extLst>
          </p:cNvPr>
          <p:cNvSpPr txBox="1"/>
          <p:nvPr/>
        </p:nvSpPr>
        <p:spPr>
          <a:xfrm>
            <a:off x="3645877" y="180607"/>
            <a:ext cx="5181600" cy="74347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 giao về nhà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0DF62-EC79-818D-4939-1526CE3DC397}"/>
              </a:ext>
            </a:extLst>
          </p:cNvPr>
          <p:cNvSpPr txBox="1"/>
          <p:nvPr/>
        </p:nvSpPr>
        <p:spPr>
          <a:xfrm>
            <a:off x="140678" y="1167646"/>
            <a:ext cx="11347938" cy="3863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3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3AF02-463B-51E8-A67C-C2E074CC7C5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22" l="438" r="99750">
                        <a14:foregroundMark x1="1250" y1="889" x2="1938" y2="11444"/>
                        <a14:foregroundMark x1="1938" y1="11444" x2="4438" y2="14444"/>
                        <a14:foregroundMark x1="2625" y1="0" x2="438" y2="4222"/>
                        <a14:foregroundMark x1="93313" y1="4333" x2="97438" y2="8889"/>
                        <a14:foregroundMark x1="97438" y1="8889" x2="99250" y2="19556"/>
                        <a14:foregroundMark x1="99250" y1="19556" x2="98625" y2="21889"/>
                        <a14:foregroundMark x1="93125" y1="89111" x2="99750" y2="95667"/>
                        <a14:foregroundMark x1="625" y1="97222" x2="8938" y2="81000"/>
                        <a14:foregroundMark x1="8938" y1="81000" x2="3250" y2="95222"/>
                        <a14:backgroundMark x1="55375" y1="58556" x2="65563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30" name="Picture 6" descr="Thử trí thông minh với 13 câu đố mẹo">
            <a:extLst>
              <a:ext uri="{FF2B5EF4-FFF2-40B4-BE49-F238E27FC236}">
                <a16:creationId xmlns:a16="http://schemas.microsoft.com/office/drawing/2014/main" id="{47E7C5FE-1E48-A811-56CC-606503E3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2" b="94565" l="10000" r="90000">
                        <a14:foregroundMark x1="20462" y1="48696" x2="36769" y2="1522"/>
                        <a14:foregroundMark x1="36769" y1="1522" x2="37846" y2="12174"/>
                        <a14:foregroundMark x1="37846" y1="12174" x2="37846" y2="12174"/>
                        <a14:foregroundMark x1="60923" y1="14130" x2="72615" y2="33696"/>
                        <a14:foregroundMark x1="40000" y1="47609" x2="64462" y2="40000"/>
                        <a14:foregroundMark x1="43538" y1="47826" x2="57385" y2="41739"/>
                        <a14:foregroundMark x1="57385" y1="41739" x2="44154" y2="51957"/>
                        <a14:foregroundMark x1="52308" y1="43043" x2="60154" y2="43913"/>
                        <a14:foregroundMark x1="32000" y1="76087" x2="54308" y2="83478"/>
                        <a14:foregroundMark x1="54308" y1="83478" x2="62769" y2="91739"/>
                        <a14:foregroundMark x1="39846" y1="94565" x2="56154" y2="94565"/>
                        <a14:foregroundMark x1="56154" y1="94565" x2="60462" y2="93913"/>
                        <a14:foregroundMark x1="18615" y1="25870" x2="23538" y2="47826"/>
                        <a14:foregroundMark x1="25385" y1="6522" x2="30308" y2="28696"/>
                        <a14:foregroundMark x1="22923" y1="51957" x2="25538" y2="52826"/>
                        <a14:foregroundMark x1="65692" y1="36739" x2="67385" y2="3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378" y="1833673"/>
            <a:ext cx="7445151" cy="52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47EAB2B-E265-C24A-94EE-F8ED0EF11280}"/>
              </a:ext>
            </a:extLst>
          </p:cNvPr>
          <p:cNvSpPr/>
          <p:nvPr/>
        </p:nvSpPr>
        <p:spPr>
          <a:xfrm>
            <a:off x="4516840" y="228158"/>
            <a:ext cx="7506810" cy="4354475"/>
          </a:xfrm>
          <a:prstGeom prst="cloudCallout">
            <a:avLst>
              <a:gd name="adj1" fmla="val -26614"/>
              <a:gd name="adj2" fmla="val 7959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B4F0F-1FED-3B17-FF45-5120E5C1B73F}"/>
              </a:ext>
            </a:extLst>
          </p:cNvPr>
          <p:cNvSpPr txBox="1"/>
          <p:nvPr/>
        </p:nvSpPr>
        <p:spPr>
          <a:xfrm>
            <a:off x="5311293" y="1001731"/>
            <a:ext cx="57495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E3061F-5067-DB95-893E-FD487DAC12D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9556" l="250" r="99500">
                        <a14:foregroundMark x1="3063" y1="12667" x2="17938" y2="66667"/>
                        <a14:foregroundMark x1="17938" y1="66667" x2="16375" y2="92444"/>
                        <a14:foregroundMark x1="4000" y1="1444" x2="23750" y2="34444"/>
                        <a14:foregroundMark x1="250" y1="8667" x2="5438" y2="15000"/>
                        <a14:foregroundMark x1="2063" y1="45444" x2="4563" y2="96889"/>
                        <a14:foregroundMark x1="6563" y1="8111" x2="21813" y2="10111"/>
                        <a14:foregroundMark x1="21813" y1="10111" x2="23125" y2="10889"/>
                        <a14:foregroundMark x1="22250" y1="48333" x2="23188" y2="76000"/>
                        <a14:foregroundMark x1="23188" y1="76000" x2="23188" y2="76000"/>
                        <a14:foregroundMark x1="94375" y1="94222" x2="94375" y2="94222"/>
                        <a14:foregroundMark x1="94375" y1="94222" x2="99250" y2="95333"/>
                        <a14:foregroundMark x1="94875" y1="10111" x2="99500" y2="14778"/>
                        <a14:foregroundMark x1="15500" y1="90556" x2="17813" y2="99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B425A8-94EC-423D-6BFF-579845BDB379}"/>
              </a:ext>
            </a:extLst>
          </p:cNvPr>
          <p:cNvSpPr txBox="1"/>
          <p:nvPr/>
        </p:nvSpPr>
        <p:spPr>
          <a:xfrm>
            <a:off x="2339164" y="724399"/>
            <a:ext cx="9611831" cy="3838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7. </a:t>
            </a:r>
            <a:r>
              <a:rPr lang="vi-VN" sz="5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5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5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 LUẬT BẢO TOÀN KHỐI LƯỢNG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 TRÌNH HÓA HỌC</a:t>
            </a:r>
          </a:p>
        </p:txBody>
      </p:sp>
    </p:spTree>
    <p:extLst>
      <p:ext uri="{BB962C8B-B14F-4D97-AF65-F5344CB8AC3E}">
        <p14:creationId xmlns:p14="http://schemas.microsoft.com/office/powerpoint/2010/main" val="251468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0175-0EF7-42F1-B476-B8A18C4C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7" y="236171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Quan </a:t>
            </a:r>
            <a:r>
              <a:rPr lang="en-US" b="1" dirty="0" err="1"/>
              <a:t>sát</a:t>
            </a:r>
            <a:r>
              <a:rPr lang="en-US" b="1" dirty="0"/>
              <a:t> video </a:t>
            </a:r>
            <a:r>
              <a:rPr lang="en-US" b="1" dirty="0" err="1"/>
              <a:t>thí</a:t>
            </a:r>
            <a:r>
              <a:rPr lang="en-US" b="1" dirty="0"/>
              <a:t> </a:t>
            </a:r>
            <a:r>
              <a:rPr lang="en-US" b="1" dirty="0" err="1"/>
              <a:t>nghiệm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phiếu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4EDDB-AB9E-4151-9BAA-05473186842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304800" y="1449901"/>
            <a:ext cx="11582400" cy="5174493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514350" marR="0" indent="-51435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indent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Thí Nghiệm Về Định Luật Bảo Toàn Khối Lượng - Barium chloride Và Sodium sulfate- BaCl2+Na2SO4- KHTN8">
            <a:hlinkClick r:id="" action="ppaction://media"/>
            <a:extLst>
              <a:ext uri="{FF2B5EF4-FFF2-40B4-BE49-F238E27FC236}">
                <a16:creationId xmlns:a16="http://schemas.microsoft.com/office/drawing/2014/main" id="{479CF186-F90D-457F-973C-9E15C63187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515" y="1449901"/>
            <a:ext cx="11321562" cy="517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F93916-7A2B-4526-81C2-485E4113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A6943-E195-47AD-91B3-0B69DE0B6FE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87EC99-DB17-4435-A133-82B679141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77" y="1033151"/>
            <a:ext cx="11561696" cy="5232755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514350" marR="0" indent="-51435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246EB-E019-1F05-5019-6C3D9FA57DC0}"/>
              </a:ext>
            </a:extLst>
          </p:cNvPr>
          <p:cNvSpPr txBox="1"/>
          <p:nvPr/>
        </p:nvSpPr>
        <p:spPr>
          <a:xfrm>
            <a:off x="3830894" y="209953"/>
            <a:ext cx="4540595" cy="6132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69328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CEAD3-342C-1D25-9BB2-E09064A5931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9556" l="250" r="99500">
                        <a14:foregroundMark x1="16289" y1="60682" x2="17938" y2="66667"/>
                        <a14:foregroundMark x1="3063" y1="12667" x2="5637" y2="22010"/>
                        <a14:foregroundMark x1="17938" y1="66667" x2="16375" y2="92444"/>
                        <a14:foregroundMark x1="17053" y1="23254" x2="23750" y2="34444"/>
                        <a14:foregroundMark x1="4000" y1="1444" x2="11287" y2="13620"/>
                        <a14:foregroundMark x1="250" y1="8667" x2="5438" y2="15000"/>
                        <a14:foregroundMark x1="2456" y1="53526" x2="4563" y2="96889"/>
                        <a14:foregroundMark x1="2063" y1="45444" x2="2297" y2="50256"/>
                        <a14:foregroundMark x1="6563" y1="8111" x2="21813" y2="10111"/>
                        <a14:foregroundMark x1="21813" y1="10111" x2="23125" y2="10889"/>
                        <a14:foregroundMark x1="22250" y1="48333" x2="23188" y2="76000"/>
                        <a14:foregroundMark x1="23188" y1="76000" x2="23188" y2="76000"/>
                        <a14:foregroundMark x1="94375" y1="94222" x2="94375" y2="94222"/>
                        <a14:foregroundMark x1="94375" y1="94222" x2="99250" y2="95333"/>
                        <a14:foregroundMark x1="94875" y1="10111" x2="99500" y2="14778"/>
                        <a14:foregroundMark x1="15997" y1="92491" x2="17813" y2="99556"/>
                        <a14:backgroundMark x1="8875" y1="17222" x2="10563" y2="81000"/>
                        <a14:backgroundMark x1="10563" y1="81000" x2="11500" y2="82778"/>
                        <a14:backgroundMark x1="12937" y1="24000" x2="20313" y2="50556"/>
                        <a14:backgroundMark x1="5125" y1="47333" x2="12375" y2="47000"/>
                        <a14:backgroundMark x1="12375" y1="47000" x2="18750" y2="47556"/>
                        <a14:backgroundMark x1="20438" y1="35556" x2="26000" y2="37222"/>
                        <a14:backgroundMark x1="6188" y1="16000" x2="17688" y2="17333"/>
                        <a14:backgroundMark x1="17688" y1="17333" x2="18563" y2="17778"/>
                        <a14:backgroundMark x1="10813" y1="17667" x2="15063" y2="22222"/>
                        <a14:backgroundMark x1="8000" y1="21889" x2="7313" y2="29778"/>
                        <a14:backgroundMark x1="6625" y1="28667" x2="4875" y2="37667"/>
                        <a14:backgroundMark x1="4875" y1="37667" x2="4563" y2="54889"/>
                        <a14:backgroundMark x1="7313" y1="73222" x2="10000" y2="79444"/>
                        <a14:backgroundMark x1="10000" y1="79444" x2="10813" y2="90778"/>
                        <a14:backgroundMark x1="10813" y1="90778" x2="8875" y2="96778"/>
                        <a14:backgroundMark x1="13688" y1="75778" x2="14938" y2="97222"/>
                        <a14:backgroundMark x1="5500" y1="26778" x2="10875" y2="29222"/>
                        <a14:backgroundMark x1="10875" y1="29222" x2="16563" y2="23556"/>
                        <a14:backgroundMark x1="15188" y1="19111" x2="15875" y2="23111"/>
                        <a14:backgroundMark x1="7062" y1="21111" x2="6438" y2="28111"/>
                        <a14:backgroundMark x1="9313" y1="38889" x2="15687" y2="54667"/>
                        <a14:backgroundMark x1="15687" y1="54667" x2="14563" y2="56000"/>
                        <a14:backgroundMark x1="14625" y1="56556" x2="16063" y2="57778"/>
                        <a14:backgroundMark x1="2250" y1="50333" x2="4563" y2="53444"/>
                        <a14:backgroundMark x1="11500" y1="13444" x2="12125" y2="15667"/>
                        <a14:backgroundMark x1="17000" y1="22000" x2="16813" y2="22667"/>
                        <a14:backgroundMark x1="15500" y1="19889" x2="15937" y2="21667"/>
                        <a14:backgroundMark x1="15063" y1="20889" x2="17188" y2="23000"/>
                        <a14:backgroundMark x1="15687" y1="57778" x2="16313" y2="6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192" y="5763"/>
            <a:ext cx="12192000" cy="6858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024E25-FECE-E3B0-CB83-997DEC271D88}"/>
              </a:ext>
            </a:extLst>
          </p:cNvPr>
          <p:cNvCxnSpPr/>
          <p:nvPr/>
        </p:nvCxnSpPr>
        <p:spPr>
          <a:xfrm flipH="1">
            <a:off x="-57873" y="2106592"/>
            <a:ext cx="5787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9A69C7-954A-1813-B796-A670E11CA25E}"/>
              </a:ext>
            </a:extLst>
          </p:cNvPr>
          <p:cNvCxnSpPr>
            <a:cxnSpLocks/>
          </p:cNvCxnSpPr>
          <p:nvPr/>
        </p:nvCxnSpPr>
        <p:spPr>
          <a:xfrm>
            <a:off x="159030" y="871870"/>
            <a:ext cx="11827557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4AADFF-67EF-1D9D-6EDD-45EE0B2334CE}"/>
              </a:ext>
            </a:extLst>
          </p:cNvPr>
          <p:cNvCxnSpPr>
            <a:cxnSpLocks/>
          </p:cNvCxnSpPr>
          <p:nvPr/>
        </p:nvCxnSpPr>
        <p:spPr>
          <a:xfrm>
            <a:off x="126991" y="871870"/>
            <a:ext cx="0" cy="568859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40D503-1C24-1E12-A1B8-C1C84AF59E45}"/>
              </a:ext>
            </a:extLst>
          </p:cNvPr>
          <p:cNvCxnSpPr>
            <a:cxnSpLocks/>
          </p:cNvCxnSpPr>
          <p:nvPr/>
        </p:nvCxnSpPr>
        <p:spPr>
          <a:xfrm>
            <a:off x="11986587" y="1034311"/>
            <a:ext cx="0" cy="5526157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4E1923-3C86-0089-016D-ED1C8C2DE7B1}"/>
              </a:ext>
            </a:extLst>
          </p:cNvPr>
          <p:cNvCxnSpPr>
            <a:cxnSpLocks/>
          </p:cNvCxnSpPr>
          <p:nvPr/>
        </p:nvCxnSpPr>
        <p:spPr>
          <a:xfrm>
            <a:off x="159030" y="6560468"/>
            <a:ext cx="11827557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E501592-3269-8BDC-E856-CC9FC2BB0EA9}"/>
              </a:ext>
            </a:extLst>
          </p:cNvPr>
          <p:cNvSpPr txBox="1"/>
          <p:nvPr/>
        </p:nvSpPr>
        <p:spPr>
          <a:xfrm>
            <a:off x="137300" y="845961"/>
            <a:ext cx="12563057" cy="5854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AutoNum type="arabicPeriod"/>
            </a:pP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15000"/>
              </a:lnSpc>
              <a:buAutoNum type="arabicPeriod"/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9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</a:pP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23CF4E-2204-6B97-435E-40EEB23EFC82}"/>
              </a:ext>
            </a:extLst>
          </p:cNvPr>
          <p:cNvSpPr txBox="1"/>
          <p:nvPr/>
        </p:nvSpPr>
        <p:spPr>
          <a:xfrm>
            <a:off x="848142" y="1346226"/>
            <a:ext cx="960782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rắn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F7C88C-2417-EF9C-8437-56C7B3FA6A06}"/>
              </a:ext>
            </a:extLst>
          </p:cNvPr>
          <p:cNvSpPr txBox="1"/>
          <p:nvPr/>
        </p:nvSpPr>
        <p:spPr>
          <a:xfrm>
            <a:off x="718212" y="2452698"/>
            <a:ext cx="11362315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Barium chloride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Sodium sulfate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Barium sulfate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Sodium chloride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AD9427-5291-EF8C-9DB4-DE546A97066D}"/>
              </a:ext>
            </a:extLst>
          </p:cNvPr>
          <p:cNvSpPr txBox="1"/>
          <p:nvPr/>
        </p:nvSpPr>
        <p:spPr>
          <a:xfrm>
            <a:off x="558311" y="3845285"/>
            <a:ext cx="1151995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 +  Sodium sulfate → Barium sulfate +  Sodium chloride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35F87-8942-648A-547E-08DE313D33D2}"/>
              </a:ext>
            </a:extLst>
          </p:cNvPr>
          <p:cNvSpPr txBox="1"/>
          <p:nvPr/>
        </p:nvSpPr>
        <p:spPr>
          <a:xfrm>
            <a:off x="3919074" y="49569"/>
            <a:ext cx="4353851" cy="6132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ED027-E318-91CF-36A1-73048ACE04EA}"/>
              </a:ext>
            </a:extLst>
          </p:cNvPr>
          <p:cNvSpPr txBox="1"/>
          <p:nvPr/>
        </p:nvSpPr>
        <p:spPr>
          <a:xfrm>
            <a:off x="1477841" y="5842276"/>
            <a:ext cx="8607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atinLnBrk="1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E9196-6EB3-3B28-8954-27130BB5ACC8}"/>
              </a:ext>
            </a:extLst>
          </p:cNvPr>
          <p:cNvSpPr txBox="1"/>
          <p:nvPr/>
        </p:nvSpPr>
        <p:spPr>
          <a:xfrm>
            <a:off x="581918" y="4787899"/>
            <a:ext cx="1151995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3AF0-C2C2-D77F-98F0-FBED258E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FFCDC-E1E6-26C5-C346-5E63FA4F18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378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DC10C-898E-4201-8BA1-A2B6F1AE99CD}"/>
              </a:ext>
            </a:extLst>
          </p:cNvPr>
          <p:cNvSpPr txBox="1"/>
          <p:nvPr/>
        </p:nvSpPr>
        <p:spPr>
          <a:xfrm>
            <a:off x="7866185" y="4783016"/>
            <a:ext cx="867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C0C0C0"/>
                </a:highlight>
              </a:rPr>
              <a:t>1765</a:t>
            </a:r>
          </a:p>
        </p:txBody>
      </p:sp>
    </p:spTree>
    <p:extLst>
      <p:ext uri="{BB962C8B-B14F-4D97-AF65-F5344CB8AC3E}">
        <p14:creationId xmlns:p14="http://schemas.microsoft.com/office/powerpoint/2010/main" val="144877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4409D3-0F41-2C8F-4B5E-1C5CBF9460E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7839" y="0"/>
            <a:ext cx="12689839" cy="682158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D9ACF60-40B5-5C3E-5CE4-E264B7735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477" y="2357503"/>
            <a:ext cx="9188192" cy="3838295"/>
          </a:xfrm>
          <a:prstGeom prst="rect">
            <a:avLst/>
          </a:prstGeom>
          <a:ln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5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5" name="Picture 9" descr="Hình ảnh Giấy Bài Viết Bút Ghi Chép PNG , Hồ, Sơ, Bút PNG miễn phí tải tập  tin PSDComment và Vector">
            <a:extLst>
              <a:ext uri="{FF2B5EF4-FFF2-40B4-BE49-F238E27FC236}">
                <a16:creationId xmlns:a16="http://schemas.microsoft.com/office/drawing/2014/main" id="{D39FEF4E-6F95-C56F-A24F-A0F63D8C7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6875" l="5156" r="90625">
                        <a14:foregroundMark x1="25156" y1="17031" x2="57656" y2="73594"/>
                        <a14:foregroundMark x1="57656" y1="73594" x2="60000" y2="89063"/>
                        <a14:foregroundMark x1="41719" y1="3906" x2="49063" y2="781"/>
                        <a14:foregroundMark x1="12031" y1="26563" x2="31406" y2="93125"/>
                        <a14:foregroundMark x1="24219" y1="32813" x2="67344" y2="68438"/>
                        <a14:foregroundMark x1="67344" y1="68438" x2="82969" y2="71875"/>
                        <a14:foregroundMark x1="25938" y1="34219" x2="38750" y2="81563"/>
                        <a14:foregroundMark x1="44688" y1="16875" x2="69531" y2="41406"/>
                        <a14:foregroundMark x1="69531" y1="41406" x2="69531" y2="41406"/>
                        <a14:foregroundMark x1="77656" y1="53125" x2="84063" y2="79375"/>
                        <a14:foregroundMark x1="23906" y1="61406" x2="32500" y2="73594"/>
                        <a14:foregroundMark x1="32500" y1="73594" x2="45938" y2="79375"/>
                        <a14:foregroundMark x1="45938" y1="79375" x2="52969" y2="75313"/>
                        <a14:foregroundMark x1="75938" y1="76719" x2="35625" y2="86563"/>
                        <a14:foregroundMark x1="36719" y1="20781" x2="58906" y2="13438"/>
                        <a14:foregroundMark x1="44531" y1="35938" x2="69375" y2="31875"/>
                        <a14:foregroundMark x1="63750" y1="7031" x2="70625" y2="31094"/>
                        <a14:foregroundMark x1="32500" y1="20781" x2="45781" y2="23594"/>
                        <a14:foregroundMark x1="46250" y1="44531" x2="71094" y2="57188"/>
                        <a14:foregroundMark x1="61406" y1="38281" x2="65156" y2="53594"/>
                        <a14:foregroundMark x1="31094" y1="96875" x2="38125" y2="95313"/>
                        <a14:foregroundMark x1="90469" y1="7656" x2="90781" y2="9688"/>
                        <a14:foregroundMark x1="5156" y1="25156" x2="6875" y2="2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6" y="1138275"/>
            <a:ext cx="2541634" cy="25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B173E7-EB8B-93B9-B1A5-2BBBF606DCFC}"/>
              </a:ext>
            </a:extLst>
          </p:cNvPr>
          <p:cNvSpPr txBox="1"/>
          <p:nvPr/>
        </p:nvSpPr>
        <p:spPr>
          <a:xfrm>
            <a:off x="2780781" y="662202"/>
            <a:ext cx="8399584" cy="1451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32996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7BEC8E7-435E-4AD6-B430-F1641FB6D0D8}"/>
              </a:ext>
            </a:extLst>
          </p:cNvPr>
          <p:cNvGrpSpPr/>
          <p:nvPr/>
        </p:nvGrpSpPr>
        <p:grpSpPr>
          <a:xfrm>
            <a:off x="829340" y="0"/>
            <a:ext cx="10122195" cy="7612913"/>
            <a:chOff x="-87882" y="-334986"/>
            <a:chExt cx="5961132" cy="2594351"/>
          </a:xfrm>
        </p:grpSpPr>
        <p:pic>
          <p:nvPicPr>
            <p:cNvPr id="5" name="Hình ảnh 2">
              <a:extLst>
                <a:ext uri="{FF2B5EF4-FFF2-40B4-BE49-F238E27FC236}">
                  <a16:creationId xmlns:a16="http://schemas.microsoft.com/office/drawing/2014/main" id="{CBFD0F98-BF16-4CE1-B57D-047ACA34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0848" y1="42015" x2="21875" y2="45740"/>
                          <a14:foregroundMark x1="18175" y1="32315" x2="18772" y2="34482"/>
                          <a14:foregroundMark x1="17651" y1="30415" x2="18148" y2="32219"/>
                          <a14:foregroundMark x1="17012" y1="28097" x2="17624" y2="30318"/>
                          <a14:foregroundMark x1="21875" y1="45740" x2="21875" y2="48879"/>
                          <a14:foregroundMark x1="14000" y1="23543" x2="12113" y2="35048"/>
                          <a14:foregroundMark x1="12347" y1="45751" x2="16976" y2="55656"/>
                          <a14:foregroundMark x1="21247" y1="49176" x2="23625" y2="42825"/>
                          <a14:foregroundMark x1="22522" y1="32087" x2="21875" y2="25785"/>
                          <a14:foregroundMark x1="23625" y1="42825" x2="23575" y2="42339"/>
                          <a14:foregroundMark x1="16801" y1="24143" x2="14250" y2="23318"/>
                          <a14:foregroundMark x1="18868" y1="24812" x2="18197" y2="24595"/>
                          <a14:foregroundMark x1="21875" y1="25785" x2="19328" y2="24961"/>
                          <a14:foregroundMark x1="11661" y1="45782" x2="17070" y2="55301"/>
                          <a14:foregroundMark x1="10875" y1="47982" x2="16912" y2="55895"/>
                          <a14:foregroundMark x1="34000" y1="34753" x2="33125" y2="45740"/>
                          <a14:foregroundMark x1="31875" y1="38117" x2="35000" y2="44395"/>
                          <a14:foregroundMark x1="31625" y1="35426" x2="33125" y2="43274"/>
                          <a14:foregroundMark x1="51478" y1="39359" x2="51875" y2="39462"/>
                          <a14:foregroundMark x1="48630" y1="38622" x2="51015" y2="39239"/>
                          <a14:foregroundMark x1="39750" y1="36323" x2="45574" y2="37831"/>
                          <a14:foregroundMark x1="51875" y1="39462" x2="52625" y2="38789"/>
                          <a14:foregroundMark x1="52875" y1="30493" x2="53125" y2="39238"/>
                          <a14:foregroundMark x1="74500" y1="31839" x2="76000" y2="52691"/>
                          <a14:foregroundMark x1="73875" y1="28700" x2="81875" y2="21525"/>
                          <a14:foregroundMark x1="81875" y1="21525" x2="84500" y2="34529"/>
                          <a14:foregroundMark x1="84500" y1="34529" x2="84750" y2="34753"/>
                          <a14:foregroundMark x1="30750" y1="39013" x2="34125" y2="45291"/>
                          <a14:foregroundMark x1="13000" y1="76233" x2="45875" y2="72870"/>
                          <a14:foregroundMark x1="45875" y1="72870" x2="85500" y2="78475"/>
                          <a14:foregroundMark x1="17375" y1="72197" x2="19125" y2="79148"/>
                          <a14:foregroundMark x1="19125" y1="72197" x2="21875" y2="79821"/>
                          <a14:foregroundMark x1="46125" y1="74888" x2="50750" y2="81166"/>
                          <a14:foregroundMark x1="74125" y1="75561" x2="84125" y2="75561"/>
                          <a14:foregroundMark x1="84125" y1="75561" x2="85125" y2="76009"/>
                          <a14:foregroundMark x1="76375" y1="73767" x2="85125" y2="72870"/>
                          <a14:foregroundMark x1="85125" y1="72870" x2="85375" y2="72870"/>
                          <a14:foregroundMark x1="44375" y1="75112" x2="50500" y2="81839"/>
                          <a14:foregroundMark x1="62250" y1="77803" x2="65625" y2="79372"/>
                          <a14:foregroundMark x1="76625" y1="76009" x2="86625" y2="79821"/>
                          <a14:foregroundMark x1="86625" y1="79821" x2="87250" y2="79372"/>
                          <a14:foregroundMark x1="73500" y1="74888" x2="83000" y2="72870"/>
                          <a14:foregroundMark x1="83000" y1="72870" x2="83875" y2="74439"/>
                          <a14:foregroundMark x1="60625" y1="40135" x2="64500" y2="39238"/>
                          <a14:backgroundMark x1="15375" y1="39910" x2="20375" y2="38565"/>
                          <a14:backgroundMark x1="11250" y1="41031" x2="16125" y2="40807"/>
                          <a14:backgroundMark x1="20000" y1="36547" x2="25250" y2="38117"/>
                          <a14:backgroundMark x1="16750" y1="56502" x2="20250" y2="52915"/>
                          <a14:backgroundMark x1="18250" y1="26233" x2="18250" y2="26233"/>
                          <a14:backgroundMark x1="18750" y1="25336" x2="19750" y2="23094"/>
                          <a14:backgroundMark x1="19125" y1="27130" x2="19375" y2="22646"/>
                          <a14:backgroundMark x1="16625" y1="24664" x2="18250" y2="24439"/>
                          <a14:backgroundMark x1="10000" y1="39686" x2="13000" y2="40359"/>
                          <a14:backgroundMark x1="48000" y1="34978" x2="49250" y2="37892"/>
                          <a14:backgroundMark x1="50375" y1="41480" x2="51000" y2="41031"/>
                        </a14:backgroundRemoval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882" y="-334986"/>
              <a:ext cx="5961132" cy="1905236"/>
            </a:xfrm>
            <a:prstGeom prst="rect">
              <a:avLst/>
            </a:prstGeom>
          </p:spPr>
        </p:pic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E4FB153D-3EB2-456F-B9D4-D5B5A218E6D2}"/>
                </a:ext>
              </a:extLst>
            </p:cNvPr>
            <p:cNvSpPr txBox="1"/>
            <p:nvPr/>
          </p:nvSpPr>
          <p:spPr>
            <a:xfrm>
              <a:off x="-9584" y="1469835"/>
              <a:ext cx="5804535" cy="7895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 latinLnBrk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Sơ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phản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giữa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i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hydrogen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 latinLnBrk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i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oxygen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C5CB8E-D826-E5B9-3135-8375BA5F845F}"/>
              </a:ext>
            </a:extLst>
          </p:cNvPr>
          <p:cNvCxnSpPr/>
          <p:nvPr/>
        </p:nvCxnSpPr>
        <p:spPr>
          <a:xfrm>
            <a:off x="1240465" y="834887"/>
            <a:ext cx="0" cy="2796209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5F76C2-E868-2A13-2CC9-80404FA0D524}"/>
              </a:ext>
            </a:extLst>
          </p:cNvPr>
          <p:cNvCxnSpPr/>
          <p:nvPr/>
        </p:nvCxnSpPr>
        <p:spPr>
          <a:xfrm>
            <a:off x="10589874" y="735495"/>
            <a:ext cx="0" cy="2796209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E220C2-02FA-DADC-B9D5-EDADC035E8FD}"/>
              </a:ext>
            </a:extLst>
          </p:cNvPr>
          <p:cNvCxnSpPr>
            <a:cxnSpLocks/>
          </p:cNvCxnSpPr>
          <p:nvPr/>
        </p:nvCxnSpPr>
        <p:spPr>
          <a:xfrm flipH="1">
            <a:off x="1240465" y="735495"/>
            <a:ext cx="9349409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C37B90-A460-37A2-E6CB-1725C666F9A1}"/>
              </a:ext>
            </a:extLst>
          </p:cNvPr>
          <p:cNvCxnSpPr>
            <a:cxnSpLocks/>
          </p:cNvCxnSpPr>
          <p:nvPr/>
        </p:nvCxnSpPr>
        <p:spPr>
          <a:xfrm flipH="1">
            <a:off x="1240465" y="3631096"/>
            <a:ext cx="9349409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79367"/>
      </p:ext>
    </p:extLst>
  </p:cSld>
  <p:clrMapOvr>
    <a:masterClrMapping/>
  </p:clrMapOvr>
  <p:transition spd="slow" advClick="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673</Words>
  <Application>Microsoft Office PowerPoint</Application>
  <PresentationFormat>Widescreen</PresentationFormat>
  <Paragraphs>66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Quan sát video thí nghiệm hoàn thành phiếu học tập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video thí nghiệm 2, đưa ra nhận xét về số chỉ của cân trước và sau phản ứng 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 Sang</dc:creator>
  <cp:lastModifiedBy>Tran Van Quan</cp:lastModifiedBy>
  <cp:revision>42</cp:revision>
  <dcterms:created xsi:type="dcterms:W3CDTF">2023-07-12T15:22:11Z</dcterms:created>
  <dcterms:modified xsi:type="dcterms:W3CDTF">2024-09-30T11:01:49Z</dcterms:modified>
</cp:coreProperties>
</file>