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jpe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704" r:id="rId3"/>
    <p:sldMasterId id="2147483716" r:id="rId4"/>
    <p:sldMasterId id="2147483728" r:id="rId5"/>
  </p:sldMasterIdLst>
  <p:notesMasterIdLst>
    <p:notesMasterId r:id="rId42"/>
  </p:notesMasterIdLst>
  <p:sldIdLst>
    <p:sldId id="300" r:id="rId6"/>
    <p:sldId id="260" r:id="rId7"/>
    <p:sldId id="273" r:id="rId8"/>
    <p:sldId id="258" r:id="rId9"/>
    <p:sldId id="276" r:id="rId10"/>
    <p:sldId id="261" r:id="rId11"/>
    <p:sldId id="293" r:id="rId12"/>
    <p:sldId id="259" r:id="rId13"/>
    <p:sldId id="277" r:id="rId14"/>
    <p:sldId id="349" r:id="rId15"/>
    <p:sldId id="350" r:id="rId16"/>
    <p:sldId id="317" r:id="rId17"/>
    <p:sldId id="319" r:id="rId18"/>
    <p:sldId id="322" r:id="rId19"/>
    <p:sldId id="324" r:id="rId20"/>
    <p:sldId id="306" r:id="rId21"/>
    <p:sldId id="352" r:id="rId22"/>
    <p:sldId id="268" r:id="rId23"/>
    <p:sldId id="356" r:id="rId24"/>
    <p:sldId id="357" r:id="rId25"/>
    <p:sldId id="358" r:id="rId26"/>
    <p:sldId id="359" r:id="rId27"/>
    <p:sldId id="360" r:id="rId28"/>
    <p:sldId id="355" r:id="rId29"/>
    <p:sldId id="320" r:id="rId30"/>
    <p:sldId id="348" r:id="rId31"/>
    <p:sldId id="361" r:id="rId32"/>
    <p:sldId id="290" r:id="rId33"/>
    <p:sldId id="341" r:id="rId34"/>
    <p:sldId id="342" r:id="rId35"/>
    <p:sldId id="343" r:id="rId36"/>
    <p:sldId id="344" r:id="rId37"/>
    <p:sldId id="345" r:id="rId38"/>
    <p:sldId id="346" r:id="rId39"/>
    <p:sldId id="307" r:id="rId40"/>
    <p:sldId id="30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CBE8D-B614-41A4-A85B-93C121877E3E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91055-02CB-4706-8890-CA15F70CA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69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4" name="Google Shape;3564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5" name="Google Shape;3565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17107-81B1-46C7-8DAD-D0803149FF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537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17107-81B1-46C7-8DAD-D0803149FF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46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CE27-826E-BAB9-6E64-FE4950357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14896B-50BA-1D90-ECCA-54D050ECC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631E8-5490-B7BB-23AB-D19BDC816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5D57-A43C-438A-9F93-E7F1B8CF356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F0C63-7655-AA49-08F2-E82B2AB5C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44C0-A365-FD6F-B93B-15A7DF3D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14BD-F6B8-45B7-97F6-6CE2E6478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06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5ABCE-853B-CFA6-136A-76E18E4D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02134E-CD48-DADF-56C8-3669E5584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6F5C5-87F5-D7A1-321A-D36F15151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5D57-A43C-438A-9F93-E7F1B8CF356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753EE-8C8E-08AF-F7EB-23C6F117D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AD21-1B2B-9EA4-731E-8C260F553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14BD-F6B8-45B7-97F6-6CE2E6478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6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2202B-1995-1B36-6326-0AB52474C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083B6E-6FEE-715B-36F7-A0746FB85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77F07-6ED5-0BF9-C8F6-ED5F4DA79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5D57-A43C-438A-9F93-E7F1B8CF356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59686-A7AB-AEF6-2574-22B51B128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2EEB1-84D0-EC60-E863-FE17AA8E2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14BD-F6B8-45B7-97F6-6CE2E6478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87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92216" y="114985"/>
            <a:ext cx="6913853" cy="6704275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1180918" y="2470397"/>
            <a:ext cx="9819733" cy="2643065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203186" y="5484881"/>
            <a:ext cx="2203497" cy="1603528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203196" y="-203215"/>
            <a:ext cx="1630631" cy="1592353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10754797" y="-203215"/>
            <a:ext cx="1640391" cy="1592353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10098142" y="5457681"/>
            <a:ext cx="2297053" cy="1603528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960000" y="3267251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960000" y="4157267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3209301" y="4863134"/>
            <a:ext cx="23433" cy="23433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8010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7"/>
          <p:cNvGrpSpPr/>
          <p:nvPr/>
        </p:nvGrpSpPr>
        <p:grpSpPr>
          <a:xfrm>
            <a:off x="1641935" y="263083"/>
            <a:ext cx="8495968" cy="6200541"/>
            <a:chOff x="236950" y="1909675"/>
            <a:chExt cx="2588025" cy="1888950"/>
          </a:xfrm>
        </p:grpSpPr>
        <p:sp>
          <p:nvSpPr>
            <p:cNvPr id="626" name="Google Shape;626;p7"/>
            <p:cNvSpPr/>
            <p:nvPr/>
          </p:nvSpPr>
          <p:spPr>
            <a:xfrm>
              <a:off x="731275" y="2339725"/>
              <a:ext cx="1682825" cy="1233550"/>
            </a:xfrm>
            <a:custGeom>
              <a:avLst/>
              <a:gdLst/>
              <a:ahLst/>
              <a:cxnLst/>
              <a:rect l="l" t="t" r="r" b="b"/>
              <a:pathLst>
                <a:path w="67313" h="49342" extrusionOk="0">
                  <a:moveTo>
                    <a:pt x="1" y="1"/>
                  </a:moveTo>
                  <a:lnTo>
                    <a:pt x="1" y="49341"/>
                  </a:lnTo>
                  <a:lnTo>
                    <a:pt x="67312" y="49341"/>
                  </a:lnTo>
                  <a:lnTo>
                    <a:pt x="67312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814750" y="2413600"/>
              <a:ext cx="1524325" cy="1109950"/>
            </a:xfrm>
            <a:custGeom>
              <a:avLst/>
              <a:gdLst/>
              <a:ahLst/>
              <a:cxnLst/>
              <a:rect l="l" t="t" r="r" b="b"/>
              <a:pathLst>
                <a:path w="60973" h="44398" extrusionOk="0">
                  <a:moveTo>
                    <a:pt x="0" y="0"/>
                  </a:moveTo>
                  <a:lnTo>
                    <a:pt x="0" y="44397"/>
                  </a:lnTo>
                  <a:lnTo>
                    <a:pt x="60972" y="44397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457675" y="3573250"/>
              <a:ext cx="207375" cy="201250"/>
            </a:xfrm>
            <a:custGeom>
              <a:avLst/>
              <a:gdLst/>
              <a:ahLst/>
              <a:cxnLst/>
              <a:rect l="l" t="t" r="r" b="b"/>
              <a:pathLst>
                <a:path w="8295" h="8050" extrusionOk="0">
                  <a:moveTo>
                    <a:pt x="5968" y="0"/>
                  </a:moveTo>
                  <a:cubicBezTo>
                    <a:pt x="5875" y="93"/>
                    <a:pt x="5817" y="140"/>
                    <a:pt x="5770" y="140"/>
                  </a:cubicBezTo>
                  <a:cubicBezTo>
                    <a:pt x="5142" y="826"/>
                    <a:pt x="4514" y="1501"/>
                    <a:pt x="3886" y="2175"/>
                  </a:cubicBezTo>
                  <a:cubicBezTo>
                    <a:pt x="3784" y="2308"/>
                    <a:pt x="3688" y="2373"/>
                    <a:pt x="3576" y="2373"/>
                  </a:cubicBezTo>
                  <a:cubicBezTo>
                    <a:pt x="3521" y="2373"/>
                    <a:pt x="3462" y="2357"/>
                    <a:pt x="3397" y="2326"/>
                  </a:cubicBezTo>
                  <a:cubicBezTo>
                    <a:pt x="2967" y="2175"/>
                    <a:pt x="2571" y="2036"/>
                    <a:pt x="2141" y="1838"/>
                  </a:cubicBezTo>
                  <a:cubicBezTo>
                    <a:pt x="1804" y="1745"/>
                    <a:pt x="1513" y="1547"/>
                    <a:pt x="1222" y="1408"/>
                  </a:cubicBezTo>
                  <a:lnTo>
                    <a:pt x="1222" y="1408"/>
                  </a:lnTo>
                  <a:cubicBezTo>
                    <a:pt x="1455" y="2082"/>
                    <a:pt x="1653" y="2710"/>
                    <a:pt x="1943" y="3338"/>
                  </a:cubicBezTo>
                  <a:cubicBezTo>
                    <a:pt x="2036" y="3583"/>
                    <a:pt x="1990" y="3734"/>
                    <a:pt x="1850" y="3873"/>
                  </a:cubicBezTo>
                  <a:cubicBezTo>
                    <a:pt x="1315" y="4362"/>
                    <a:pt x="780" y="4897"/>
                    <a:pt x="292" y="5432"/>
                  </a:cubicBezTo>
                  <a:cubicBezTo>
                    <a:pt x="199" y="5525"/>
                    <a:pt x="106" y="5618"/>
                    <a:pt x="1" y="5723"/>
                  </a:cubicBezTo>
                  <a:lnTo>
                    <a:pt x="1" y="5816"/>
                  </a:lnTo>
                  <a:lnTo>
                    <a:pt x="873" y="5816"/>
                  </a:lnTo>
                  <a:cubicBezTo>
                    <a:pt x="1606" y="5816"/>
                    <a:pt x="2281" y="5816"/>
                    <a:pt x="3013" y="5769"/>
                  </a:cubicBezTo>
                  <a:cubicBezTo>
                    <a:pt x="3444" y="5769"/>
                    <a:pt x="3549" y="5816"/>
                    <a:pt x="3642" y="6246"/>
                  </a:cubicBezTo>
                  <a:cubicBezTo>
                    <a:pt x="3688" y="6351"/>
                    <a:pt x="3735" y="6444"/>
                    <a:pt x="3781" y="6537"/>
                  </a:cubicBezTo>
                  <a:cubicBezTo>
                    <a:pt x="4025" y="7072"/>
                    <a:pt x="4270" y="7561"/>
                    <a:pt x="4514" y="8049"/>
                  </a:cubicBezTo>
                  <a:lnTo>
                    <a:pt x="4607" y="8049"/>
                  </a:lnTo>
                  <a:cubicBezTo>
                    <a:pt x="4653" y="7805"/>
                    <a:pt x="4758" y="7514"/>
                    <a:pt x="4851" y="7270"/>
                  </a:cubicBezTo>
                  <a:cubicBezTo>
                    <a:pt x="5002" y="6886"/>
                    <a:pt x="5095" y="6490"/>
                    <a:pt x="5235" y="6153"/>
                  </a:cubicBezTo>
                  <a:cubicBezTo>
                    <a:pt x="5340" y="5955"/>
                    <a:pt x="5433" y="5769"/>
                    <a:pt x="5631" y="5665"/>
                  </a:cubicBezTo>
                  <a:cubicBezTo>
                    <a:pt x="5817" y="5525"/>
                    <a:pt x="6107" y="5432"/>
                    <a:pt x="6352" y="5327"/>
                  </a:cubicBezTo>
                  <a:cubicBezTo>
                    <a:pt x="6887" y="5141"/>
                    <a:pt x="7422" y="4944"/>
                    <a:pt x="7957" y="4792"/>
                  </a:cubicBezTo>
                  <a:cubicBezTo>
                    <a:pt x="8050" y="4746"/>
                    <a:pt x="8143" y="4699"/>
                    <a:pt x="8294" y="4653"/>
                  </a:cubicBezTo>
                  <a:cubicBezTo>
                    <a:pt x="7852" y="4455"/>
                    <a:pt x="7515" y="4269"/>
                    <a:pt x="7131" y="4118"/>
                  </a:cubicBezTo>
                  <a:cubicBezTo>
                    <a:pt x="6840" y="3978"/>
                    <a:pt x="6596" y="3780"/>
                    <a:pt x="6456" y="3490"/>
                  </a:cubicBezTo>
                  <a:cubicBezTo>
                    <a:pt x="6398" y="3443"/>
                    <a:pt x="6352" y="3338"/>
                    <a:pt x="6305" y="3338"/>
                  </a:cubicBezTo>
                  <a:cubicBezTo>
                    <a:pt x="5968" y="3338"/>
                    <a:pt x="5921" y="3106"/>
                    <a:pt x="5921" y="2908"/>
                  </a:cubicBezTo>
                  <a:lnTo>
                    <a:pt x="5921" y="2757"/>
                  </a:lnTo>
                  <a:cubicBezTo>
                    <a:pt x="5921" y="2280"/>
                    <a:pt x="5968" y="1838"/>
                    <a:pt x="5968" y="1408"/>
                  </a:cubicBezTo>
                  <a:lnTo>
                    <a:pt x="5968" y="0"/>
                  </a:ln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274775" y="3658150"/>
              <a:ext cx="115175" cy="113725"/>
            </a:xfrm>
            <a:custGeom>
              <a:avLst/>
              <a:gdLst/>
              <a:ahLst/>
              <a:cxnLst/>
              <a:rect l="l" t="t" r="r" b="b"/>
              <a:pathLst>
                <a:path w="4607" h="4549" extrusionOk="0">
                  <a:moveTo>
                    <a:pt x="2374" y="1"/>
                  </a:moveTo>
                  <a:cubicBezTo>
                    <a:pt x="2280" y="94"/>
                    <a:pt x="2280" y="140"/>
                    <a:pt x="2234" y="187"/>
                  </a:cubicBezTo>
                  <a:cubicBezTo>
                    <a:pt x="2036" y="582"/>
                    <a:pt x="1850" y="966"/>
                    <a:pt x="1652" y="1350"/>
                  </a:cubicBezTo>
                  <a:cubicBezTo>
                    <a:pt x="1474" y="1749"/>
                    <a:pt x="1182" y="1986"/>
                    <a:pt x="768" y="1986"/>
                  </a:cubicBezTo>
                  <a:cubicBezTo>
                    <a:pt x="723" y="1986"/>
                    <a:pt x="677" y="1984"/>
                    <a:pt x="629" y="1978"/>
                  </a:cubicBezTo>
                  <a:cubicBezTo>
                    <a:pt x="567" y="1962"/>
                    <a:pt x="503" y="1957"/>
                    <a:pt x="438" y="1957"/>
                  </a:cubicBezTo>
                  <a:cubicBezTo>
                    <a:pt x="306" y="1957"/>
                    <a:pt x="164" y="1978"/>
                    <a:pt x="1" y="1978"/>
                  </a:cubicBezTo>
                  <a:cubicBezTo>
                    <a:pt x="292" y="2222"/>
                    <a:pt x="536" y="2466"/>
                    <a:pt x="780" y="2664"/>
                  </a:cubicBezTo>
                  <a:cubicBezTo>
                    <a:pt x="1071" y="2850"/>
                    <a:pt x="1210" y="3094"/>
                    <a:pt x="1117" y="3385"/>
                  </a:cubicBezTo>
                  <a:lnTo>
                    <a:pt x="1117" y="3630"/>
                  </a:lnTo>
                  <a:cubicBezTo>
                    <a:pt x="1071" y="3967"/>
                    <a:pt x="1024" y="4258"/>
                    <a:pt x="1024" y="4548"/>
                  </a:cubicBezTo>
                  <a:cubicBezTo>
                    <a:pt x="1362" y="4211"/>
                    <a:pt x="1606" y="3827"/>
                    <a:pt x="2141" y="3676"/>
                  </a:cubicBezTo>
                  <a:lnTo>
                    <a:pt x="2187" y="3630"/>
                  </a:lnTo>
                  <a:cubicBezTo>
                    <a:pt x="2237" y="3499"/>
                    <a:pt x="2317" y="3452"/>
                    <a:pt x="2408" y="3452"/>
                  </a:cubicBezTo>
                  <a:cubicBezTo>
                    <a:pt x="2488" y="3452"/>
                    <a:pt x="2578" y="3488"/>
                    <a:pt x="2664" y="3536"/>
                  </a:cubicBezTo>
                  <a:cubicBezTo>
                    <a:pt x="3060" y="3723"/>
                    <a:pt x="3444" y="3920"/>
                    <a:pt x="3932" y="4118"/>
                  </a:cubicBezTo>
                  <a:cubicBezTo>
                    <a:pt x="3781" y="3827"/>
                    <a:pt x="3688" y="3583"/>
                    <a:pt x="3595" y="3339"/>
                  </a:cubicBezTo>
                  <a:cubicBezTo>
                    <a:pt x="3490" y="3048"/>
                    <a:pt x="3490" y="3001"/>
                    <a:pt x="3781" y="2908"/>
                  </a:cubicBezTo>
                  <a:cubicBezTo>
                    <a:pt x="3781" y="2908"/>
                    <a:pt x="3827" y="2908"/>
                    <a:pt x="3827" y="2850"/>
                  </a:cubicBezTo>
                  <a:cubicBezTo>
                    <a:pt x="4072" y="2513"/>
                    <a:pt x="4316" y="2222"/>
                    <a:pt x="4607" y="1838"/>
                  </a:cubicBezTo>
                  <a:lnTo>
                    <a:pt x="4409" y="1838"/>
                  </a:lnTo>
                  <a:cubicBezTo>
                    <a:pt x="4184" y="1838"/>
                    <a:pt x="3939" y="1859"/>
                    <a:pt x="3700" y="1859"/>
                  </a:cubicBezTo>
                  <a:cubicBezTo>
                    <a:pt x="3581" y="1859"/>
                    <a:pt x="3463" y="1854"/>
                    <a:pt x="3351" y="1838"/>
                  </a:cubicBezTo>
                  <a:cubicBezTo>
                    <a:pt x="3199" y="1838"/>
                    <a:pt x="3060" y="1792"/>
                    <a:pt x="3013" y="1687"/>
                  </a:cubicBezTo>
                  <a:cubicBezTo>
                    <a:pt x="2862" y="1454"/>
                    <a:pt x="2722" y="1164"/>
                    <a:pt x="2618" y="873"/>
                  </a:cubicBezTo>
                  <a:cubicBezTo>
                    <a:pt x="2525" y="582"/>
                    <a:pt x="2478" y="338"/>
                    <a:pt x="2374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623725" y="2447625"/>
              <a:ext cx="192825" cy="428925"/>
            </a:xfrm>
            <a:custGeom>
              <a:avLst/>
              <a:gdLst/>
              <a:ahLst/>
              <a:cxnLst/>
              <a:rect l="l" t="t" r="r" b="b"/>
              <a:pathLst>
                <a:path w="7713" h="17157" extrusionOk="0">
                  <a:moveTo>
                    <a:pt x="2199" y="4097"/>
                  </a:moveTo>
                  <a:cubicBezTo>
                    <a:pt x="2244" y="4097"/>
                    <a:pt x="2296" y="4118"/>
                    <a:pt x="2327" y="4118"/>
                  </a:cubicBezTo>
                  <a:cubicBezTo>
                    <a:pt x="2327" y="4118"/>
                    <a:pt x="2373" y="4222"/>
                    <a:pt x="2327" y="4269"/>
                  </a:cubicBezTo>
                  <a:cubicBezTo>
                    <a:pt x="2083" y="4606"/>
                    <a:pt x="1850" y="4990"/>
                    <a:pt x="1606" y="5327"/>
                  </a:cubicBezTo>
                  <a:cubicBezTo>
                    <a:pt x="1559" y="5385"/>
                    <a:pt x="1454" y="5385"/>
                    <a:pt x="1361" y="5432"/>
                  </a:cubicBezTo>
                  <a:cubicBezTo>
                    <a:pt x="1315" y="5327"/>
                    <a:pt x="1164" y="5234"/>
                    <a:pt x="1164" y="5141"/>
                  </a:cubicBezTo>
                  <a:cubicBezTo>
                    <a:pt x="1117" y="5036"/>
                    <a:pt x="1164" y="4897"/>
                    <a:pt x="1268" y="4804"/>
                  </a:cubicBezTo>
                  <a:cubicBezTo>
                    <a:pt x="1501" y="4513"/>
                    <a:pt x="1792" y="4269"/>
                    <a:pt x="2141" y="4118"/>
                  </a:cubicBezTo>
                  <a:cubicBezTo>
                    <a:pt x="2156" y="4102"/>
                    <a:pt x="2177" y="4097"/>
                    <a:pt x="2199" y="4097"/>
                  </a:cubicBezTo>
                  <a:close/>
                  <a:moveTo>
                    <a:pt x="2478" y="5769"/>
                  </a:moveTo>
                  <a:cubicBezTo>
                    <a:pt x="2431" y="5967"/>
                    <a:pt x="2373" y="6153"/>
                    <a:pt x="2280" y="6304"/>
                  </a:cubicBezTo>
                  <a:cubicBezTo>
                    <a:pt x="2141" y="6549"/>
                    <a:pt x="1989" y="6781"/>
                    <a:pt x="1850" y="7025"/>
                  </a:cubicBezTo>
                  <a:cubicBezTo>
                    <a:pt x="1809" y="7058"/>
                    <a:pt x="1706" y="7096"/>
                    <a:pt x="1611" y="7096"/>
                  </a:cubicBezTo>
                  <a:cubicBezTo>
                    <a:pt x="1571" y="7096"/>
                    <a:pt x="1532" y="7089"/>
                    <a:pt x="1501" y="7072"/>
                  </a:cubicBezTo>
                  <a:cubicBezTo>
                    <a:pt x="1454" y="7072"/>
                    <a:pt x="1361" y="6886"/>
                    <a:pt x="1408" y="6781"/>
                  </a:cubicBezTo>
                  <a:cubicBezTo>
                    <a:pt x="1454" y="6444"/>
                    <a:pt x="1989" y="5862"/>
                    <a:pt x="2478" y="5769"/>
                  </a:cubicBezTo>
                  <a:close/>
                  <a:moveTo>
                    <a:pt x="1117" y="6258"/>
                  </a:moveTo>
                  <a:cubicBezTo>
                    <a:pt x="1117" y="6490"/>
                    <a:pt x="1071" y="6688"/>
                    <a:pt x="1071" y="6932"/>
                  </a:cubicBezTo>
                  <a:cubicBezTo>
                    <a:pt x="1024" y="7177"/>
                    <a:pt x="1024" y="7421"/>
                    <a:pt x="978" y="7654"/>
                  </a:cubicBezTo>
                  <a:cubicBezTo>
                    <a:pt x="919" y="7758"/>
                    <a:pt x="873" y="7898"/>
                    <a:pt x="826" y="7898"/>
                  </a:cubicBezTo>
                  <a:cubicBezTo>
                    <a:pt x="809" y="7907"/>
                    <a:pt x="790" y="7910"/>
                    <a:pt x="772" y="7910"/>
                  </a:cubicBezTo>
                  <a:cubicBezTo>
                    <a:pt x="694" y="7910"/>
                    <a:pt x="611" y="7842"/>
                    <a:pt x="536" y="7805"/>
                  </a:cubicBezTo>
                  <a:cubicBezTo>
                    <a:pt x="489" y="7805"/>
                    <a:pt x="489" y="7712"/>
                    <a:pt x="442" y="7654"/>
                  </a:cubicBezTo>
                  <a:cubicBezTo>
                    <a:pt x="245" y="7223"/>
                    <a:pt x="733" y="6397"/>
                    <a:pt x="1117" y="62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6596" y="47"/>
                    <a:pt x="6549" y="47"/>
                    <a:pt x="6549" y="47"/>
                  </a:cubicBezTo>
                  <a:cubicBezTo>
                    <a:pt x="6060" y="675"/>
                    <a:pt x="5432" y="1117"/>
                    <a:pt x="4804" y="1547"/>
                  </a:cubicBezTo>
                  <a:cubicBezTo>
                    <a:pt x="3932" y="2233"/>
                    <a:pt x="3013" y="2861"/>
                    <a:pt x="2187" y="3536"/>
                  </a:cubicBezTo>
                  <a:cubicBezTo>
                    <a:pt x="1164" y="4362"/>
                    <a:pt x="396" y="5385"/>
                    <a:pt x="152" y="6688"/>
                  </a:cubicBezTo>
                  <a:cubicBezTo>
                    <a:pt x="47" y="7130"/>
                    <a:pt x="0" y="7514"/>
                    <a:pt x="291" y="7851"/>
                  </a:cubicBezTo>
                  <a:cubicBezTo>
                    <a:pt x="396" y="7944"/>
                    <a:pt x="442" y="8096"/>
                    <a:pt x="489" y="8235"/>
                  </a:cubicBezTo>
                  <a:cubicBezTo>
                    <a:pt x="536" y="8340"/>
                    <a:pt x="582" y="8386"/>
                    <a:pt x="687" y="8386"/>
                  </a:cubicBezTo>
                  <a:cubicBezTo>
                    <a:pt x="1117" y="8631"/>
                    <a:pt x="1606" y="8770"/>
                    <a:pt x="2036" y="9014"/>
                  </a:cubicBezTo>
                  <a:cubicBezTo>
                    <a:pt x="2373" y="9166"/>
                    <a:pt x="2373" y="9398"/>
                    <a:pt x="2083" y="9596"/>
                  </a:cubicBezTo>
                  <a:lnTo>
                    <a:pt x="2083" y="10515"/>
                  </a:lnTo>
                  <a:cubicBezTo>
                    <a:pt x="1850" y="12073"/>
                    <a:pt x="1652" y="13620"/>
                    <a:pt x="1210" y="15074"/>
                  </a:cubicBezTo>
                  <a:cubicBezTo>
                    <a:pt x="1117" y="15412"/>
                    <a:pt x="1071" y="15795"/>
                    <a:pt x="978" y="16144"/>
                  </a:cubicBezTo>
                  <a:cubicBezTo>
                    <a:pt x="919" y="16482"/>
                    <a:pt x="826" y="16819"/>
                    <a:pt x="780" y="17156"/>
                  </a:cubicBezTo>
                  <a:cubicBezTo>
                    <a:pt x="2187" y="14400"/>
                    <a:pt x="3827" y="11829"/>
                    <a:pt x="5142" y="9014"/>
                  </a:cubicBezTo>
                  <a:lnTo>
                    <a:pt x="5142" y="9014"/>
                  </a:lnTo>
                  <a:cubicBezTo>
                    <a:pt x="4513" y="9212"/>
                    <a:pt x="3885" y="9503"/>
                    <a:pt x="3199" y="9503"/>
                  </a:cubicBezTo>
                  <a:lnTo>
                    <a:pt x="2908" y="9503"/>
                  </a:lnTo>
                  <a:lnTo>
                    <a:pt x="2908" y="9398"/>
                  </a:lnTo>
                  <a:cubicBezTo>
                    <a:pt x="3106" y="9259"/>
                    <a:pt x="3350" y="9107"/>
                    <a:pt x="3595" y="9014"/>
                  </a:cubicBezTo>
                  <a:cubicBezTo>
                    <a:pt x="4176" y="8724"/>
                    <a:pt x="4804" y="8479"/>
                    <a:pt x="5386" y="8096"/>
                  </a:cubicBezTo>
                  <a:cubicBezTo>
                    <a:pt x="5921" y="7758"/>
                    <a:pt x="6398" y="7363"/>
                    <a:pt x="6886" y="6932"/>
                  </a:cubicBezTo>
                  <a:cubicBezTo>
                    <a:pt x="7131" y="6735"/>
                    <a:pt x="7270" y="6444"/>
                    <a:pt x="7421" y="6107"/>
                  </a:cubicBezTo>
                  <a:lnTo>
                    <a:pt x="7421" y="6107"/>
                  </a:lnTo>
                  <a:cubicBezTo>
                    <a:pt x="7177" y="6153"/>
                    <a:pt x="7026" y="6153"/>
                    <a:pt x="6840" y="6153"/>
                  </a:cubicBezTo>
                  <a:cubicBezTo>
                    <a:pt x="6689" y="6153"/>
                    <a:pt x="6596" y="6200"/>
                    <a:pt x="6444" y="6200"/>
                  </a:cubicBezTo>
                  <a:lnTo>
                    <a:pt x="6398" y="6200"/>
                  </a:lnTo>
                  <a:cubicBezTo>
                    <a:pt x="6374" y="6215"/>
                    <a:pt x="6345" y="6222"/>
                    <a:pt x="6316" y="6222"/>
                  </a:cubicBezTo>
                  <a:cubicBezTo>
                    <a:pt x="6233" y="6222"/>
                    <a:pt x="6141" y="6163"/>
                    <a:pt x="6107" y="6060"/>
                  </a:cubicBezTo>
                  <a:cubicBezTo>
                    <a:pt x="6107" y="5862"/>
                    <a:pt x="6212" y="5769"/>
                    <a:pt x="6398" y="5769"/>
                  </a:cubicBezTo>
                  <a:cubicBezTo>
                    <a:pt x="6596" y="5723"/>
                    <a:pt x="6689" y="5618"/>
                    <a:pt x="6793" y="5478"/>
                  </a:cubicBezTo>
                  <a:cubicBezTo>
                    <a:pt x="6840" y="5385"/>
                    <a:pt x="6840" y="5281"/>
                    <a:pt x="6886" y="5188"/>
                  </a:cubicBezTo>
                  <a:cubicBezTo>
                    <a:pt x="6933" y="5095"/>
                    <a:pt x="6933" y="4990"/>
                    <a:pt x="6979" y="4897"/>
                  </a:cubicBezTo>
                  <a:cubicBezTo>
                    <a:pt x="7514" y="3583"/>
                    <a:pt x="7712" y="2233"/>
                    <a:pt x="7561" y="779"/>
                  </a:cubicBezTo>
                  <a:lnTo>
                    <a:pt x="7561" y="779"/>
                  </a:lnTo>
                  <a:cubicBezTo>
                    <a:pt x="7421" y="1791"/>
                    <a:pt x="7177" y="2710"/>
                    <a:pt x="6502" y="3443"/>
                  </a:cubicBezTo>
                  <a:cubicBezTo>
                    <a:pt x="6549" y="2710"/>
                    <a:pt x="6735" y="1989"/>
                    <a:pt x="6886" y="1256"/>
                  </a:cubicBezTo>
                  <a:cubicBezTo>
                    <a:pt x="6840" y="1256"/>
                    <a:pt x="6840" y="1314"/>
                    <a:pt x="6840" y="1314"/>
                  </a:cubicBezTo>
                  <a:cubicBezTo>
                    <a:pt x="6793" y="1314"/>
                    <a:pt x="6793" y="1361"/>
                    <a:pt x="6793" y="1361"/>
                  </a:cubicBezTo>
                  <a:cubicBezTo>
                    <a:pt x="6212" y="2617"/>
                    <a:pt x="5339" y="3641"/>
                    <a:pt x="4269" y="4513"/>
                  </a:cubicBezTo>
                  <a:cubicBezTo>
                    <a:pt x="4118" y="4653"/>
                    <a:pt x="3885" y="4746"/>
                    <a:pt x="3688" y="4850"/>
                  </a:cubicBezTo>
                  <a:cubicBezTo>
                    <a:pt x="3641" y="4804"/>
                    <a:pt x="3641" y="4804"/>
                    <a:pt x="3595" y="4746"/>
                  </a:cubicBezTo>
                  <a:cubicBezTo>
                    <a:pt x="3734" y="4560"/>
                    <a:pt x="3932" y="4315"/>
                    <a:pt x="4071" y="4118"/>
                  </a:cubicBezTo>
                  <a:cubicBezTo>
                    <a:pt x="4700" y="3350"/>
                    <a:pt x="5339" y="2571"/>
                    <a:pt x="5863" y="1745"/>
                  </a:cubicBezTo>
                  <a:cubicBezTo>
                    <a:pt x="6258" y="1256"/>
                    <a:pt x="6444" y="628"/>
                    <a:pt x="6642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43200" y="2687500"/>
              <a:ext cx="32600" cy="189050"/>
            </a:xfrm>
            <a:custGeom>
              <a:avLst/>
              <a:gdLst/>
              <a:ahLst/>
              <a:cxnLst/>
              <a:rect l="l" t="t" r="r" b="b"/>
              <a:pathLst>
                <a:path w="1304" h="7562" extrusionOk="0">
                  <a:moveTo>
                    <a:pt x="431" y="5479"/>
                  </a:moveTo>
                  <a:cubicBezTo>
                    <a:pt x="873" y="4025"/>
                    <a:pt x="1071" y="2478"/>
                    <a:pt x="1304" y="920"/>
                  </a:cubicBezTo>
                  <a:lnTo>
                    <a:pt x="1304" y="1"/>
                  </a:lnTo>
                  <a:lnTo>
                    <a:pt x="1304" y="1"/>
                  </a:lnTo>
                  <a:lnTo>
                    <a:pt x="1304" y="1"/>
                  </a:lnTo>
                  <a:lnTo>
                    <a:pt x="1304" y="920"/>
                  </a:lnTo>
                  <a:cubicBezTo>
                    <a:pt x="1071" y="2478"/>
                    <a:pt x="873" y="4025"/>
                    <a:pt x="431" y="5479"/>
                  </a:cubicBezTo>
                  <a:cubicBezTo>
                    <a:pt x="338" y="5817"/>
                    <a:pt x="292" y="6200"/>
                    <a:pt x="199" y="6549"/>
                  </a:cubicBezTo>
                  <a:cubicBezTo>
                    <a:pt x="140" y="6887"/>
                    <a:pt x="47" y="7224"/>
                    <a:pt x="1" y="7561"/>
                  </a:cubicBezTo>
                  <a:lnTo>
                    <a:pt x="1" y="7561"/>
                  </a:lnTo>
                  <a:cubicBezTo>
                    <a:pt x="47" y="7224"/>
                    <a:pt x="140" y="6887"/>
                    <a:pt x="199" y="6549"/>
                  </a:cubicBezTo>
                  <a:cubicBezTo>
                    <a:pt x="292" y="6200"/>
                    <a:pt x="338" y="5817"/>
                    <a:pt x="431" y="5479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783650" y="2600275"/>
              <a:ext cx="25625" cy="2350"/>
            </a:xfrm>
            <a:custGeom>
              <a:avLst/>
              <a:gdLst/>
              <a:ahLst/>
              <a:cxnLst/>
              <a:rect l="l" t="t" r="r" b="b"/>
              <a:pathLst>
                <a:path w="1025" h="94" extrusionOk="0">
                  <a:moveTo>
                    <a:pt x="443" y="47"/>
                  </a:moveTo>
                  <a:cubicBezTo>
                    <a:pt x="629" y="47"/>
                    <a:pt x="780" y="47"/>
                    <a:pt x="1024" y="1"/>
                  </a:cubicBezTo>
                  <a:lnTo>
                    <a:pt x="1024" y="1"/>
                  </a:lnTo>
                  <a:cubicBezTo>
                    <a:pt x="780" y="47"/>
                    <a:pt x="629" y="47"/>
                    <a:pt x="443" y="47"/>
                  </a:cubicBezTo>
                  <a:cubicBezTo>
                    <a:pt x="292" y="47"/>
                    <a:pt x="199" y="94"/>
                    <a:pt x="47" y="94"/>
                  </a:cubicBezTo>
                  <a:lnTo>
                    <a:pt x="1" y="94"/>
                  </a:lnTo>
                  <a:lnTo>
                    <a:pt x="47" y="94"/>
                  </a:lnTo>
                  <a:cubicBezTo>
                    <a:pt x="199" y="94"/>
                    <a:pt x="292" y="47"/>
                    <a:pt x="443" y="47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703700" y="2672975"/>
              <a:ext cx="48575" cy="12225"/>
            </a:xfrm>
            <a:custGeom>
              <a:avLst/>
              <a:gdLst/>
              <a:ahLst/>
              <a:cxnLst/>
              <a:rect l="l" t="t" r="r" b="b"/>
              <a:pathLst>
                <a:path w="1943" h="489" extrusionOk="0">
                  <a:moveTo>
                    <a:pt x="1943" y="0"/>
                  </a:moveTo>
                  <a:cubicBezTo>
                    <a:pt x="1314" y="198"/>
                    <a:pt x="686" y="489"/>
                    <a:pt x="0" y="489"/>
                  </a:cubicBezTo>
                  <a:cubicBezTo>
                    <a:pt x="686" y="489"/>
                    <a:pt x="1314" y="198"/>
                    <a:pt x="1943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226500" y="2107100"/>
              <a:ext cx="525775" cy="428925"/>
            </a:xfrm>
            <a:custGeom>
              <a:avLst/>
              <a:gdLst/>
              <a:ahLst/>
              <a:cxnLst/>
              <a:rect l="l" t="t" r="r" b="b"/>
              <a:pathLst>
                <a:path w="21031" h="17157" extrusionOk="0">
                  <a:moveTo>
                    <a:pt x="1844" y="3861"/>
                  </a:moveTo>
                  <a:cubicBezTo>
                    <a:pt x="1890" y="3861"/>
                    <a:pt x="1946" y="3900"/>
                    <a:pt x="1978" y="3932"/>
                  </a:cubicBezTo>
                  <a:cubicBezTo>
                    <a:pt x="2223" y="4118"/>
                    <a:pt x="2374" y="5095"/>
                    <a:pt x="2176" y="5433"/>
                  </a:cubicBezTo>
                  <a:cubicBezTo>
                    <a:pt x="2083" y="5235"/>
                    <a:pt x="1932" y="5142"/>
                    <a:pt x="1885" y="4991"/>
                  </a:cubicBezTo>
                  <a:cubicBezTo>
                    <a:pt x="1792" y="4700"/>
                    <a:pt x="1746" y="4362"/>
                    <a:pt x="1687" y="4072"/>
                  </a:cubicBezTo>
                  <a:cubicBezTo>
                    <a:pt x="1687" y="3979"/>
                    <a:pt x="1746" y="3886"/>
                    <a:pt x="1792" y="3886"/>
                  </a:cubicBezTo>
                  <a:cubicBezTo>
                    <a:pt x="1806" y="3868"/>
                    <a:pt x="1824" y="3861"/>
                    <a:pt x="1844" y="3861"/>
                  </a:cubicBezTo>
                  <a:close/>
                  <a:moveTo>
                    <a:pt x="2618" y="6212"/>
                  </a:moveTo>
                  <a:cubicBezTo>
                    <a:pt x="2711" y="6212"/>
                    <a:pt x="2851" y="6258"/>
                    <a:pt x="2909" y="6351"/>
                  </a:cubicBezTo>
                  <a:cubicBezTo>
                    <a:pt x="3048" y="6596"/>
                    <a:pt x="3048" y="6886"/>
                    <a:pt x="3002" y="7177"/>
                  </a:cubicBezTo>
                  <a:cubicBezTo>
                    <a:pt x="3002" y="7270"/>
                    <a:pt x="2955" y="7375"/>
                    <a:pt x="2909" y="7515"/>
                  </a:cubicBezTo>
                  <a:cubicBezTo>
                    <a:pt x="2618" y="7317"/>
                    <a:pt x="2327" y="6689"/>
                    <a:pt x="2420" y="6398"/>
                  </a:cubicBezTo>
                  <a:cubicBezTo>
                    <a:pt x="2420" y="6305"/>
                    <a:pt x="2560" y="6212"/>
                    <a:pt x="2618" y="62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40" y="489"/>
                    <a:pt x="234" y="920"/>
                    <a:pt x="385" y="1362"/>
                  </a:cubicBezTo>
                  <a:cubicBezTo>
                    <a:pt x="769" y="2909"/>
                    <a:pt x="1164" y="4409"/>
                    <a:pt x="1594" y="5968"/>
                  </a:cubicBezTo>
                  <a:cubicBezTo>
                    <a:pt x="1885" y="6886"/>
                    <a:pt x="2083" y="7805"/>
                    <a:pt x="2176" y="8771"/>
                  </a:cubicBezTo>
                  <a:lnTo>
                    <a:pt x="2176" y="8829"/>
                  </a:lnTo>
                  <a:lnTo>
                    <a:pt x="6689" y="8829"/>
                  </a:lnTo>
                  <a:cubicBezTo>
                    <a:pt x="7026" y="8829"/>
                    <a:pt x="7317" y="8875"/>
                    <a:pt x="7654" y="8875"/>
                  </a:cubicBezTo>
                  <a:lnTo>
                    <a:pt x="7992" y="8875"/>
                  </a:lnTo>
                  <a:cubicBezTo>
                    <a:pt x="8143" y="8875"/>
                    <a:pt x="8143" y="8969"/>
                    <a:pt x="8143" y="9213"/>
                  </a:cubicBezTo>
                  <a:cubicBezTo>
                    <a:pt x="8143" y="9701"/>
                    <a:pt x="8189" y="10178"/>
                    <a:pt x="8189" y="10667"/>
                  </a:cubicBezTo>
                  <a:cubicBezTo>
                    <a:pt x="8189" y="10806"/>
                    <a:pt x="8189" y="10911"/>
                    <a:pt x="8329" y="10957"/>
                  </a:cubicBezTo>
                  <a:cubicBezTo>
                    <a:pt x="8527" y="11004"/>
                    <a:pt x="8666" y="11051"/>
                    <a:pt x="8818" y="11155"/>
                  </a:cubicBezTo>
                  <a:cubicBezTo>
                    <a:pt x="10411" y="12167"/>
                    <a:pt x="12063" y="13191"/>
                    <a:pt x="13668" y="14249"/>
                  </a:cubicBezTo>
                  <a:cubicBezTo>
                    <a:pt x="14773" y="14935"/>
                    <a:pt x="15889" y="15517"/>
                    <a:pt x="16913" y="16389"/>
                  </a:cubicBezTo>
                  <a:cubicBezTo>
                    <a:pt x="16960" y="16436"/>
                    <a:pt x="17006" y="16482"/>
                    <a:pt x="17053" y="16529"/>
                  </a:cubicBezTo>
                  <a:cubicBezTo>
                    <a:pt x="17053" y="16622"/>
                    <a:pt x="17053" y="16773"/>
                    <a:pt x="17006" y="16866"/>
                  </a:cubicBezTo>
                  <a:cubicBezTo>
                    <a:pt x="17006" y="16913"/>
                    <a:pt x="16913" y="16913"/>
                    <a:pt x="16808" y="16913"/>
                  </a:cubicBezTo>
                  <a:lnTo>
                    <a:pt x="17099" y="17157"/>
                  </a:lnTo>
                  <a:cubicBezTo>
                    <a:pt x="17297" y="16971"/>
                    <a:pt x="17495" y="16773"/>
                    <a:pt x="17681" y="16622"/>
                  </a:cubicBezTo>
                  <a:cubicBezTo>
                    <a:pt x="18751" y="15808"/>
                    <a:pt x="19914" y="14982"/>
                    <a:pt x="21031" y="14203"/>
                  </a:cubicBezTo>
                  <a:lnTo>
                    <a:pt x="20938" y="14063"/>
                  </a:lnTo>
                  <a:cubicBezTo>
                    <a:pt x="20893" y="14102"/>
                    <a:pt x="20843" y="14117"/>
                    <a:pt x="20791" y="14117"/>
                  </a:cubicBezTo>
                  <a:cubicBezTo>
                    <a:pt x="20721" y="14117"/>
                    <a:pt x="20649" y="14090"/>
                    <a:pt x="20589" y="14063"/>
                  </a:cubicBezTo>
                  <a:cubicBezTo>
                    <a:pt x="20158" y="13772"/>
                    <a:pt x="19774" y="13481"/>
                    <a:pt x="19332" y="13191"/>
                  </a:cubicBezTo>
                  <a:cubicBezTo>
                    <a:pt x="19332" y="13191"/>
                    <a:pt x="19286" y="13191"/>
                    <a:pt x="19239" y="13133"/>
                  </a:cubicBezTo>
                  <a:cubicBezTo>
                    <a:pt x="19135" y="13377"/>
                    <a:pt x="18995" y="13621"/>
                    <a:pt x="18902" y="13819"/>
                  </a:cubicBezTo>
                  <a:cubicBezTo>
                    <a:pt x="18704" y="14110"/>
                    <a:pt x="18553" y="14400"/>
                    <a:pt x="18320" y="14645"/>
                  </a:cubicBezTo>
                  <a:cubicBezTo>
                    <a:pt x="18218" y="14803"/>
                    <a:pt x="18051" y="14901"/>
                    <a:pt x="17925" y="14901"/>
                  </a:cubicBezTo>
                  <a:cubicBezTo>
                    <a:pt x="17866" y="14901"/>
                    <a:pt x="17815" y="14879"/>
                    <a:pt x="17785" y="14831"/>
                  </a:cubicBezTo>
                  <a:cubicBezTo>
                    <a:pt x="17634" y="14645"/>
                    <a:pt x="17739" y="14447"/>
                    <a:pt x="17832" y="14296"/>
                  </a:cubicBezTo>
                  <a:cubicBezTo>
                    <a:pt x="18123" y="13772"/>
                    <a:pt x="18460" y="13284"/>
                    <a:pt x="18797" y="12749"/>
                  </a:cubicBezTo>
                  <a:cubicBezTo>
                    <a:pt x="18320" y="12411"/>
                    <a:pt x="17785" y="12028"/>
                    <a:pt x="17297" y="11679"/>
                  </a:cubicBezTo>
                  <a:cubicBezTo>
                    <a:pt x="17053" y="12028"/>
                    <a:pt x="16867" y="12365"/>
                    <a:pt x="16622" y="12749"/>
                  </a:cubicBezTo>
                  <a:cubicBezTo>
                    <a:pt x="16529" y="12884"/>
                    <a:pt x="16444" y="13047"/>
                    <a:pt x="16287" y="13047"/>
                  </a:cubicBezTo>
                  <a:cubicBezTo>
                    <a:pt x="16268" y="13047"/>
                    <a:pt x="16248" y="13044"/>
                    <a:pt x="16227" y="13039"/>
                  </a:cubicBezTo>
                  <a:cubicBezTo>
                    <a:pt x="15994" y="12946"/>
                    <a:pt x="16041" y="12702"/>
                    <a:pt x="16087" y="12504"/>
                  </a:cubicBezTo>
                  <a:cubicBezTo>
                    <a:pt x="16180" y="12260"/>
                    <a:pt x="16331" y="12028"/>
                    <a:pt x="16425" y="11830"/>
                  </a:cubicBezTo>
                  <a:cubicBezTo>
                    <a:pt x="16518" y="11632"/>
                    <a:pt x="16669" y="11493"/>
                    <a:pt x="16808" y="11248"/>
                  </a:cubicBezTo>
                  <a:cubicBezTo>
                    <a:pt x="16285" y="10864"/>
                    <a:pt x="15750" y="10515"/>
                    <a:pt x="15215" y="10132"/>
                  </a:cubicBezTo>
                  <a:cubicBezTo>
                    <a:pt x="15064" y="11051"/>
                    <a:pt x="14482" y="11783"/>
                    <a:pt x="14098" y="12609"/>
                  </a:cubicBezTo>
                  <a:cubicBezTo>
                    <a:pt x="14005" y="12795"/>
                    <a:pt x="13854" y="12946"/>
                    <a:pt x="13761" y="13086"/>
                  </a:cubicBezTo>
                  <a:cubicBezTo>
                    <a:pt x="13695" y="13121"/>
                    <a:pt x="13641" y="13138"/>
                    <a:pt x="13596" y="13138"/>
                  </a:cubicBezTo>
                  <a:cubicBezTo>
                    <a:pt x="13506" y="13138"/>
                    <a:pt x="13455" y="13071"/>
                    <a:pt x="13424" y="12946"/>
                  </a:cubicBezTo>
                  <a:lnTo>
                    <a:pt x="13424" y="12702"/>
                  </a:lnTo>
                  <a:cubicBezTo>
                    <a:pt x="13517" y="12504"/>
                    <a:pt x="13563" y="12260"/>
                    <a:pt x="13714" y="12028"/>
                  </a:cubicBezTo>
                  <a:cubicBezTo>
                    <a:pt x="14052" y="11295"/>
                    <a:pt x="14436" y="10574"/>
                    <a:pt x="14831" y="9794"/>
                  </a:cubicBezTo>
                  <a:cubicBezTo>
                    <a:pt x="14389" y="9504"/>
                    <a:pt x="14052" y="9213"/>
                    <a:pt x="13668" y="8969"/>
                  </a:cubicBezTo>
                  <a:cubicBezTo>
                    <a:pt x="13517" y="9213"/>
                    <a:pt x="13424" y="9411"/>
                    <a:pt x="13272" y="9597"/>
                  </a:cubicBezTo>
                  <a:cubicBezTo>
                    <a:pt x="13117" y="9800"/>
                    <a:pt x="12954" y="9899"/>
                    <a:pt x="12816" y="9899"/>
                  </a:cubicBezTo>
                  <a:cubicBezTo>
                    <a:pt x="12789" y="9899"/>
                    <a:pt x="12762" y="9895"/>
                    <a:pt x="12737" y="9887"/>
                  </a:cubicBezTo>
                  <a:cubicBezTo>
                    <a:pt x="12598" y="9794"/>
                    <a:pt x="12598" y="9550"/>
                    <a:pt x="12737" y="9306"/>
                  </a:cubicBezTo>
                  <a:cubicBezTo>
                    <a:pt x="12889" y="9062"/>
                    <a:pt x="12982" y="8829"/>
                    <a:pt x="13133" y="8585"/>
                  </a:cubicBezTo>
                  <a:cubicBezTo>
                    <a:pt x="12551" y="8189"/>
                    <a:pt x="11970" y="7759"/>
                    <a:pt x="11342" y="7317"/>
                  </a:cubicBezTo>
                  <a:cubicBezTo>
                    <a:pt x="11097" y="7805"/>
                    <a:pt x="10900" y="8247"/>
                    <a:pt x="10655" y="8678"/>
                  </a:cubicBezTo>
                  <a:cubicBezTo>
                    <a:pt x="10516" y="9015"/>
                    <a:pt x="10411" y="9306"/>
                    <a:pt x="10271" y="9597"/>
                  </a:cubicBezTo>
                  <a:cubicBezTo>
                    <a:pt x="10194" y="9722"/>
                    <a:pt x="10076" y="9913"/>
                    <a:pt x="9898" y="9913"/>
                  </a:cubicBezTo>
                  <a:cubicBezTo>
                    <a:pt x="9862" y="9913"/>
                    <a:pt x="9824" y="9905"/>
                    <a:pt x="9783" y="9887"/>
                  </a:cubicBezTo>
                  <a:cubicBezTo>
                    <a:pt x="9597" y="9794"/>
                    <a:pt x="9643" y="9550"/>
                    <a:pt x="9736" y="9352"/>
                  </a:cubicBezTo>
                  <a:cubicBezTo>
                    <a:pt x="9934" y="8585"/>
                    <a:pt x="10318" y="7852"/>
                    <a:pt x="10760" y="7177"/>
                  </a:cubicBezTo>
                  <a:cubicBezTo>
                    <a:pt x="10807" y="7131"/>
                    <a:pt x="10807" y="7084"/>
                    <a:pt x="10853" y="6980"/>
                  </a:cubicBezTo>
                  <a:cubicBezTo>
                    <a:pt x="10365" y="6642"/>
                    <a:pt x="9888" y="6305"/>
                    <a:pt x="9353" y="5921"/>
                  </a:cubicBezTo>
                  <a:cubicBezTo>
                    <a:pt x="9306" y="6107"/>
                    <a:pt x="9248" y="6305"/>
                    <a:pt x="9155" y="6445"/>
                  </a:cubicBezTo>
                  <a:cubicBezTo>
                    <a:pt x="9062" y="6642"/>
                    <a:pt x="8957" y="6840"/>
                    <a:pt x="8818" y="7026"/>
                  </a:cubicBezTo>
                  <a:cubicBezTo>
                    <a:pt x="8784" y="7068"/>
                    <a:pt x="8674" y="7103"/>
                    <a:pt x="8580" y="7103"/>
                  </a:cubicBezTo>
                  <a:cubicBezTo>
                    <a:pt x="8542" y="7103"/>
                    <a:pt x="8507" y="7098"/>
                    <a:pt x="8480" y="7084"/>
                  </a:cubicBezTo>
                  <a:cubicBezTo>
                    <a:pt x="8434" y="7084"/>
                    <a:pt x="8376" y="6886"/>
                    <a:pt x="8376" y="6793"/>
                  </a:cubicBezTo>
                  <a:cubicBezTo>
                    <a:pt x="8480" y="6445"/>
                    <a:pt x="8620" y="6107"/>
                    <a:pt x="8724" y="5816"/>
                  </a:cubicBezTo>
                  <a:cubicBezTo>
                    <a:pt x="8818" y="5630"/>
                    <a:pt x="8818" y="5526"/>
                    <a:pt x="8620" y="5433"/>
                  </a:cubicBezTo>
                  <a:cubicBezTo>
                    <a:pt x="8143" y="5095"/>
                    <a:pt x="7654" y="4804"/>
                    <a:pt x="7166" y="4467"/>
                  </a:cubicBezTo>
                  <a:cubicBezTo>
                    <a:pt x="7119" y="4560"/>
                    <a:pt x="7119" y="4607"/>
                    <a:pt x="7119" y="4653"/>
                  </a:cubicBezTo>
                  <a:cubicBezTo>
                    <a:pt x="6829" y="5433"/>
                    <a:pt x="6538" y="6154"/>
                    <a:pt x="6247" y="6933"/>
                  </a:cubicBezTo>
                  <a:cubicBezTo>
                    <a:pt x="6200" y="7026"/>
                    <a:pt x="6107" y="7177"/>
                    <a:pt x="6049" y="7224"/>
                  </a:cubicBezTo>
                  <a:cubicBezTo>
                    <a:pt x="5956" y="7317"/>
                    <a:pt x="5863" y="7375"/>
                    <a:pt x="5817" y="7375"/>
                  </a:cubicBezTo>
                  <a:cubicBezTo>
                    <a:pt x="5712" y="7317"/>
                    <a:pt x="5619" y="7177"/>
                    <a:pt x="5619" y="7131"/>
                  </a:cubicBezTo>
                  <a:cubicBezTo>
                    <a:pt x="5619" y="6933"/>
                    <a:pt x="5665" y="6793"/>
                    <a:pt x="5712" y="6642"/>
                  </a:cubicBezTo>
                  <a:cubicBezTo>
                    <a:pt x="6049" y="5816"/>
                    <a:pt x="6398" y="4991"/>
                    <a:pt x="6736" y="4176"/>
                  </a:cubicBezTo>
                  <a:cubicBezTo>
                    <a:pt x="6294" y="3886"/>
                    <a:pt x="5910" y="3595"/>
                    <a:pt x="5468" y="3304"/>
                  </a:cubicBezTo>
                  <a:cubicBezTo>
                    <a:pt x="5375" y="3537"/>
                    <a:pt x="5328" y="3781"/>
                    <a:pt x="5235" y="4025"/>
                  </a:cubicBezTo>
                  <a:cubicBezTo>
                    <a:pt x="5177" y="4176"/>
                    <a:pt x="5130" y="4316"/>
                    <a:pt x="5037" y="4409"/>
                  </a:cubicBezTo>
                  <a:cubicBezTo>
                    <a:pt x="4991" y="4514"/>
                    <a:pt x="4840" y="4560"/>
                    <a:pt x="4747" y="4560"/>
                  </a:cubicBezTo>
                  <a:cubicBezTo>
                    <a:pt x="4700" y="4514"/>
                    <a:pt x="4653" y="4362"/>
                    <a:pt x="4595" y="4269"/>
                  </a:cubicBezTo>
                  <a:cubicBezTo>
                    <a:pt x="4595" y="4118"/>
                    <a:pt x="4653" y="3979"/>
                    <a:pt x="4700" y="3886"/>
                  </a:cubicBezTo>
                  <a:cubicBezTo>
                    <a:pt x="4793" y="3595"/>
                    <a:pt x="4886" y="3351"/>
                    <a:pt x="4944" y="3106"/>
                  </a:cubicBezTo>
                  <a:cubicBezTo>
                    <a:pt x="4944" y="3060"/>
                    <a:pt x="4886" y="2909"/>
                    <a:pt x="4840" y="2862"/>
                  </a:cubicBezTo>
                  <a:cubicBezTo>
                    <a:pt x="3676" y="2141"/>
                    <a:pt x="2513" y="1362"/>
                    <a:pt x="1304" y="687"/>
                  </a:cubicBezTo>
                  <a:cubicBezTo>
                    <a:pt x="1013" y="536"/>
                    <a:pt x="722" y="338"/>
                    <a:pt x="385" y="198"/>
                  </a:cubicBezTo>
                  <a:cubicBezTo>
                    <a:pt x="292" y="152"/>
                    <a:pt x="140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2656575" y="3007375"/>
              <a:ext cx="89600" cy="152675"/>
            </a:xfrm>
            <a:custGeom>
              <a:avLst/>
              <a:gdLst/>
              <a:ahLst/>
              <a:cxnLst/>
              <a:rect l="l" t="t" r="r" b="b"/>
              <a:pathLst>
                <a:path w="3584" h="6107" extrusionOk="0">
                  <a:moveTo>
                    <a:pt x="3537" y="0"/>
                  </a:moveTo>
                  <a:lnTo>
                    <a:pt x="3444" y="47"/>
                  </a:lnTo>
                  <a:cubicBezTo>
                    <a:pt x="3444" y="489"/>
                    <a:pt x="3246" y="873"/>
                    <a:pt x="2909" y="1210"/>
                  </a:cubicBezTo>
                  <a:cubicBezTo>
                    <a:pt x="2804" y="1361"/>
                    <a:pt x="2618" y="1454"/>
                    <a:pt x="2420" y="1501"/>
                  </a:cubicBezTo>
                  <a:cubicBezTo>
                    <a:pt x="2327" y="1501"/>
                    <a:pt x="2129" y="1408"/>
                    <a:pt x="2036" y="1361"/>
                  </a:cubicBezTo>
                  <a:cubicBezTo>
                    <a:pt x="1350" y="2862"/>
                    <a:pt x="675" y="4362"/>
                    <a:pt x="1" y="5909"/>
                  </a:cubicBezTo>
                  <a:lnTo>
                    <a:pt x="431" y="6107"/>
                  </a:lnTo>
                  <a:cubicBezTo>
                    <a:pt x="478" y="5967"/>
                    <a:pt x="582" y="5863"/>
                    <a:pt x="722" y="5770"/>
                  </a:cubicBezTo>
                  <a:cubicBezTo>
                    <a:pt x="722" y="5756"/>
                    <a:pt x="731" y="5750"/>
                    <a:pt x="747" y="5750"/>
                  </a:cubicBezTo>
                  <a:cubicBezTo>
                    <a:pt x="786" y="5750"/>
                    <a:pt x="868" y="5783"/>
                    <a:pt x="966" y="5816"/>
                  </a:cubicBezTo>
                  <a:lnTo>
                    <a:pt x="1211" y="5909"/>
                  </a:lnTo>
                  <a:cubicBezTo>
                    <a:pt x="1350" y="5572"/>
                    <a:pt x="1501" y="5235"/>
                    <a:pt x="1641" y="4897"/>
                  </a:cubicBezTo>
                  <a:cubicBezTo>
                    <a:pt x="1932" y="4165"/>
                    <a:pt x="2176" y="3443"/>
                    <a:pt x="2571" y="2769"/>
                  </a:cubicBezTo>
                  <a:cubicBezTo>
                    <a:pt x="2955" y="1943"/>
                    <a:pt x="3293" y="1071"/>
                    <a:pt x="3583" y="198"/>
                  </a:cubicBezTo>
                  <a:lnTo>
                    <a:pt x="3583" y="152"/>
                  </a:lnTo>
                  <a:cubicBezTo>
                    <a:pt x="3583" y="94"/>
                    <a:pt x="3537" y="47"/>
                    <a:pt x="353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627500" y="2912875"/>
              <a:ext cx="117500" cy="116325"/>
            </a:xfrm>
            <a:custGeom>
              <a:avLst/>
              <a:gdLst/>
              <a:ahLst/>
              <a:cxnLst/>
              <a:rect l="l" t="t" r="r" b="b"/>
              <a:pathLst>
                <a:path w="4700" h="4653" extrusionOk="0">
                  <a:moveTo>
                    <a:pt x="2176" y="0"/>
                  </a:moveTo>
                  <a:cubicBezTo>
                    <a:pt x="1594" y="442"/>
                    <a:pt x="1013" y="826"/>
                    <a:pt x="478" y="1256"/>
                  </a:cubicBezTo>
                  <a:cubicBezTo>
                    <a:pt x="338" y="1361"/>
                    <a:pt x="187" y="1454"/>
                    <a:pt x="94" y="1547"/>
                  </a:cubicBezTo>
                  <a:lnTo>
                    <a:pt x="47" y="1547"/>
                  </a:lnTo>
                  <a:cubicBezTo>
                    <a:pt x="47" y="1605"/>
                    <a:pt x="1" y="1652"/>
                    <a:pt x="1" y="1745"/>
                  </a:cubicBezTo>
                  <a:cubicBezTo>
                    <a:pt x="47" y="1989"/>
                    <a:pt x="94" y="2280"/>
                    <a:pt x="140" y="2571"/>
                  </a:cubicBezTo>
                  <a:cubicBezTo>
                    <a:pt x="187" y="2955"/>
                    <a:pt x="291" y="3292"/>
                    <a:pt x="385" y="3687"/>
                  </a:cubicBezTo>
                  <a:cubicBezTo>
                    <a:pt x="385" y="3687"/>
                    <a:pt x="385" y="3734"/>
                    <a:pt x="431" y="3734"/>
                  </a:cubicBezTo>
                  <a:cubicBezTo>
                    <a:pt x="582" y="3536"/>
                    <a:pt x="722" y="3350"/>
                    <a:pt x="873" y="3152"/>
                  </a:cubicBezTo>
                  <a:cubicBezTo>
                    <a:pt x="1013" y="2908"/>
                    <a:pt x="1210" y="2710"/>
                    <a:pt x="1455" y="2478"/>
                  </a:cubicBezTo>
                  <a:cubicBezTo>
                    <a:pt x="1501" y="2420"/>
                    <a:pt x="1594" y="2327"/>
                    <a:pt x="1699" y="2327"/>
                  </a:cubicBezTo>
                  <a:cubicBezTo>
                    <a:pt x="1745" y="2373"/>
                    <a:pt x="1838" y="2478"/>
                    <a:pt x="1838" y="2571"/>
                  </a:cubicBezTo>
                  <a:cubicBezTo>
                    <a:pt x="1885" y="2769"/>
                    <a:pt x="1838" y="3001"/>
                    <a:pt x="1885" y="3199"/>
                  </a:cubicBezTo>
                  <a:cubicBezTo>
                    <a:pt x="1932" y="3583"/>
                    <a:pt x="1990" y="3978"/>
                    <a:pt x="2327" y="4269"/>
                  </a:cubicBezTo>
                  <a:cubicBezTo>
                    <a:pt x="2664" y="3932"/>
                    <a:pt x="2804" y="3397"/>
                    <a:pt x="3292" y="3152"/>
                  </a:cubicBezTo>
                  <a:cubicBezTo>
                    <a:pt x="3365" y="3135"/>
                    <a:pt x="3417" y="3125"/>
                    <a:pt x="3456" y="3125"/>
                  </a:cubicBezTo>
                  <a:cubicBezTo>
                    <a:pt x="3524" y="3125"/>
                    <a:pt x="3554" y="3157"/>
                    <a:pt x="3583" y="3245"/>
                  </a:cubicBezTo>
                  <a:lnTo>
                    <a:pt x="3583" y="3687"/>
                  </a:lnTo>
                  <a:lnTo>
                    <a:pt x="3583" y="4653"/>
                  </a:lnTo>
                  <a:lnTo>
                    <a:pt x="3630" y="4653"/>
                  </a:lnTo>
                  <a:cubicBezTo>
                    <a:pt x="3781" y="4513"/>
                    <a:pt x="3874" y="4316"/>
                    <a:pt x="4072" y="4164"/>
                  </a:cubicBezTo>
                  <a:cubicBezTo>
                    <a:pt x="4211" y="4025"/>
                    <a:pt x="4362" y="3874"/>
                    <a:pt x="4549" y="3734"/>
                  </a:cubicBezTo>
                  <a:cubicBezTo>
                    <a:pt x="4549" y="3780"/>
                    <a:pt x="4607" y="3780"/>
                    <a:pt x="4607" y="3827"/>
                  </a:cubicBezTo>
                  <a:lnTo>
                    <a:pt x="4700" y="3780"/>
                  </a:lnTo>
                  <a:cubicBezTo>
                    <a:pt x="4653" y="3536"/>
                    <a:pt x="4549" y="3292"/>
                    <a:pt x="4549" y="3059"/>
                  </a:cubicBezTo>
                  <a:cubicBezTo>
                    <a:pt x="4409" y="2373"/>
                    <a:pt x="4316" y="1745"/>
                    <a:pt x="4211" y="1117"/>
                  </a:cubicBezTo>
                  <a:cubicBezTo>
                    <a:pt x="4161" y="1119"/>
                    <a:pt x="4113" y="1121"/>
                    <a:pt x="4064" y="1121"/>
                  </a:cubicBezTo>
                  <a:cubicBezTo>
                    <a:pt x="3225" y="1121"/>
                    <a:pt x="2638" y="737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627500" y="2944275"/>
              <a:ext cx="11950" cy="60800"/>
            </a:xfrm>
            <a:custGeom>
              <a:avLst/>
              <a:gdLst/>
              <a:ahLst/>
              <a:cxnLst/>
              <a:rect l="l" t="t" r="r" b="b"/>
              <a:pathLst>
                <a:path w="478" h="2432" extrusionOk="0">
                  <a:moveTo>
                    <a:pt x="385" y="2431"/>
                  </a:moveTo>
                  <a:cubicBezTo>
                    <a:pt x="291" y="2036"/>
                    <a:pt x="187" y="1699"/>
                    <a:pt x="140" y="1315"/>
                  </a:cubicBezTo>
                  <a:cubicBezTo>
                    <a:pt x="94" y="1024"/>
                    <a:pt x="47" y="733"/>
                    <a:pt x="1" y="489"/>
                  </a:cubicBezTo>
                  <a:cubicBezTo>
                    <a:pt x="1" y="396"/>
                    <a:pt x="47" y="349"/>
                    <a:pt x="47" y="291"/>
                  </a:cubicBezTo>
                  <a:lnTo>
                    <a:pt x="94" y="291"/>
                  </a:lnTo>
                  <a:cubicBezTo>
                    <a:pt x="187" y="198"/>
                    <a:pt x="338" y="105"/>
                    <a:pt x="478" y="0"/>
                  </a:cubicBezTo>
                  <a:lnTo>
                    <a:pt x="478" y="0"/>
                  </a:lnTo>
                  <a:lnTo>
                    <a:pt x="478" y="0"/>
                  </a:lnTo>
                  <a:cubicBezTo>
                    <a:pt x="338" y="105"/>
                    <a:pt x="187" y="198"/>
                    <a:pt x="94" y="291"/>
                  </a:cubicBezTo>
                  <a:lnTo>
                    <a:pt x="47" y="291"/>
                  </a:lnTo>
                  <a:cubicBezTo>
                    <a:pt x="47" y="349"/>
                    <a:pt x="1" y="396"/>
                    <a:pt x="1" y="489"/>
                  </a:cubicBezTo>
                  <a:cubicBezTo>
                    <a:pt x="47" y="733"/>
                    <a:pt x="94" y="1024"/>
                    <a:pt x="140" y="1315"/>
                  </a:cubicBezTo>
                  <a:cubicBezTo>
                    <a:pt x="187" y="1699"/>
                    <a:pt x="291" y="2036"/>
                    <a:pt x="385" y="243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498975" y="3005050"/>
              <a:ext cx="200100" cy="376875"/>
            </a:xfrm>
            <a:custGeom>
              <a:avLst/>
              <a:gdLst/>
              <a:ahLst/>
              <a:cxnLst/>
              <a:rect l="l" t="t" r="r" b="b"/>
              <a:pathLst>
                <a:path w="8004" h="15075" extrusionOk="0">
                  <a:moveTo>
                    <a:pt x="6491" y="3246"/>
                  </a:moveTo>
                  <a:cubicBezTo>
                    <a:pt x="6549" y="3339"/>
                    <a:pt x="6596" y="3443"/>
                    <a:pt x="6549" y="3536"/>
                  </a:cubicBezTo>
                  <a:cubicBezTo>
                    <a:pt x="6305" y="4025"/>
                    <a:pt x="6014" y="4548"/>
                    <a:pt x="5770" y="5037"/>
                  </a:cubicBezTo>
                  <a:cubicBezTo>
                    <a:pt x="5619" y="5235"/>
                    <a:pt x="5479" y="5421"/>
                    <a:pt x="5328" y="5572"/>
                  </a:cubicBezTo>
                  <a:lnTo>
                    <a:pt x="5235" y="5572"/>
                  </a:lnTo>
                  <a:cubicBezTo>
                    <a:pt x="5328" y="5281"/>
                    <a:pt x="5386" y="5037"/>
                    <a:pt x="5479" y="4793"/>
                  </a:cubicBezTo>
                  <a:cubicBezTo>
                    <a:pt x="5723" y="4316"/>
                    <a:pt x="6014" y="3827"/>
                    <a:pt x="6305" y="3385"/>
                  </a:cubicBezTo>
                  <a:cubicBezTo>
                    <a:pt x="6305" y="3292"/>
                    <a:pt x="6444" y="3292"/>
                    <a:pt x="6491" y="3246"/>
                  </a:cubicBezTo>
                  <a:close/>
                  <a:moveTo>
                    <a:pt x="4653" y="6444"/>
                  </a:moveTo>
                  <a:cubicBezTo>
                    <a:pt x="4700" y="6491"/>
                    <a:pt x="4746" y="6491"/>
                    <a:pt x="4746" y="6537"/>
                  </a:cubicBezTo>
                  <a:cubicBezTo>
                    <a:pt x="4746" y="6688"/>
                    <a:pt x="4746" y="6875"/>
                    <a:pt x="4653" y="7072"/>
                  </a:cubicBezTo>
                  <a:cubicBezTo>
                    <a:pt x="4165" y="8282"/>
                    <a:pt x="3641" y="9492"/>
                    <a:pt x="3153" y="10713"/>
                  </a:cubicBezTo>
                  <a:cubicBezTo>
                    <a:pt x="2769" y="11585"/>
                    <a:pt x="2327" y="12504"/>
                    <a:pt x="1943" y="13423"/>
                  </a:cubicBezTo>
                  <a:cubicBezTo>
                    <a:pt x="1838" y="13621"/>
                    <a:pt x="1745" y="13807"/>
                    <a:pt x="1606" y="13958"/>
                  </a:cubicBezTo>
                  <a:cubicBezTo>
                    <a:pt x="1548" y="14051"/>
                    <a:pt x="1408" y="14051"/>
                    <a:pt x="1315" y="14098"/>
                  </a:cubicBezTo>
                  <a:cubicBezTo>
                    <a:pt x="1315" y="14005"/>
                    <a:pt x="1257" y="13912"/>
                    <a:pt x="1315" y="13807"/>
                  </a:cubicBezTo>
                  <a:cubicBezTo>
                    <a:pt x="1548" y="13132"/>
                    <a:pt x="1838" y="12458"/>
                    <a:pt x="2129" y="11771"/>
                  </a:cubicBezTo>
                  <a:cubicBezTo>
                    <a:pt x="2664" y="10562"/>
                    <a:pt x="3350" y="9445"/>
                    <a:pt x="3734" y="8142"/>
                  </a:cubicBezTo>
                  <a:cubicBezTo>
                    <a:pt x="3874" y="7700"/>
                    <a:pt x="4118" y="7270"/>
                    <a:pt x="4362" y="6828"/>
                  </a:cubicBezTo>
                  <a:cubicBezTo>
                    <a:pt x="4409" y="6688"/>
                    <a:pt x="4560" y="6584"/>
                    <a:pt x="4653" y="6444"/>
                  </a:cubicBezTo>
                  <a:close/>
                  <a:moveTo>
                    <a:pt x="6549" y="0"/>
                  </a:moveTo>
                  <a:cubicBezTo>
                    <a:pt x="6351" y="535"/>
                    <a:pt x="6200" y="1117"/>
                    <a:pt x="5968" y="1640"/>
                  </a:cubicBezTo>
                  <a:cubicBezTo>
                    <a:pt x="4897" y="4071"/>
                    <a:pt x="3827" y="6491"/>
                    <a:pt x="2711" y="8864"/>
                  </a:cubicBezTo>
                  <a:cubicBezTo>
                    <a:pt x="1897" y="10655"/>
                    <a:pt x="1024" y="12504"/>
                    <a:pt x="1" y="14202"/>
                  </a:cubicBezTo>
                  <a:cubicBezTo>
                    <a:pt x="536" y="14493"/>
                    <a:pt x="1117" y="14784"/>
                    <a:pt x="1699" y="15075"/>
                  </a:cubicBezTo>
                  <a:cubicBezTo>
                    <a:pt x="1699" y="15075"/>
                    <a:pt x="1699" y="15017"/>
                    <a:pt x="1745" y="15017"/>
                  </a:cubicBezTo>
                  <a:cubicBezTo>
                    <a:pt x="1943" y="14388"/>
                    <a:pt x="2187" y="13760"/>
                    <a:pt x="2420" y="13179"/>
                  </a:cubicBezTo>
                  <a:cubicBezTo>
                    <a:pt x="3292" y="11295"/>
                    <a:pt x="4223" y="9352"/>
                    <a:pt x="5095" y="7456"/>
                  </a:cubicBezTo>
                  <a:cubicBezTo>
                    <a:pt x="5479" y="6642"/>
                    <a:pt x="5816" y="5770"/>
                    <a:pt x="6200" y="4944"/>
                  </a:cubicBezTo>
                  <a:cubicBezTo>
                    <a:pt x="6782" y="3629"/>
                    <a:pt x="7363" y="2373"/>
                    <a:pt x="7945" y="1059"/>
                  </a:cubicBezTo>
                  <a:cubicBezTo>
                    <a:pt x="7945" y="1012"/>
                    <a:pt x="8003" y="966"/>
                    <a:pt x="8003" y="826"/>
                  </a:cubicBezTo>
                  <a:lnTo>
                    <a:pt x="8003" y="826"/>
                  </a:lnTo>
                  <a:cubicBezTo>
                    <a:pt x="7773" y="1007"/>
                    <a:pt x="7598" y="1102"/>
                    <a:pt x="7441" y="1102"/>
                  </a:cubicBezTo>
                  <a:cubicBezTo>
                    <a:pt x="7264" y="1102"/>
                    <a:pt x="7112" y="981"/>
                    <a:pt x="6933" y="722"/>
                  </a:cubicBezTo>
                  <a:cubicBezTo>
                    <a:pt x="6782" y="477"/>
                    <a:pt x="6689" y="245"/>
                    <a:pt x="6549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632150" y="3152775"/>
              <a:ext cx="54700" cy="75050"/>
            </a:xfrm>
            <a:custGeom>
              <a:avLst/>
              <a:gdLst/>
              <a:ahLst/>
              <a:cxnLst/>
              <a:rect l="l" t="t" r="r" b="b"/>
              <a:pathLst>
                <a:path w="2188" h="3002" extrusionOk="0">
                  <a:moveTo>
                    <a:pt x="1943" y="0"/>
                  </a:moveTo>
                  <a:cubicBezTo>
                    <a:pt x="1804" y="291"/>
                    <a:pt x="1699" y="489"/>
                    <a:pt x="1559" y="628"/>
                  </a:cubicBezTo>
                  <a:cubicBezTo>
                    <a:pt x="1559" y="661"/>
                    <a:pt x="1508" y="699"/>
                    <a:pt x="1461" y="699"/>
                  </a:cubicBezTo>
                  <a:cubicBezTo>
                    <a:pt x="1441" y="699"/>
                    <a:pt x="1422" y="692"/>
                    <a:pt x="1408" y="675"/>
                  </a:cubicBezTo>
                  <a:cubicBezTo>
                    <a:pt x="1362" y="675"/>
                    <a:pt x="1362" y="582"/>
                    <a:pt x="1362" y="535"/>
                  </a:cubicBezTo>
                  <a:cubicBezTo>
                    <a:pt x="1362" y="442"/>
                    <a:pt x="1362" y="337"/>
                    <a:pt x="1408" y="291"/>
                  </a:cubicBezTo>
                  <a:lnTo>
                    <a:pt x="978" y="93"/>
                  </a:lnTo>
                  <a:cubicBezTo>
                    <a:pt x="687" y="826"/>
                    <a:pt x="350" y="1501"/>
                    <a:pt x="1" y="2233"/>
                  </a:cubicBezTo>
                  <a:lnTo>
                    <a:pt x="396" y="2420"/>
                  </a:lnTo>
                  <a:cubicBezTo>
                    <a:pt x="443" y="2326"/>
                    <a:pt x="536" y="2233"/>
                    <a:pt x="687" y="2233"/>
                  </a:cubicBezTo>
                  <a:cubicBezTo>
                    <a:pt x="873" y="2326"/>
                    <a:pt x="827" y="2478"/>
                    <a:pt x="780" y="2571"/>
                  </a:cubicBezTo>
                  <a:cubicBezTo>
                    <a:pt x="780" y="2710"/>
                    <a:pt x="734" y="2815"/>
                    <a:pt x="687" y="2955"/>
                  </a:cubicBezTo>
                  <a:lnTo>
                    <a:pt x="873" y="3001"/>
                  </a:lnTo>
                  <a:cubicBezTo>
                    <a:pt x="1315" y="2036"/>
                    <a:pt x="1746" y="1070"/>
                    <a:pt x="2188" y="93"/>
                  </a:cubicBezTo>
                  <a:lnTo>
                    <a:pt x="1943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549875" y="3208600"/>
              <a:ext cx="104125" cy="193675"/>
            </a:xfrm>
            <a:custGeom>
              <a:avLst/>
              <a:gdLst/>
              <a:ahLst/>
              <a:cxnLst/>
              <a:rect l="l" t="t" r="r" b="b"/>
              <a:pathLst>
                <a:path w="4165" h="7747" extrusionOk="0">
                  <a:moveTo>
                    <a:pt x="3292" y="0"/>
                  </a:moveTo>
                  <a:cubicBezTo>
                    <a:pt x="2233" y="2373"/>
                    <a:pt x="1163" y="4699"/>
                    <a:pt x="47" y="7026"/>
                  </a:cubicBezTo>
                  <a:cubicBezTo>
                    <a:pt x="47" y="7072"/>
                    <a:pt x="0" y="7072"/>
                    <a:pt x="0" y="7119"/>
                  </a:cubicBezTo>
                  <a:cubicBezTo>
                    <a:pt x="291" y="7363"/>
                    <a:pt x="582" y="7561"/>
                    <a:pt x="872" y="7747"/>
                  </a:cubicBezTo>
                  <a:cubicBezTo>
                    <a:pt x="872" y="7747"/>
                    <a:pt x="919" y="7700"/>
                    <a:pt x="919" y="7654"/>
                  </a:cubicBezTo>
                  <a:cubicBezTo>
                    <a:pt x="1547" y="6351"/>
                    <a:pt x="2187" y="5083"/>
                    <a:pt x="2815" y="3781"/>
                  </a:cubicBezTo>
                  <a:cubicBezTo>
                    <a:pt x="3245" y="2804"/>
                    <a:pt x="3687" y="1792"/>
                    <a:pt x="4164" y="768"/>
                  </a:cubicBezTo>
                  <a:lnTo>
                    <a:pt x="3978" y="722"/>
                  </a:lnTo>
                  <a:cubicBezTo>
                    <a:pt x="3873" y="826"/>
                    <a:pt x="3827" y="919"/>
                    <a:pt x="3780" y="1059"/>
                  </a:cubicBezTo>
                  <a:cubicBezTo>
                    <a:pt x="3734" y="1117"/>
                    <a:pt x="3641" y="1164"/>
                    <a:pt x="3583" y="1210"/>
                  </a:cubicBezTo>
                  <a:cubicBezTo>
                    <a:pt x="3536" y="1117"/>
                    <a:pt x="3490" y="1012"/>
                    <a:pt x="3490" y="919"/>
                  </a:cubicBezTo>
                  <a:cubicBezTo>
                    <a:pt x="3536" y="675"/>
                    <a:pt x="3583" y="431"/>
                    <a:pt x="3687" y="245"/>
                  </a:cubicBezTo>
                  <a:lnTo>
                    <a:pt x="3687" y="187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554800" y="2663375"/>
              <a:ext cx="112575" cy="145425"/>
            </a:xfrm>
            <a:custGeom>
              <a:avLst/>
              <a:gdLst/>
              <a:ahLst/>
              <a:cxnLst/>
              <a:rect l="l" t="t" r="r" b="b"/>
              <a:pathLst>
                <a:path w="4503" h="5817" extrusionOk="0">
                  <a:moveTo>
                    <a:pt x="2618" y="1"/>
                  </a:moveTo>
                  <a:cubicBezTo>
                    <a:pt x="2467" y="245"/>
                    <a:pt x="2281" y="536"/>
                    <a:pt x="2083" y="873"/>
                  </a:cubicBezTo>
                  <a:cubicBezTo>
                    <a:pt x="2571" y="873"/>
                    <a:pt x="2909" y="1012"/>
                    <a:pt x="3153" y="1350"/>
                  </a:cubicBezTo>
                  <a:cubicBezTo>
                    <a:pt x="2943" y="1500"/>
                    <a:pt x="2742" y="1566"/>
                    <a:pt x="2550" y="1566"/>
                  </a:cubicBezTo>
                  <a:cubicBezTo>
                    <a:pt x="2295" y="1566"/>
                    <a:pt x="2058" y="1449"/>
                    <a:pt x="1839" y="1257"/>
                  </a:cubicBezTo>
                  <a:cubicBezTo>
                    <a:pt x="1699" y="1454"/>
                    <a:pt x="1594" y="1641"/>
                    <a:pt x="1501" y="1792"/>
                  </a:cubicBezTo>
                  <a:cubicBezTo>
                    <a:pt x="1792" y="1931"/>
                    <a:pt x="1990" y="2083"/>
                    <a:pt x="2222" y="2222"/>
                  </a:cubicBezTo>
                  <a:cubicBezTo>
                    <a:pt x="2327" y="2280"/>
                    <a:pt x="2374" y="2420"/>
                    <a:pt x="2467" y="2466"/>
                  </a:cubicBezTo>
                  <a:cubicBezTo>
                    <a:pt x="2327" y="2513"/>
                    <a:pt x="2222" y="2571"/>
                    <a:pt x="2083" y="2618"/>
                  </a:cubicBezTo>
                  <a:lnTo>
                    <a:pt x="2036" y="2618"/>
                  </a:lnTo>
                  <a:cubicBezTo>
                    <a:pt x="1746" y="2513"/>
                    <a:pt x="1501" y="2420"/>
                    <a:pt x="1164" y="2327"/>
                  </a:cubicBezTo>
                  <a:cubicBezTo>
                    <a:pt x="1117" y="2420"/>
                    <a:pt x="1013" y="2571"/>
                    <a:pt x="920" y="2757"/>
                  </a:cubicBezTo>
                  <a:cubicBezTo>
                    <a:pt x="1210" y="2862"/>
                    <a:pt x="1501" y="2908"/>
                    <a:pt x="1746" y="3001"/>
                  </a:cubicBezTo>
                  <a:cubicBezTo>
                    <a:pt x="1839" y="3048"/>
                    <a:pt x="1932" y="3153"/>
                    <a:pt x="1990" y="3246"/>
                  </a:cubicBezTo>
                  <a:cubicBezTo>
                    <a:pt x="1885" y="3292"/>
                    <a:pt x="1839" y="3443"/>
                    <a:pt x="1699" y="3443"/>
                  </a:cubicBezTo>
                  <a:cubicBezTo>
                    <a:pt x="1641" y="3490"/>
                    <a:pt x="1548" y="3490"/>
                    <a:pt x="1501" y="3490"/>
                  </a:cubicBezTo>
                  <a:cubicBezTo>
                    <a:pt x="1457" y="3498"/>
                    <a:pt x="1412" y="3502"/>
                    <a:pt x="1368" y="3502"/>
                  </a:cubicBezTo>
                  <a:cubicBezTo>
                    <a:pt x="1168" y="3502"/>
                    <a:pt x="968" y="3424"/>
                    <a:pt x="768" y="3339"/>
                  </a:cubicBezTo>
                  <a:cubicBezTo>
                    <a:pt x="768" y="3339"/>
                    <a:pt x="722" y="3292"/>
                    <a:pt x="675" y="3292"/>
                  </a:cubicBezTo>
                  <a:cubicBezTo>
                    <a:pt x="629" y="3339"/>
                    <a:pt x="629" y="3339"/>
                    <a:pt x="582" y="3490"/>
                  </a:cubicBezTo>
                  <a:cubicBezTo>
                    <a:pt x="920" y="3583"/>
                    <a:pt x="1257" y="3676"/>
                    <a:pt x="1594" y="3827"/>
                  </a:cubicBezTo>
                  <a:cubicBezTo>
                    <a:pt x="1699" y="3874"/>
                    <a:pt x="1746" y="3967"/>
                    <a:pt x="1839" y="4025"/>
                  </a:cubicBezTo>
                  <a:cubicBezTo>
                    <a:pt x="1746" y="4118"/>
                    <a:pt x="1641" y="4165"/>
                    <a:pt x="1501" y="4258"/>
                  </a:cubicBezTo>
                  <a:lnTo>
                    <a:pt x="1408" y="4258"/>
                  </a:lnTo>
                  <a:cubicBezTo>
                    <a:pt x="1013" y="4258"/>
                    <a:pt x="675" y="4118"/>
                    <a:pt x="338" y="3920"/>
                  </a:cubicBezTo>
                  <a:cubicBezTo>
                    <a:pt x="245" y="4165"/>
                    <a:pt x="140" y="4409"/>
                    <a:pt x="1" y="4607"/>
                  </a:cubicBezTo>
                  <a:cubicBezTo>
                    <a:pt x="536" y="4839"/>
                    <a:pt x="1013" y="5083"/>
                    <a:pt x="1501" y="5281"/>
                  </a:cubicBezTo>
                  <a:cubicBezTo>
                    <a:pt x="2036" y="5572"/>
                    <a:pt x="2618" y="5712"/>
                    <a:pt x="3246" y="5816"/>
                  </a:cubicBezTo>
                  <a:lnTo>
                    <a:pt x="3339" y="5816"/>
                  </a:lnTo>
                  <a:cubicBezTo>
                    <a:pt x="3490" y="5816"/>
                    <a:pt x="3583" y="5712"/>
                    <a:pt x="3630" y="5525"/>
                  </a:cubicBezTo>
                  <a:cubicBezTo>
                    <a:pt x="3921" y="3967"/>
                    <a:pt x="4211" y="2466"/>
                    <a:pt x="4502" y="919"/>
                  </a:cubicBezTo>
                  <a:cubicBezTo>
                    <a:pt x="4072" y="722"/>
                    <a:pt x="3630" y="477"/>
                    <a:pt x="3199" y="291"/>
                  </a:cubicBezTo>
                  <a:cubicBezTo>
                    <a:pt x="3002" y="187"/>
                    <a:pt x="2804" y="94"/>
                    <a:pt x="261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577775" y="2721525"/>
              <a:ext cx="26775" cy="29100"/>
            </a:xfrm>
            <a:custGeom>
              <a:avLst/>
              <a:gdLst/>
              <a:ahLst/>
              <a:cxnLst/>
              <a:rect l="l" t="t" r="r" b="b"/>
              <a:pathLst>
                <a:path w="1071" h="1164" extrusionOk="0">
                  <a:moveTo>
                    <a:pt x="1071" y="920"/>
                  </a:moveTo>
                  <a:cubicBezTo>
                    <a:pt x="1013" y="827"/>
                    <a:pt x="920" y="722"/>
                    <a:pt x="827" y="675"/>
                  </a:cubicBezTo>
                  <a:cubicBezTo>
                    <a:pt x="582" y="582"/>
                    <a:pt x="291" y="536"/>
                    <a:pt x="1" y="431"/>
                  </a:cubicBezTo>
                  <a:cubicBezTo>
                    <a:pt x="94" y="245"/>
                    <a:pt x="198" y="94"/>
                    <a:pt x="245" y="1"/>
                  </a:cubicBezTo>
                  <a:lnTo>
                    <a:pt x="245" y="1"/>
                  </a:lnTo>
                  <a:cubicBezTo>
                    <a:pt x="198" y="94"/>
                    <a:pt x="94" y="245"/>
                    <a:pt x="1" y="431"/>
                  </a:cubicBezTo>
                  <a:cubicBezTo>
                    <a:pt x="291" y="536"/>
                    <a:pt x="582" y="582"/>
                    <a:pt x="827" y="675"/>
                  </a:cubicBezTo>
                  <a:cubicBezTo>
                    <a:pt x="920" y="722"/>
                    <a:pt x="1013" y="827"/>
                    <a:pt x="1071" y="920"/>
                  </a:cubicBezTo>
                  <a:cubicBezTo>
                    <a:pt x="966" y="966"/>
                    <a:pt x="920" y="1117"/>
                    <a:pt x="780" y="1117"/>
                  </a:cubicBezTo>
                  <a:cubicBezTo>
                    <a:pt x="722" y="1164"/>
                    <a:pt x="629" y="1164"/>
                    <a:pt x="582" y="1164"/>
                  </a:cubicBezTo>
                  <a:cubicBezTo>
                    <a:pt x="629" y="1164"/>
                    <a:pt x="722" y="1164"/>
                    <a:pt x="780" y="1117"/>
                  </a:cubicBezTo>
                  <a:cubicBezTo>
                    <a:pt x="920" y="1117"/>
                    <a:pt x="966" y="966"/>
                    <a:pt x="1071" y="92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569350" y="2745675"/>
              <a:ext cx="31425" cy="24150"/>
            </a:xfrm>
            <a:custGeom>
              <a:avLst/>
              <a:gdLst/>
              <a:ahLst/>
              <a:cxnLst/>
              <a:rect l="l" t="t" r="r" b="b"/>
              <a:pathLst>
                <a:path w="1257" h="966" extrusionOk="0">
                  <a:moveTo>
                    <a:pt x="1257" y="733"/>
                  </a:moveTo>
                  <a:cubicBezTo>
                    <a:pt x="1164" y="675"/>
                    <a:pt x="1117" y="582"/>
                    <a:pt x="1012" y="535"/>
                  </a:cubicBezTo>
                  <a:cubicBezTo>
                    <a:pt x="675" y="384"/>
                    <a:pt x="338" y="291"/>
                    <a:pt x="0" y="198"/>
                  </a:cubicBezTo>
                  <a:cubicBezTo>
                    <a:pt x="47" y="47"/>
                    <a:pt x="47" y="47"/>
                    <a:pt x="93" y="0"/>
                  </a:cubicBezTo>
                  <a:cubicBezTo>
                    <a:pt x="47" y="47"/>
                    <a:pt x="47" y="47"/>
                    <a:pt x="0" y="198"/>
                  </a:cubicBezTo>
                  <a:cubicBezTo>
                    <a:pt x="338" y="291"/>
                    <a:pt x="675" y="384"/>
                    <a:pt x="1012" y="535"/>
                  </a:cubicBezTo>
                  <a:cubicBezTo>
                    <a:pt x="1117" y="582"/>
                    <a:pt x="1164" y="675"/>
                    <a:pt x="1257" y="733"/>
                  </a:cubicBezTo>
                  <a:cubicBezTo>
                    <a:pt x="1164" y="826"/>
                    <a:pt x="1059" y="873"/>
                    <a:pt x="919" y="966"/>
                  </a:cubicBezTo>
                  <a:lnTo>
                    <a:pt x="919" y="966"/>
                  </a:lnTo>
                  <a:lnTo>
                    <a:pt x="919" y="966"/>
                  </a:lnTo>
                  <a:cubicBezTo>
                    <a:pt x="1059" y="873"/>
                    <a:pt x="1164" y="826"/>
                    <a:pt x="1257" y="73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592325" y="2694775"/>
              <a:ext cx="24150" cy="34050"/>
            </a:xfrm>
            <a:custGeom>
              <a:avLst/>
              <a:gdLst/>
              <a:ahLst/>
              <a:cxnLst/>
              <a:rect l="l" t="t" r="r" b="b"/>
              <a:pathLst>
                <a:path w="966" h="1362" extrusionOk="0">
                  <a:moveTo>
                    <a:pt x="966" y="1210"/>
                  </a:moveTo>
                  <a:cubicBezTo>
                    <a:pt x="873" y="1164"/>
                    <a:pt x="826" y="1024"/>
                    <a:pt x="721" y="966"/>
                  </a:cubicBezTo>
                  <a:cubicBezTo>
                    <a:pt x="489" y="827"/>
                    <a:pt x="291" y="675"/>
                    <a:pt x="0" y="536"/>
                  </a:cubicBezTo>
                  <a:cubicBezTo>
                    <a:pt x="93" y="385"/>
                    <a:pt x="198" y="198"/>
                    <a:pt x="338" y="1"/>
                  </a:cubicBezTo>
                  <a:lnTo>
                    <a:pt x="338" y="1"/>
                  </a:lnTo>
                  <a:cubicBezTo>
                    <a:pt x="198" y="198"/>
                    <a:pt x="93" y="385"/>
                    <a:pt x="0" y="536"/>
                  </a:cubicBezTo>
                  <a:cubicBezTo>
                    <a:pt x="291" y="675"/>
                    <a:pt x="489" y="827"/>
                    <a:pt x="721" y="966"/>
                  </a:cubicBezTo>
                  <a:cubicBezTo>
                    <a:pt x="826" y="1024"/>
                    <a:pt x="873" y="1164"/>
                    <a:pt x="966" y="1210"/>
                  </a:cubicBezTo>
                  <a:cubicBezTo>
                    <a:pt x="826" y="1257"/>
                    <a:pt x="721" y="1315"/>
                    <a:pt x="582" y="1362"/>
                  </a:cubicBezTo>
                  <a:lnTo>
                    <a:pt x="582" y="1362"/>
                  </a:lnTo>
                  <a:cubicBezTo>
                    <a:pt x="721" y="1315"/>
                    <a:pt x="826" y="1257"/>
                    <a:pt x="966" y="121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606850" y="2663375"/>
              <a:ext cx="13400" cy="21825"/>
            </a:xfrm>
            <a:custGeom>
              <a:avLst/>
              <a:gdLst/>
              <a:ahLst/>
              <a:cxnLst/>
              <a:rect l="l" t="t" r="r" b="b"/>
              <a:pathLst>
                <a:path w="536" h="873" extrusionOk="0">
                  <a:moveTo>
                    <a:pt x="1" y="873"/>
                  </a:moveTo>
                  <a:cubicBezTo>
                    <a:pt x="199" y="536"/>
                    <a:pt x="385" y="245"/>
                    <a:pt x="536" y="1"/>
                  </a:cubicBezTo>
                  <a:lnTo>
                    <a:pt x="536" y="1"/>
                  </a:lnTo>
                  <a:cubicBezTo>
                    <a:pt x="385" y="245"/>
                    <a:pt x="199" y="536"/>
                    <a:pt x="1" y="87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554800" y="2761375"/>
              <a:ext cx="83500" cy="47425"/>
            </a:xfrm>
            <a:custGeom>
              <a:avLst/>
              <a:gdLst/>
              <a:ahLst/>
              <a:cxnLst/>
              <a:rect l="l" t="t" r="r" b="b"/>
              <a:pathLst>
                <a:path w="3340" h="1897" extrusionOk="0">
                  <a:moveTo>
                    <a:pt x="1501" y="1361"/>
                  </a:moveTo>
                  <a:cubicBezTo>
                    <a:pt x="1013" y="1163"/>
                    <a:pt x="536" y="919"/>
                    <a:pt x="1" y="687"/>
                  </a:cubicBezTo>
                  <a:cubicBezTo>
                    <a:pt x="140" y="489"/>
                    <a:pt x="245" y="245"/>
                    <a:pt x="338" y="0"/>
                  </a:cubicBezTo>
                  <a:lnTo>
                    <a:pt x="338" y="0"/>
                  </a:lnTo>
                  <a:cubicBezTo>
                    <a:pt x="245" y="245"/>
                    <a:pt x="140" y="489"/>
                    <a:pt x="1" y="687"/>
                  </a:cubicBezTo>
                  <a:cubicBezTo>
                    <a:pt x="536" y="919"/>
                    <a:pt x="1013" y="1163"/>
                    <a:pt x="1501" y="1361"/>
                  </a:cubicBezTo>
                  <a:cubicBezTo>
                    <a:pt x="2036" y="1652"/>
                    <a:pt x="2618" y="1792"/>
                    <a:pt x="3246" y="1896"/>
                  </a:cubicBezTo>
                  <a:lnTo>
                    <a:pt x="3339" y="1896"/>
                  </a:lnTo>
                  <a:lnTo>
                    <a:pt x="3246" y="1896"/>
                  </a:lnTo>
                  <a:cubicBezTo>
                    <a:pt x="2618" y="1792"/>
                    <a:pt x="2036" y="1652"/>
                    <a:pt x="1501" y="136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457675" y="2973350"/>
              <a:ext cx="187875" cy="385325"/>
            </a:xfrm>
            <a:custGeom>
              <a:avLst/>
              <a:gdLst/>
              <a:ahLst/>
              <a:cxnLst/>
              <a:rect l="l" t="t" r="r" b="b"/>
              <a:pathLst>
                <a:path w="7515" h="15413" extrusionOk="0">
                  <a:moveTo>
                    <a:pt x="5433" y="4897"/>
                  </a:moveTo>
                  <a:cubicBezTo>
                    <a:pt x="5479" y="5049"/>
                    <a:pt x="5584" y="5142"/>
                    <a:pt x="5526" y="5235"/>
                  </a:cubicBezTo>
                  <a:cubicBezTo>
                    <a:pt x="5340" y="5770"/>
                    <a:pt x="5142" y="6305"/>
                    <a:pt x="4898" y="6793"/>
                  </a:cubicBezTo>
                  <a:cubicBezTo>
                    <a:pt x="4758" y="7131"/>
                    <a:pt x="4560" y="7421"/>
                    <a:pt x="4363" y="7712"/>
                  </a:cubicBezTo>
                  <a:cubicBezTo>
                    <a:pt x="4316" y="7805"/>
                    <a:pt x="4270" y="7852"/>
                    <a:pt x="4223" y="7956"/>
                  </a:cubicBezTo>
                  <a:cubicBezTo>
                    <a:pt x="4177" y="7956"/>
                    <a:pt x="4130" y="7910"/>
                    <a:pt x="4072" y="7852"/>
                  </a:cubicBezTo>
                  <a:cubicBezTo>
                    <a:pt x="4130" y="7666"/>
                    <a:pt x="4177" y="7421"/>
                    <a:pt x="4270" y="7224"/>
                  </a:cubicBezTo>
                  <a:cubicBezTo>
                    <a:pt x="4560" y="6503"/>
                    <a:pt x="4898" y="5770"/>
                    <a:pt x="5189" y="5095"/>
                  </a:cubicBezTo>
                  <a:cubicBezTo>
                    <a:pt x="5235" y="5002"/>
                    <a:pt x="5386" y="5002"/>
                    <a:pt x="5433" y="4897"/>
                  </a:cubicBezTo>
                  <a:close/>
                  <a:moveTo>
                    <a:pt x="3839" y="8492"/>
                  </a:moveTo>
                  <a:cubicBezTo>
                    <a:pt x="3886" y="8585"/>
                    <a:pt x="3979" y="8678"/>
                    <a:pt x="3932" y="8782"/>
                  </a:cubicBezTo>
                  <a:cubicBezTo>
                    <a:pt x="3932" y="9015"/>
                    <a:pt x="3886" y="9213"/>
                    <a:pt x="3781" y="9410"/>
                  </a:cubicBezTo>
                  <a:cubicBezTo>
                    <a:pt x="3549" y="10038"/>
                    <a:pt x="3200" y="10620"/>
                    <a:pt x="2723" y="11109"/>
                  </a:cubicBezTo>
                  <a:lnTo>
                    <a:pt x="2676" y="11155"/>
                  </a:lnTo>
                  <a:cubicBezTo>
                    <a:pt x="2618" y="11155"/>
                    <a:pt x="2571" y="11155"/>
                    <a:pt x="2571" y="11109"/>
                  </a:cubicBezTo>
                  <a:cubicBezTo>
                    <a:pt x="2676" y="10864"/>
                    <a:pt x="2723" y="10574"/>
                    <a:pt x="2862" y="10329"/>
                  </a:cubicBezTo>
                  <a:cubicBezTo>
                    <a:pt x="3107" y="9748"/>
                    <a:pt x="3351" y="9213"/>
                    <a:pt x="3642" y="8678"/>
                  </a:cubicBezTo>
                  <a:cubicBezTo>
                    <a:pt x="3642" y="8631"/>
                    <a:pt x="3781" y="8585"/>
                    <a:pt x="3839" y="8492"/>
                  </a:cubicBezTo>
                  <a:close/>
                  <a:moveTo>
                    <a:pt x="6398" y="1"/>
                  </a:move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ubicBezTo>
                    <a:pt x="536" y="14982"/>
                    <a:pt x="1024" y="15180"/>
                    <a:pt x="1513" y="15412"/>
                  </a:cubicBezTo>
                  <a:cubicBezTo>
                    <a:pt x="1560" y="15226"/>
                    <a:pt x="1560" y="15028"/>
                    <a:pt x="1606" y="14889"/>
                  </a:cubicBezTo>
                  <a:cubicBezTo>
                    <a:pt x="1746" y="14447"/>
                    <a:pt x="1943" y="13958"/>
                    <a:pt x="2141" y="13528"/>
                  </a:cubicBezTo>
                  <a:cubicBezTo>
                    <a:pt x="3013" y="11632"/>
                    <a:pt x="3932" y="9794"/>
                    <a:pt x="4805" y="7910"/>
                  </a:cubicBezTo>
                  <a:cubicBezTo>
                    <a:pt x="5631" y="6212"/>
                    <a:pt x="6352" y="4467"/>
                    <a:pt x="7131" y="2769"/>
                  </a:cubicBezTo>
                  <a:cubicBezTo>
                    <a:pt x="7271" y="2432"/>
                    <a:pt x="7375" y="2141"/>
                    <a:pt x="7515" y="1745"/>
                  </a:cubicBezTo>
                  <a:lnTo>
                    <a:pt x="7515" y="1745"/>
                  </a:lnTo>
                  <a:cubicBezTo>
                    <a:pt x="7362" y="1861"/>
                    <a:pt x="7239" y="1916"/>
                    <a:pt x="7137" y="1916"/>
                  </a:cubicBezTo>
                  <a:cubicBezTo>
                    <a:pt x="6983" y="1916"/>
                    <a:pt x="6878" y="1790"/>
                    <a:pt x="6794" y="1559"/>
                  </a:cubicBezTo>
                  <a:cubicBezTo>
                    <a:pt x="6747" y="1513"/>
                    <a:pt x="6747" y="1455"/>
                    <a:pt x="6689" y="1408"/>
                  </a:cubicBezTo>
                  <a:cubicBezTo>
                    <a:pt x="6689" y="1315"/>
                    <a:pt x="6689" y="1268"/>
                    <a:pt x="6642" y="1222"/>
                  </a:cubicBezTo>
                  <a:cubicBezTo>
                    <a:pt x="6596" y="826"/>
                    <a:pt x="6503" y="443"/>
                    <a:pt x="639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457675" y="2973350"/>
              <a:ext cx="159975" cy="369625"/>
            </a:xfrm>
            <a:custGeom>
              <a:avLst/>
              <a:gdLst/>
              <a:ahLst/>
              <a:cxnLst/>
              <a:rect l="l" t="t" r="r" b="b"/>
              <a:pathLst>
                <a:path w="6399" h="14785" extrusionOk="0">
                  <a:moveTo>
                    <a:pt x="1" y="14784"/>
                  </a:moveTo>
                  <a:cubicBezTo>
                    <a:pt x="106" y="14540"/>
                    <a:pt x="245" y="14203"/>
                    <a:pt x="350" y="13865"/>
                  </a:cubicBezTo>
                  <a:cubicBezTo>
                    <a:pt x="1560" y="11155"/>
                    <a:pt x="2769" y="8433"/>
                    <a:pt x="3979" y="5723"/>
                  </a:cubicBezTo>
                  <a:cubicBezTo>
                    <a:pt x="4653" y="4223"/>
                    <a:pt x="5293" y="2618"/>
                    <a:pt x="5921" y="1117"/>
                  </a:cubicBezTo>
                  <a:cubicBezTo>
                    <a:pt x="6061" y="733"/>
                    <a:pt x="6259" y="396"/>
                    <a:pt x="6398" y="1"/>
                  </a:cubicBezTo>
                  <a:lnTo>
                    <a:pt x="6398" y="1"/>
                  </a:ln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431225" y="2791600"/>
              <a:ext cx="207075" cy="579275"/>
            </a:xfrm>
            <a:custGeom>
              <a:avLst/>
              <a:gdLst/>
              <a:ahLst/>
              <a:cxnLst/>
              <a:rect l="l" t="t" r="r" b="b"/>
              <a:pathLst>
                <a:path w="8283" h="23171" extrusionOk="0">
                  <a:moveTo>
                    <a:pt x="3721" y="4461"/>
                  </a:moveTo>
                  <a:cubicBezTo>
                    <a:pt x="3739" y="4461"/>
                    <a:pt x="3759" y="4463"/>
                    <a:pt x="3781" y="4467"/>
                  </a:cubicBezTo>
                  <a:cubicBezTo>
                    <a:pt x="3967" y="4514"/>
                    <a:pt x="3920" y="4758"/>
                    <a:pt x="3920" y="4898"/>
                  </a:cubicBezTo>
                  <a:cubicBezTo>
                    <a:pt x="3827" y="5526"/>
                    <a:pt x="3676" y="6061"/>
                    <a:pt x="3443" y="6643"/>
                  </a:cubicBezTo>
                  <a:cubicBezTo>
                    <a:pt x="3292" y="6980"/>
                    <a:pt x="3094" y="7271"/>
                    <a:pt x="2955" y="7620"/>
                  </a:cubicBezTo>
                  <a:lnTo>
                    <a:pt x="2908" y="7620"/>
                  </a:lnTo>
                  <a:cubicBezTo>
                    <a:pt x="2908" y="7375"/>
                    <a:pt x="2908" y="7131"/>
                    <a:pt x="2955" y="6933"/>
                  </a:cubicBezTo>
                  <a:cubicBezTo>
                    <a:pt x="3094" y="6212"/>
                    <a:pt x="3246" y="5526"/>
                    <a:pt x="3443" y="4851"/>
                  </a:cubicBezTo>
                  <a:cubicBezTo>
                    <a:pt x="3486" y="4671"/>
                    <a:pt x="3528" y="4461"/>
                    <a:pt x="3721" y="4461"/>
                  </a:cubicBezTo>
                  <a:close/>
                  <a:moveTo>
                    <a:pt x="3928" y="6665"/>
                  </a:moveTo>
                  <a:cubicBezTo>
                    <a:pt x="3957" y="6665"/>
                    <a:pt x="3989" y="6672"/>
                    <a:pt x="4025" y="6689"/>
                  </a:cubicBezTo>
                  <a:cubicBezTo>
                    <a:pt x="4118" y="6747"/>
                    <a:pt x="4165" y="6887"/>
                    <a:pt x="4258" y="6980"/>
                  </a:cubicBezTo>
                  <a:cubicBezTo>
                    <a:pt x="4118" y="7422"/>
                    <a:pt x="4025" y="7806"/>
                    <a:pt x="3874" y="8201"/>
                  </a:cubicBezTo>
                  <a:cubicBezTo>
                    <a:pt x="3836" y="8277"/>
                    <a:pt x="3697" y="8353"/>
                    <a:pt x="3597" y="8353"/>
                  </a:cubicBezTo>
                  <a:cubicBezTo>
                    <a:pt x="3574" y="8353"/>
                    <a:pt x="3553" y="8349"/>
                    <a:pt x="3536" y="8341"/>
                  </a:cubicBezTo>
                  <a:cubicBezTo>
                    <a:pt x="3443" y="8341"/>
                    <a:pt x="3339" y="8143"/>
                    <a:pt x="3385" y="8050"/>
                  </a:cubicBezTo>
                  <a:cubicBezTo>
                    <a:pt x="3443" y="7666"/>
                    <a:pt x="3583" y="7271"/>
                    <a:pt x="3676" y="6933"/>
                  </a:cubicBezTo>
                  <a:cubicBezTo>
                    <a:pt x="3724" y="6819"/>
                    <a:pt x="3795" y="6665"/>
                    <a:pt x="3928" y="6665"/>
                  </a:cubicBezTo>
                  <a:close/>
                  <a:moveTo>
                    <a:pt x="2723" y="8475"/>
                  </a:moveTo>
                  <a:cubicBezTo>
                    <a:pt x="2736" y="8475"/>
                    <a:pt x="2747" y="8480"/>
                    <a:pt x="2757" y="8492"/>
                  </a:cubicBezTo>
                  <a:cubicBezTo>
                    <a:pt x="2862" y="8492"/>
                    <a:pt x="2955" y="8631"/>
                    <a:pt x="2955" y="8678"/>
                  </a:cubicBezTo>
                  <a:cubicBezTo>
                    <a:pt x="2955" y="8969"/>
                    <a:pt x="2908" y="9260"/>
                    <a:pt x="2862" y="9550"/>
                  </a:cubicBezTo>
                  <a:cubicBezTo>
                    <a:pt x="2757" y="10283"/>
                    <a:pt x="2466" y="10911"/>
                    <a:pt x="2129" y="11539"/>
                  </a:cubicBezTo>
                  <a:cubicBezTo>
                    <a:pt x="2129" y="11586"/>
                    <a:pt x="2129" y="11586"/>
                    <a:pt x="2036" y="11632"/>
                  </a:cubicBezTo>
                  <a:cubicBezTo>
                    <a:pt x="2036" y="11446"/>
                    <a:pt x="2036" y="11249"/>
                    <a:pt x="2082" y="11109"/>
                  </a:cubicBezTo>
                  <a:cubicBezTo>
                    <a:pt x="2176" y="10376"/>
                    <a:pt x="2280" y="9655"/>
                    <a:pt x="2373" y="8969"/>
                  </a:cubicBezTo>
                  <a:cubicBezTo>
                    <a:pt x="2420" y="8829"/>
                    <a:pt x="2466" y="8678"/>
                    <a:pt x="2571" y="8585"/>
                  </a:cubicBezTo>
                  <a:cubicBezTo>
                    <a:pt x="2608" y="8548"/>
                    <a:pt x="2674" y="8475"/>
                    <a:pt x="2723" y="8475"/>
                  </a:cubicBezTo>
                  <a:close/>
                  <a:moveTo>
                    <a:pt x="4746" y="1"/>
                  </a:moveTo>
                  <a:lnTo>
                    <a:pt x="4700" y="59"/>
                  </a:lnTo>
                  <a:cubicBezTo>
                    <a:pt x="4607" y="350"/>
                    <a:pt x="4455" y="641"/>
                    <a:pt x="4362" y="932"/>
                  </a:cubicBezTo>
                  <a:cubicBezTo>
                    <a:pt x="2862" y="4851"/>
                    <a:pt x="1699" y="8829"/>
                    <a:pt x="768" y="12900"/>
                  </a:cubicBezTo>
                  <a:cubicBezTo>
                    <a:pt x="582" y="13773"/>
                    <a:pt x="629" y="14691"/>
                    <a:pt x="245" y="15564"/>
                  </a:cubicBezTo>
                  <a:cubicBezTo>
                    <a:pt x="47" y="15994"/>
                    <a:pt x="0" y="16529"/>
                    <a:pt x="0" y="17064"/>
                  </a:cubicBezTo>
                  <a:lnTo>
                    <a:pt x="0" y="17506"/>
                  </a:lnTo>
                  <a:lnTo>
                    <a:pt x="0" y="17797"/>
                  </a:lnTo>
                  <a:lnTo>
                    <a:pt x="0" y="19437"/>
                  </a:lnTo>
                  <a:lnTo>
                    <a:pt x="0" y="23171"/>
                  </a:lnTo>
                  <a:cubicBezTo>
                    <a:pt x="94" y="23078"/>
                    <a:pt x="140" y="23031"/>
                    <a:pt x="140" y="22926"/>
                  </a:cubicBezTo>
                  <a:cubicBezTo>
                    <a:pt x="338" y="22496"/>
                    <a:pt x="477" y="22008"/>
                    <a:pt x="675" y="21519"/>
                  </a:cubicBezTo>
                  <a:cubicBezTo>
                    <a:pt x="1885" y="18809"/>
                    <a:pt x="3094" y="16099"/>
                    <a:pt x="4258" y="13331"/>
                  </a:cubicBezTo>
                  <a:cubicBezTo>
                    <a:pt x="5130" y="11295"/>
                    <a:pt x="6002" y="9306"/>
                    <a:pt x="6875" y="7271"/>
                  </a:cubicBezTo>
                  <a:cubicBezTo>
                    <a:pt x="7026" y="6840"/>
                    <a:pt x="7224" y="6456"/>
                    <a:pt x="7363" y="5968"/>
                  </a:cubicBezTo>
                  <a:cubicBezTo>
                    <a:pt x="7561" y="5096"/>
                    <a:pt x="7747" y="4177"/>
                    <a:pt x="7898" y="3258"/>
                  </a:cubicBezTo>
                  <a:cubicBezTo>
                    <a:pt x="8038" y="2572"/>
                    <a:pt x="8189" y="1943"/>
                    <a:pt x="8282" y="1269"/>
                  </a:cubicBezTo>
                  <a:cubicBezTo>
                    <a:pt x="6979" y="1222"/>
                    <a:pt x="5863" y="583"/>
                    <a:pt x="4746" y="1"/>
                  </a:cubicBezTo>
                  <a:close/>
                </a:path>
              </a:pathLst>
            </a:custGeom>
            <a:solidFill>
              <a:schemeClr val="accent6"/>
            </a:solidFill>
            <a:ln w="9600" cap="flat" cmpd="sng">
              <a:solidFill>
                <a:schemeClr val="accent6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431225" y="3230400"/>
              <a:ext cx="25" cy="47150"/>
            </a:xfrm>
            <a:custGeom>
              <a:avLst/>
              <a:gdLst/>
              <a:ahLst/>
              <a:cxnLst/>
              <a:rect l="l" t="t" r="r" b="b"/>
              <a:pathLst>
                <a:path w="1" h="1886" extrusionOk="0">
                  <a:moveTo>
                    <a:pt x="0" y="1"/>
                  </a:moveTo>
                  <a:lnTo>
                    <a:pt x="0" y="245"/>
                  </a:lnTo>
                  <a:lnTo>
                    <a:pt x="0" y="1885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443150" y="3352825"/>
              <a:ext cx="123600" cy="84650"/>
            </a:xfrm>
            <a:custGeom>
              <a:avLst/>
              <a:gdLst/>
              <a:ahLst/>
              <a:cxnLst/>
              <a:rect l="l" t="t" r="r" b="b"/>
              <a:pathLst>
                <a:path w="4944" h="3386" extrusionOk="0">
                  <a:moveTo>
                    <a:pt x="442" y="1"/>
                  </a:move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513" y="3385"/>
                  </a:lnTo>
                  <a:cubicBezTo>
                    <a:pt x="4606" y="3292"/>
                    <a:pt x="4653" y="3141"/>
                    <a:pt x="4711" y="3048"/>
                  </a:cubicBezTo>
                  <a:cubicBezTo>
                    <a:pt x="4944" y="2420"/>
                    <a:pt x="4897" y="2373"/>
                    <a:pt x="4362" y="1978"/>
                  </a:cubicBezTo>
                  <a:cubicBezTo>
                    <a:pt x="4316" y="1931"/>
                    <a:pt x="4223" y="1931"/>
                    <a:pt x="4176" y="1885"/>
                  </a:cubicBezTo>
                  <a:cubicBezTo>
                    <a:pt x="3304" y="1303"/>
                    <a:pt x="2385" y="815"/>
                    <a:pt x="1454" y="431"/>
                  </a:cubicBezTo>
                  <a:cubicBezTo>
                    <a:pt x="1117" y="291"/>
                    <a:pt x="780" y="140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443150" y="3352825"/>
              <a:ext cx="107900" cy="82325"/>
            </a:xfrm>
            <a:custGeom>
              <a:avLst/>
              <a:gdLst/>
              <a:ahLst/>
              <a:cxnLst/>
              <a:rect l="l" t="t" r="r" b="b"/>
              <a:pathLst>
                <a:path w="4316" h="3293" extrusionOk="0">
                  <a:moveTo>
                    <a:pt x="4269" y="3292"/>
                  </a:moveTo>
                  <a:cubicBezTo>
                    <a:pt x="4316" y="3199"/>
                    <a:pt x="4269" y="3048"/>
                    <a:pt x="4223" y="3001"/>
                  </a:cubicBezTo>
                  <a:cubicBezTo>
                    <a:pt x="3978" y="2757"/>
                    <a:pt x="3688" y="2513"/>
                    <a:pt x="3397" y="2373"/>
                  </a:cubicBezTo>
                  <a:cubicBezTo>
                    <a:pt x="2385" y="1745"/>
                    <a:pt x="1268" y="1257"/>
                    <a:pt x="0" y="1059"/>
                  </a:cubicBezTo>
                  <a:cubicBezTo>
                    <a:pt x="152" y="675"/>
                    <a:pt x="291" y="384"/>
                    <a:pt x="442" y="1"/>
                  </a:cubicBezTo>
                  <a:lnTo>
                    <a:pt x="442" y="1"/>
                  </a:ln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269" y="3292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2431225" y="3387725"/>
              <a:ext cx="124775" cy="78825"/>
            </a:xfrm>
            <a:custGeom>
              <a:avLst/>
              <a:gdLst/>
              <a:ahLst/>
              <a:cxnLst/>
              <a:rect l="l" t="t" r="r" b="b"/>
              <a:pathLst>
                <a:path w="4991" h="3153" extrusionOk="0">
                  <a:moveTo>
                    <a:pt x="291" y="0"/>
                  </a:moveTo>
                  <a:lnTo>
                    <a:pt x="291" y="58"/>
                  </a:lnTo>
                  <a:cubicBezTo>
                    <a:pt x="245" y="58"/>
                    <a:pt x="245" y="105"/>
                    <a:pt x="245" y="152"/>
                  </a:cubicBezTo>
                  <a:cubicBezTo>
                    <a:pt x="187" y="152"/>
                    <a:pt x="187" y="152"/>
                    <a:pt x="187" y="198"/>
                  </a:cubicBezTo>
                  <a:lnTo>
                    <a:pt x="140" y="198"/>
                  </a:lnTo>
                  <a:cubicBezTo>
                    <a:pt x="140" y="291"/>
                    <a:pt x="94" y="349"/>
                    <a:pt x="47" y="396"/>
                  </a:cubicBezTo>
                  <a:cubicBezTo>
                    <a:pt x="47" y="442"/>
                    <a:pt x="0" y="442"/>
                    <a:pt x="0" y="489"/>
                  </a:cubicBezTo>
                  <a:lnTo>
                    <a:pt x="0" y="687"/>
                  </a:lnTo>
                  <a:cubicBezTo>
                    <a:pt x="47" y="733"/>
                    <a:pt x="94" y="733"/>
                    <a:pt x="140" y="733"/>
                  </a:cubicBezTo>
                  <a:cubicBezTo>
                    <a:pt x="1745" y="1268"/>
                    <a:pt x="3292" y="1803"/>
                    <a:pt x="4502" y="3152"/>
                  </a:cubicBezTo>
                  <a:cubicBezTo>
                    <a:pt x="4653" y="2769"/>
                    <a:pt x="4839" y="2385"/>
                    <a:pt x="4990" y="1989"/>
                  </a:cubicBezTo>
                  <a:lnTo>
                    <a:pt x="4746" y="1896"/>
                  </a:lnTo>
                  <a:lnTo>
                    <a:pt x="4746" y="1989"/>
                  </a:lnTo>
                  <a:cubicBezTo>
                    <a:pt x="4713" y="2022"/>
                    <a:pt x="4681" y="2060"/>
                    <a:pt x="4648" y="2060"/>
                  </a:cubicBezTo>
                  <a:cubicBezTo>
                    <a:pt x="4634" y="2060"/>
                    <a:pt x="4620" y="2053"/>
                    <a:pt x="4607" y="2036"/>
                  </a:cubicBezTo>
                  <a:cubicBezTo>
                    <a:pt x="4502" y="2036"/>
                    <a:pt x="4455" y="1989"/>
                    <a:pt x="4362" y="1943"/>
                  </a:cubicBezTo>
                  <a:cubicBezTo>
                    <a:pt x="3874" y="1512"/>
                    <a:pt x="3292" y="1268"/>
                    <a:pt x="2757" y="931"/>
                  </a:cubicBezTo>
                  <a:cubicBezTo>
                    <a:pt x="1989" y="489"/>
                    <a:pt x="1117" y="349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31225" y="3399925"/>
              <a:ext cx="25" cy="4975"/>
            </a:xfrm>
            <a:custGeom>
              <a:avLst/>
              <a:gdLst/>
              <a:ahLst/>
              <a:cxnLst/>
              <a:rect l="l" t="t" r="r" b="b"/>
              <a:pathLst>
                <a:path w="1" h="199" extrusionOk="0">
                  <a:moveTo>
                    <a:pt x="0" y="1"/>
                  </a:moveTo>
                  <a:lnTo>
                    <a:pt x="0" y="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546375" y="34351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0" y="93"/>
                  </a:moveTo>
                  <a:lnTo>
                    <a:pt x="140" y="0"/>
                  </a:lnTo>
                  <a:lnTo>
                    <a:pt x="140" y="0"/>
                  </a:lnTo>
                  <a:lnTo>
                    <a:pt x="140" y="93"/>
                  </a:lnTo>
                  <a:cubicBezTo>
                    <a:pt x="94" y="140"/>
                    <a:pt x="47" y="198"/>
                    <a:pt x="1" y="140"/>
                  </a:cubicBezTo>
                  <a:cubicBezTo>
                    <a:pt x="47" y="198"/>
                    <a:pt x="94" y="140"/>
                    <a:pt x="140" y="9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38500" y="3387725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extrusionOk="0">
                  <a:moveTo>
                    <a:pt x="0" y="0"/>
                  </a:move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31225" y="3404875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94" y="47"/>
                    <a:pt x="140" y="47"/>
                  </a:cubicBezTo>
                  <a:lnTo>
                    <a:pt x="140" y="47"/>
                  </a:lnTo>
                  <a:lnTo>
                    <a:pt x="140" y="47"/>
                  </a:lnTo>
                  <a:cubicBezTo>
                    <a:pt x="94" y="47"/>
                    <a:pt x="47" y="4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430050" y="3415625"/>
              <a:ext cx="109075" cy="128575"/>
            </a:xfrm>
            <a:custGeom>
              <a:avLst/>
              <a:gdLst/>
              <a:ahLst/>
              <a:cxnLst/>
              <a:rect l="l" t="t" r="r" b="b"/>
              <a:pathLst>
                <a:path w="4363" h="5143" extrusionOk="0">
                  <a:moveTo>
                    <a:pt x="1350" y="1315"/>
                  </a:moveTo>
                  <a:cubicBezTo>
                    <a:pt x="1501" y="1315"/>
                    <a:pt x="1746" y="1560"/>
                    <a:pt x="1746" y="1746"/>
                  </a:cubicBezTo>
                  <a:cubicBezTo>
                    <a:pt x="1746" y="1943"/>
                    <a:pt x="1594" y="2083"/>
                    <a:pt x="1397" y="2083"/>
                  </a:cubicBezTo>
                  <a:cubicBezTo>
                    <a:pt x="1211" y="2083"/>
                    <a:pt x="1059" y="1943"/>
                    <a:pt x="1059" y="1699"/>
                  </a:cubicBezTo>
                  <a:cubicBezTo>
                    <a:pt x="1059" y="1501"/>
                    <a:pt x="1211" y="1315"/>
                    <a:pt x="1350" y="1315"/>
                  </a:cubicBezTo>
                  <a:close/>
                  <a:moveTo>
                    <a:pt x="2374" y="1943"/>
                  </a:moveTo>
                  <a:cubicBezTo>
                    <a:pt x="2618" y="1990"/>
                    <a:pt x="2804" y="2234"/>
                    <a:pt x="2804" y="2432"/>
                  </a:cubicBezTo>
                  <a:cubicBezTo>
                    <a:pt x="2804" y="2665"/>
                    <a:pt x="2665" y="2816"/>
                    <a:pt x="2269" y="2816"/>
                  </a:cubicBezTo>
                  <a:cubicBezTo>
                    <a:pt x="2223" y="3153"/>
                    <a:pt x="2083" y="3304"/>
                    <a:pt x="1839" y="3304"/>
                  </a:cubicBezTo>
                  <a:cubicBezTo>
                    <a:pt x="1641" y="3246"/>
                    <a:pt x="1501" y="3107"/>
                    <a:pt x="1501" y="2909"/>
                  </a:cubicBezTo>
                  <a:cubicBezTo>
                    <a:pt x="1501" y="2618"/>
                    <a:pt x="1641" y="2478"/>
                    <a:pt x="1932" y="2478"/>
                  </a:cubicBezTo>
                  <a:cubicBezTo>
                    <a:pt x="2036" y="2281"/>
                    <a:pt x="2129" y="2141"/>
                    <a:pt x="2223" y="1990"/>
                  </a:cubicBezTo>
                  <a:cubicBezTo>
                    <a:pt x="2223" y="1943"/>
                    <a:pt x="2327" y="1943"/>
                    <a:pt x="2374" y="1943"/>
                  </a:cubicBezTo>
                  <a:close/>
                  <a:moveTo>
                    <a:pt x="1153" y="3561"/>
                  </a:moveTo>
                  <a:cubicBezTo>
                    <a:pt x="1633" y="3561"/>
                    <a:pt x="2363" y="3881"/>
                    <a:pt x="2560" y="4177"/>
                  </a:cubicBezTo>
                  <a:cubicBezTo>
                    <a:pt x="2533" y="4185"/>
                    <a:pt x="2497" y="4189"/>
                    <a:pt x="2455" y="4189"/>
                  </a:cubicBezTo>
                  <a:cubicBezTo>
                    <a:pt x="2046" y="4189"/>
                    <a:pt x="1004" y="3806"/>
                    <a:pt x="920" y="3595"/>
                  </a:cubicBezTo>
                  <a:cubicBezTo>
                    <a:pt x="986" y="3572"/>
                    <a:pt x="1065" y="3561"/>
                    <a:pt x="1153" y="3561"/>
                  </a:cubicBezTo>
                  <a:close/>
                  <a:moveTo>
                    <a:pt x="47" y="1"/>
                  </a:moveTo>
                  <a:lnTo>
                    <a:pt x="47" y="245"/>
                  </a:lnTo>
                  <a:cubicBezTo>
                    <a:pt x="47" y="1699"/>
                    <a:pt x="47" y="3153"/>
                    <a:pt x="1" y="4654"/>
                  </a:cubicBezTo>
                  <a:lnTo>
                    <a:pt x="292" y="4654"/>
                  </a:lnTo>
                  <a:cubicBezTo>
                    <a:pt x="292" y="4607"/>
                    <a:pt x="292" y="4514"/>
                    <a:pt x="338" y="4514"/>
                  </a:cubicBezTo>
                  <a:cubicBezTo>
                    <a:pt x="338" y="4491"/>
                    <a:pt x="362" y="4479"/>
                    <a:pt x="391" y="4479"/>
                  </a:cubicBezTo>
                  <a:cubicBezTo>
                    <a:pt x="420" y="4479"/>
                    <a:pt x="455" y="4491"/>
                    <a:pt x="478" y="4514"/>
                  </a:cubicBezTo>
                  <a:cubicBezTo>
                    <a:pt x="1164" y="4944"/>
                    <a:pt x="1978" y="4898"/>
                    <a:pt x="2711" y="5049"/>
                  </a:cubicBezTo>
                  <a:cubicBezTo>
                    <a:pt x="2909" y="5095"/>
                    <a:pt x="3048" y="5095"/>
                    <a:pt x="3200" y="5142"/>
                  </a:cubicBezTo>
                  <a:lnTo>
                    <a:pt x="3293" y="5142"/>
                  </a:lnTo>
                  <a:lnTo>
                    <a:pt x="3293" y="5049"/>
                  </a:lnTo>
                  <a:cubicBezTo>
                    <a:pt x="3537" y="4316"/>
                    <a:pt x="3828" y="3642"/>
                    <a:pt x="4072" y="2909"/>
                  </a:cubicBezTo>
                  <a:cubicBezTo>
                    <a:pt x="4165" y="2723"/>
                    <a:pt x="4258" y="2478"/>
                    <a:pt x="4363" y="2281"/>
                  </a:cubicBezTo>
                  <a:cubicBezTo>
                    <a:pt x="3921" y="2188"/>
                    <a:pt x="3583" y="1897"/>
                    <a:pt x="3200" y="1606"/>
                  </a:cubicBezTo>
                  <a:cubicBezTo>
                    <a:pt x="2711" y="1269"/>
                    <a:pt x="2223" y="978"/>
                    <a:pt x="1641" y="734"/>
                  </a:cubicBezTo>
                  <a:cubicBezTo>
                    <a:pt x="1211" y="583"/>
                    <a:pt x="815" y="338"/>
                    <a:pt x="431" y="152"/>
                  </a:cubicBezTo>
                  <a:cubicBezTo>
                    <a:pt x="338" y="106"/>
                    <a:pt x="187" y="47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431225" y="3415625"/>
              <a:ext cx="25" cy="6150"/>
            </a:xfrm>
            <a:custGeom>
              <a:avLst/>
              <a:gdLst/>
              <a:ahLst/>
              <a:cxnLst/>
              <a:rect l="l" t="t" r="r" b="b"/>
              <a:pathLst>
                <a:path w="1" h="246" extrusionOk="0">
                  <a:moveTo>
                    <a:pt x="0" y="199"/>
                  </a:moveTo>
                  <a:lnTo>
                    <a:pt x="0" y="24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31225" y="3086175"/>
              <a:ext cx="25" cy="27950"/>
            </a:xfrm>
            <a:custGeom>
              <a:avLst/>
              <a:gdLst/>
              <a:ahLst/>
              <a:cxnLst/>
              <a:rect l="l" t="t" r="r" b="b"/>
              <a:pathLst>
                <a:path w="1" h="1118" extrusionOk="0">
                  <a:moveTo>
                    <a:pt x="0" y="1013"/>
                  </a:moveTo>
                  <a:lnTo>
                    <a:pt x="0" y="1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31225" y="2893375"/>
              <a:ext cx="65450" cy="255925"/>
            </a:xfrm>
            <a:custGeom>
              <a:avLst/>
              <a:gdLst/>
              <a:ahLst/>
              <a:cxnLst/>
              <a:rect l="l" t="t" r="r" b="b"/>
              <a:pathLst>
                <a:path w="2618" h="10237" extrusionOk="0">
                  <a:moveTo>
                    <a:pt x="2618" y="1"/>
                  </a:moveTo>
                  <a:cubicBezTo>
                    <a:pt x="2571" y="1"/>
                    <a:pt x="2513" y="59"/>
                    <a:pt x="2513" y="106"/>
                  </a:cubicBezTo>
                  <a:cubicBezTo>
                    <a:pt x="1931" y="873"/>
                    <a:pt x="1350" y="1653"/>
                    <a:pt x="826" y="2478"/>
                  </a:cubicBezTo>
                  <a:cubicBezTo>
                    <a:pt x="629" y="2676"/>
                    <a:pt x="477" y="2909"/>
                    <a:pt x="291" y="3060"/>
                  </a:cubicBezTo>
                  <a:cubicBezTo>
                    <a:pt x="245" y="3060"/>
                    <a:pt x="245" y="3060"/>
                    <a:pt x="245" y="3107"/>
                  </a:cubicBezTo>
                  <a:cubicBezTo>
                    <a:pt x="187" y="3107"/>
                    <a:pt x="187" y="3107"/>
                    <a:pt x="140" y="3153"/>
                  </a:cubicBezTo>
                  <a:cubicBezTo>
                    <a:pt x="94" y="3153"/>
                    <a:pt x="47" y="3153"/>
                    <a:pt x="0" y="3200"/>
                  </a:cubicBezTo>
                  <a:lnTo>
                    <a:pt x="0" y="7666"/>
                  </a:lnTo>
                  <a:lnTo>
                    <a:pt x="0" y="7713"/>
                  </a:lnTo>
                  <a:lnTo>
                    <a:pt x="0" y="10237"/>
                  </a:lnTo>
                  <a:cubicBezTo>
                    <a:pt x="535" y="6794"/>
                    <a:pt x="1547" y="3397"/>
                    <a:pt x="261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31225" y="2973350"/>
              <a:ext cx="25" cy="111700"/>
            </a:xfrm>
            <a:custGeom>
              <a:avLst/>
              <a:gdLst/>
              <a:ahLst/>
              <a:cxnLst/>
              <a:rect l="l" t="t" r="r" b="b"/>
              <a:pathLst>
                <a:path w="1" h="4468" extrusionOk="0">
                  <a:moveTo>
                    <a:pt x="0" y="1"/>
                  </a:moveTo>
                  <a:lnTo>
                    <a:pt x="0" y="1"/>
                  </a:lnTo>
                  <a:lnTo>
                    <a:pt x="0" y="4467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38500" y="2893375"/>
              <a:ext cx="58175" cy="76525"/>
            </a:xfrm>
            <a:custGeom>
              <a:avLst/>
              <a:gdLst/>
              <a:ahLst/>
              <a:cxnLst/>
              <a:rect l="l" t="t" r="r" b="b"/>
              <a:pathLst>
                <a:path w="2327" h="3061" extrusionOk="0">
                  <a:moveTo>
                    <a:pt x="535" y="2478"/>
                  </a:moveTo>
                  <a:cubicBezTo>
                    <a:pt x="1059" y="1653"/>
                    <a:pt x="1640" y="873"/>
                    <a:pt x="2222" y="106"/>
                  </a:cubicBezTo>
                  <a:cubicBezTo>
                    <a:pt x="2222" y="59"/>
                    <a:pt x="2280" y="1"/>
                    <a:pt x="2327" y="1"/>
                  </a:cubicBezTo>
                  <a:lnTo>
                    <a:pt x="2327" y="1"/>
                  </a:lnTo>
                  <a:cubicBezTo>
                    <a:pt x="2280" y="1"/>
                    <a:pt x="2222" y="59"/>
                    <a:pt x="2222" y="106"/>
                  </a:cubicBezTo>
                  <a:cubicBezTo>
                    <a:pt x="1640" y="873"/>
                    <a:pt x="1059" y="1653"/>
                    <a:pt x="535" y="2478"/>
                  </a:cubicBezTo>
                  <a:cubicBezTo>
                    <a:pt x="338" y="2676"/>
                    <a:pt x="186" y="2909"/>
                    <a:pt x="0" y="3060"/>
                  </a:cubicBezTo>
                  <a:cubicBezTo>
                    <a:pt x="186" y="2909"/>
                    <a:pt x="338" y="2676"/>
                    <a:pt x="535" y="2478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31225" y="3086175"/>
              <a:ext cx="25" cy="63125"/>
            </a:xfrm>
            <a:custGeom>
              <a:avLst/>
              <a:gdLst/>
              <a:ahLst/>
              <a:cxnLst/>
              <a:rect l="l" t="t" r="r" b="b"/>
              <a:pathLst>
                <a:path w="1" h="2525" extrusionOk="0">
                  <a:moveTo>
                    <a:pt x="0" y="1117"/>
                  </a:moveTo>
                  <a:lnTo>
                    <a:pt x="0" y="2525"/>
                  </a:lnTo>
                  <a:lnTo>
                    <a:pt x="0" y="2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967400" y="2128925"/>
              <a:ext cx="185550" cy="168375"/>
            </a:xfrm>
            <a:custGeom>
              <a:avLst/>
              <a:gdLst/>
              <a:ahLst/>
              <a:cxnLst/>
              <a:rect l="l" t="t" r="r" b="b"/>
              <a:pathLst>
                <a:path w="7422" h="6735" extrusionOk="0">
                  <a:moveTo>
                    <a:pt x="4421" y="0"/>
                  </a:moveTo>
                  <a:cubicBezTo>
                    <a:pt x="4316" y="47"/>
                    <a:pt x="4316" y="105"/>
                    <a:pt x="4269" y="198"/>
                  </a:cubicBezTo>
                  <a:cubicBezTo>
                    <a:pt x="3734" y="977"/>
                    <a:pt x="3258" y="1745"/>
                    <a:pt x="2722" y="2478"/>
                  </a:cubicBezTo>
                  <a:cubicBezTo>
                    <a:pt x="2622" y="2602"/>
                    <a:pt x="2526" y="2710"/>
                    <a:pt x="2401" y="2710"/>
                  </a:cubicBezTo>
                  <a:cubicBezTo>
                    <a:pt x="2339" y="2710"/>
                    <a:pt x="2269" y="2683"/>
                    <a:pt x="2187" y="2617"/>
                  </a:cubicBezTo>
                  <a:cubicBezTo>
                    <a:pt x="2187" y="2602"/>
                    <a:pt x="2177" y="2596"/>
                    <a:pt x="2161" y="2596"/>
                  </a:cubicBezTo>
                  <a:cubicBezTo>
                    <a:pt x="2129" y="2596"/>
                    <a:pt x="2075" y="2617"/>
                    <a:pt x="2036" y="2617"/>
                  </a:cubicBezTo>
                  <a:cubicBezTo>
                    <a:pt x="1606" y="2571"/>
                    <a:pt x="1222" y="2571"/>
                    <a:pt x="827" y="2571"/>
                  </a:cubicBezTo>
                  <a:lnTo>
                    <a:pt x="1" y="2571"/>
                  </a:lnTo>
                  <a:cubicBezTo>
                    <a:pt x="59" y="2664"/>
                    <a:pt x="59" y="2722"/>
                    <a:pt x="105" y="2768"/>
                  </a:cubicBezTo>
                  <a:cubicBezTo>
                    <a:pt x="443" y="3152"/>
                    <a:pt x="827" y="3489"/>
                    <a:pt x="1164" y="3885"/>
                  </a:cubicBezTo>
                  <a:cubicBezTo>
                    <a:pt x="1315" y="4025"/>
                    <a:pt x="1455" y="4176"/>
                    <a:pt x="1559" y="4315"/>
                  </a:cubicBezTo>
                  <a:cubicBezTo>
                    <a:pt x="1606" y="4408"/>
                    <a:pt x="1652" y="4606"/>
                    <a:pt x="1606" y="4606"/>
                  </a:cubicBezTo>
                  <a:cubicBezTo>
                    <a:pt x="1315" y="4850"/>
                    <a:pt x="1408" y="5141"/>
                    <a:pt x="1315" y="5432"/>
                  </a:cubicBezTo>
                  <a:cubicBezTo>
                    <a:pt x="1222" y="5816"/>
                    <a:pt x="1117" y="6258"/>
                    <a:pt x="1024" y="6735"/>
                  </a:cubicBezTo>
                  <a:cubicBezTo>
                    <a:pt x="1164" y="6642"/>
                    <a:pt x="1222" y="6595"/>
                    <a:pt x="1269" y="6549"/>
                  </a:cubicBezTo>
                  <a:cubicBezTo>
                    <a:pt x="1897" y="6153"/>
                    <a:pt x="2478" y="5769"/>
                    <a:pt x="3106" y="5432"/>
                  </a:cubicBezTo>
                  <a:cubicBezTo>
                    <a:pt x="3161" y="5377"/>
                    <a:pt x="3251" y="5355"/>
                    <a:pt x="3335" y="5355"/>
                  </a:cubicBezTo>
                  <a:cubicBezTo>
                    <a:pt x="3395" y="5355"/>
                    <a:pt x="3452" y="5366"/>
                    <a:pt x="3490" y="5385"/>
                  </a:cubicBezTo>
                  <a:cubicBezTo>
                    <a:pt x="3734" y="5525"/>
                    <a:pt x="3932" y="5676"/>
                    <a:pt x="4176" y="5816"/>
                  </a:cubicBezTo>
                  <a:cubicBezTo>
                    <a:pt x="4560" y="6107"/>
                    <a:pt x="4944" y="6444"/>
                    <a:pt x="5340" y="6735"/>
                  </a:cubicBezTo>
                  <a:cubicBezTo>
                    <a:pt x="5340" y="6735"/>
                    <a:pt x="5386" y="6688"/>
                    <a:pt x="5433" y="6688"/>
                  </a:cubicBezTo>
                  <a:cubicBezTo>
                    <a:pt x="5293" y="6153"/>
                    <a:pt x="5188" y="5676"/>
                    <a:pt x="5095" y="5141"/>
                  </a:cubicBezTo>
                  <a:cubicBezTo>
                    <a:pt x="5049" y="4943"/>
                    <a:pt x="4944" y="4804"/>
                    <a:pt x="4944" y="4606"/>
                  </a:cubicBezTo>
                  <a:cubicBezTo>
                    <a:pt x="4944" y="4513"/>
                    <a:pt x="5049" y="4408"/>
                    <a:pt x="5142" y="4315"/>
                  </a:cubicBezTo>
                  <a:cubicBezTo>
                    <a:pt x="5188" y="4269"/>
                    <a:pt x="5340" y="4269"/>
                    <a:pt x="5386" y="4222"/>
                  </a:cubicBezTo>
                  <a:cubicBezTo>
                    <a:pt x="5770" y="3978"/>
                    <a:pt x="6165" y="3734"/>
                    <a:pt x="6549" y="3443"/>
                  </a:cubicBezTo>
                  <a:cubicBezTo>
                    <a:pt x="6840" y="3245"/>
                    <a:pt x="7131" y="3013"/>
                    <a:pt x="7422" y="2768"/>
                  </a:cubicBezTo>
                  <a:cubicBezTo>
                    <a:pt x="7375" y="2768"/>
                    <a:pt x="7375" y="2722"/>
                    <a:pt x="7329" y="2722"/>
                  </a:cubicBezTo>
                  <a:cubicBezTo>
                    <a:pt x="6689" y="2722"/>
                    <a:pt x="6014" y="2664"/>
                    <a:pt x="5386" y="2617"/>
                  </a:cubicBezTo>
                  <a:cubicBezTo>
                    <a:pt x="5340" y="2617"/>
                    <a:pt x="5293" y="2617"/>
                    <a:pt x="5235" y="2664"/>
                  </a:cubicBezTo>
                  <a:cubicBezTo>
                    <a:pt x="5170" y="2700"/>
                    <a:pt x="5110" y="2718"/>
                    <a:pt x="5057" y="2718"/>
                  </a:cubicBezTo>
                  <a:cubicBezTo>
                    <a:pt x="4957" y="2718"/>
                    <a:pt x="4881" y="2653"/>
                    <a:pt x="4851" y="2524"/>
                  </a:cubicBezTo>
                  <a:cubicBezTo>
                    <a:pt x="4758" y="2280"/>
                    <a:pt x="4711" y="2036"/>
                    <a:pt x="4653" y="1791"/>
                  </a:cubicBezTo>
                  <a:cubicBezTo>
                    <a:pt x="4607" y="1163"/>
                    <a:pt x="4514" y="582"/>
                    <a:pt x="4421" y="0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872900" y="2666875"/>
              <a:ext cx="23275" cy="21300"/>
            </a:xfrm>
            <a:custGeom>
              <a:avLst/>
              <a:gdLst/>
              <a:ahLst/>
              <a:cxnLst/>
              <a:rect l="l" t="t" r="r" b="b"/>
              <a:pathLst>
                <a:path w="931" h="852" extrusionOk="0">
                  <a:moveTo>
                    <a:pt x="396" y="0"/>
                  </a:moveTo>
                  <a:lnTo>
                    <a:pt x="396" y="0"/>
                  </a:lnTo>
                  <a:cubicBezTo>
                    <a:pt x="398" y="3"/>
                    <a:pt x="401" y="6"/>
                    <a:pt x="404" y="8"/>
                  </a:cubicBezTo>
                  <a:lnTo>
                    <a:pt x="404" y="8"/>
                  </a:lnTo>
                  <a:cubicBezTo>
                    <a:pt x="401" y="6"/>
                    <a:pt x="399" y="3"/>
                    <a:pt x="396" y="0"/>
                  </a:cubicBezTo>
                  <a:close/>
                  <a:moveTo>
                    <a:pt x="404" y="8"/>
                  </a:moveTo>
                  <a:cubicBezTo>
                    <a:pt x="443" y="53"/>
                    <a:pt x="445" y="108"/>
                    <a:pt x="489" y="151"/>
                  </a:cubicBezTo>
                  <a:cubicBezTo>
                    <a:pt x="396" y="198"/>
                    <a:pt x="245" y="198"/>
                    <a:pt x="152" y="291"/>
                  </a:cubicBezTo>
                  <a:cubicBezTo>
                    <a:pt x="0" y="396"/>
                    <a:pt x="0" y="535"/>
                    <a:pt x="59" y="686"/>
                  </a:cubicBezTo>
                  <a:cubicBezTo>
                    <a:pt x="121" y="810"/>
                    <a:pt x="203" y="852"/>
                    <a:pt x="296" y="852"/>
                  </a:cubicBezTo>
                  <a:cubicBezTo>
                    <a:pt x="343" y="852"/>
                    <a:pt x="392" y="841"/>
                    <a:pt x="442" y="826"/>
                  </a:cubicBezTo>
                  <a:cubicBezTo>
                    <a:pt x="536" y="779"/>
                    <a:pt x="687" y="733"/>
                    <a:pt x="780" y="628"/>
                  </a:cubicBezTo>
                  <a:cubicBezTo>
                    <a:pt x="931" y="582"/>
                    <a:pt x="931" y="489"/>
                    <a:pt x="826" y="396"/>
                  </a:cubicBezTo>
                  <a:cubicBezTo>
                    <a:pt x="689" y="247"/>
                    <a:pt x="541" y="155"/>
                    <a:pt x="404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730125" y="2339725"/>
              <a:ext cx="1688900" cy="1231225"/>
            </a:xfrm>
            <a:custGeom>
              <a:avLst/>
              <a:gdLst/>
              <a:ahLst/>
              <a:cxnLst/>
              <a:rect l="l" t="t" r="r" b="b"/>
              <a:pathLst>
                <a:path w="67556" h="49249" extrusionOk="0">
                  <a:moveTo>
                    <a:pt x="5037" y="852"/>
                  </a:moveTo>
                  <a:cubicBezTo>
                    <a:pt x="5425" y="852"/>
                    <a:pt x="5812" y="873"/>
                    <a:pt x="6200" y="873"/>
                  </a:cubicBezTo>
                  <a:cubicBezTo>
                    <a:pt x="7072" y="873"/>
                    <a:pt x="7991" y="920"/>
                    <a:pt x="8864" y="920"/>
                  </a:cubicBezTo>
                  <a:cubicBezTo>
                    <a:pt x="10178" y="1024"/>
                    <a:pt x="11481" y="1117"/>
                    <a:pt x="12749" y="1164"/>
                  </a:cubicBezTo>
                  <a:lnTo>
                    <a:pt x="16575" y="1164"/>
                  </a:lnTo>
                  <a:cubicBezTo>
                    <a:pt x="16668" y="1164"/>
                    <a:pt x="16761" y="1164"/>
                    <a:pt x="16913" y="1210"/>
                  </a:cubicBezTo>
                  <a:cubicBezTo>
                    <a:pt x="16913" y="1210"/>
                    <a:pt x="16866" y="1210"/>
                    <a:pt x="16866" y="1269"/>
                  </a:cubicBezTo>
                  <a:cubicBezTo>
                    <a:pt x="16378" y="1315"/>
                    <a:pt x="15889" y="1362"/>
                    <a:pt x="15412" y="1408"/>
                  </a:cubicBezTo>
                  <a:cubicBezTo>
                    <a:pt x="14866" y="1467"/>
                    <a:pt x="14321" y="1487"/>
                    <a:pt x="13775" y="1487"/>
                  </a:cubicBezTo>
                  <a:cubicBezTo>
                    <a:pt x="12913" y="1487"/>
                    <a:pt x="12052" y="1437"/>
                    <a:pt x="11190" y="1408"/>
                  </a:cubicBezTo>
                  <a:cubicBezTo>
                    <a:pt x="8968" y="1315"/>
                    <a:pt x="6782" y="1269"/>
                    <a:pt x="4548" y="1164"/>
                  </a:cubicBezTo>
                  <a:cubicBezTo>
                    <a:pt x="4164" y="1164"/>
                    <a:pt x="3734" y="1164"/>
                    <a:pt x="3292" y="1117"/>
                  </a:cubicBezTo>
                  <a:cubicBezTo>
                    <a:pt x="3676" y="920"/>
                    <a:pt x="4071" y="873"/>
                    <a:pt x="4455" y="873"/>
                  </a:cubicBezTo>
                  <a:cubicBezTo>
                    <a:pt x="4649" y="858"/>
                    <a:pt x="4843" y="852"/>
                    <a:pt x="5037" y="852"/>
                  </a:cubicBezTo>
                  <a:close/>
                  <a:moveTo>
                    <a:pt x="62418" y="552"/>
                  </a:moveTo>
                  <a:cubicBezTo>
                    <a:pt x="62770" y="552"/>
                    <a:pt x="63124" y="563"/>
                    <a:pt x="63485" y="582"/>
                  </a:cubicBezTo>
                  <a:cubicBezTo>
                    <a:pt x="64020" y="629"/>
                    <a:pt x="64508" y="629"/>
                    <a:pt x="65032" y="687"/>
                  </a:cubicBezTo>
                  <a:cubicBezTo>
                    <a:pt x="65183" y="687"/>
                    <a:pt x="65323" y="734"/>
                    <a:pt x="65381" y="920"/>
                  </a:cubicBezTo>
                  <a:lnTo>
                    <a:pt x="65323" y="920"/>
                  </a:lnTo>
                  <a:cubicBezTo>
                    <a:pt x="65323" y="978"/>
                    <a:pt x="65381" y="1024"/>
                    <a:pt x="65381" y="1071"/>
                  </a:cubicBezTo>
                  <a:cubicBezTo>
                    <a:pt x="64741" y="1071"/>
                    <a:pt x="64113" y="1071"/>
                    <a:pt x="63485" y="1024"/>
                  </a:cubicBezTo>
                  <a:cubicBezTo>
                    <a:pt x="63313" y="1018"/>
                    <a:pt x="63141" y="1015"/>
                    <a:pt x="62969" y="1015"/>
                  </a:cubicBezTo>
                  <a:cubicBezTo>
                    <a:pt x="61882" y="1015"/>
                    <a:pt x="60789" y="1130"/>
                    <a:pt x="59705" y="1210"/>
                  </a:cubicBezTo>
                  <a:cubicBezTo>
                    <a:pt x="58739" y="1315"/>
                    <a:pt x="57820" y="1315"/>
                    <a:pt x="56890" y="1408"/>
                  </a:cubicBezTo>
                  <a:cubicBezTo>
                    <a:pt x="56262" y="1455"/>
                    <a:pt x="55634" y="1559"/>
                    <a:pt x="55006" y="1652"/>
                  </a:cubicBezTo>
                  <a:cubicBezTo>
                    <a:pt x="54761" y="1699"/>
                    <a:pt x="54471" y="1746"/>
                    <a:pt x="54226" y="1746"/>
                  </a:cubicBezTo>
                  <a:cubicBezTo>
                    <a:pt x="54046" y="1758"/>
                    <a:pt x="53868" y="1764"/>
                    <a:pt x="53693" y="1764"/>
                  </a:cubicBezTo>
                  <a:cubicBezTo>
                    <a:pt x="53215" y="1764"/>
                    <a:pt x="52755" y="1721"/>
                    <a:pt x="52295" y="1652"/>
                  </a:cubicBezTo>
                  <a:cubicBezTo>
                    <a:pt x="49625" y="1254"/>
                    <a:pt x="33919" y="1064"/>
                    <a:pt x="28662" y="1064"/>
                  </a:cubicBezTo>
                  <a:cubicBezTo>
                    <a:pt x="28082" y="1064"/>
                    <a:pt x="27628" y="1066"/>
                    <a:pt x="27334" y="1071"/>
                  </a:cubicBezTo>
                  <a:lnTo>
                    <a:pt x="26939" y="1071"/>
                  </a:lnTo>
                  <a:lnTo>
                    <a:pt x="26939" y="920"/>
                  </a:lnTo>
                  <a:lnTo>
                    <a:pt x="26939" y="827"/>
                  </a:lnTo>
                  <a:cubicBezTo>
                    <a:pt x="27183" y="780"/>
                    <a:pt x="27427" y="687"/>
                    <a:pt x="27672" y="687"/>
                  </a:cubicBezTo>
                  <a:lnTo>
                    <a:pt x="46771" y="687"/>
                  </a:lnTo>
                  <a:cubicBezTo>
                    <a:pt x="47538" y="734"/>
                    <a:pt x="48364" y="780"/>
                    <a:pt x="49143" y="827"/>
                  </a:cubicBezTo>
                  <a:cubicBezTo>
                    <a:pt x="50109" y="920"/>
                    <a:pt x="51132" y="1024"/>
                    <a:pt x="52098" y="1164"/>
                  </a:cubicBezTo>
                  <a:cubicBezTo>
                    <a:pt x="52629" y="1241"/>
                    <a:pt x="53142" y="1287"/>
                    <a:pt x="53663" y="1287"/>
                  </a:cubicBezTo>
                  <a:cubicBezTo>
                    <a:pt x="53849" y="1287"/>
                    <a:pt x="54037" y="1281"/>
                    <a:pt x="54226" y="1269"/>
                  </a:cubicBezTo>
                  <a:cubicBezTo>
                    <a:pt x="54622" y="1269"/>
                    <a:pt x="55006" y="1210"/>
                    <a:pt x="55389" y="1164"/>
                  </a:cubicBezTo>
                  <a:cubicBezTo>
                    <a:pt x="56262" y="1024"/>
                    <a:pt x="57134" y="978"/>
                    <a:pt x="58053" y="873"/>
                  </a:cubicBezTo>
                  <a:cubicBezTo>
                    <a:pt x="59030" y="780"/>
                    <a:pt x="59949" y="734"/>
                    <a:pt x="60914" y="629"/>
                  </a:cubicBezTo>
                  <a:cubicBezTo>
                    <a:pt x="61425" y="574"/>
                    <a:pt x="61920" y="552"/>
                    <a:pt x="62418" y="552"/>
                  </a:cubicBezTo>
                  <a:close/>
                  <a:moveTo>
                    <a:pt x="20355" y="1455"/>
                  </a:moveTo>
                  <a:cubicBezTo>
                    <a:pt x="21809" y="1455"/>
                    <a:pt x="23263" y="1606"/>
                    <a:pt x="24764" y="1792"/>
                  </a:cubicBezTo>
                  <a:cubicBezTo>
                    <a:pt x="25683" y="1943"/>
                    <a:pt x="26648" y="1990"/>
                    <a:pt x="27625" y="2083"/>
                  </a:cubicBezTo>
                  <a:cubicBezTo>
                    <a:pt x="27811" y="2141"/>
                    <a:pt x="28009" y="2188"/>
                    <a:pt x="28207" y="2188"/>
                  </a:cubicBezTo>
                  <a:lnTo>
                    <a:pt x="28207" y="2281"/>
                  </a:lnTo>
                  <a:cubicBezTo>
                    <a:pt x="27916" y="2281"/>
                    <a:pt x="27625" y="2327"/>
                    <a:pt x="27334" y="2327"/>
                  </a:cubicBezTo>
                  <a:cubicBezTo>
                    <a:pt x="27220" y="2332"/>
                    <a:pt x="27106" y="2334"/>
                    <a:pt x="26991" y="2334"/>
                  </a:cubicBezTo>
                  <a:cubicBezTo>
                    <a:pt x="26027" y="2334"/>
                    <a:pt x="25035" y="2171"/>
                    <a:pt x="24089" y="2036"/>
                  </a:cubicBezTo>
                  <a:cubicBezTo>
                    <a:pt x="22926" y="1943"/>
                    <a:pt x="21763" y="1850"/>
                    <a:pt x="20646" y="1699"/>
                  </a:cubicBezTo>
                  <a:cubicBezTo>
                    <a:pt x="20449" y="1699"/>
                    <a:pt x="20251" y="1606"/>
                    <a:pt x="20065" y="1606"/>
                  </a:cubicBezTo>
                  <a:lnTo>
                    <a:pt x="20065" y="1501"/>
                  </a:lnTo>
                  <a:cubicBezTo>
                    <a:pt x="20158" y="1455"/>
                    <a:pt x="20251" y="1455"/>
                    <a:pt x="20355" y="1455"/>
                  </a:cubicBezTo>
                  <a:close/>
                  <a:moveTo>
                    <a:pt x="65323" y="3304"/>
                  </a:moveTo>
                  <a:lnTo>
                    <a:pt x="65323" y="3304"/>
                  </a:lnTo>
                  <a:cubicBezTo>
                    <a:pt x="65427" y="3932"/>
                    <a:pt x="65613" y="4607"/>
                    <a:pt x="65474" y="5281"/>
                  </a:cubicBezTo>
                  <a:cubicBezTo>
                    <a:pt x="65183" y="5095"/>
                    <a:pt x="65090" y="3595"/>
                    <a:pt x="65323" y="3304"/>
                  </a:cubicBezTo>
                  <a:close/>
                  <a:moveTo>
                    <a:pt x="66300" y="5386"/>
                  </a:moveTo>
                  <a:cubicBezTo>
                    <a:pt x="66346" y="5770"/>
                    <a:pt x="66393" y="6154"/>
                    <a:pt x="66439" y="6503"/>
                  </a:cubicBezTo>
                  <a:cubicBezTo>
                    <a:pt x="66544" y="7131"/>
                    <a:pt x="66637" y="7805"/>
                    <a:pt x="66684" y="8434"/>
                  </a:cubicBezTo>
                  <a:cubicBezTo>
                    <a:pt x="66684" y="8724"/>
                    <a:pt x="66637" y="9015"/>
                    <a:pt x="66637" y="9306"/>
                  </a:cubicBezTo>
                  <a:lnTo>
                    <a:pt x="66486" y="9306"/>
                  </a:lnTo>
                  <a:cubicBezTo>
                    <a:pt x="66486" y="9259"/>
                    <a:pt x="66439" y="9166"/>
                    <a:pt x="66393" y="9062"/>
                  </a:cubicBezTo>
                  <a:cubicBezTo>
                    <a:pt x="66300" y="8143"/>
                    <a:pt x="66195" y="7224"/>
                    <a:pt x="66102" y="6305"/>
                  </a:cubicBezTo>
                  <a:cubicBezTo>
                    <a:pt x="66055" y="6014"/>
                    <a:pt x="66149" y="5723"/>
                    <a:pt x="66195" y="5433"/>
                  </a:cubicBezTo>
                  <a:cubicBezTo>
                    <a:pt x="66195" y="5433"/>
                    <a:pt x="66253" y="5433"/>
                    <a:pt x="66300" y="5386"/>
                  </a:cubicBezTo>
                  <a:close/>
                  <a:moveTo>
                    <a:pt x="2082" y="21810"/>
                  </a:moveTo>
                  <a:cubicBezTo>
                    <a:pt x="2280" y="23752"/>
                    <a:pt x="2420" y="25695"/>
                    <a:pt x="2618" y="27672"/>
                  </a:cubicBezTo>
                  <a:cubicBezTo>
                    <a:pt x="1989" y="26567"/>
                    <a:pt x="1640" y="22438"/>
                    <a:pt x="2082" y="21810"/>
                  </a:cubicBezTo>
                  <a:close/>
                  <a:moveTo>
                    <a:pt x="66300" y="11876"/>
                  </a:moveTo>
                  <a:cubicBezTo>
                    <a:pt x="66346" y="11923"/>
                    <a:pt x="66346" y="12028"/>
                    <a:pt x="66346" y="12074"/>
                  </a:cubicBezTo>
                  <a:cubicBezTo>
                    <a:pt x="66346" y="12412"/>
                    <a:pt x="66300" y="12702"/>
                    <a:pt x="66300" y="12993"/>
                  </a:cubicBezTo>
                  <a:cubicBezTo>
                    <a:pt x="66149" y="13912"/>
                    <a:pt x="66300" y="14831"/>
                    <a:pt x="66346" y="15750"/>
                  </a:cubicBezTo>
                  <a:cubicBezTo>
                    <a:pt x="66439" y="17936"/>
                    <a:pt x="66637" y="20170"/>
                    <a:pt x="66591" y="22391"/>
                  </a:cubicBezTo>
                  <a:cubicBezTo>
                    <a:pt x="66544" y="23752"/>
                    <a:pt x="66637" y="25160"/>
                    <a:pt x="66637" y="26567"/>
                  </a:cubicBezTo>
                  <a:cubicBezTo>
                    <a:pt x="66637" y="27439"/>
                    <a:pt x="66544" y="28312"/>
                    <a:pt x="66486" y="29184"/>
                  </a:cubicBezTo>
                  <a:lnTo>
                    <a:pt x="66486" y="29324"/>
                  </a:lnTo>
                  <a:lnTo>
                    <a:pt x="66393" y="29324"/>
                  </a:lnTo>
                  <a:cubicBezTo>
                    <a:pt x="66346" y="28940"/>
                    <a:pt x="66346" y="28602"/>
                    <a:pt x="66346" y="28207"/>
                  </a:cubicBezTo>
                  <a:cubicBezTo>
                    <a:pt x="66346" y="27195"/>
                    <a:pt x="66346" y="26218"/>
                    <a:pt x="66300" y="25206"/>
                  </a:cubicBezTo>
                  <a:cubicBezTo>
                    <a:pt x="66253" y="23554"/>
                    <a:pt x="66149" y="21914"/>
                    <a:pt x="66195" y="20216"/>
                  </a:cubicBezTo>
                  <a:cubicBezTo>
                    <a:pt x="66253" y="19437"/>
                    <a:pt x="66102" y="18611"/>
                    <a:pt x="66055" y="17843"/>
                  </a:cubicBezTo>
                  <a:cubicBezTo>
                    <a:pt x="66055" y="17355"/>
                    <a:pt x="66055" y="16866"/>
                    <a:pt x="66009" y="16389"/>
                  </a:cubicBezTo>
                  <a:cubicBezTo>
                    <a:pt x="65962" y="15517"/>
                    <a:pt x="65904" y="14645"/>
                    <a:pt x="65904" y="13714"/>
                  </a:cubicBezTo>
                  <a:cubicBezTo>
                    <a:pt x="65904" y="13191"/>
                    <a:pt x="66055" y="12609"/>
                    <a:pt x="66149" y="12074"/>
                  </a:cubicBezTo>
                  <a:cubicBezTo>
                    <a:pt x="66149" y="12028"/>
                    <a:pt x="66195" y="11923"/>
                    <a:pt x="66253" y="11876"/>
                  </a:cubicBezTo>
                  <a:close/>
                  <a:moveTo>
                    <a:pt x="65520" y="16727"/>
                  </a:moveTo>
                  <a:cubicBezTo>
                    <a:pt x="65474" y="17401"/>
                    <a:pt x="65474" y="18076"/>
                    <a:pt x="65381" y="18762"/>
                  </a:cubicBezTo>
                  <a:cubicBezTo>
                    <a:pt x="65183" y="20460"/>
                    <a:pt x="65137" y="22205"/>
                    <a:pt x="65427" y="23892"/>
                  </a:cubicBezTo>
                  <a:cubicBezTo>
                    <a:pt x="65672" y="25741"/>
                    <a:pt x="65718" y="27532"/>
                    <a:pt x="65474" y="29370"/>
                  </a:cubicBezTo>
                  <a:cubicBezTo>
                    <a:pt x="65427" y="30196"/>
                    <a:pt x="65520" y="31068"/>
                    <a:pt x="65520" y="31894"/>
                  </a:cubicBezTo>
                  <a:cubicBezTo>
                    <a:pt x="65567" y="33150"/>
                    <a:pt x="65567" y="34360"/>
                    <a:pt x="65567" y="35628"/>
                  </a:cubicBezTo>
                  <a:cubicBezTo>
                    <a:pt x="65567" y="36105"/>
                    <a:pt x="65567" y="36593"/>
                    <a:pt x="65520" y="37082"/>
                  </a:cubicBezTo>
                  <a:cubicBezTo>
                    <a:pt x="65520" y="37175"/>
                    <a:pt x="65474" y="37268"/>
                    <a:pt x="65427" y="37326"/>
                  </a:cubicBezTo>
                  <a:cubicBezTo>
                    <a:pt x="65381" y="37221"/>
                    <a:pt x="65276" y="37175"/>
                    <a:pt x="65276" y="37082"/>
                  </a:cubicBezTo>
                  <a:cubicBezTo>
                    <a:pt x="65230" y="36454"/>
                    <a:pt x="65230" y="35767"/>
                    <a:pt x="65230" y="35139"/>
                  </a:cubicBezTo>
                  <a:cubicBezTo>
                    <a:pt x="65230" y="33976"/>
                    <a:pt x="65230" y="32813"/>
                    <a:pt x="65183" y="31650"/>
                  </a:cubicBezTo>
                  <a:cubicBezTo>
                    <a:pt x="65137" y="30487"/>
                    <a:pt x="65137" y="29370"/>
                    <a:pt x="65230" y="28207"/>
                  </a:cubicBezTo>
                  <a:cubicBezTo>
                    <a:pt x="65276" y="27335"/>
                    <a:pt x="65276" y="26416"/>
                    <a:pt x="65230" y="25497"/>
                  </a:cubicBezTo>
                  <a:cubicBezTo>
                    <a:pt x="65137" y="24043"/>
                    <a:pt x="64892" y="22589"/>
                    <a:pt x="64846" y="21135"/>
                  </a:cubicBezTo>
                  <a:cubicBezTo>
                    <a:pt x="64846" y="19681"/>
                    <a:pt x="65137" y="18227"/>
                    <a:pt x="65427" y="16773"/>
                  </a:cubicBezTo>
                  <a:cubicBezTo>
                    <a:pt x="65474" y="16773"/>
                    <a:pt x="65474" y="16727"/>
                    <a:pt x="65474" y="16727"/>
                  </a:cubicBezTo>
                  <a:close/>
                  <a:moveTo>
                    <a:pt x="722" y="2664"/>
                  </a:moveTo>
                  <a:cubicBezTo>
                    <a:pt x="919" y="2816"/>
                    <a:pt x="1012" y="3013"/>
                    <a:pt x="1059" y="3199"/>
                  </a:cubicBezTo>
                  <a:cubicBezTo>
                    <a:pt x="1164" y="3688"/>
                    <a:pt x="1303" y="4223"/>
                    <a:pt x="1350" y="4758"/>
                  </a:cubicBezTo>
                  <a:cubicBezTo>
                    <a:pt x="1547" y="6305"/>
                    <a:pt x="1640" y="7852"/>
                    <a:pt x="1594" y="9411"/>
                  </a:cubicBezTo>
                  <a:cubicBezTo>
                    <a:pt x="1547" y="11097"/>
                    <a:pt x="1501" y="12842"/>
                    <a:pt x="1454" y="14540"/>
                  </a:cubicBezTo>
                  <a:cubicBezTo>
                    <a:pt x="1408" y="15994"/>
                    <a:pt x="1303" y="17448"/>
                    <a:pt x="1257" y="18902"/>
                  </a:cubicBezTo>
                  <a:cubicBezTo>
                    <a:pt x="1210" y="20263"/>
                    <a:pt x="1164" y="21670"/>
                    <a:pt x="1164" y="23019"/>
                  </a:cubicBezTo>
                  <a:cubicBezTo>
                    <a:pt x="1117" y="24531"/>
                    <a:pt x="1303" y="25927"/>
                    <a:pt x="1594" y="27381"/>
                  </a:cubicBezTo>
                  <a:cubicBezTo>
                    <a:pt x="1885" y="29126"/>
                    <a:pt x="2129" y="30871"/>
                    <a:pt x="2036" y="32615"/>
                  </a:cubicBezTo>
                  <a:cubicBezTo>
                    <a:pt x="2036" y="33883"/>
                    <a:pt x="1885" y="35093"/>
                    <a:pt x="1792" y="36302"/>
                  </a:cubicBezTo>
                  <a:cubicBezTo>
                    <a:pt x="1792" y="36744"/>
                    <a:pt x="1745" y="37175"/>
                    <a:pt x="1699" y="37617"/>
                  </a:cubicBezTo>
                  <a:cubicBezTo>
                    <a:pt x="1699" y="37710"/>
                    <a:pt x="1640" y="37803"/>
                    <a:pt x="1640" y="37908"/>
                  </a:cubicBezTo>
                  <a:lnTo>
                    <a:pt x="1594" y="37908"/>
                  </a:lnTo>
                  <a:cubicBezTo>
                    <a:pt x="1547" y="37849"/>
                    <a:pt x="1547" y="37756"/>
                    <a:pt x="1547" y="37710"/>
                  </a:cubicBezTo>
                  <a:cubicBezTo>
                    <a:pt x="1501" y="36500"/>
                    <a:pt x="1501" y="35337"/>
                    <a:pt x="1501" y="34174"/>
                  </a:cubicBezTo>
                  <a:cubicBezTo>
                    <a:pt x="1501" y="33197"/>
                    <a:pt x="1547" y="32231"/>
                    <a:pt x="1501" y="31313"/>
                  </a:cubicBezTo>
                  <a:cubicBezTo>
                    <a:pt x="1501" y="29521"/>
                    <a:pt x="1117" y="27823"/>
                    <a:pt x="826" y="26078"/>
                  </a:cubicBezTo>
                  <a:cubicBezTo>
                    <a:pt x="582" y="24718"/>
                    <a:pt x="582" y="23310"/>
                    <a:pt x="629" y="21961"/>
                  </a:cubicBezTo>
                  <a:cubicBezTo>
                    <a:pt x="675" y="21228"/>
                    <a:pt x="675" y="20507"/>
                    <a:pt x="722" y="19774"/>
                  </a:cubicBezTo>
                  <a:cubicBezTo>
                    <a:pt x="768" y="18029"/>
                    <a:pt x="873" y="16238"/>
                    <a:pt x="966" y="14447"/>
                  </a:cubicBezTo>
                  <a:cubicBezTo>
                    <a:pt x="966" y="13377"/>
                    <a:pt x="1012" y="12318"/>
                    <a:pt x="1059" y="11202"/>
                  </a:cubicBezTo>
                  <a:cubicBezTo>
                    <a:pt x="1059" y="10329"/>
                    <a:pt x="1117" y="9457"/>
                    <a:pt x="1117" y="8538"/>
                  </a:cubicBezTo>
                  <a:cubicBezTo>
                    <a:pt x="1059" y="6689"/>
                    <a:pt x="966" y="4805"/>
                    <a:pt x="675" y="2955"/>
                  </a:cubicBezTo>
                  <a:cubicBezTo>
                    <a:pt x="675" y="2862"/>
                    <a:pt x="675" y="2816"/>
                    <a:pt x="722" y="2664"/>
                  </a:cubicBezTo>
                  <a:close/>
                  <a:moveTo>
                    <a:pt x="966" y="41339"/>
                  </a:moveTo>
                  <a:cubicBezTo>
                    <a:pt x="1012" y="41443"/>
                    <a:pt x="1117" y="41490"/>
                    <a:pt x="1117" y="41583"/>
                  </a:cubicBezTo>
                  <a:cubicBezTo>
                    <a:pt x="1164" y="41827"/>
                    <a:pt x="1210" y="42118"/>
                    <a:pt x="1210" y="42409"/>
                  </a:cubicBezTo>
                  <a:cubicBezTo>
                    <a:pt x="1117" y="43572"/>
                    <a:pt x="1059" y="44782"/>
                    <a:pt x="966" y="45991"/>
                  </a:cubicBezTo>
                  <a:cubicBezTo>
                    <a:pt x="722" y="45119"/>
                    <a:pt x="675" y="44200"/>
                    <a:pt x="722" y="43281"/>
                  </a:cubicBezTo>
                  <a:cubicBezTo>
                    <a:pt x="768" y="42746"/>
                    <a:pt x="826" y="42165"/>
                    <a:pt x="873" y="41583"/>
                  </a:cubicBezTo>
                  <a:cubicBezTo>
                    <a:pt x="873" y="41537"/>
                    <a:pt x="919" y="41443"/>
                    <a:pt x="966" y="41339"/>
                  </a:cubicBezTo>
                  <a:close/>
                  <a:moveTo>
                    <a:pt x="0" y="1"/>
                  </a:moveTo>
                  <a:cubicBezTo>
                    <a:pt x="140" y="8247"/>
                    <a:pt x="47" y="16436"/>
                    <a:pt x="47" y="24624"/>
                  </a:cubicBezTo>
                  <a:cubicBezTo>
                    <a:pt x="47" y="25055"/>
                    <a:pt x="93" y="25543"/>
                    <a:pt x="47" y="25985"/>
                  </a:cubicBezTo>
                  <a:cubicBezTo>
                    <a:pt x="93" y="28940"/>
                    <a:pt x="93" y="31941"/>
                    <a:pt x="93" y="34895"/>
                  </a:cubicBezTo>
                  <a:lnTo>
                    <a:pt x="93" y="43816"/>
                  </a:lnTo>
                  <a:lnTo>
                    <a:pt x="93" y="49248"/>
                  </a:lnTo>
                  <a:lnTo>
                    <a:pt x="384" y="49248"/>
                  </a:lnTo>
                  <a:cubicBezTo>
                    <a:pt x="1350" y="49248"/>
                    <a:pt x="2327" y="49190"/>
                    <a:pt x="3339" y="49190"/>
                  </a:cubicBezTo>
                  <a:lnTo>
                    <a:pt x="9841" y="49190"/>
                  </a:lnTo>
                  <a:lnTo>
                    <a:pt x="9841" y="48806"/>
                  </a:lnTo>
                  <a:cubicBezTo>
                    <a:pt x="8771" y="48806"/>
                    <a:pt x="7654" y="48713"/>
                    <a:pt x="6537" y="48515"/>
                  </a:cubicBezTo>
                  <a:cubicBezTo>
                    <a:pt x="6039" y="48440"/>
                    <a:pt x="5541" y="48388"/>
                    <a:pt x="5043" y="48388"/>
                  </a:cubicBezTo>
                  <a:cubicBezTo>
                    <a:pt x="4622" y="48388"/>
                    <a:pt x="4201" y="48425"/>
                    <a:pt x="3781" y="48515"/>
                  </a:cubicBezTo>
                  <a:cubicBezTo>
                    <a:pt x="3583" y="48562"/>
                    <a:pt x="3443" y="48562"/>
                    <a:pt x="3246" y="48562"/>
                  </a:cubicBezTo>
                  <a:cubicBezTo>
                    <a:pt x="3246" y="48562"/>
                    <a:pt x="3246" y="48515"/>
                    <a:pt x="3199" y="48469"/>
                  </a:cubicBezTo>
                  <a:cubicBezTo>
                    <a:pt x="3292" y="48422"/>
                    <a:pt x="3385" y="48376"/>
                    <a:pt x="3490" y="48376"/>
                  </a:cubicBezTo>
                  <a:cubicBezTo>
                    <a:pt x="4071" y="48178"/>
                    <a:pt x="4653" y="48085"/>
                    <a:pt x="5235" y="48085"/>
                  </a:cubicBezTo>
                  <a:lnTo>
                    <a:pt x="5235" y="47503"/>
                  </a:lnTo>
                  <a:lnTo>
                    <a:pt x="3920" y="47503"/>
                  </a:lnTo>
                  <a:cubicBezTo>
                    <a:pt x="3583" y="47503"/>
                    <a:pt x="3385" y="47306"/>
                    <a:pt x="3153" y="47108"/>
                  </a:cubicBezTo>
                  <a:cubicBezTo>
                    <a:pt x="3094" y="47015"/>
                    <a:pt x="3094" y="46864"/>
                    <a:pt x="3094" y="46724"/>
                  </a:cubicBezTo>
                  <a:lnTo>
                    <a:pt x="3094" y="35477"/>
                  </a:lnTo>
                  <a:lnTo>
                    <a:pt x="3094" y="35000"/>
                  </a:lnTo>
                  <a:cubicBezTo>
                    <a:pt x="2804" y="38722"/>
                    <a:pt x="2804" y="42455"/>
                    <a:pt x="2082" y="46189"/>
                  </a:cubicBezTo>
                  <a:lnTo>
                    <a:pt x="2082" y="45898"/>
                  </a:lnTo>
                  <a:cubicBezTo>
                    <a:pt x="2129" y="44979"/>
                    <a:pt x="2129" y="44061"/>
                    <a:pt x="2176" y="43142"/>
                  </a:cubicBezTo>
                  <a:cubicBezTo>
                    <a:pt x="2222" y="42165"/>
                    <a:pt x="2373" y="41199"/>
                    <a:pt x="2420" y="40234"/>
                  </a:cubicBezTo>
                  <a:cubicBezTo>
                    <a:pt x="2513" y="38722"/>
                    <a:pt x="2618" y="37221"/>
                    <a:pt x="2711" y="35767"/>
                  </a:cubicBezTo>
                  <a:cubicBezTo>
                    <a:pt x="2757" y="35186"/>
                    <a:pt x="2804" y="34604"/>
                    <a:pt x="2862" y="34023"/>
                  </a:cubicBezTo>
                  <a:cubicBezTo>
                    <a:pt x="2862" y="33930"/>
                    <a:pt x="2908" y="33837"/>
                    <a:pt x="2955" y="33732"/>
                  </a:cubicBezTo>
                  <a:lnTo>
                    <a:pt x="3001" y="33732"/>
                  </a:lnTo>
                  <a:cubicBezTo>
                    <a:pt x="3048" y="33778"/>
                    <a:pt x="3048" y="33883"/>
                    <a:pt x="3094" y="33976"/>
                  </a:cubicBezTo>
                  <a:lnTo>
                    <a:pt x="3094" y="33441"/>
                  </a:lnTo>
                  <a:lnTo>
                    <a:pt x="3094" y="4700"/>
                  </a:lnTo>
                  <a:cubicBezTo>
                    <a:pt x="3094" y="4118"/>
                    <a:pt x="3094" y="3537"/>
                    <a:pt x="3153" y="2955"/>
                  </a:cubicBezTo>
                  <a:cubicBezTo>
                    <a:pt x="3153" y="2862"/>
                    <a:pt x="3153" y="2769"/>
                    <a:pt x="3199" y="2664"/>
                  </a:cubicBezTo>
                  <a:cubicBezTo>
                    <a:pt x="3246" y="2571"/>
                    <a:pt x="3339" y="2525"/>
                    <a:pt x="3385" y="2525"/>
                  </a:cubicBezTo>
                  <a:cubicBezTo>
                    <a:pt x="11434" y="2525"/>
                    <a:pt x="19483" y="2478"/>
                    <a:pt x="27520" y="2478"/>
                  </a:cubicBezTo>
                  <a:lnTo>
                    <a:pt x="64020" y="2478"/>
                  </a:lnTo>
                  <a:cubicBezTo>
                    <a:pt x="64450" y="2478"/>
                    <a:pt x="64450" y="2478"/>
                    <a:pt x="64508" y="2909"/>
                  </a:cubicBezTo>
                  <a:cubicBezTo>
                    <a:pt x="64508" y="3304"/>
                    <a:pt x="64602" y="3688"/>
                    <a:pt x="64602" y="4025"/>
                  </a:cubicBezTo>
                  <a:cubicBezTo>
                    <a:pt x="64648" y="8003"/>
                    <a:pt x="64648" y="11923"/>
                    <a:pt x="64648" y="15854"/>
                  </a:cubicBezTo>
                  <a:lnTo>
                    <a:pt x="64648" y="44933"/>
                  </a:lnTo>
                  <a:lnTo>
                    <a:pt x="64648" y="46678"/>
                  </a:lnTo>
                  <a:cubicBezTo>
                    <a:pt x="64648" y="46771"/>
                    <a:pt x="64602" y="46864"/>
                    <a:pt x="64555" y="46968"/>
                  </a:cubicBezTo>
                  <a:cubicBezTo>
                    <a:pt x="64555" y="47015"/>
                    <a:pt x="64555" y="47015"/>
                    <a:pt x="64508" y="47061"/>
                  </a:cubicBezTo>
                  <a:cubicBezTo>
                    <a:pt x="64602" y="47306"/>
                    <a:pt x="64555" y="47399"/>
                    <a:pt x="64311" y="47399"/>
                  </a:cubicBezTo>
                  <a:cubicBezTo>
                    <a:pt x="63973" y="47445"/>
                    <a:pt x="63683" y="47503"/>
                    <a:pt x="63345" y="47503"/>
                  </a:cubicBezTo>
                  <a:lnTo>
                    <a:pt x="59123" y="47503"/>
                  </a:lnTo>
                  <a:lnTo>
                    <a:pt x="59123" y="47690"/>
                  </a:lnTo>
                  <a:cubicBezTo>
                    <a:pt x="59612" y="47690"/>
                    <a:pt x="60089" y="47794"/>
                    <a:pt x="60624" y="47841"/>
                  </a:cubicBezTo>
                  <a:cubicBezTo>
                    <a:pt x="60531" y="47887"/>
                    <a:pt x="60333" y="47980"/>
                    <a:pt x="60089" y="47980"/>
                  </a:cubicBezTo>
                  <a:lnTo>
                    <a:pt x="60147" y="48376"/>
                  </a:lnTo>
                  <a:cubicBezTo>
                    <a:pt x="60259" y="48356"/>
                    <a:pt x="60372" y="48350"/>
                    <a:pt x="60484" y="48350"/>
                  </a:cubicBezTo>
                  <a:cubicBezTo>
                    <a:pt x="60709" y="48350"/>
                    <a:pt x="60934" y="48376"/>
                    <a:pt x="61159" y="48376"/>
                  </a:cubicBezTo>
                  <a:lnTo>
                    <a:pt x="61159" y="48422"/>
                  </a:lnTo>
                  <a:lnTo>
                    <a:pt x="62764" y="48422"/>
                  </a:lnTo>
                  <a:cubicBezTo>
                    <a:pt x="62857" y="48422"/>
                    <a:pt x="62950" y="48515"/>
                    <a:pt x="63055" y="48562"/>
                  </a:cubicBezTo>
                  <a:cubicBezTo>
                    <a:pt x="62950" y="48608"/>
                    <a:pt x="62857" y="48713"/>
                    <a:pt x="62764" y="48713"/>
                  </a:cubicBezTo>
                  <a:lnTo>
                    <a:pt x="62764" y="49190"/>
                  </a:lnTo>
                  <a:lnTo>
                    <a:pt x="66928" y="49190"/>
                  </a:lnTo>
                  <a:cubicBezTo>
                    <a:pt x="67126" y="49190"/>
                    <a:pt x="67358" y="49248"/>
                    <a:pt x="67556" y="49248"/>
                  </a:cubicBezTo>
                  <a:lnTo>
                    <a:pt x="67556" y="47154"/>
                  </a:lnTo>
                  <a:lnTo>
                    <a:pt x="67126" y="47154"/>
                  </a:lnTo>
                  <a:cubicBezTo>
                    <a:pt x="67126" y="47306"/>
                    <a:pt x="67067" y="47445"/>
                    <a:pt x="67021" y="47596"/>
                  </a:cubicBezTo>
                  <a:cubicBezTo>
                    <a:pt x="66983" y="47634"/>
                    <a:pt x="66915" y="47702"/>
                    <a:pt x="66866" y="47702"/>
                  </a:cubicBezTo>
                  <a:cubicBezTo>
                    <a:pt x="66854" y="47702"/>
                    <a:pt x="66844" y="47698"/>
                    <a:pt x="66835" y="47690"/>
                  </a:cubicBezTo>
                  <a:cubicBezTo>
                    <a:pt x="66777" y="47690"/>
                    <a:pt x="66684" y="47596"/>
                    <a:pt x="66684" y="47503"/>
                  </a:cubicBezTo>
                  <a:cubicBezTo>
                    <a:pt x="66777" y="46189"/>
                    <a:pt x="66346" y="44979"/>
                    <a:pt x="66253" y="43665"/>
                  </a:cubicBezTo>
                  <a:cubicBezTo>
                    <a:pt x="66195" y="43083"/>
                    <a:pt x="66253" y="42502"/>
                    <a:pt x="66300" y="41920"/>
                  </a:cubicBezTo>
                  <a:cubicBezTo>
                    <a:pt x="66486" y="40373"/>
                    <a:pt x="66591" y="38873"/>
                    <a:pt x="66591" y="37326"/>
                  </a:cubicBezTo>
                  <a:cubicBezTo>
                    <a:pt x="66591" y="36012"/>
                    <a:pt x="66591" y="34651"/>
                    <a:pt x="66544" y="33348"/>
                  </a:cubicBezTo>
                  <a:cubicBezTo>
                    <a:pt x="66544" y="33255"/>
                    <a:pt x="66591" y="33197"/>
                    <a:pt x="66591" y="33104"/>
                  </a:cubicBezTo>
                  <a:lnTo>
                    <a:pt x="66637" y="33104"/>
                  </a:lnTo>
                  <a:cubicBezTo>
                    <a:pt x="66637" y="33150"/>
                    <a:pt x="66684" y="33255"/>
                    <a:pt x="66684" y="33348"/>
                  </a:cubicBezTo>
                  <a:cubicBezTo>
                    <a:pt x="66928" y="34465"/>
                    <a:pt x="66974" y="35581"/>
                    <a:pt x="66974" y="36744"/>
                  </a:cubicBezTo>
                  <a:cubicBezTo>
                    <a:pt x="66974" y="37082"/>
                    <a:pt x="67021" y="37372"/>
                    <a:pt x="67021" y="37710"/>
                  </a:cubicBezTo>
                  <a:lnTo>
                    <a:pt x="67556" y="37710"/>
                  </a:lnTo>
                  <a:lnTo>
                    <a:pt x="67509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394875" y="3282450"/>
              <a:ext cx="24150" cy="236150"/>
            </a:xfrm>
            <a:custGeom>
              <a:avLst/>
              <a:gdLst/>
              <a:ahLst/>
              <a:cxnLst/>
              <a:rect l="l" t="t" r="r" b="b"/>
              <a:pathLst>
                <a:path w="966" h="9446" extrusionOk="0">
                  <a:moveTo>
                    <a:pt x="431" y="1"/>
                  </a:moveTo>
                  <a:cubicBezTo>
                    <a:pt x="431" y="1455"/>
                    <a:pt x="338" y="2909"/>
                    <a:pt x="140" y="4363"/>
                  </a:cubicBezTo>
                  <a:cubicBezTo>
                    <a:pt x="1" y="5374"/>
                    <a:pt x="140" y="6398"/>
                    <a:pt x="291" y="7410"/>
                  </a:cubicBezTo>
                  <a:cubicBezTo>
                    <a:pt x="431" y="8050"/>
                    <a:pt x="477" y="8724"/>
                    <a:pt x="536" y="9399"/>
                  </a:cubicBezTo>
                  <a:lnTo>
                    <a:pt x="536" y="9445"/>
                  </a:lnTo>
                  <a:lnTo>
                    <a:pt x="966" y="94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60975" y="3526650"/>
              <a:ext cx="1438250" cy="42825"/>
            </a:xfrm>
            <a:custGeom>
              <a:avLst/>
              <a:gdLst/>
              <a:ahLst/>
              <a:cxnLst/>
              <a:rect l="l" t="t" r="r" b="b"/>
              <a:pathLst>
                <a:path w="57530" h="1713" extrusionOk="0">
                  <a:moveTo>
                    <a:pt x="15599" y="602"/>
                  </a:moveTo>
                  <a:cubicBezTo>
                    <a:pt x="17127" y="602"/>
                    <a:pt x="18645" y="672"/>
                    <a:pt x="20158" y="701"/>
                  </a:cubicBezTo>
                  <a:cubicBezTo>
                    <a:pt x="22054" y="701"/>
                    <a:pt x="40083" y="748"/>
                    <a:pt x="41967" y="794"/>
                  </a:cubicBezTo>
                  <a:cubicBezTo>
                    <a:pt x="43374" y="841"/>
                    <a:pt x="44782" y="992"/>
                    <a:pt x="46189" y="1038"/>
                  </a:cubicBezTo>
                  <a:cubicBezTo>
                    <a:pt x="46236" y="1085"/>
                    <a:pt x="46282" y="1085"/>
                    <a:pt x="46329" y="1131"/>
                  </a:cubicBezTo>
                  <a:cubicBezTo>
                    <a:pt x="46189" y="1131"/>
                    <a:pt x="46038" y="1190"/>
                    <a:pt x="45898" y="1190"/>
                  </a:cubicBezTo>
                  <a:cubicBezTo>
                    <a:pt x="44680" y="1190"/>
                    <a:pt x="41125" y="1196"/>
                    <a:pt x="37014" y="1196"/>
                  </a:cubicBezTo>
                  <a:cubicBezTo>
                    <a:pt x="30334" y="1196"/>
                    <a:pt x="22185" y="1178"/>
                    <a:pt x="20204" y="1085"/>
                  </a:cubicBezTo>
                  <a:cubicBezTo>
                    <a:pt x="19094" y="1038"/>
                    <a:pt x="17968" y="1027"/>
                    <a:pt x="16836" y="1027"/>
                  </a:cubicBezTo>
                  <a:cubicBezTo>
                    <a:pt x="15703" y="1027"/>
                    <a:pt x="14563" y="1038"/>
                    <a:pt x="13423" y="1038"/>
                  </a:cubicBezTo>
                  <a:cubicBezTo>
                    <a:pt x="13132" y="992"/>
                    <a:pt x="12842" y="992"/>
                    <a:pt x="12504" y="992"/>
                  </a:cubicBezTo>
                  <a:cubicBezTo>
                    <a:pt x="12400" y="945"/>
                    <a:pt x="12260" y="899"/>
                    <a:pt x="12167" y="841"/>
                  </a:cubicBezTo>
                  <a:lnTo>
                    <a:pt x="12167" y="748"/>
                  </a:lnTo>
                  <a:cubicBezTo>
                    <a:pt x="12400" y="748"/>
                    <a:pt x="12644" y="701"/>
                    <a:pt x="12842" y="701"/>
                  </a:cubicBezTo>
                  <a:cubicBezTo>
                    <a:pt x="13765" y="627"/>
                    <a:pt x="14684" y="602"/>
                    <a:pt x="15599" y="602"/>
                  </a:cubicBezTo>
                  <a:close/>
                  <a:moveTo>
                    <a:pt x="52144" y="794"/>
                  </a:moveTo>
                  <a:cubicBezTo>
                    <a:pt x="52296" y="794"/>
                    <a:pt x="52528" y="794"/>
                    <a:pt x="52586" y="992"/>
                  </a:cubicBezTo>
                  <a:cubicBezTo>
                    <a:pt x="52586" y="1190"/>
                    <a:pt x="52296" y="1190"/>
                    <a:pt x="52144" y="1236"/>
                  </a:cubicBezTo>
                  <a:lnTo>
                    <a:pt x="50551" y="1236"/>
                  </a:lnTo>
                  <a:cubicBezTo>
                    <a:pt x="50109" y="1236"/>
                    <a:pt x="49620" y="1283"/>
                    <a:pt x="49097" y="1283"/>
                  </a:cubicBezTo>
                  <a:cubicBezTo>
                    <a:pt x="48806" y="1283"/>
                    <a:pt x="48515" y="1236"/>
                    <a:pt x="48225" y="1236"/>
                  </a:cubicBezTo>
                  <a:cubicBezTo>
                    <a:pt x="48120" y="1190"/>
                    <a:pt x="48073" y="1131"/>
                    <a:pt x="48027" y="1038"/>
                  </a:cubicBezTo>
                  <a:cubicBezTo>
                    <a:pt x="48073" y="1038"/>
                    <a:pt x="48120" y="945"/>
                    <a:pt x="48225" y="945"/>
                  </a:cubicBezTo>
                  <a:cubicBezTo>
                    <a:pt x="49527" y="899"/>
                    <a:pt x="50842" y="841"/>
                    <a:pt x="52144" y="794"/>
                  </a:cubicBezTo>
                  <a:close/>
                  <a:moveTo>
                    <a:pt x="12942" y="1"/>
                  </a:moveTo>
                  <a:cubicBezTo>
                    <a:pt x="7635" y="1"/>
                    <a:pt x="2924" y="7"/>
                    <a:pt x="1" y="26"/>
                  </a:cubicBezTo>
                  <a:lnTo>
                    <a:pt x="1" y="608"/>
                  </a:lnTo>
                  <a:cubicBezTo>
                    <a:pt x="291" y="608"/>
                    <a:pt x="582" y="608"/>
                    <a:pt x="873" y="654"/>
                  </a:cubicBezTo>
                  <a:cubicBezTo>
                    <a:pt x="2280" y="945"/>
                    <a:pt x="3734" y="1038"/>
                    <a:pt x="5130" y="1038"/>
                  </a:cubicBezTo>
                  <a:cubicBezTo>
                    <a:pt x="5770" y="1038"/>
                    <a:pt x="6398" y="1085"/>
                    <a:pt x="7026" y="1131"/>
                  </a:cubicBezTo>
                  <a:lnTo>
                    <a:pt x="7026" y="1190"/>
                  </a:lnTo>
                  <a:cubicBezTo>
                    <a:pt x="6200" y="1283"/>
                    <a:pt x="5421" y="1329"/>
                    <a:pt x="4607" y="1329"/>
                  </a:cubicBezTo>
                  <a:lnTo>
                    <a:pt x="4607" y="1713"/>
                  </a:lnTo>
                  <a:lnTo>
                    <a:pt x="57530" y="1713"/>
                  </a:lnTo>
                  <a:lnTo>
                    <a:pt x="57530" y="1236"/>
                  </a:lnTo>
                  <a:cubicBezTo>
                    <a:pt x="56599" y="1236"/>
                    <a:pt x="55680" y="1236"/>
                    <a:pt x="54761" y="1190"/>
                  </a:cubicBezTo>
                  <a:cubicBezTo>
                    <a:pt x="54668" y="1190"/>
                    <a:pt x="54564" y="1085"/>
                    <a:pt x="54471" y="992"/>
                  </a:cubicBezTo>
                  <a:cubicBezTo>
                    <a:pt x="54564" y="945"/>
                    <a:pt x="54715" y="899"/>
                    <a:pt x="54808" y="899"/>
                  </a:cubicBezTo>
                  <a:lnTo>
                    <a:pt x="54913" y="899"/>
                  </a:lnTo>
                  <a:lnTo>
                    <a:pt x="54855" y="503"/>
                  </a:lnTo>
                  <a:cubicBezTo>
                    <a:pt x="54712" y="532"/>
                    <a:pt x="54547" y="545"/>
                    <a:pt x="54376" y="545"/>
                  </a:cubicBezTo>
                  <a:cubicBezTo>
                    <a:pt x="53920" y="545"/>
                    <a:pt x="53426" y="453"/>
                    <a:pt x="53214" y="317"/>
                  </a:cubicBezTo>
                  <a:cubicBezTo>
                    <a:pt x="53459" y="259"/>
                    <a:pt x="53645" y="213"/>
                    <a:pt x="53889" y="213"/>
                  </a:cubicBezTo>
                  <a:lnTo>
                    <a:pt x="53889" y="26"/>
                  </a:lnTo>
                  <a:lnTo>
                    <a:pt x="42409" y="26"/>
                  </a:lnTo>
                  <a:cubicBezTo>
                    <a:pt x="36554" y="26"/>
                    <a:pt x="23556" y="1"/>
                    <a:pt x="12942" y="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80175" y="2481625"/>
              <a:ext cx="138150" cy="146600"/>
            </a:xfrm>
            <a:custGeom>
              <a:avLst/>
              <a:gdLst/>
              <a:ahLst/>
              <a:cxnLst/>
              <a:rect l="l" t="t" r="r" b="b"/>
              <a:pathLst>
                <a:path w="5526" h="5864" extrusionOk="0">
                  <a:moveTo>
                    <a:pt x="1268" y="1"/>
                  </a:moveTo>
                  <a:cubicBezTo>
                    <a:pt x="1268" y="431"/>
                    <a:pt x="1222" y="873"/>
                    <a:pt x="1268" y="1257"/>
                  </a:cubicBezTo>
                  <a:cubicBezTo>
                    <a:pt x="1361" y="1932"/>
                    <a:pt x="1163" y="2420"/>
                    <a:pt x="687" y="2909"/>
                  </a:cubicBezTo>
                  <a:cubicBezTo>
                    <a:pt x="442" y="3095"/>
                    <a:pt x="245" y="3339"/>
                    <a:pt x="0" y="3583"/>
                  </a:cubicBezTo>
                  <a:cubicBezTo>
                    <a:pt x="198" y="3630"/>
                    <a:pt x="349" y="3676"/>
                    <a:pt x="489" y="3676"/>
                  </a:cubicBezTo>
                  <a:cubicBezTo>
                    <a:pt x="873" y="3735"/>
                    <a:pt x="1268" y="3735"/>
                    <a:pt x="1652" y="3735"/>
                  </a:cubicBezTo>
                  <a:cubicBezTo>
                    <a:pt x="1989" y="3781"/>
                    <a:pt x="2036" y="3874"/>
                    <a:pt x="2094" y="4165"/>
                  </a:cubicBezTo>
                  <a:cubicBezTo>
                    <a:pt x="2094" y="4211"/>
                    <a:pt x="2094" y="4258"/>
                    <a:pt x="2140" y="4316"/>
                  </a:cubicBezTo>
                  <a:cubicBezTo>
                    <a:pt x="2187" y="4502"/>
                    <a:pt x="2280" y="4700"/>
                    <a:pt x="2327" y="4944"/>
                  </a:cubicBezTo>
                  <a:cubicBezTo>
                    <a:pt x="2385" y="5235"/>
                    <a:pt x="2431" y="5526"/>
                    <a:pt x="2524" y="5863"/>
                  </a:cubicBezTo>
                  <a:cubicBezTo>
                    <a:pt x="2617" y="5712"/>
                    <a:pt x="2617" y="5665"/>
                    <a:pt x="2675" y="5572"/>
                  </a:cubicBezTo>
                  <a:cubicBezTo>
                    <a:pt x="2862" y="5189"/>
                    <a:pt x="3106" y="4747"/>
                    <a:pt x="3304" y="4363"/>
                  </a:cubicBezTo>
                  <a:cubicBezTo>
                    <a:pt x="3641" y="3676"/>
                    <a:pt x="3641" y="3676"/>
                    <a:pt x="4420" y="3630"/>
                  </a:cubicBezTo>
                  <a:cubicBezTo>
                    <a:pt x="4758" y="3630"/>
                    <a:pt x="5141" y="3537"/>
                    <a:pt x="5525" y="3537"/>
                  </a:cubicBezTo>
                  <a:lnTo>
                    <a:pt x="5525" y="3444"/>
                  </a:lnTo>
                  <a:cubicBezTo>
                    <a:pt x="5479" y="3386"/>
                    <a:pt x="5432" y="3339"/>
                    <a:pt x="5339" y="3293"/>
                  </a:cubicBezTo>
                  <a:cubicBezTo>
                    <a:pt x="5002" y="3048"/>
                    <a:pt x="4653" y="2804"/>
                    <a:pt x="4269" y="2513"/>
                  </a:cubicBezTo>
                  <a:cubicBezTo>
                    <a:pt x="4129" y="2420"/>
                    <a:pt x="4129" y="2281"/>
                    <a:pt x="4176" y="2129"/>
                  </a:cubicBezTo>
                  <a:cubicBezTo>
                    <a:pt x="4269" y="1792"/>
                    <a:pt x="4420" y="1501"/>
                    <a:pt x="4513" y="1164"/>
                  </a:cubicBezTo>
                  <a:cubicBezTo>
                    <a:pt x="4606" y="873"/>
                    <a:pt x="4711" y="583"/>
                    <a:pt x="4804" y="338"/>
                  </a:cubicBezTo>
                  <a:cubicBezTo>
                    <a:pt x="4804" y="292"/>
                    <a:pt x="4758" y="292"/>
                    <a:pt x="4758" y="245"/>
                  </a:cubicBezTo>
                  <a:cubicBezTo>
                    <a:pt x="4653" y="292"/>
                    <a:pt x="4560" y="338"/>
                    <a:pt x="4420" y="385"/>
                  </a:cubicBezTo>
                  <a:cubicBezTo>
                    <a:pt x="4129" y="536"/>
                    <a:pt x="3839" y="722"/>
                    <a:pt x="3548" y="873"/>
                  </a:cubicBezTo>
                  <a:cubicBezTo>
                    <a:pt x="3327" y="966"/>
                    <a:pt x="3120" y="1039"/>
                    <a:pt x="2914" y="1039"/>
                  </a:cubicBezTo>
                  <a:cubicBezTo>
                    <a:pt x="2707" y="1039"/>
                    <a:pt x="2501" y="966"/>
                    <a:pt x="2280" y="769"/>
                  </a:cubicBezTo>
                  <a:cubicBezTo>
                    <a:pt x="1943" y="478"/>
                    <a:pt x="1605" y="29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585900" y="2702050"/>
              <a:ext cx="133200" cy="597300"/>
            </a:xfrm>
            <a:custGeom>
              <a:avLst/>
              <a:gdLst/>
              <a:ahLst/>
              <a:cxnLst/>
              <a:rect l="l" t="t" r="r" b="b"/>
              <a:pathLst>
                <a:path w="5328" h="23892" extrusionOk="0">
                  <a:moveTo>
                    <a:pt x="1943" y="1"/>
                  </a:moveTo>
                  <a:cubicBezTo>
                    <a:pt x="1361" y="291"/>
                    <a:pt x="780" y="536"/>
                    <a:pt x="244" y="826"/>
                  </a:cubicBezTo>
                  <a:cubicBezTo>
                    <a:pt x="47" y="873"/>
                    <a:pt x="0" y="966"/>
                    <a:pt x="47" y="1164"/>
                  </a:cubicBezTo>
                  <a:cubicBezTo>
                    <a:pt x="93" y="1257"/>
                    <a:pt x="93" y="1361"/>
                    <a:pt x="93" y="1454"/>
                  </a:cubicBezTo>
                  <a:cubicBezTo>
                    <a:pt x="198" y="1989"/>
                    <a:pt x="338" y="2478"/>
                    <a:pt x="431" y="3001"/>
                  </a:cubicBezTo>
                  <a:cubicBezTo>
                    <a:pt x="535" y="3536"/>
                    <a:pt x="628" y="4072"/>
                    <a:pt x="721" y="4560"/>
                  </a:cubicBezTo>
                  <a:cubicBezTo>
                    <a:pt x="780" y="4851"/>
                    <a:pt x="826" y="5142"/>
                    <a:pt x="873" y="5432"/>
                  </a:cubicBezTo>
                  <a:cubicBezTo>
                    <a:pt x="1417" y="5432"/>
                    <a:pt x="1930" y="5243"/>
                    <a:pt x="2493" y="5243"/>
                  </a:cubicBezTo>
                  <a:cubicBezTo>
                    <a:pt x="2628" y="5243"/>
                    <a:pt x="2766" y="5254"/>
                    <a:pt x="2908" y="5281"/>
                  </a:cubicBezTo>
                  <a:cubicBezTo>
                    <a:pt x="2571" y="5723"/>
                    <a:pt x="2175" y="5909"/>
                    <a:pt x="1745" y="5967"/>
                  </a:cubicBezTo>
                  <a:cubicBezTo>
                    <a:pt x="1594" y="6014"/>
                    <a:pt x="1501" y="6014"/>
                    <a:pt x="1361" y="6014"/>
                  </a:cubicBezTo>
                  <a:lnTo>
                    <a:pt x="919" y="6014"/>
                  </a:lnTo>
                  <a:cubicBezTo>
                    <a:pt x="966" y="6351"/>
                    <a:pt x="1012" y="6735"/>
                    <a:pt x="1070" y="7072"/>
                  </a:cubicBezTo>
                  <a:cubicBezTo>
                    <a:pt x="1408" y="6979"/>
                    <a:pt x="1698" y="6886"/>
                    <a:pt x="1989" y="6886"/>
                  </a:cubicBezTo>
                  <a:cubicBezTo>
                    <a:pt x="2175" y="6840"/>
                    <a:pt x="2373" y="6840"/>
                    <a:pt x="2617" y="6840"/>
                  </a:cubicBezTo>
                  <a:cubicBezTo>
                    <a:pt x="2815" y="6840"/>
                    <a:pt x="3001" y="6782"/>
                    <a:pt x="3199" y="6782"/>
                  </a:cubicBezTo>
                  <a:cubicBezTo>
                    <a:pt x="3245" y="6782"/>
                    <a:pt x="3245" y="6782"/>
                    <a:pt x="3292" y="6840"/>
                  </a:cubicBezTo>
                  <a:lnTo>
                    <a:pt x="3338" y="6886"/>
                  </a:lnTo>
                  <a:lnTo>
                    <a:pt x="3338" y="6933"/>
                  </a:lnTo>
                  <a:lnTo>
                    <a:pt x="3338" y="6979"/>
                  </a:lnTo>
                  <a:lnTo>
                    <a:pt x="3292" y="7026"/>
                  </a:lnTo>
                  <a:cubicBezTo>
                    <a:pt x="3199" y="7072"/>
                    <a:pt x="3152" y="7131"/>
                    <a:pt x="3106" y="7131"/>
                  </a:cubicBezTo>
                  <a:cubicBezTo>
                    <a:pt x="2955" y="7224"/>
                    <a:pt x="2757" y="7317"/>
                    <a:pt x="2571" y="7363"/>
                  </a:cubicBezTo>
                  <a:cubicBezTo>
                    <a:pt x="2082" y="7514"/>
                    <a:pt x="1594" y="7607"/>
                    <a:pt x="1117" y="7712"/>
                  </a:cubicBezTo>
                  <a:cubicBezTo>
                    <a:pt x="1117" y="8096"/>
                    <a:pt x="1163" y="8526"/>
                    <a:pt x="1210" y="8968"/>
                  </a:cubicBezTo>
                  <a:cubicBezTo>
                    <a:pt x="1594" y="8922"/>
                    <a:pt x="1943" y="8817"/>
                    <a:pt x="2233" y="8771"/>
                  </a:cubicBezTo>
                  <a:cubicBezTo>
                    <a:pt x="2664" y="8724"/>
                    <a:pt x="3106" y="8678"/>
                    <a:pt x="3536" y="8631"/>
                  </a:cubicBezTo>
                  <a:lnTo>
                    <a:pt x="3583" y="8631"/>
                  </a:lnTo>
                  <a:cubicBezTo>
                    <a:pt x="3687" y="8631"/>
                    <a:pt x="3734" y="8678"/>
                    <a:pt x="3780" y="8724"/>
                  </a:cubicBezTo>
                  <a:lnTo>
                    <a:pt x="3780" y="8771"/>
                  </a:lnTo>
                  <a:lnTo>
                    <a:pt x="3629" y="8922"/>
                  </a:lnTo>
                  <a:cubicBezTo>
                    <a:pt x="3152" y="9306"/>
                    <a:pt x="2524" y="9457"/>
                    <a:pt x="1943" y="9596"/>
                  </a:cubicBezTo>
                  <a:cubicBezTo>
                    <a:pt x="1745" y="9643"/>
                    <a:pt x="1501" y="9643"/>
                    <a:pt x="1256" y="9689"/>
                  </a:cubicBezTo>
                  <a:cubicBezTo>
                    <a:pt x="1361" y="10178"/>
                    <a:pt x="1408" y="10620"/>
                    <a:pt x="1501" y="11097"/>
                  </a:cubicBezTo>
                  <a:cubicBezTo>
                    <a:pt x="1989" y="10957"/>
                    <a:pt x="2420" y="10806"/>
                    <a:pt x="2908" y="10713"/>
                  </a:cubicBezTo>
                  <a:cubicBezTo>
                    <a:pt x="3199" y="10667"/>
                    <a:pt x="3490" y="10667"/>
                    <a:pt x="3827" y="10667"/>
                  </a:cubicBezTo>
                  <a:cubicBezTo>
                    <a:pt x="3873" y="10667"/>
                    <a:pt x="3978" y="10713"/>
                    <a:pt x="3978" y="10760"/>
                  </a:cubicBezTo>
                  <a:cubicBezTo>
                    <a:pt x="3978" y="10806"/>
                    <a:pt x="3978" y="10911"/>
                    <a:pt x="3920" y="10911"/>
                  </a:cubicBezTo>
                  <a:cubicBezTo>
                    <a:pt x="3827" y="11004"/>
                    <a:pt x="3734" y="11050"/>
                    <a:pt x="3629" y="11143"/>
                  </a:cubicBezTo>
                  <a:cubicBezTo>
                    <a:pt x="3583" y="11143"/>
                    <a:pt x="3536" y="11143"/>
                    <a:pt x="3536" y="11202"/>
                  </a:cubicBezTo>
                  <a:cubicBezTo>
                    <a:pt x="2908" y="11388"/>
                    <a:pt x="2280" y="11585"/>
                    <a:pt x="1594" y="11830"/>
                  </a:cubicBezTo>
                  <a:cubicBezTo>
                    <a:pt x="1652" y="11923"/>
                    <a:pt x="1652" y="12016"/>
                    <a:pt x="1698" y="12120"/>
                  </a:cubicBezTo>
                  <a:cubicBezTo>
                    <a:pt x="1698" y="12213"/>
                    <a:pt x="1698" y="12307"/>
                    <a:pt x="1745" y="12411"/>
                  </a:cubicBezTo>
                  <a:cubicBezTo>
                    <a:pt x="1745" y="12551"/>
                    <a:pt x="1791" y="12702"/>
                    <a:pt x="1791" y="12795"/>
                  </a:cubicBezTo>
                  <a:cubicBezTo>
                    <a:pt x="2129" y="12702"/>
                    <a:pt x="2420" y="12597"/>
                    <a:pt x="2757" y="12504"/>
                  </a:cubicBezTo>
                  <a:cubicBezTo>
                    <a:pt x="2955" y="12458"/>
                    <a:pt x="3199" y="12411"/>
                    <a:pt x="3397" y="12365"/>
                  </a:cubicBezTo>
                  <a:cubicBezTo>
                    <a:pt x="3536" y="12365"/>
                    <a:pt x="3583" y="12411"/>
                    <a:pt x="3629" y="12458"/>
                  </a:cubicBezTo>
                  <a:lnTo>
                    <a:pt x="3629" y="12504"/>
                  </a:lnTo>
                  <a:lnTo>
                    <a:pt x="3629" y="12551"/>
                  </a:lnTo>
                  <a:lnTo>
                    <a:pt x="3536" y="12655"/>
                  </a:lnTo>
                  <a:cubicBezTo>
                    <a:pt x="3443" y="12842"/>
                    <a:pt x="3245" y="13039"/>
                    <a:pt x="3048" y="13132"/>
                  </a:cubicBezTo>
                  <a:cubicBezTo>
                    <a:pt x="2710" y="13284"/>
                    <a:pt x="2327" y="13423"/>
                    <a:pt x="1943" y="13574"/>
                  </a:cubicBezTo>
                  <a:cubicBezTo>
                    <a:pt x="1989" y="13819"/>
                    <a:pt x="2036" y="14109"/>
                    <a:pt x="2082" y="14342"/>
                  </a:cubicBezTo>
                  <a:cubicBezTo>
                    <a:pt x="2280" y="14296"/>
                    <a:pt x="2466" y="14249"/>
                    <a:pt x="2710" y="14202"/>
                  </a:cubicBezTo>
                  <a:cubicBezTo>
                    <a:pt x="2811" y="14202"/>
                    <a:pt x="2927" y="14182"/>
                    <a:pt x="3039" y="14182"/>
                  </a:cubicBezTo>
                  <a:cubicBezTo>
                    <a:pt x="3094" y="14182"/>
                    <a:pt x="3148" y="14187"/>
                    <a:pt x="3199" y="14202"/>
                  </a:cubicBezTo>
                  <a:cubicBezTo>
                    <a:pt x="3245" y="14202"/>
                    <a:pt x="3292" y="14202"/>
                    <a:pt x="3397" y="14249"/>
                  </a:cubicBezTo>
                  <a:cubicBezTo>
                    <a:pt x="3443" y="14296"/>
                    <a:pt x="3443" y="14342"/>
                    <a:pt x="3490" y="14400"/>
                  </a:cubicBezTo>
                  <a:lnTo>
                    <a:pt x="3490" y="14447"/>
                  </a:lnTo>
                  <a:cubicBezTo>
                    <a:pt x="3490" y="14493"/>
                    <a:pt x="3490" y="14493"/>
                    <a:pt x="3443" y="14540"/>
                  </a:cubicBezTo>
                  <a:cubicBezTo>
                    <a:pt x="3443" y="14586"/>
                    <a:pt x="3443" y="14586"/>
                    <a:pt x="3397" y="14633"/>
                  </a:cubicBezTo>
                  <a:cubicBezTo>
                    <a:pt x="3397" y="14633"/>
                    <a:pt x="3397" y="14691"/>
                    <a:pt x="3338" y="14691"/>
                  </a:cubicBezTo>
                  <a:cubicBezTo>
                    <a:pt x="3199" y="14784"/>
                    <a:pt x="2955" y="14877"/>
                    <a:pt x="2757" y="14982"/>
                  </a:cubicBezTo>
                  <a:cubicBezTo>
                    <a:pt x="2571" y="15028"/>
                    <a:pt x="2373" y="15075"/>
                    <a:pt x="2175" y="15075"/>
                  </a:cubicBezTo>
                  <a:cubicBezTo>
                    <a:pt x="2233" y="15412"/>
                    <a:pt x="2280" y="15656"/>
                    <a:pt x="2280" y="15947"/>
                  </a:cubicBezTo>
                  <a:cubicBezTo>
                    <a:pt x="2524" y="15947"/>
                    <a:pt x="2710" y="15994"/>
                    <a:pt x="2955" y="15994"/>
                  </a:cubicBezTo>
                  <a:cubicBezTo>
                    <a:pt x="2862" y="16284"/>
                    <a:pt x="2710" y="16482"/>
                    <a:pt x="2524" y="16622"/>
                  </a:cubicBezTo>
                  <a:cubicBezTo>
                    <a:pt x="2466" y="16622"/>
                    <a:pt x="2420" y="16726"/>
                    <a:pt x="2373" y="16773"/>
                  </a:cubicBezTo>
                  <a:lnTo>
                    <a:pt x="2420" y="16820"/>
                  </a:lnTo>
                  <a:cubicBezTo>
                    <a:pt x="2664" y="16773"/>
                    <a:pt x="2862" y="16773"/>
                    <a:pt x="3048" y="16726"/>
                  </a:cubicBezTo>
                  <a:lnTo>
                    <a:pt x="3048" y="16726"/>
                  </a:lnTo>
                  <a:cubicBezTo>
                    <a:pt x="2916" y="16946"/>
                    <a:pt x="2950" y="17312"/>
                    <a:pt x="2542" y="17312"/>
                  </a:cubicBezTo>
                  <a:cubicBezTo>
                    <a:pt x="2518" y="17312"/>
                    <a:pt x="2493" y="17311"/>
                    <a:pt x="2466" y="17308"/>
                  </a:cubicBezTo>
                  <a:lnTo>
                    <a:pt x="2466" y="17308"/>
                  </a:lnTo>
                  <a:cubicBezTo>
                    <a:pt x="2524" y="17541"/>
                    <a:pt x="2571" y="17785"/>
                    <a:pt x="2617" y="18029"/>
                  </a:cubicBezTo>
                  <a:cubicBezTo>
                    <a:pt x="2710" y="18518"/>
                    <a:pt x="2815" y="18995"/>
                    <a:pt x="2908" y="19483"/>
                  </a:cubicBezTo>
                  <a:cubicBezTo>
                    <a:pt x="2955" y="19727"/>
                    <a:pt x="3001" y="19972"/>
                    <a:pt x="3001" y="20216"/>
                  </a:cubicBezTo>
                  <a:cubicBezTo>
                    <a:pt x="3048" y="20355"/>
                    <a:pt x="3106" y="20553"/>
                    <a:pt x="3152" y="20739"/>
                  </a:cubicBezTo>
                  <a:cubicBezTo>
                    <a:pt x="3199" y="20984"/>
                    <a:pt x="3245" y="21228"/>
                    <a:pt x="3292" y="21519"/>
                  </a:cubicBezTo>
                  <a:cubicBezTo>
                    <a:pt x="3338" y="21763"/>
                    <a:pt x="3397" y="22054"/>
                    <a:pt x="3397" y="22344"/>
                  </a:cubicBezTo>
                  <a:lnTo>
                    <a:pt x="3397" y="22484"/>
                  </a:lnTo>
                  <a:cubicBezTo>
                    <a:pt x="3397" y="22542"/>
                    <a:pt x="3397" y="22589"/>
                    <a:pt x="3443" y="22635"/>
                  </a:cubicBezTo>
                  <a:cubicBezTo>
                    <a:pt x="4071" y="23066"/>
                    <a:pt x="4699" y="23461"/>
                    <a:pt x="5327" y="23891"/>
                  </a:cubicBezTo>
                  <a:lnTo>
                    <a:pt x="5327" y="23705"/>
                  </a:lnTo>
                  <a:lnTo>
                    <a:pt x="5327" y="11492"/>
                  </a:lnTo>
                  <a:lnTo>
                    <a:pt x="5327" y="11388"/>
                  </a:lnTo>
                  <a:lnTo>
                    <a:pt x="5327" y="11295"/>
                  </a:lnTo>
                  <a:cubicBezTo>
                    <a:pt x="5327" y="11248"/>
                    <a:pt x="5281" y="11248"/>
                    <a:pt x="5281" y="11248"/>
                  </a:cubicBezTo>
                  <a:cubicBezTo>
                    <a:pt x="4897" y="10667"/>
                    <a:pt x="4746" y="10038"/>
                    <a:pt x="4560" y="9352"/>
                  </a:cubicBezTo>
                  <a:cubicBezTo>
                    <a:pt x="4315" y="8236"/>
                    <a:pt x="4025" y="7072"/>
                    <a:pt x="3734" y="5967"/>
                  </a:cubicBezTo>
                  <a:cubicBezTo>
                    <a:pt x="3199" y="4118"/>
                    <a:pt x="2617" y="2280"/>
                    <a:pt x="2036" y="443"/>
                  </a:cubicBezTo>
                  <a:cubicBezTo>
                    <a:pt x="2036" y="291"/>
                    <a:pt x="1989" y="152"/>
                    <a:pt x="1943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421025" y="3281300"/>
              <a:ext cx="298075" cy="249425"/>
            </a:xfrm>
            <a:custGeom>
              <a:avLst/>
              <a:gdLst/>
              <a:ahLst/>
              <a:cxnLst/>
              <a:rect l="l" t="t" r="r" b="b"/>
              <a:pathLst>
                <a:path w="11923" h="9977" extrusionOk="0">
                  <a:moveTo>
                    <a:pt x="3095" y="2287"/>
                  </a:moveTo>
                  <a:cubicBezTo>
                    <a:pt x="3578" y="2287"/>
                    <a:pt x="4044" y="2600"/>
                    <a:pt x="4222" y="3094"/>
                  </a:cubicBezTo>
                  <a:cubicBezTo>
                    <a:pt x="4269" y="3245"/>
                    <a:pt x="4315" y="3385"/>
                    <a:pt x="4315" y="3583"/>
                  </a:cubicBezTo>
                  <a:lnTo>
                    <a:pt x="4315" y="3734"/>
                  </a:lnTo>
                  <a:lnTo>
                    <a:pt x="4315" y="3920"/>
                  </a:lnTo>
                  <a:cubicBezTo>
                    <a:pt x="4269" y="4071"/>
                    <a:pt x="4269" y="4211"/>
                    <a:pt x="4176" y="4409"/>
                  </a:cubicBezTo>
                  <a:cubicBezTo>
                    <a:pt x="4176" y="4455"/>
                    <a:pt x="4118" y="4502"/>
                    <a:pt x="4118" y="4548"/>
                  </a:cubicBezTo>
                  <a:cubicBezTo>
                    <a:pt x="4071" y="4606"/>
                    <a:pt x="4025" y="4653"/>
                    <a:pt x="3978" y="4699"/>
                  </a:cubicBezTo>
                  <a:cubicBezTo>
                    <a:pt x="3780" y="4990"/>
                    <a:pt x="3397" y="5130"/>
                    <a:pt x="2955" y="5130"/>
                  </a:cubicBezTo>
                  <a:cubicBezTo>
                    <a:pt x="2373" y="5130"/>
                    <a:pt x="1896" y="4792"/>
                    <a:pt x="1698" y="4257"/>
                  </a:cubicBezTo>
                  <a:cubicBezTo>
                    <a:pt x="1559" y="3967"/>
                    <a:pt x="1559" y="3676"/>
                    <a:pt x="1605" y="3385"/>
                  </a:cubicBezTo>
                  <a:cubicBezTo>
                    <a:pt x="1605" y="3245"/>
                    <a:pt x="1698" y="3094"/>
                    <a:pt x="1745" y="2955"/>
                  </a:cubicBezTo>
                  <a:cubicBezTo>
                    <a:pt x="1791" y="2862"/>
                    <a:pt x="1896" y="2710"/>
                    <a:pt x="2036" y="2617"/>
                  </a:cubicBezTo>
                  <a:cubicBezTo>
                    <a:pt x="2140" y="2513"/>
                    <a:pt x="2280" y="2513"/>
                    <a:pt x="2431" y="2466"/>
                  </a:cubicBezTo>
                  <a:cubicBezTo>
                    <a:pt x="2478" y="2420"/>
                    <a:pt x="2524" y="2420"/>
                    <a:pt x="2571" y="2420"/>
                  </a:cubicBezTo>
                  <a:cubicBezTo>
                    <a:pt x="2739" y="2329"/>
                    <a:pt x="2918" y="2287"/>
                    <a:pt x="3095" y="2287"/>
                  </a:cubicBezTo>
                  <a:close/>
                  <a:moveTo>
                    <a:pt x="5048" y="5281"/>
                  </a:moveTo>
                  <a:cubicBezTo>
                    <a:pt x="5095" y="5281"/>
                    <a:pt x="5141" y="5327"/>
                    <a:pt x="5234" y="5374"/>
                  </a:cubicBezTo>
                  <a:cubicBezTo>
                    <a:pt x="5281" y="5374"/>
                    <a:pt x="5339" y="5420"/>
                    <a:pt x="5386" y="5479"/>
                  </a:cubicBezTo>
                  <a:cubicBezTo>
                    <a:pt x="5479" y="5618"/>
                    <a:pt x="5572" y="5769"/>
                    <a:pt x="5572" y="5862"/>
                  </a:cubicBezTo>
                  <a:cubicBezTo>
                    <a:pt x="5572" y="6200"/>
                    <a:pt x="5281" y="6491"/>
                    <a:pt x="4990" y="6491"/>
                  </a:cubicBezTo>
                  <a:cubicBezTo>
                    <a:pt x="4897" y="6491"/>
                    <a:pt x="4804" y="6444"/>
                    <a:pt x="4699" y="6398"/>
                  </a:cubicBezTo>
                  <a:cubicBezTo>
                    <a:pt x="4653" y="6398"/>
                    <a:pt x="4606" y="6351"/>
                    <a:pt x="4606" y="6293"/>
                  </a:cubicBezTo>
                  <a:cubicBezTo>
                    <a:pt x="4560" y="6246"/>
                    <a:pt x="4560" y="6153"/>
                    <a:pt x="4513" y="6107"/>
                  </a:cubicBezTo>
                  <a:lnTo>
                    <a:pt x="4513" y="6002"/>
                  </a:lnTo>
                  <a:cubicBezTo>
                    <a:pt x="4513" y="5909"/>
                    <a:pt x="4513" y="5816"/>
                    <a:pt x="4560" y="5711"/>
                  </a:cubicBezTo>
                  <a:cubicBezTo>
                    <a:pt x="4560" y="5665"/>
                    <a:pt x="4606" y="5665"/>
                    <a:pt x="4606" y="5618"/>
                  </a:cubicBezTo>
                  <a:cubicBezTo>
                    <a:pt x="4653" y="5525"/>
                    <a:pt x="4699" y="5479"/>
                    <a:pt x="4757" y="5420"/>
                  </a:cubicBezTo>
                  <a:cubicBezTo>
                    <a:pt x="4851" y="5327"/>
                    <a:pt x="4944" y="5281"/>
                    <a:pt x="5048" y="5281"/>
                  </a:cubicBezTo>
                  <a:close/>
                  <a:moveTo>
                    <a:pt x="2326" y="5665"/>
                  </a:moveTo>
                  <a:cubicBezTo>
                    <a:pt x="2431" y="5665"/>
                    <a:pt x="2524" y="5665"/>
                    <a:pt x="2617" y="5711"/>
                  </a:cubicBezTo>
                  <a:cubicBezTo>
                    <a:pt x="2664" y="5711"/>
                    <a:pt x="2722" y="5769"/>
                    <a:pt x="2768" y="5816"/>
                  </a:cubicBezTo>
                  <a:cubicBezTo>
                    <a:pt x="2908" y="5862"/>
                    <a:pt x="3013" y="5956"/>
                    <a:pt x="3059" y="6060"/>
                  </a:cubicBezTo>
                  <a:cubicBezTo>
                    <a:pt x="3106" y="6107"/>
                    <a:pt x="3152" y="6200"/>
                    <a:pt x="3199" y="6246"/>
                  </a:cubicBezTo>
                  <a:cubicBezTo>
                    <a:pt x="3199" y="6351"/>
                    <a:pt x="3245" y="6444"/>
                    <a:pt x="3304" y="6537"/>
                  </a:cubicBezTo>
                  <a:lnTo>
                    <a:pt x="3304" y="6735"/>
                  </a:lnTo>
                  <a:cubicBezTo>
                    <a:pt x="3304" y="7165"/>
                    <a:pt x="3059" y="7561"/>
                    <a:pt x="2664" y="7700"/>
                  </a:cubicBezTo>
                  <a:cubicBezTo>
                    <a:pt x="2571" y="7747"/>
                    <a:pt x="2524" y="7805"/>
                    <a:pt x="2431" y="7805"/>
                  </a:cubicBezTo>
                  <a:cubicBezTo>
                    <a:pt x="2326" y="7851"/>
                    <a:pt x="2187" y="7851"/>
                    <a:pt x="2082" y="7851"/>
                  </a:cubicBezTo>
                  <a:cubicBezTo>
                    <a:pt x="1745" y="7851"/>
                    <a:pt x="1454" y="7700"/>
                    <a:pt x="1315" y="7456"/>
                  </a:cubicBezTo>
                  <a:cubicBezTo>
                    <a:pt x="1268" y="7409"/>
                    <a:pt x="1210" y="7363"/>
                    <a:pt x="1163" y="7270"/>
                  </a:cubicBezTo>
                  <a:cubicBezTo>
                    <a:pt x="1163" y="7165"/>
                    <a:pt x="1117" y="7072"/>
                    <a:pt x="1117" y="6979"/>
                  </a:cubicBezTo>
                  <a:cubicBezTo>
                    <a:pt x="1117" y="6979"/>
                    <a:pt x="1070" y="6933"/>
                    <a:pt x="1070" y="6874"/>
                  </a:cubicBezTo>
                  <a:lnTo>
                    <a:pt x="1070" y="6781"/>
                  </a:lnTo>
                  <a:cubicBezTo>
                    <a:pt x="1117" y="6537"/>
                    <a:pt x="1210" y="6293"/>
                    <a:pt x="1361" y="6107"/>
                  </a:cubicBezTo>
                  <a:cubicBezTo>
                    <a:pt x="1605" y="5816"/>
                    <a:pt x="1989" y="5711"/>
                    <a:pt x="2326" y="5665"/>
                  </a:cubicBezTo>
                  <a:close/>
                  <a:moveTo>
                    <a:pt x="686" y="0"/>
                  </a:moveTo>
                  <a:cubicBezTo>
                    <a:pt x="686" y="477"/>
                    <a:pt x="628" y="966"/>
                    <a:pt x="582" y="1408"/>
                  </a:cubicBezTo>
                  <a:cubicBezTo>
                    <a:pt x="535" y="2280"/>
                    <a:pt x="442" y="3152"/>
                    <a:pt x="396" y="3967"/>
                  </a:cubicBezTo>
                  <a:cubicBezTo>
                    <a:pt x="291" y="5420"/>
                    <a:pt x="151" y="6828"/>
                    <a:pt x="47" y="8282"/>
                  </a:cubicBezTo>
                  <a:cubicBezTo>
                    <a:pt x="47" y="8573"/>
                    <a:pt x="0" y="8863"/>
                    <a:pt x="0" y="9108"/>
                  </a:cubicBezTo>
                  <a:cubicBezTo>
                    <a:pt x="0" y="9550"/>
                    <a:pt x="198" y="9689"/>
                    <a:pt x="582" y="9887"/>
                  </a:cubicBezTo>
                  <a:cubicBezTo>
                    <a:pt x="733" y="9951"/>
                    <a:pt x="877" y="9976"/>
                    <a:pt x="1017" y="9976"/>
                  </a:cubicBezTo>
                  <a:cubicBezTo>
                    <a:pt x="1286" y="9976"/>
                    <a:pt x="1539" y="9882"/>
                    <a:pt x="1791" y="9782"/>
                  </a:cubicBezTo>
                  <a:cubicBezTo>
                    <a:pt x="3106" y="9305"/>
                    <a:pt x="4409" y="8817"/>
                    <a:pt x="5676" y="8282"/>
                  </a:cubicBezTo>
                  <a:cubicBezTo>
                    <a:pt x="6886" y="7851"/>
                    <a:pt x="8049" y="7363"/>
                    <a:pt x="9212" y="6874"/>
                  </a:cubicBezTo>
                  <a:cubicBezTo>
                    <a:pt x="9747" y="6688"/>
                    <a:pt x="10224" y="6444"/>
                    <a:pt x="10713" y="6200"/>
                  </a:cubicBezTo>
                  <a:cubicBezTo>
                    <a:pt x="10806" y="6153"/>
                    <a:pt x="11632" y="5909"/>
                    <a:pt x="11783" y="5909"/>
                  </a:cubicBezTo>
                  <a:lnTo>
                    <a:pt x="11922" y="5909"/>
                  </a:lnTo>
                  <a:lnTo>
                    <a:pt x="11922" y="5327"/>
                  </a:lnTo>
                  <a:lnTo>
                    <a:pt x="11922" y="5234"/>
                  </a:lnTo>
                  <a:cubicBezTo>
                    <a:pt x="11736" y="5188"/>
                    <a:pt x="11783" y="5037"/>
                    <a:pt x="11783" y="4944"/>
                  </a:cubicBezTo>
                  <a:cubicBezTo>
                    <a:pt x="11783" y="4792"/>
                    <a:pt x="11783" y="4653"/>
                    <a:pt x="11829" y="4502"/>
                  </a:cubicBezTo>
                  <a:cubicBezTo>
                    <a:pt x="11829" y="4548"/>
                    <a:pt x="11829" y="4548"/>
                    <a:pt x="11876" y="4548"/>
                  </a:cubicBezTo>
                  <a:cubicBezTo>
                    <a:pt x="11876" y="4455"/>
                    <a:pt x="11922" y="4409"/>
                    <a:pt x="11922" y="4315"/>
                  </a:cubicBezTo>
                  <a:lnTo>
                    <a:pt x="11922" y="4211"/>
                  </a:lnTo>
                  <a:lnTo>
                    <a:pt x="11585" y="4211"/>
                  </a:lnTo>
                  <a:cubicBezTo>
                    <a:pt x="11585" y="4257"/>
                    <a:pt x="11585" y="4257"/>
                    <a:pt x="11539" y="4315"/>
                  </a:cubicBezTo>
                  <a:cubicBezTo>
                    <a:pt x="11539" y="4315"/>
                    <a:pt x="11492" y="4362"/>
                    <a:pt x="11446" y="4362"/>
                  </a:cubicBezTo>
                  <a:cubicBezTo>
                    <a:pt x="11248" y="4455"/>
                    <a:pt x="11050" y="4502"/>
                    <a:pt x="10806" y="4502"/>
                  </a:cubicBezTo>
                  <a:cubicBezTo>
                    <a:pt x="10468" y="4502"/>
                    <a:pt x="10131" y="4502"/>
                    <a:pt x="9840" y="4455"/>
                  </a:cubicBezTo>
                  <a:cubicBezTo>
                    <a:pt x="9503" y="4455"/>
                    <a:pt x="9166" y="4409"/>
                    <a:pt x="8875" y="4315"/>
                  </a:cubicBezTo>
                  <a:cubicBezTo>
                    <a:pt x="8538" y="4257"/>
                    <a:pt x="8189" y="4164"/>
                    <a:pt x="7898" y="4071"/>
                  </a:cubicBezTo>
                  <a:cubicBezTo>
                    <a:pt x="7607" y="3967"/>
                    <a:pt x="7270" y="3827"/>
                    <a:pt x="6979" y="3676"/>
                  </a:cubicBezTo>
                  <a:cubicBezTo>
                    <a:pt x="5862" y="3152"/>
                    <a:pt x="4897" y="2420"/>
                    <a:pt x="4025" y="1594"/>
                  </a:cubicBezTo>
                  <a:cubicBezTo>
                    <a:pt x="3594" y="1210"/>
                    <a:pt x="3152" y="826"/>
                    <a:pt x="2617" y="535"/>
                  </a:cubicBezTo>
                  <a:cubicBezTo>
                    <a:pt x="2326" y="338"/>
                    <a:pt x="1989" y="245"/>
                    <a:pt x="1652" y="140"/>
                  </a:cubicBezTo>
                  <a:cubicBezTo>
                    <a:pt x="1361" y="47"/>
                    <a:pt x="1024" y="47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549550" y="3001275"/>
              <a:ext cx="111400" cy="259400"/>
            </a:xfrm>
            <a:custGeom>
              <a:avLst/>
              <a:gdLst/>
              <a:ahLst/>
              <a:cxnLst/>
              <a:rect l="l" t="t" r="r" b="b"/>
              <a:pathLst>
                <a:path w="4456" h="10376" extrusionOk="0">
                  <a:moveTo>
                    <a:pt x="2524" y="0"/>
                  </a:moveTo>
                  <a:cubicBezTo>
                    <a:pt x="1745" y="489"/>
                    <a:pt x="873" y="780"/>
                    <a:pt x="0" y="1024"/>
                  </a:cubicBezTo>
                  <a:cubicBezTo>
                    <a:pt x="93" y="1559"/>
                    <a:pt x="245" y="2082"/>
                    <a:pt x="338" y="2571"/>
                  </a:cubicBezTo>
                  <a:cubicBezTo>
                    <a:pt x="594" y="2315"/>
                    <a:pt x="883" y="2199"/>
                    <a:pt x="1196" y="2199"/>
                  </a:cubicBezTo>
                  <a:cubicBezTo>
                    <a:pt x="1295" y="2199"/>
                    <a:pt x="1397" y="2211"/>
                    <a:pt x="1501" y="2233"/>
                  </a:cubicBezTo>
                  <a:cubicBezTo>
                    <a:pt x="1745" y="2280"/>
                    <a:pt x="1792" y="2431"/>
                    <a:pt x="1594" y="2571"/>
                  </a:cubicBezTo>
                  <a:cubicBezTo>
                    <a:pt x="1351" y="2780"/>
                    <a:pt x="1108" y="2941"/>
                    <a:pt x="809" y="2941"/>
                  </a:cubicBezTo>
                  <a:cubicBezTo>
                    <a:pt x="692" y="2941"/>
                    <a:pt x="567" y="2917"/>
                    <a:pt x="431" y="2862"/>
                  </a:cubicBezTo>
                  <a:lnTo>
                    <a:pt x="431" y="2862"/>
                  </a:lnTo>
                  <a:cubicBezTo>
                    <a:pt x="535" y="3199"/>
                    <a:pt x="628" y="3536"/>
                    <a:pt x="675" y="3885"/>
                  </a:cubicBezTo>
                  <a:cubicBezTo>
                    <a:pt x="919" y="3827"/>
                    <a:pt x="1070" y="3780"/>
                    <a:pt x="1256" y="3780"/>
                  </a:cubicBezTo>
                  <a:cubicBezTo>
                    <a:pt x="1361" y="3780"/>
                    <a:pt x="1454" y="3780"/>
                    <a:pt x="1501" y="3827"/>
                  </a:cubicBezTo>
                  <a:cubicBezTo>
                    <a:pt x="1501" y="3885"/>
                    <a:pt x="1547" y="3885"/>
                    <a:pt x="1547" y="3932"/>
                  </a:cubicBezTo>
                  <a:lnTo>
                    <a:pt x="1547" y="3978"/>
                  </a:lnTo>
                  <a:cubicBezTo>
                    <a:pt x="1547" y="4025"/>
                    <a:pt x="1501" y="4118"/>
                    <a:pt x="1454" y="4176"/>
                  </a:cubicBezTo>
                  <a:cubicBezTo>
                    <a:pt x="1361" y="4269"/>
                    <a:pt x="1256" y="4315"/>
                    <a:pt x="1163" y="4362"/>
                  </a:cubicBezTo>
                  <a:cubicBezTo>
                    <a:pt x="1070" y="4409"/>
                    <a:pt x="966" y="4513"/>
                    <a:pt x="873" y="4560"/>
                  </a:cubicBezTo>
                  <a:lnTo>
                    <a:pt x="919" y="4606"/>
                  </a:lnTo>
                  <a:lnTo>
                    <a:pt x="919" y="4699"/>
                  </a:lnTo>
                  <a:lnTo>
                    <a:pt x="919" y="4804"/>
                  </a:lnTo>
                  <a:cubicBezTo>
                    <a:pt x="919" y="4851"/>
                    <a:pt x="966" y="4851"/>
                    <a:pt x="966" y="4897"/>
                  </a:cubicBezTo>
                  <a:cubicBezTo>
                    <a:pt x="966" y="4990"/>
                    <a:pt x="1012" y="5048"/>
                    <a:pt x="1070" y="5095"/>
                  </a:cubicBezTo>
                  <a:lnTo>
                    <a:pt x="1117" y="5141"/>
                  </a:lnTo>
                  <a:cubicBezTo>
                    <a:pt x="1163" y="5188"/>
                    <a:pt x="1210" y="5188"/>
                    <a:pt x="1303" y="5234"/>
                  </a:cubicBezTo>
                  <a:lnTo>
                    <a:pt x="1501" y="5234"/>
                  </a:lnTo>
                  <a:cubicBezTo>
                    <a:pt x="1408" y="5386"/>
                    <a:pt x="1408" y="5525"/>
                    <a:pt x="1303" y="5630"/>
                  </a:cubicBezTo>
                  <a:cubicBezTo>
                    <a:pt x="1256" y="5676"/>
                    <a:pt x="1210" y="5723"/>
                    <a:pt x="1210" y="5769"/>
                  </a:cubicBezTo>
                  <a:lnTo>
                    <a:pt x="1210" y="5862"/>
                  </a:lnTo>
                  <a:lnTo>
                    <a:pt x="1210" y="6014"/>
                  </a:lnTo>
                  <a:cubicBezTo>
                    <a:pt x="1303" y="6444"/>
                    <a:pt x="1408" y="6839"/>
                    <a:pt x="1501" y="7270"/>
                  </a:cubicBezTo>
                  <a:cubicBezTo>
                    <a:pt x="1594" y="7712"/>
                    <a:pt x="1652" y="8142"/>
                    <a:pt x="1745" y="8584"/>
                  </a:cubicBezTo>
                  <a:cubicBezTo>
                    <a:pt x="1792" y="8631"/>
                    <a:pt x="1838" y="8724"/>
                    <a:pt x="1885" y="8770"/>
                  </a:cubicBezTo>
                  <a:cubicBezTo>
                    <a:pt x="2234" y="8968"/>
                    <a:pt x="2524" y="9166"/>
                    <a:pt x="2815" y="9352"/>
                  </a:cubicBezTo>
                  <a:cubicBezTo>
                    <a:pt x="3339" y="9643"/>
                    <a:pt x="3874" y="9992"/>
                    <a:pt x="4455" y="10375"/>
                  </a:cubicBezTo>
                  <a:cubicBezTo>
                    <a:pt x="4409" y="10178"/>
                    <a:pt x="4316" y="10085"/>
                    <a:pt x="4316" y="9933"/>
                  </a:cubicBezTo>
                  <a:cubicBezTo>
                    <a:pt x="3978" y="8480"/>
                    <a:pt x="3629" y="7084"/>
                    <a:pt x="3397" y="5630"/>
                  </a:cubicBezTo>
                  <a:cubicBezTo>
                    <a:pt x="3152" y="4118"/>
                    <a:pt x="2955" y="2617"/>
                    <a:pt x="2710" y="1117"/>
                  </a:cubicBezTo>
                  <a:cubicBezTo>
                    <a:pt x="2710" y="919"/>
                    <a:pt x="2664" y="733"/>
                    <a:pt x="2617" y="535"/>
                  </a:cubicBezTo>
                  <a:cubicBezTo>
                    <a:pt x="2571" y="396"/>
                    <a:pt x="2571" y="198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7050" y="3096925"/>
              <a:ext cx="1200" cy="3825"/>
            </a:xfrm>
            <a:custGeom>
              <a:avLst/>
              <a:gdLst/>
              <a:ahLst/>
              <a:cxnLst/>
              <a:rect l="l" t="t" r="r" b="b"/>
              <a:pathLst>
                <a:path w="48" h="153" extrusionOk="0">
                  <a:moveTo>
                    <a:pt x="1" y="1"/>
                  </a:moveTo>
                  <a:cubicBezTo>
                    <a:pt x="1" y="59"/>
                    <a:pt x="47" y="59"/>
                    <a:pt x="47" y="106"/>
                  </a:cubicBezTo>
                  <a:lnTo>
                    <a:pt x="47" y="152"/>
                  </a:lnTo>
                  <a:lnTo>
                    <a:pt x="47" y="106"/>
                  </a:lnTo>
                  <a:cubicBezTo>
                    <a:pt x="47" y="59"/>
                    <a:pt x="1" y="5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579775" y="3147825"/>
              <a:ext cx="7300" cy="35200"/>
            </a:xfrm>
            <a:custGeom>
              <a:avLst/>
              <a:gdLst/>
              <a:ahLst/>
              <a:cxnLst/>
              <a:rect l="l" t="t" r="r" b="b"/>
              <a:pathLst>
                <a:path w="292" h="1408" extrusionOk="0">
                  <a:moveTo>
                    <a:pt x="1" y="0"/>
                  </a:moveTo>
                  <a:lnTo>
                    <a:pt x="1" y="152"/>
                  </a:lnTo>
                  <a:cubicBezTo>
                    <a:pt x="94" y="582"/>
                    <a:pt x="199" y="977"/>
                    <a:pt x="292" y="1408"/>
                  </a:cubicBezTo>
                  <a:cubicBezTo>
                    <a:pt x="199" y="977"/>
                    <a:pt x="94" y="582"/>
                    <a:pt x="1" y="152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562925" y="2674125"/>
              <a:ext cx="81150" cy="42500"/>
            </a:xfrm>
            <a:custGeom>
              <a:avLst/>
              <a:gdLst/>
              <a:ahLst/>
              <a:cxnLst/>
              <a:rect l="l" t="t" r="r" b="b"/>
              <a:pathLst>
                <a:path w="3246" h="1700" extrusionOk="0">
                  <a:moveTo>
                    <a:pt x="2513" y="1"/>
                  </a:moveTo>
                  <a:cubicBezTo>
                    <a:pt x="2175" y="1"/>
                    <a:pt x="1885" y="106"/>
                    <a:pt x="1547" y="199"/>
                  </a:cubicBezTo>
                  <a:cubicBezTo>
                    <a:pt x="1163" y="338"/>
                    <a:pt x="768" y="536"/>
                    <a:pt x="384" y="780"/>
                  </a:cubicBezTo>
                  <a:cubicBezTo>
                    <a:pt x="291" y="827"/>
                    <a:pt x="245" y="920"/>
                    <a:pt x="186" y="978"/>
                  </a:cubicBezTo>
                  <a:cubicBezTo>
                    <a:pt x="0" y="1211"/>
                    <a:pt x="0" y="1408"/>
                    <a:pt x="245" y="1606"/>
                  </a:cubicBezTo>
                  <a:cubicBezTo>
                    <a:pt x="291" y="1653"/>
                    <a:pt x="338" y="1653"/>
                    <a:pt x="384" y="1699"/>
                  </a:cubicBezTo>
                  <a:lnTo>
                    <a:pt x="535" y="1699"/>
                  </a:lnTo>
                  <a:lnTo>
                    <a:pt x="582" y="1653"/>
                  </a:lnTo>
                  <a:cubicBezTo>
                    <a:pt x="628" y="1653"/>
                    <a:pt x="675" y="1606"/>
                    <a:pt x="721" y="1606"/>
                  </a:cubicBezTo>
                  <a:cubicBezTo>
                    <a:pt x="826" y="1501"/>
                    <a:pt x="873" y="1455"/>
                    <a:pt x="966" y="1362"/>
                  </a:cubicBezTo>
                  <a:cubicBezTo>
                    <a:pt x="1059" y="1315"/>
                    <a:pt x="1163" y="1269"/>
                    <a:pt x="1257" y="1164"/>
                  </a:cubicBezTo>
                  <a:cubicBezTo>
                    <a:pt x="1454" y="1071"/>
                    <a:pt x="1640" y="978"/>
                    <a:pt x="1885" y="873"/>
                  </a:cubicBezTo>
                  <a:cubicBezTo>
                    <a:pt x="1989" y="827"/>
                    <a:pt x="2082" y="780"/>
                    <a:pt x="2175" y="734"/>
                  </a:cubicBezTo>
                  <a:cubicBezTo>
                    <a:pt x="2327" y="687"/>
                    <a:pt x="2513" y="629"/>
                    <a:pt x="2664" y="582"/>
                  </a:cubicBezTo>
                  <a:cubicBezTo>
                    <a:pt x="2804" y="536"/>
                    <a:pt x="3001" y="489"/>
                    <a:pt x="3152" y="443"/>
                  </a:cubicBezTo>
                  <a:lnTo>
                    <a:pt x="3152" y="338"/>
                  </a:lnTo>
                  <a:cubicBezTo>
                    <a:pt x="3199" y="245"/>
                    <a:pt x="3199" y="199"/>
                    <a:pt x="3246" y="47"/>
                  </a:cubicBezTo>
                  <a:cubicBezTo>
                    <a:pt x="3199" y="47"/>
                    <a:pt x="3094" y="47"/>
                    <a:pt x="304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577450" y="2708150"/>
              <a:ext cx="9625" cy="7300"/>
            </a:xfrm>
            <a:custGeom>
              <a:avLst/>
              <a:gdLst/>
              <a:ahLst/>
              <a:cxnLst/>
              <a:rect l="l" t="t" r="r" b="b"/>
              <a:pathLst>
                <a:path w="385" h="292" extrusionOk="0">
                  <a:moveTo>
                    <a:pt x="1" y="292"/>
                  </a:moveTo>
                  <a:cubicBezTo>
                    <a:pt x="47" y="292"/>
                    <a:pt x="94" y="245"/>
                    <a:pt x="140" y="245"/>
                  </a:cubicBezTo>
                  <a:cubicBezTo>
                    <a:pt x="245" y="140"/>
                    <a:pt x="292" y="94"/>
                    <a:pt x="385" y="1"/>
                  </a:cubicBezTo>
                  <a:cubicBezTo>
                    <a:pt x="292" y="94"/>
                    <a:pt x="245" y="140"/>
                    <a:pt x="140" y="245"/>
                  </a:cubicBezTo>
                  <a:cubicBezTo>
                    <a:pt x="94" y="245"/>
                    <a:pt x="47" y="292"/>
                    <a:pt x="1" y="292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629500" y="2682575"/>
              <a:ext cx="12250" cy="6125"/>
            </a:xfrm>
            <a:custGeom>
              <a:avLst/>
              <a:gdLst/>
              <a:ahLst/>
              <a:cxnLst/>
              <a:rect l="l" t="t" r="r" b="b"/>
              <a:pathLst>
                <a:path w="490" h="245" extrusionOk="0">
                  <a:moveTo>
                    <a:pt x="1" y="244"/>
                  </a:moveTo>
                  <a:cubicBezTo>
                    <a:pt x="141" y="198"/>
                    <a:pt x="338" y="151"/>
                    <a:pt x="489" y="105"/>
                  </a:cubicBezTo>
                  <a:lnTo>
                    <a:pt x="489" y="0"/>
                  </a:lnTo>
                  <a:lnTo>
                    <a:pt x="489" y="105"/>
                  </a:lnTo>
                  <a:cubicBezTo>
                    <a:pt x="338" y="151"/>
                    <a:pt x="141" y="198"/>
                    <a:pt x="1" y="244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572525" y="2716600"/>
              <a:ext cx="3800" cy="25"/>
            </a:xfrm>
            <a:custGeom>
              <a:avLst/>
              <a:gdLst/>
              <a:ahLst/>
              <a:cxnLst/>
              <a:rect l="l" t="t" r="r" b="b"/>
              <a:pathLst>
                <a:path w="152" h="1" extrusionOk="0">
                  <a:moveTo>
                    <a:pt x="0" y="0"/>
                  </a:moveTo>
                  <a:lnTo>
                    <a:pt x="151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497500" y="2441500"/>
              <a:ext cx="156175" cy="235275"/>
            </a:xfrm>
            <a:custGeom>
              <a:avLst/>
              <a:gdLst/>
              <a:ahLst/>
              <a:cxnLst/>
              <a:rect l="l" t="t" r="r" b="b"/>
              <a:pathLst>
                <a:path w="6247" h="941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3199" y="1559"/>
                    <a:pt x="3292" y="3304"/>
                    <a:pt x="3780" y="4898"/>
                  </a:cubicBezTo>
                  <a:cubicBezTo>
                    <a:pt x="3920" y="4944"/>
                    <a:pt x="4025" y="4991"/>
                    <a:pt x="4118" y="5049"/>
                  </a:cubicBezTo>
                  <a:cubicBezTo>
                    <a:pt x="4316" y="5188"/>
                    <a:pt x="4409" y="5433"/>
                    <a:pt x="4455" y="5677"/>
                  </a:cubicBezTo>
                  <a:cubicBezTo>
                    <a:pt x="4548" y="6503"/>
                    <a:pt x="4025" y="7270"/>
                    <a:pt x="3199" y="7422"/>
                  </a:cubicBezTo>
                  <a:cubicBezTo>
                    <a:pt x="3129" y="7435"/>
                    <a:pt x="3058" y="7441"/>
                    <a:pt x="2986" y="7441"/>
                  </a:cubicBezTo>
                  <a:cubicBezTo>
                    <a:pt x="2552" y="7441"/>
                    <a:pt x="2094" y="7209"/>
                    <a:pt x="1885" y="6840"/>
                  </a:cubicBezTo>
                  <a:cubicBezTo>
                    <a:pt x="1640" y="6398"/>
                    <a:pt x="1698" y="5723"/>
                    <a:pt x="1989" y="5386"/>
                  </a:cubicBezTo>
                  <a:cubicBezTo>
                    <a:pt x="2036" y="5281"/>
                    <a:pt x="2036" y="5188"/>
                    <a:pt x="2036" y="5095"/>
                  </a:cubicBezTo>
                  <a:cubicBezTo>
                    <a:pt x="1838" y="4270"/>
                    <a:pt x="1640" y="3444"/>
                    <a:pt x="1454" y="2664"/>
                  </a:cubicBezTo>
                  <a:cubicBezTo>
                    <a:pt x="1408" y="2478"/>
                    <a:pt x="1350" y="2281"/>
                    <a:pt x="1303" y="2083"/>
                  </a:cubicBezTo>
                  <a:cubicBezTo>
                    <a:pt x="1210" y="1606"/>
                    <a:pt x="1059" y="1117"/>
                    <a:pt x="966" y="687"/>
                  </a:cubicBezTo>
                  <a:cubicBezTo>
                    <a:pt x="919" y="827"/>
                    <a:pt x="919" y="978"/>
                    <a:pt x="873" y="1117"/>
                  </a:cubicBezTo>
                  <a:cubicBezTo>
                    <a:pt x="873" y="1269"/>
                    <a:pt x="826" y="1408"/>
                    <a:pt x="826" y="1559"/>
                  </a:cubicBezTo>
                  <a:cubicBezTo>
                    <a:pt x="535" y="3106"/>
                    <a:pt x="291" y="4653"/>
                    <a:pt x="0" y="6212"/>
                  </a:cubicBezTo>
                  <a:lnTo>
                    <a:pt x="0" y="6398"/>
                  </a:lnTo>
                  <a:cubicBezTo>
                    <a:pt x="0" y="6503"/>
                    <a:pt x="47" y="6596"/>
                    <a:pt x="140" y="6735"/>
                  </a:cubicBezTo>
                  <a:cubicBezTo>
                    <a:pt x="1059" y="7515"/>
                    <a:pt x="2082" y="8247"/>
                    <a:pt x="2710" y="9306"/>
                  </a:cubicBezTo>
                  <a:cubicBezTo>
                    <a:pt x="2710" y="9352"/>
                    <a:pt x="2757" y="9352"/>
                    <a:pt x="2803" y="9411"/>
                  </a:cubicBezTo>
                  <a:cubicBezTo>
                    <a:pt x="3588" y="9035"/>
                    <a:pt x="4372" y="8628"/>
                    <a:pt x="5236" y="8628"/>
                  </a:cubicBezTo>
                  <a:cubicBezTo>
                    <a:pt x="5282" y="8628"/>
                    <a:pt x="5328" y="8629"/>
                    <a:pt x="5374" y="8631"/>
                  </a:cubicBezTo>
                  <a:cubicBezTo>
                    <a:pt x="5525" y="7957"/>
                    <a:pt x="5665" y="7270"/>
                    <a:pt x="5816" y="6642"/>
                  </a:cubicBezTo>
                  <a:lnTo>
                    <a:pt x="6246" y="4607"/>
                  </a:lnTo>
                  <a:cubicBezTo>
                    <a:pt x="5863" y="4363"/>
                    <a:pt x="5572" y="4118"/>
                    <a:pt x="5281" y="3734"/>
                  </a:cubicBezTo>
                  <a:cubicBezTo>
                    <a:pt x="5083" y="3490"/>
                    <a:pt x="4897" y="3199"/>
                    <a:pt x="4699" y="2909"/>
                  </a:cubicBezTo>
                  <a:cubicBezTo>
                    <a:pt x="4025" y="2036"/>
                    <a:pt x="3338" y="1164"/>
                    <a:pt x="2617" y="245"/>
                  </a:cubicBezTo>
                  <a:cubicBezTo>
                    <a:pt x="2571" y="199"/>
                    <a:pt x="2513" y="105"/>
                    <a:pt x="242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498650" y="2798875"/>
              <a:ext cx="111400" cy="212300"/>
            </a:xfrm>
            <a:custGeom>
              <a:avLst/>
              <a:gdLst/>
              <a:ahLst/>
              <a:cxnLst/>
              <a:rect l="l" t="t" r="r" b="b"/>
              <a:pathLst>
                <a:path w="4456" h="8492" extrusionOk="0">
                  <a:moveTo>
                    <a:pt x="3537" y="1"/>
                  </a:moveTo>
                  <a:lnTo>
                    <a:pt x="3048" y="59"/>
                  </a:lnTo>
                  <a:cubicBezTo>
                    <a:pt x="3048" y="245"/>
                    <a:pt x="2955" y="396"/>
                    <a:pt x="2711" y="536"/>
                  </a:cubicBezTo>
                  <a:cubicBezTo>
                    <a:pt x="2374" y="641"/>
                    <a:pt x="2083" y="780"/>
                    <a:pt x="1792" y="873"/>
                  </a:cubicBezTo>
                  <a:cubicBezTo>
                    <a:pt x="1210" y="1071"/>
                    <a:pt x="629" y="1269"/>
                    <a:pt x="1" y="1455"/>
                  </a:cubicBezTo>
                  <a:cubicBezTo>
                    <a:pt x="140" y="1943"/>
                    <a:pt x="245" y="2385"/>
                    <a:pt x="385" y="2816"/>
                  </a:cubicBezTo>
                  <a:cubicBezTo>
                    <a:pt x="536" y="2816"/>
                    <a:pt x="629" y="2769"/>
                    <a:pt x="780" y="2723"/>
                  </a:cubicBezTo>
                  <a:cubicBezTo>
                    <a:pt x="1013" y="2676"/>
                    <a:pt x="1304" y="2618"/>
                    <a:pt x="1548" y="2618"/>
                  </a:cubicBezTo>
                  <a:cubicBezTo>
                    <a:pt x="1792" y="2676"/>
                    <a:pt x="1839" y="2816"/>
                    <a:pt x="1699" y="2967"/>
                  </a:cubicBezTo>
                  <a:cubicBezTo>
                    <a:pt x="1548" y="3106"/>
                    <a:pt x="1362" y="3199"/>
                    <a:pt x="1164" y="3304"/>
                  </a:cubicBezTo>
                  <a:cubicBezTo>
                    <a:pt x="966" y="3351"/>
                    <a:pt x="780" y="3397"/>
                    <a:pt x="536" y="3444"/>
                  </a:cubicBezTo>
                  <a:cubicBezTo>
                    <a:pt x="629" y="3734"/>
                    <a:pt x="722" y="4025"/>
                    <a:pt x="780" y="4316"/>
                  </a:cubicBezTo>
                  <a:cubicBezTo>
                    <a:pt x="920" y="4269"/>
                    <a:pt x="1013" y="4269"/>
                    <a:pt x="1117" y="4223"/>
                  </a:cubicBezTo>
                  <a:cubicBezTo>
                    <a:pt x="1304" y="4176"/>
                    <a:pt x="1548" y="4130"/>
                    <a:pt x="1746" y="4130"/>
                  </a:cubicBezTo>
                  <a:cubicBezTo>
                    <a:pt x="1885" y="4130"/>
                    <a:pt x="2036" y="4223"/>
                    <a:pt x="2176" y="4316"/>
                  </a:cubicBezTo>
                  <a:cubicBezTo>
                    <a:pt x="2083" y="4421"/>
                    <a:pt x="2036" y="4560"/>
                    <a:pt x="1885" y="4653"/>
                  </a:cubicBezTo>
                  <a:cubicBezTo>
                    <a:pt x="1594" y="4805"/>
                    <a:pt x="1304" y="4898"/>
                    <a:pt x="966" y="5049"/>
                  </a:cubicBezTo>
                  <a:cubicBezTo>
                    <a:pt x="1013" y="5188"/>
                    <a:pt x="1071" y="5433"/>
                    <a:pt x="1117" y="5630"/>
                  </a:cubicBezTo>
                  <a:cubicBezTo>
                    <a:pt x="1444" y="5467"/>
                    <a:pt x="1691" y="5383"/>
                    <a:pt x="1882" y="5383"/>
                  </a:cubicBezTo>
                  <a:cubicBezTo>
                    <a:pt x="2086" y="5383"/>
                    <a:pt x="2225" y="5479"/>
                    <a:pt x="2327" y="5677"/>
                  </a:cubicBezTo>
                  <a:cubicBezTo>
                    <a:pt x="2083" y="6014"/>
                    <a:pt x="1699" y="6107"/>
                    <a:pt x="1210" y="6165"/>
                  </a:cubicBezTo>
                  <a:cubicBezTo>
                    <a:pt x="1257" y="6352"/>
                    <a:pt x="1362" y="6549"/>
                    <a:pt x="1362" y="6689"/>
                  </a:cubicBezTo>
                  <a:cubicBezTo>
                    <a:pt x="1652" y="6689"/>
                    <a:pt x="1839" y="6689"/>
                    <a:pt x="2083" y="6747"/>
                  </a:cubicBezTo>
                  <a:cubicBezTo>
                    <a:pt x="2176" y="6747"/>
                    <a:pt x="2281" y="6840"/>
                    <a:pt x="2129" y="6980"/>
                  </a:cubicBezTo>
                  <a:cubicBezTo>
                    <a:pt x="1990" y="7131"/>
                    <a:pt x="1792" y="7270"/>
                    <a:pt x="1548" y="7468"/>
                  </a:cubicBezTo>
                  <a:cubicBezTo>
                    <a:pt x="1652" y="7759"/>
                    <a:pt x="1746" y="8096"/>
                    <a:pt x="1839" y="8492"/>
                  </a:cubicBezTo>
                  <a:cubicBezTo>
                    <a:pt x="2467" y="8247"/>
                    <a:pt x="3106" y="8003"/>
                    <a:pt x="3688" y="7759"/>
                  </a:cubicBezTo>
                  <a:cubicBezTo>
                    <a:pt x="3921" y="7666"/>
                    <a:pt x="4165" y="7619"/>
                    <a:pt x="4456" y="7561"/>
                  </a:cubicBezTo>
                  <a:cubicBezTo>
                    <a:pt x="4456" y="7515"/>
                    <a:pt x="4409" y="7422"/>
                    <a:pt x="4409" y="7329"/>
                  </a:cubicBezTo>
                  <a:cubicBezTo>
                    <a:pt x="4316" y="6747"/>
                    <a:pt x="4211" y="6107"/>
                    <a:pt x="4118" y="5479"/>
                  </a:cubicBezTo>
                  <a:cubicBezTo>
                    <a:pt x="4072" y="4898"/>
                    <a:pt x="4072" y="4316"/>
                    <a:pt x="4025" y="3781"/>
                  </a:cubicBezTo>
                  <a:cubicBezTo>
                    <a:pt x="3874" y="2525"/>
                    <a:pt x="3734" y="1269"/>
                    <a:pt x="3537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3850" y="2448775"/>
              <a:ext cx="61675" cy="162575"/>
            </a:xfrm>
            <a:custGeom>
              <a:avLst/>
              <a:gdLst/>
              <a:ahLst/>
              <a:cxnLst/>
              <a:rect l="l" t="t" r="r" b="b"/>
              <a:pathLst>
                <a:path w="2467" h="6503" extrusionOk="0">
                  <a:moveTo>
                    <a:pt x="384" y="1"/>
                  </a:moveTo>
                  <a:lnTo>
                    <a:pt x="0" y="105"/>
                  </a:lnTo>
                  <a:cubicBezTo>
                    <a:pt x="47" y="291"/>
                    <a:pt x="93" y="443"/>
                    <a:pt x="140" y="582"/>
                  </a:cubicBezTo>
                  <a:cubicBezTo>
                    <a:pt x="244" y="873"/>
                    <a:pt x="291" y="1164"/>
                    <a:pt x="338" y="1408"/>
                  </a:cubicBezTo>
                  <a:cubicBezTo>
                    <a:pt x="384" y="1699"/>
                    <a:pt x="477" y="1943"/>
                    <a:pt x="535" y="2234"/>
                  </a:cubicBezTo>
                  <a:cubicBezTo>
                    <a:pt x="535" y="2327"/>
                    <a:pt x="582" y="2373"/>
                    <a:pt x="582" y="2478"/>
                  </a:cubicBezTo>
                  <a:cubicBezTo>
                    <a:pt x="768" y="3199"/>
                    <a:pt x="1012" y="3979"/>
                    <a:pt x="1210" y="4700"/>
                  </a:cubicBezTo>
                  <a:cubicBezTo>
                    <a:pt x="1256" y="5049"/>
                    <a:pt x="1256" y="5281"/>
                    <a:pt x="1012" y="5479"/>
                  </a:cubicBezTo>
                  <a:cubicBezTo>
                    <a:pt x="768" y="5677"/>
                    <a:pt x="873" y="5921"/>
                    <a:pt x="919" y="6154"/>
                  </a:cubicBezTo>
                  <a:cubicBezTo>
                    <a:pt x="1012" y="6398"/>
                    <a:pt x="1256" y="6503"/>
                    <a:pt x="1501" y="6503"/>
                  </a:cubicBezTo>
                  <a:cubicBezTo>
                    <a:pt x="2036" y="6503"/>
                    <a:pt x="2466" y="5921"/>
                    <a:pt x="2326" y="5386"/>
                  </a:cubicBezTo>
                  <a:cubicBezTo>
                    <a:pt x="2280" y="5235"/>
                    <a:pt x="2222" y="5095"/>
                    <a:pt x="2129" y="4944"/>
                  </a:cubicBezTo>
                  <a:cubicBezTo>
                    <a:pt x="1884" y="4944"/>
                    <a:pt x="1791" y="4804"/>
                    <a:pt x="1745" y="4607"/>
                  </a:cubicBezTo>
                  <a:cubicBezTo>
                    <a:pt x="1547" y="4025"/>
                    <a:pt x="1408" y="3397"/>
                    <a:pt x="1210" y="2769"/>
                  </a:cubicBezTo>
                  <a:cubicBezTo>
                    <a:pt x="1012" y="1943"/>
                    <a:pt x="873" y="1117"/>
                    <a:pt x="477" y="338"/>
                  </a:cubicBezTo>
                  <a:cubicBezTo>
                    <a:pt x="431" y="198"/>
                    <a:pt x="431" y="105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7325" y="2463325"/>
              <a:ext cx="4975" cy="20650"/>
            </a:xfrm>
            <a:custGeom>
              <a:avLst/>
              <a:gdLst/>
              <a:ahLst/>
              <a:cxnLst/>
              <a:rect l="l" t="t" r="r" b="b"/>
              <a:pathLst>
                <a:path w="199" h="826" extrusionOk="0">
                  <a:moveTo>
                    <a:pt x="199" y="826"/>
                  </a:moveTo>
                  <a:cubicBezTo>
                    <a:pt x="152" y="582"/>
                    <a:pt x="105" y="291"/>
                    <a:pt x="1" y="0"/>
                  </a:cubicBezTo>
                  <a:cubicBezTo>
                    <a:pt x="105" y="291"/>
                    <a:pt x="152" y="582"/>
                    <a:pt x="199" y="826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59150" y="3265575"/>
              <a:ext cx="36375" cy="34725"/>
            </a:xfrm>
            <a:custGeom>
              <a:avLst/>
              <a:gdLst/>
              <a:ahLst/>
              <a:cxnLst/>
              <a:rect l="l" t="t" r="r" b="b"/>
              <a:pathLst>
                <a:path w="1455" h="1389" extrusionOk="0">
                  <a:moveTo>
                    <a:pt x="410" y="1"/>
                  </a:moveTo>
                  <a:cubicBezTo>
                    <a:pt x="260" y="1"/>
                    <a:pt x="171" y="99"/>
                    <a:pt x="105" y="338"/>
                  </a:cubicBezTo>
                  <a:cubicBezTo>
                    <a:pt x="47" y="432"/>
                    <a:pt x="47" y="478"/>
                    <a:pt x="47" y="583"/>
                  </a:cubicBezTo>
                  <a:lnTo>
                    <a:pt x="0" y="583"/>
                  </a:lnTo>
                  <a:cubicBezTo>
                    <a:pt x="105" y="769"/>
                    <a:pt x="151" y="1013"/>
                    <a:pt x="291" y="1164"/>
                  </a:cubicBezTo>
                  <a:cubicBezTo>
                    <a:pt x="418" y="1316"/>
                    <a:pt x="612" y="1389"/>
                    <a:pt x="795" y="1389"/>
                  </a:cubicBezTo>
                  <a:cubicBezTo>
                    <a:pt x="963" y="1389"/>
                    <a:pt x="1121" y="1328"/>
                    <a:pt x="1210" y="1211"/>
                  </a:cubicBezTo>
                  <a:cubicBezTo>
                    <a:pt x="1454" y="920"/>
                    <a:pt x="1361" y="525"/>
                    <a:pt x="1070" y="292"/>
                  </a:cubicBezTo>
                  <a:cubicBezTo>
                    <a:pt x="919" y="187"/>
                    <a:pt x="779" y="141"/>
                    <a:pt x="628" y="48"/>
                  </a:cubicBezTo>
                  <a:cubicBezTo>
                    <a:pt x="544" y="17"/>
                    <a:pt x="472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455050" y="2640400"/>
              <a:ext cx="132025" cy="176825"/>
            </a:xfrm>
            <a:custGeom>
              <a:avLst/>
              <a:gdLst/>
              <a:ahLst/>
              <a:cxnLst/>
              <a:rect l="l" t="t" r="r" b="b"/>
              <a:pathLst>
                <a:path w="5281" h="7073" extrusionOk="0">
                  <a:moveTo>
                    <a:pt x="2280" y="1"/>
                  </a:moveTo>
                  <a:cubicBezTo>
                    <a:pt x="2233" y="338"/>
                    <a:pt x="2036" y="431"/>
                    <a:pt x="1791" y="524"/>
                  </a:cubicBezTo>
                  <a:cubicBezTo>
                    <a:pt x="1210" y="675"/>
                    <a:pt x="582" y="768"/>
                    <a:pt x="0" y="920"/>
                  </a:cubicBezTo>
                  <a:cubicBezTo>
                    <a:pt x="93" y="1396"/>
                    <a:pt x="244" y="1885"/>
                    <a:pt x="337" y="2373"/>
                  </a:cubicBezTo>
                  <a:cubicBezTo>
                    <a:pt x="582" y="2327"/>
                    <a:pt x="779" y="2222"/>
                    <a:pt x="1012" y="2222"/>
                  </a:cubicBezTo>
                  <a:cubicBezTo>
                    <a:pt x="1043" y="2209"/>
                    <a:pt x="1076" y="2203"/>
                    <a:pt x="1112" y="2203"/>
                  </a:cubicBezTo>
                  <a:cubicBezTo>
                    <a:pt x="1199" y="2203"/>
                    <a:pt x="1301" y="2236"/>
                    <a:pt x="1407" y="2269"/>
                  </a:cubicBezTo>
                  <a:cubicBezTo>
                    <a:pt x="1547" y="2269"/>
                    <a:pt x="1594" y="2420"/>
                    <a:pt x="1454" y="2513"/>
                  </a:cubicBezTo>
                  <a:cubicBezTo>
                    <a:pt x="1303" y="2618"/>
                    <a:pt x="1163" y="2757"/>
                    <a:pt x="1012" y="2850"/>
                  </a:cubicBezTo>
                  <a:cubicBezTo>
                    <a:pt x="872" y="2909"/>
                    <a:pt x="675" y="2955"/>
                    <a:pt x="535" y="3002"/>
                  </a:cubicBezTo>
                  <a:cubicBezTo>
                    <a:pt x="582" y="3246"/>
                    <a:pt x="628" y="3490"/>
                    <a:pt x="721" y="3723"/>
                  </a:cubicBezTo>
                  <a:cubicBezTo>
                    <a:pt x="779" y="3723"/>
                    <a:pt x="826" y="3676"/>
                    <a:pt x="872" y="3676"/>
                  </a:cubicBezTo>
                  <a:cubicBezTo>
                    <a:pt x="1117" y="3630"/>
                    <a:pt x="1407" y="3537"/>
                    <a:pt x="1652" y="3490"/>
                  </a:cubicBezTo>
                  <a:cubicBezTo>
                    <a:pt x="1791" y="3490"/>
                    <a:pt x="1989" y="3537"/>
                    <a:pt x="2036" y="3630"/>
                  </a:cubicBezTo>
                  <a:cubicBezTo>
                    <a:pt x="2036" y="3723"/>
                    <a:pt x="1943" y="3920"/>
                    <a:pt x="1838" y="4014"/>
                  </a:cubicBezTo>
                  <a:cubicBezTo>
                    <a:pt x="1791" y="4118"/>
                    <a:pt x="1652" y="4165"/>
                    <a:pt x="1547" y="4165"/>
                  </a:cubicBezTo>
                  <a:cubicBezTo>
                    <a:pt x="1303" y="4258"/>
                    <a:pt x="1117" y="4258"/>
                    <a:pt x="872" y="4304"/>
                  </a:cubicBezTo>
                  <a:cubicBezTo>
                    <a:pt x="919" y="4502"/>
                    <a:pt x="965" y="4653"/>
                    <a:pt x="1012" y="4839"/>
                  </a:cubicBezTo>
                  <a:cubicBezTo>
                    <a:pt x="1210" y="4746"/>
                    <a:pt x="1407" y="4653"/>
                    <a:pt x="1594" y="4653"/>
                  </a:cubicBezTo>
                  <a:cubicBezTo>
                    <a:pt x="1623" y="4637"/>
                    <a:pt x="1658" y="4630"/>
                    <a:pt x="1695" y="4630"/>
                  </a:cubicBezTo>
                  <a:cubicBezTo>
                    <a:pt x="1791" y="4630"/>
                    <a:pt x="1900" y="4679"/>
                    <a:pt x="1943" y="4746"/>
                  </a:cubicBezTo>
                  <a:cubicBezTo>
                    <a:pt x="1989" y="4793"/>
                    <a:pt x="1943" y="4991"/>
                    <a:pt x="1838" y="5084"/>
                  </a:cubicBezTo>
                  <a:cubicBezTo>
                    <a:pt x="1791" y="5177"/>
                    <a:pt x="1698" y="5235"/>
                    <a:pt x="1652" y="5281"/>
                  </a:cubicBezTo>
                  <a:cubicBezTo>
                    <a:pt x="1501" y="5374"/>
                    <a:pt x="1361" y="5421"/>
                    <a:pt x="1210" y="5526"/>
                  </a:cubicBezTo>
                  <a:cubicBezTo>
                    <a:pt x="1303" y="5816"/>
                    <a:pt x="1361" y="6107"/>
                    <a:pt x="1454" y="6444"/>
                  </a:cubicBezTo>
                  <a:cubicBezTo>
                    <a:pt x="1501" y="6631"/>
                    <a:pt x="1547" y="6875"/>
                    <a:pt x="1594" y="7073"/>
                  </a:cubicBezTo>
                  <a:cubicBezTo>
                    <a:pt x="1698" y="7073"/>
                    <a:pt x="1791" y="7026"/>
                    <a:pt x="1838" y="7026"/>
                  </a:cubicBezTo>
                  <a:cubicBezTo>
                    <a:pt x="2617" y="6735"/>
                    <a:pt x="3396" y="6491"/>
                    <a:pt x="4164" y="6247"/>
                  </a:cubicBezTo>
                  <a:cubicBezTo>
                    <a:pt x="4282" y="6198"/>
                    <a:pt x="4382" y="6178"/>
                    <a:pt x="4467" y="6178"/>
                  </a:cubicBezTo>
                  <a:cubicBezTo>
                    <a:pt x="4627" y="6178"/>
                    <a:pt x="4732" y="6249"/>
                    <a:pt x="4792" y="6340"/>
                  </a:cubicBezTo>
                  <a:lnTo>
                    <a:pt x="4792" y="6398"/>
                  </a:lnTo>
                  <a:lnTo>
                    <a:pt x="5281" y="6340"/>
                  </a:lnTo>
                  <a:lnTo>
                    <a:pt x="5281" y="6293"/>
                  </a:lnTo>
                  <a:cubicBezTo>
                    <a:pt x="5188" y="5572"/>
                    <a:pt x="5036" y="4793"/>
                    <a:pt x="4897" y="4014"/>
                  </a:cubicBezTo>
                  <a:cubicBezTo>
                    <a:pt x="4897" y="3920"/>
                    <a:pt x="4897" y="3781"/>
                    <a:pt x="4850" y="3676"/>
                  </a:cubicBezTo>
                  <a:lnTo>
                    <a:pt x="4699" y="3676"/>
                  </a:lnTo>
                  <a:cubicBezTo>
                    <a:pt x="4606" y="3676"/>
                    <a:pt x="4560" y="3676"/>
                    <a:pt x="4455" y="3630"/>
                  </a:cubicBezTo>
                  <a:cubicBezTo>
                    <a:pt x="4362" y="3630"/>
                    <a:pt x="4315" y="3583"/>
                    <a:pt x="4211" y="3537"/>
                  </a:cubicBezTo>
                  <a:cubicBezTo>
                    <a:pt x="4211" y="3537"/>
                    <a:pt x="4164" y="3490"/>
                    <a:pt x="4118" y="3490"/>
                  </a:cubicBezTo>
                  <a:cubicBezTo>
                    <a:pt x="4071" y="3432"/>
                    <a:pt x="4025" y="3385"/>
                    <a:pt x="3978" y="3292"/>
                  </a:cubicBezTo>
                  <a:cubicBezTo>
                    <a:pt x="3920" y="3292"/>
                    <a:pt x="3920" y="3246"/>
                    <a:pt x="3873" y="3246"/>
                  </a:cubicBezTo>
                  <a:cubicBezTo>
                    <a:pt x="3827" y="3141"/>
                    <a:pt x="3827" y="3095"/>
                    <a:pt x="3780" y="3002"/>
                  </a:cubicBezTo>
                  <a:cubicBezTo>
                    <a:pt x="3734" y="2955"/>
                    <a:pt x="3734" y="2850"/>
                    <a:pt x="3734" y="2804"/>
                  </a:cubicBezTo>
                  <a:cubicBezTo>
                    <a:pt x="3687" y="2757"/>
                    <a:pt x="3687" y="2711"/>
                    <a:pt x="3687" y="2711"/>
                  </a:cubicBezTo>
                  <a:cubicBezTo>
                    <a:pt x="3687" y="2618"/>
                    <a:pt x="3687" y="2560"/>
                    <a:pt x="3734" y="2467"/>
                  </a:cubicBezTo>
                  <a:cubicBezTo>
                    <a:pt x="3734" y="2420"/>
                    <a:pt x="3734" y="2420"/>
                    <a:pt x="3780" y="2373"/>
                  </a:cubicBezTo>
                  <a:cubicBezTo>
                    <a:pt x="3978" y="1931"/>
                    <a:pt x="3873" y="1687"/>
                    <a:pt x="3583" y="1396"/>
                  </a:cubicBezTo>
                  <a:cubicBezTo>
                    <a:pt x="3152" y="920"/>
                    <a:pt x="2710" y="43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87275" y="2374925"/>
              <a:ext cx="163450" cy="271325"/>
            </a:xfrm>
            <a:custGeom>
              <a:avLst/>
              <a:gdLst/>
              <a:ahLst/>
              <a:cxnLst/>
              <a:rect l="l" t="t" r="r" b="b"/>
              <a:pathLst>
                <a:path w="6538" h="10853" extrusionOk="0">
                  <a:moveTo>
                    <a:pt x="5817" y="0"/>
                  </a:moveTo>
                  <a:cubicBezTo>
                    <a:pt x="3874" y="873"/>
                    <a:pt x="1932" y="1791"/>
                    <a:pt x="1" y="2664"/>
                  </a:cubicBezTo>
                  <a:cubicBezTo>
                    <a:pt x="187" y="3199"/>
                    <a:pt x="338" y="3687"/>
                    <a:pt x="524" y="4222"/>
                  </a:cubicBezTo>
                  <a:cubicBezTo>
                    <a:pt x="1059" y="4071"/>
                    <a:pt x="1594" y="3873"/>
                    <a:pt x="2129" y="3734"/>
                  </a:cubicBezTo>
                  <a:cubicBezTo>
                    <a:pt x="2269" y="3687"/>
                    <a:pt x="2467" y="3641"/>
                    <a:pt x="2618" y="3641"/>
                  </a:cubicBezTo>
                  <a:cubicBezTo>
                    <a:pt x="2851" y="3641"/>
                    <a:pt x="3002" y="3873"/>
                    <a:pt x="2851" y="4071"/>
                  </a:cubicBezTo>
                  <a:cubicBezTo>
                    <a:pt x="2758" y="4222"/>
                    <a:pt x="2618" y="4315"/>
                    <a:pt x="2467" y="4362"/>
                  </a:cubicBezTo>
                  <a:cubicBezTo>
                    <a:pt x="1932" y="4653"/>
                    <a:pt x="1350" y="4746"/>
                    <a:pt x="722" y="4804"/>
                  </a:cubicBezTo>
                  <a:cubicBezTo>
                    <a:pt x="920" y="5281"/>
                    <a:pt x="1059" y="5723"/>
                    <a:pt x="1211" y="6200"/>
                  </a:cubicBezTo>
                  <a:cubicBezTo>
                    <a:pt x="1455" y="6153"/>
                    <a:pt x="1687" y="6060"/>
                    <a:pt x="1932" y="6014"/>
                  </a:cubicBezTo>
                  <a:cubicBezTo>
                    <a:pt x="1983" y="6005"/>
                    <a:pt x="2032" y="6002"/>
                    <a:pt x="2077" y="6002"/>
                  </a:cubicBezTo>
                  <a:cubicBezTo>
                    <a:pt x="2288" y="6002"/>
                    <a:pt x="2429" y="6085"/>
                    <a:pt x="2467" y="6200"/>
                  </a:cubicBezTo>
                  <a:cubicBezTo>
                    <a:pt x="2513" y="6397"/>
                    <a:pt x="2374" y="6549"/>
                    <a:pt x="2083" y="6642"/>
                  </a:cubicBezTo>
                  <a:cubicBezTo>
                    <a:pt x="1839" y="6735"/>
                    <a:pt x="1641" y="6781"/>
                    <a:pt x="1397" y="6839"/>
                  </a:cubicBezTo>
                  <a:cubicBezTo>
                    <a:pt x="1455" y="7026"/>
                    <a:pt x="1501" y="7177"/>
                    <a:pt x="1548" y="7316"/>
                  </a:cubicBezTo>
                  <a:cubicBezTo>
                    <a:pt x="1687" y="7270"/>
                    <a:pt x="1885" y="7223"/>
                    <a:pt x="2036" y="7177"/>
                  </a:cubicBezTo>
                  <a:cubicBezTo>
                    <a:pt x="2176" y="7177"/>
                    <a:pt x="2327" y="7130"/>
                    <a:pt x="2467" y="7130"/>
                  </a:cubicBezTo>
                  <a:cubicBezTo>
                    <a:pt x="2618" y="7130"/>
                    <a:pt x="2804" y="7130"/>
                    <a:pt x="2804" y="7316"/>
                  </a:cubicBezTo>
                  <a:cubicBezTo>
                    <a:pt x="2804" y="7421"/>
                    <a:pt x="2711" y="7607"/>
                    <a:pt x="2618" y="7654"/>
                  </a:cubicBezTo>
                  <a:cubicBezTo>
                    <a:pt x="2327" y="7805"/>
                    <a:pt x="2036" y="7898"/>
                    <a:pt x="1687" y="8003"/>
                  </a:cubicBezTo>
                  <a:cubicBezTo>
                    <a:pt x="1746" y="8235"/>
                    <a:pt x="1839" y="8584"/>
                    <a:pt x="1932" y="8875"/>
                  </a:cubicBezTo>
                  <a:cubicBezTo>
                    <a:pt x="2036" y="8817"/>
                    <a:pt x="2129" y="8770"/>
                    <a:pt x="2223" y="8724"/>
                  </a:cubicBezTo>
                  <a:cubicBezTo>
                    <a:pt x="2327" y="8677"/>
                    <a:pt x="2420" y="8631"/>
                    <a:pt x="2513" y="8584"/>
                  </a:cubicBezTo>
                  <a:cubicBezTo>
                    <a:pt x="2577" y="8569"/>
                    <a:pt x="2640" y="8562"/>
                    <a:pt x="2700" y="8562"/>
                  </a:cubicBezTo>
                  <a:cubicBezTo>
                    <a:pt x="2871" y="8562"/>
                    <a:pt x="3014" y="8620"/>
                    <a:pt x="3048" y="8724"/>
                  </a:cubicBezTo>
                  <a:cubicBezTo>
                    <a:pt x="3095" y="8968"/>
                    <a:pt x="2955" y="9061"/>
                    <a:pt x="2804" y="9212"/>
                  </a:cubicBezTo>
                  <a:cubicBezTo>
                    <a:pt x="2560" y="9305"/>
                    <a:pt x="2374" y="9457"/>
                    <a:pt x="2129" y="9596"/>
                  </a:cubicBezTo>
                  <a:cubicBezTo>
                    <a:pt x="2223" y="9980"/>
                    <a:pt x="2374" y="10422"/>
                    <a:pt x="2513" y="10852"/>
                  </a:cubicBezTo>
                  <a:cubicBezTo>
                    <a:pt x="3246" y="10713"/>
                    <a:pt x="3921" y="10562"/>
                    <a:pt x="4700" y="10375"/>
                  </a:cubicBezTo>
                  <a:cubicBezTo>
                    <a:pt x="4595" y="10271"/>
                    <a:pt x="4502" y="10224"/>
                    <a:pt x="4409" y="10131"/>
                  </a:cubicBezTo>
                  <a:cubicBezTo>
                    <a:pt x="4305" y="9980"/>
                    <a:pt x="4212" y="9887"/>
                    <a:pt x="4072" y="9794"/>
                  </a:cubicBezTo>
                  <a:cubicBezTo>
                    <a:pt x="3967" y="9689"/>
                    <a:pt x="3874" y="9550"/>
                    <a:pt x="3828" y="9457"/>
                  </a:cubicBezTo>
                  <a:cubicBezTo>
                    <a:pt x="3781" y="9352"/>
                    <a:pt x="3723" y="9259"/>
                    <a:pt x="3676" y="9166"/>
                  </a:cubicBezTo>
                  <a:lnTo>
                    <a:pt x="3676" y="9015"/>
                  </a:lnTo>
                  <a:lnTo>
                    <a:pt x="3676" y="8968"/>
                  </a:lnTo>
                  <a:lnTo>
                    <a:pt x="3676" y="8921"/>
                  </a:lnTo>
                  <a:cubicBezTo>
                    <a:pt x="3723" y="8875"/>
                    <a:pt x="3723" y="8875"/>
                    <a:pt x="3781" y="8875"/>
                  </a:cubicBezTo>
                  <a:cubicBezTo>
                    <a:pt x="3828" y="8875"/>
                    <a:pt x="3828" y="8770"/>
                    <a:pt x="3828" y="8724"/>
                  </a:cubicBezTo>
                  <a:cubicBezTo>
                    <a:pt x="4072" y="7072"/>
                    <a:pt x="4363" y="5432"/>
                    <a:pt x="4595" y="3780"/>
                  </a:cubicBezTo>
                  <a:cubicBezTo>
                    <a:pt x="4700" y="3199"/>
                    <a:pt x="4747" y="2571"/>
                    <a:pt x="4793" y="1943"/>
                  </a:cubicBezTo>
                  <a:cubicBezTo>
                    <a:pt x="4793" y="1838"/>
                    <a:pt x="4840" y="1745"/>
                    <a:pt x="4840" y="1698"/>
                  </a:cubicBezTo>
                  <a:cubicBezTo>
                    <a:pt x="4886" y="1652"/>
                    <a:pt x="4886" y="1605"/>
                    <a:pt x="4886" y="1605"/>
                  </a:cubicBezTo>
                  <a:cubicBezTo>
                    <a:pt x="4944" y="1547"/>
                    <a:pt x="4991" y="1501"/>
                    <a:pt x="5037" y="1454"/>
                  </a:cubicBezTo>
                  <a:cubicBezTo>
                    <a:pt x="5084" y="1408"/>
                    <a:pt x="5130" y="1361"/>
                    <a:pt x="5177" y="1361"/>
                  </a:cubicBezTo>
                  <a:cubicBezTo>
                    <a:pt x="5235" y="1361"/>
                    <a:pt x="5375" y="1501"/>
                    <a:pt x="5421" y="1605"/>
                  </a:cubicBezTo>
                  <a:lnTo>
                    <a:pt x="5863" y="3059"/>
                  </a:lnTo>
                  <a:lnTo>
                    <a:pt x="6247" y="2955"/>
                  </a:lnTo>
                  <a:cubicBezTo>
                    <a:pt x="6154" y="2617"/>
                    <a:pt x="6107" y="2280"/>
                    <a:pt x="6049" y="1943"/>
                  </a:cubicBezTo>
                  <a:cubicBezTo>
                    <a:pt x="6003" y="1838"/>
                    <a:pt x="6003" y="1745"/>
                    <a:pt x="5956" y="1652"/>
                  </a:cubicBezTo>
                  <a:cubicBezTo>
                    <a:pt x="5910" y="1501"/>
                    <a:pt x="5863" y="1361"/>
                    <a:pt x="6003" y="1256"/>
                  </a:cubicBezTo>
                  <a:cubicBezTo>
                    <a:pt x="6049" y="1228"/>
                    <a:pt x="6094" y="1217"/>
                    <a:pt x="6137" y="1217"/>
                  </a:cubicBezTo>
                  <a:cubicBezTo>
                    <a:pt x="6236" y="1217"/>
                    <a:pt x="6326" y="1274"/>
                    <a:pt x="6398" y="1315"/>
                  </a:cubicBezTo>
                  <a:cubicBezTo>
                    <a:pt x="6398" y="1361"/>
                    <a:pt x="6445" y="1361"/>
                    <a:pt x="6445" y="1361"/>
                  </a:cubicBezTo>
                  <a:lnTo>
                    <a:pt x="6538" y="1256"/>
                  </a:lnTo>
                  <a:cubicBezTo>
                    <a:pt x="6154" y="919"/>
                    <a:pt x="6003" y="442"/>
                    <a:pt x="581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509425" y="2411275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0" y="151"/>
                  </a:moveTo>
                  <a:cubicBezTo>
                    <a:pt x="58" y="93"/>
                    <a:pt x="105" y="47"/>
                    <a:pt x="151" y="0"/>
                  </a:cubicBezTo>
                  <a:cubicBezTo>
                    <a:pt x="105" y="47"/>
                    <a:pt x="58" y="93"/>
                    <a:pt x="0" y="15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522800" y="2415050"/>
              <a:ext cx="11075" cy="36375"/>
            </a:xfrm>
            <a:custGeom>
              <a:avLst/>
              <a:gdLst/>
              <a:ahLst/>
              <a:cxnLst/>
              <a:rect l="l" t="t" r="r" b="b"/>
              <a:pathLst>
                <a:path w="443" h="1455" extrusionOk="0">
                  <a:moveTo>
                    <a:pt x="0" y="0"/>
                  </a:moveTo>
                  <a:lnTo>
                    <a:pt x="442" y="1454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70750" y="3348975"/>
              <a:ext cx="42475" cy="46225"/>
            </a:xfrm>
            <a:custGeom>
              <a:avLst/>
              <a:gdLst/>
              <a:ahLst/>
              <a:cxnLst/>
              <a:rect l="l" t="t" r="r" b="b"/>
              <a:pathLst>
                <a:path w="1699" h="1849" extrusionOk="0">
                  <a:moveTo>
                    <a:pt x="699" y="0"/>
                  </a:moveTo>
                  <a:cubicBezTo>
                    <a:pt x="676" y="0"/>
                    <a:pt x="652" y="1"/>
                    <a:pt x="628" y="3"/>
                  </a:cubicBezTo>
                  <a:cubicBezTo>
                    <a:pt x="535" y="50"/>
                    <a:pt x="442" y="96"/>
                    <a:pt x="384" y="155"/>
                  </a:cubicBezTo>
                  <a:cubicBezTo>
                    <a:pt x="291" y="341"/>
                    <a:pt x="151" y="492"/>
                    <a:pt x="93" y="678"/>
                  </a:cubicBezTo>
                  <a:cubicBezTo>
                    <a:pt x="0" y="1027"/>
                    <a:pt x="93" y="1364"/>
                    <a:pt x="337" y="1608"/>
                  </a:cubicBezTo>
                  <a:cubicBezTo>
                    <a:pt x="506" y="1777"/>
                    <a:pt x="691" y="1848"/>
                    <a:pt x="885" y="1848"/>
                  </a:cubicBezTo>
                  <a:cubicBezTo>
                    <a:pt x="1024" y="1848"/>
                    <a:pt x="1168" y="1811"/>
                    <a:pt x="1315" y="1748"/>
                  </a:cubicBezTo>
                  <a:cubicBezTo>
                    <a:pt x="1652" y="1608"/>
                    <a:pt x="1698" y="1318"/>
                    <a:pt x="1698" y="1027"/>
                  </a:cubicBezTo>
                  <a:cubicBezTo>
                    <a:pt x="1698" y="471"/>
                    <a:pt x="1210" y="0"/>
                    <a:pt x="699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463475" y="3438600"/>
              <a:ext cx="23000" cy="21850"/>
            </a:xfrm>
            <a:custGeom>
              <a:avLst/>
              <a:gdLst/>
              <a:ahLst/>
              <a:cxnLst/>
              <a:rect l="l" t="t" r="r" b="b"/>
              <a:pathLst>
                <a:path w="920" h="874" extrusionOk="0">
                  <a:moveTo>
                    <a:pt x="628" y="1"/>
                  </a:moveTo>
                  <a:cubicBezTo>
                    <a:pt x="245" y="1"/>
                    <a:pt x="0" y="199"/>
                    <a:pt x="0" y="489"/>
                  </a:cubicBezTo>
                  <a:cubicBezTo>
                    <a:pt x="0" y="687"/>
                    <a:pt x="198" y="873"/>
                    <a:pt x="384" y="873"/>
                  </a:cubicBezTo>
                  <a:cubicBezTo>
                    <a:pt x="675" y="873"/>
                    <a:pt x="919" y="687"/>
                    <a:pt x="919" y="396"/>
                  </a:cubicBezTo>
                  <a:cubicBezTo>
                    <a:pt x="919" y="199"/>
                    <a:pt x="780" y="1"/>
                    <a:pt x="628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16925" y="2835725"/>
              <a:ext cx="61650" cy="49850"/>
            </a:xfrm>
            <a:custGeom>
              <a:avLst/>
              <a:gdLst/>
              <a:ahLst/>
              <a:cxnLst/>
              <a:rect l="l" t="t" r="r" b="b"/>
              <a:pathLst>
                <a:path w="2466" h="1994" extrusionOk="0">
                  <a:moveTo>
                    <a:pt x="1073" y="0"/>
                  </a:moveTo>
                  <a:cubicBezTo>
                    <a:pt x="914" y="0"/>
                    <a:pt x="749" y="19"/>
                    <a:pt x="582" y="39"/>
                  </a:cubicBezTo>
                  <a:cubicBezTo>
                    <a:pt x="430" y="271"/>
                    <a:pt x="291" y="469"/>
                    <a:pt x="198" y="713"/>
                  </a:cubicBezTo>
                  <a:cubicBezTo>
                    <a:pt x="0" y="1342"/>
                    <a:pt x="337" y="1923"/>
                    <a:pt x="919" y="1970"/>
                  </a:cubicBezTo>
                  <a:cubicBezTo>
                    <a:pt x="1009" y="1986"/>
                    <a:pt x="1096" y="1994"/>
                    <a:pt x="1180" y="1994"/>
                  </a:cubicBezTo>
                  <a:cubicBezTo>
                    <a:pt x="1635" y="1994"/>
                    <a:pt x="1995" y="1761"/>
                    <a:pt x="2280" y="1388"/>
                  </a:cubicBezTo>
                  <a:cubicBezTo>
                    <a:pt x="2419" y="1249"/>
                    <a:pt x="2466" y="1051"/>
                    <a:pt x="2326" y="853"/>
                  </a:cubicBezTo>
                  <a:cubicBezTo>
                    <a:pt x="2233" y="667"/>
                    <a:pt x="2082" y="469"/>
                    <a:pt x="1884" y="330"/>
                  </a:cubicBezTo>
                  <a:cubicBezTo>
                    <a:pt x="1662" y="69"/>
                    <a:pt x="1380" y="0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275625" y="2766325"/>
              <a:ext cx="35200" cy="30250"/>
            </a:xfrm>
            <a:custGeom>
              <a:avLst/>
              <a:gdLst/>
              <a:ahLst/>
              <a:cxnLst/>
              <a:rect l="l" t="t" r="r" b="b"/>
              <a:pathLst>
                <a:path w="1408" h="1210" extrusionOk="0">
                  <a:moveTo>
                    <a:pt x="442" y="0"/>
                  </a:moveTo>
                  <a:cubicBezTo>
                    <a:pt x="105" y="140"/>
                    <a:pt x="0" y="291"/>
                    <a:pt x="105" y="721"/>
                  </a:cubicBezTo>
                  <a:cubicBezTo>
                    <a:pt x="152" y="1012"/>
                    <a:pt x="338" y="1210"/>
                    <a:pt x="629" y="1210"/>
                  </a:cubicBezTo>
                  <a:cubicBezTo>
                    <a:pt x="919" y="1210"/>
                    <a:pt x="1268" y="965"/>
                    <a:pt x="1361" y="675"/>
                  </a:cubicBezTo>
                  <a:cubicBezTo>
                    <a:pt x="1408" y="489"/>
                    <a:pt x="1268" y="384"/>
                    <a:pt x="1117" y="291"/>
                  </a:cubicBezTo>
                  <a:cubicBezTo>
                    <a:pt x="978" y="198"/>
                    <a:pt x="826" y="93"/>
                    <a:pt x="629" y="47"/>
                  </a:cubicBezTo>
                  <a:lnTo>
                    <a:pt x="442" y="0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2729275" y="3407525"/>
              <a:ext cx="41025" cy="39825"/>
            </a:xfrm>
            <a:custGeom>
              <a:avLst/>
              <a:gdLst/>
              <a:ahLst/>
              <a:cxnLst/>
              <a:rect l="l" t="t" r="r" b="b"/>
              <a:pathLst>
                <a:path w="1641" h="1593" extrusionOk="0">
                  <a:moveTo>
                    <a:pt x="618" y="0"/>
                  </a:moveTo>
                  <a:cubicBezTo>
                    <a:pt x="404" y="0"/>
                    <a:pt x="209" y="115"/>
                    <a:pt x="94" y="371"/>
                  </a:cubicBezTo>
                  <a:cubicBezTo>
                    <a:pt x="94" y="476"/>
                    <a:pt x="47" y="569"/>
                    <a:pt x="47" y="662"/>
                  </a:cubicBezTo>
                  <a:cubicBezTo>
                    <a:pt x="47" y="720"/>
                    <a:pt x="47" y="767"/>
                    <a:pt x="1" y="813"/>
                  </a:cubicBezTo>
                  <a:cubicBezTo>
                    <a:pt x="47" y="1302"/>
                    <a:pt x="291" y="1593"/>
                    <a:pt x="675" y="1593"/>
                  </a:cubicBezTo>
                  <a:cubicBezTo>
                    <a:pt x="1013" y="1593"/>
                    <a:pt x="1257" y="1442"/>
                    <a:pt x="1455" y="1197"/>
                  </a:cubicBezTo>
                  <a:cubicBezTo>
                    <a:pt x="1641" y="907"/>
                    <a:pt x="1641" y="523"/>
                    <a:pt x="1350" y="278"/>
                  </a:cubicBezTo>
                  <a:cubicBezTo>
                    <a:pt x="1210" y="185"/>
                    <a:pt x="1059" y="139"/>
                    <a:pt x="827" y="34"/>
                  </a:cubicBezTo>
                  <a:cubicBezTo>
                    <a:pt x="756" y="12"/>
                    <a:pt x="686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2732775" y="3355150"/>
              <a:ext cx="15725" cy="18050"/>
            </a:xfrm>
            <a:custGeom>
              <a:avLst/>
              <a:gdLst/>
              <a:ahLst/>
              <a:cxnLst/>
              <a:rect l="l" t="t" r="r" b="b"/>
              <a:pathLst>
                <a:path w="629" h="722" extrusionOk="0">
                  <a:moveTo>
                    <a:pt x="338" y="1"/>
                  </a:moveTo>
                  <a:cubicBezTo>
                    <a:pt x="245" y="1"/>
                    <a:pt x="198" y="47"/>
                    <a:pt x="105" y="140"/>
                  </a:cubicBezTo>
                  <a:cubicBezTo>
                    <a:pt x="47" y="198"/>
                    <a:pt x="0" y="338"/>
                    <a:pt x="0" y="431"/>
                  </a:cubicBezTo>
                  <a:cubicBezTo>
                    <a:pt x="0" y="582"/>
                    <a:pt x="151" y="722"/>
                    <a:pt x="291" y="722"/>
                  </a:cubicBezTo>
                  <a:cubicBezTo>
                    <a:pt x="396" y="722"/>
                    <a:pt x="489" y="675"/>
                    <a:pt x="535" y="582"/>
                  </a:cubicBezTo>
                  <a:cubicBezTo>
                    <a:pt x="582" y="536"/>
                    <a:pt x="628" y="431"/>
                    <a:pt x="628" y="338"/>
                  </a:cubicBezTo>
                  <a:cubicBezTo>
                    <a:pt x="628" y="140"/>
                    <a:pt x="48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2635925" y="3444300"/>
              <a:ext cx="83500" cy="109475"/>
            </a:xfrm>
            <a:custGeom>
              <a:avLst/>
              <a:gdLst/>
              <a:ahLst/>
              <a:cxnLst/>
              <a:rect l="l" t="t" r="r" b="b"/>
              <a:pathLst>
                <a:path w="3340" h="4379" extrusionOk="0">
                  <a:moveTo>
                    <a:pt x="1414" y="0"/>
                  </a:moveTo>
                  <a:cubicBezTo>
                    <a:pt x="1400" y="0"/>
                    <a:pt x="1384" y="6"/>
                    <a:pt x="1362" y="17"/>
                  </a:cubicBezTo>
                  <a:cubicBezTo>
                    <a:pt x="1257" y="17"/>
                    <a:pt x="1211" y="64"/>
                    <a:pt x="1257" y="261"/>
                  </a:cubicBezTo>
                  <a:cubicBezTo>
                    <a:pt x="1257" y="308"/>
                    <a:pt x="1304" y="308"/>
                    <a:pt x="1304" y="354"/>
                  </a:cubicBezTo>
                  <a:cubicBezTo>
                    <a:pt x="1362" y="599"/>
                    <a:pt x="1408" y="843"/>
                    <a:pt x="1455" y="1134"/>
                  </a:cubicBezTo>
                  <a:lnTo>
                    <a:pt x="1548" y="1669"/>
                  </a:lnTo>
                  <a:lnTo>
                    <a:pt x="1362" y="1622"/>
                  </a:lnTo>
                  <a:cubicBezTo>
                    <a:pt x="1304" y="1576"/>
                    <a:pt x="1211" y="1518"/>
                    <a:pt x="1164" y="1471"/>
                  </a:cubicBezTo>
                  <a:cubicBezTo>
                    <a:pt x="1013" y="1424"/>
                    <a:pt x="873" y="1378"/>
                    <a:pt x="722" y="1331"/>
                  </a:cubicBezTo>
                  <a:cubicBezTo>
                    <a:pt x="671" y="1314"/>
                    <a:pt x="626" y="1304"/>
                    <a:pt x="585" y="1304"/>
                  </a:cubicBezTo>
                  <a:cubicBezTo>
                    <a:pt x="513" y="1304"/>
                    <a:pt x="451" y="1336"/>
                    <a:pt x="385" y="1424"/>
                  </a:cubicBezTo>
                  <a:cubicBezTo>
                    <a:pt x="338" y="1518"/>
                    <a:pt x="385" y="1576"/>
                    <a:pt x="583" y="1715"/>
                  </a:cubicBezTo>
                  <a:cubicBezTo>
                    <a:pt x="676" y="1762"/>
                    <a:pt x="827" y="1866"/>
                    <a:pt x="966" y="1960"/>
                  </a:cubicBezTo>
                  <a:lnTo>
                    <a:pt x="1408" y="2204"/>
                  </a:lnTo>
                  <a:lnTo>
                    <a:pt x="920" y="2297"/>
                  </a:lnTo>
                  <a:cubicBezTo>
                    <a:pt x="873" y="2343"/>
                    <a:pt x="780" y="2343"/>
                    <a:pt x="722" y="2343"/>
                  </a:cubicBezTo>
                  <a:cubicBezTo>
                    <a:pt x="536" y="2390"/>
                    <a:pt x="292" y="2448"/>
                    <a:pt x="141" y="2495"/>
                  </a:cubicBezTo>
                  <a:cubicBezTo>
                    <a:pt x="94" y="2541"/>
                    <a:pt x="1" y="2634"/>
                    <a:pt x="1" y="2681"/>
                  </a:cubicBezTo>
                  <a:cubicBezTo>
                    <a:pt x="1" y="2739"/>
                    <a:pt x="1" y="2739"/>
                    <a:pt x="94" y="2739"/>
                  </a:cubicBezTo>
                  <a:lnTo>
                    <a:pt x="338" y="2739"/>
                  </a:lnTo>
                  <a:cubicBezTo>
                    <a:pt x="583" y="2681"/>
                    <a:pt x="827" y="2634"/>
                    <a:pt x="1013" y="2634"/>
                  </a:cubicBezTo>
                  <a:lnTo>
                    <a:pt x="1304" y="2588"/>
                  </a:lnTo>
                  <a:lnTo>
                    <a:pt x="1304" y="2739"/>
                  </a:lnTo>
                  <a:cubicBezTo>
                    <a:pt x="1257" y="2832"/>
                    <a:pt x="1257" y="2925"/>
                    <a:pt x="1257" y="3030"/>
                  </a:cubicBezTo>
                  <a:cubicBezTo>
                    <a:pt x="1211" y="3216"/>
                    <a:pt x="1164" y="3460"/>
                    <a:pt x="1118" y="3658"/>
                  </a:cubicBezTo>
                  <a:cubicBezTo>
                    <a:pt x="1118" y="3704"/>
                    <a:pt x="1164" y="3751"/>
                    <a:pt x="1164" y="3797"/>
                  </a:cubicBezTo>
                  <a:cubicBezTo>
                    <a:pt x="1257" y="3751"/>
                    <a:pt x="1304" y="3751"/>
                    <a:pt x="1304" y="3704"/>
                  </a:cubicBezTo>
                  <a:cubicBezTo>
                    <a:pt x="1408" y="3611"/>
                    <a:pt x="1455" y="3507"/>
                    <a:pt x="1501" y="3367"/>
                  </a:cubicBezTo>
                  <a:cubicBezTo>
                    <a:pt x="1548" y="3320"/>
                    <a:pt x="1595" y="3262"/>
                    <a:pt x="1595" y="3216"/>
                  </a:cubicBezTo>
                  <a:lnTo>
                    <a:pt x="1746" y="2971"/>
                  </a:lnTo>
                  <a:lnTo>
                    <a:pt x="1792" y="3216"/>
                  </a:lnTo>
                  <a:cubicBezTo>
                    <a:pt x="1792" y="3320"/>
                    <a:pt x="1792" y="3320"/>
                    <a:pt x="1839" y="3367"/>
                  </a:cubicBezTo>
                  <a:cubicBezTo>
                    <a:pt x="1839" y="3460"/>
                    <a:pt x="1839" y="3553"/>
                    <a:pt x="1885" y="3611"/>
                  </a:cubicBezTo>
                  <a:lnTo>
                    <a:pt x="1885" y="3704"/>
                  </a:lnTo>
                  <a:cubicBezTo>
                    <a:pt x="1990" y="3902"/>
                    <a:pt x="2037" y="4088"/>
                    <a:pt x="2130" y="4286"/>
                  </a:cubicBezTo>
                  <a:cubicBezTo>
                    <a:pt x="2130" y="4332"/>
                    <a:pt x="2234" y="4379"/>
                    <a:pt x="2281" y="4379"/>
                  </a:cubicBezTo>
                  <a:cubicBezTo>
                    <a:pt x="2327" y="4379"/>
                    <a:pt x="2374" y="4286"/>
                    <a:pt x="2374" y="4193"/>
                  </a:cubicBezTo>
                  <a:cubicBezTo>
                    <a:pt x="2374" y="4088"/>
                    <a:pt x="2374" y="3948"/>
                    <a:pt x="2327" y="3797"/>
                  </a:cubicBezTo>
                  <a:cubicBezTo>
                    <a:pt x="2327" y="3553"/>
                    <a:pt x="2281" y="3320"/>
                    <a:pt x="2234" y="3076"/>
                  </a:cubicBezTo>
                  <a:lnTo>
                    <a:pt x="2130" y="2495"/>
                  </a:lnTo>
                  <a:lnTo>
                    <a:pt x="2420" y="2681"/>
                  </a:lnTo>
                  <a:cubicBezTo>
                    <a:pt x="2525" y="2739"/>
                    <a:pt x="2572" y="2785"/>
                    <a:pt x="2665" y="2785"/>
                  </a:cubicBezTo>
                  <a:cubicBezTo>
                    <a:pt x="2816" y="2878"/>
                    <a:pt x="2955" y="2925"/>
                    <a:pt x="3107" y="2971"/>
                  </a:cubicBezTo>
                  <a:cubicBezTo>
                    <a:pt x="3200" y="2971"/>
                    <a:pt x="3246" y="2925"/>
                    <a:pt x="3246" y="2925"/>
                  </a:cubicBezTo>
                  <a:cubicBezTo>
                    <a:pt x="3246" y="2925"/>
                    <a:pt x="3246" y="2878"/>
                    <a:pt x="3200" y="2785"/>
                  </a:cubicBezTo>
                  <a:cubicBezTo>
                    <a:pt x="3153" y="2739"/>
                    <a:pt x="3153" y="2681"/>
                    <a:pt x="3107" y="2634"/>
                  </a:cubicBezTo>
                  <a:cubicBezTo>
                    <a:pt x="3048" y="2634"/>
                    <a:pt x="3048" y="2588"/>
                    <a:pt x="3048" y="2588"/>
                  </a:cubicBezTo>
                  <a:lnTo>
                    <a:pt x="2955" y="2495"/>
                  </a:lnTo>
                  <a:lnTo>
                    <a:pt x="3048" y="2448"/>
                  </a:lnTo>
                  <a:cubicBezTo>
                    <a:pt x="3107" y="2390"/>
                    <a:pt x="3107" y="2390"/>
                    <a:pt x="3153" y="2390"/>
                  </a:cubicBezTo>
                  <a:lnTo>
                    <a:pt x="3246" y="2297"/>
                  </a:lnTo>
                  <a:lnTo>
                    <a:pt x="3339" y="2204"/>
                  </a:lnTo>
                  <a:cubicBezTo>
                    <a:pt x="3293" y="2157"/>
                    <a:pt x="3246" y="2099"/>
                    <a:pt x="3246" y="2099"/>
                  </a:cubicBezTo>
                  <a:lnTo>
                    <a:pt x="2665" y="2099"/>
                  </a:lnTo>
                  <a:cubicBezTo>
                    <a:pt x="2572" y="2099"/>
                    <a:pt x="2467" y="2099"/>
                    <a:pt x="2327" y="2053"/>
                  </a:cubicBezTo>
                  <a:lnTo>
                    <a:pt x="2130" y="2053"/>
                  </a:lnTo>
                  <a:lnTo>
                    <a:pt x="2130" y="1913"/>
                  </a:lnTo>
                  <a:cubicBezTo>
                    <a:pt x="2176" y="1808"/>
                    <a:pt x="2176" y="1715"/>
                    <a:pt x="2234" y="1622"/>
                  </a:cubicBezTo>
                  <a:cubicBezTo>
                    <a:pt x="2281" y="1378"/>
                    <a:pt x="2374" y="1134"/>
                    <a:pt x="2420" y="936"/>
                  </a:cubicBezTo>
                  <a:cubicBezTo>
                    <a:pt x="2420" y="889"/>
                    <a:pt x="2374" y="796"/>
                    <a:pt x="2374" y="750"/>
                  </a:cubicBezTo>
                  <a:lnTo>
                    <a:pt x="2327" y="750"/>
                  </a:lnTo>
                  <a:cubicBezTo>
                    <a:pt x="2281" y="750"/>
                    <a:pt x="2176" y="796"/>
                    <a:pt x="2130" y="843"/>
                  </a:cubicBezTo>
                  <a:cubicBezTo>
                    <a:pt x="2130" y="843"/>
                    <a:pt x="2083" y="889"/>
                    <a:pt x="2083" y="994"/>
                  </a:cubicBezTo>
                  <a:cubicBezTo>
                    <a:pt x="2037" y="994"/>
                    <a:pt x="2037" y="1041"/>
                    <a:pt x="1990" y="1087"/>
                  </a:cubicBezTo>
                  <a:lnTo>
                    <a:pt x="1885" y="1227"/>
                  </a:lnTo>
                  <a:lnTo>
                    <a:pt x="1839" y="1041"/>
                  </a:lnTo>
                  <a:cubicBezTo>
                    <a:pt x="1792" y="994"/>
                    <a:pt x="1792" y="889"/>
                    <a:pt x="1746" y="796"/>
                  </a:cubicBezTo>
                  <a:cubicBezTo>
                    <a:pt x="1699" y="599"/>
                    <a:pt x="1653" y="459"/>
                    <a:pt x="1548" y="261"/>
                  </a:cubicBezTo>
                  <a:lnTo>
                    <a:pt x="1548" y="215"/>
                  </a:lnTo>
                  <a:cubicBezTo>
                    <a:pt x="1477" y="63"/>
                    <a:pt x="1460" y="0"/>
                    <a:pt x="1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2673450" y="3376950"/>
              <a:ext cx="25625" cy="21850"/>
            </a:xfrm>
            <a:custGeom>
              <a:avLst/>
              <a:gdLst/>
              <a:ahLst/>
              <a:cxnLst/>
              <a:rect l="l" t="t" r="r" b="b"/>
              <a:pathLst>
                <a:path w="1025" h="874" extrusionOk="0">
                  <a:moveTo>
                    <a:pt x="582" y="1"/>
                  </a:moveTo>
                  <a:cubicBezTo>
                    <a:pt x="338" y="1"/>
                    <a:pt x="152" y="141"/>
                    <a:pt x="47" y="292"/>
                  </a:cubicBezTo>
                  <a:cubicBezTo>
                    <a:pt x="0" y="385"/>
                    <a:pt x="47" y="536"/>
                    <a:pt x="94" y="676"/>
                  </a:cubicBezTo>
                  <a:cubicBezTo>
                    <a:pt x="198" y="780"/>
                    <a:pt x="338" y="873"/>
                    <a:pt x="489" y="873"/>
                  </a:cubicBezTo>
                  <a:cubicBezTo>
                    <a:pt x="675" y="873"/>
                    <a:pt x="873" y="722"/>
                    <a:pt x="966" y="583"/>
                  </a:cubicBezTo>
                  <a:cubicBezTo>
                    <a:pt x="1024" y="385"/>
                    <a:pt x="1024" y="245"/>
                    <a:pt x="919" y="141"/>
                  </a:cubicBezTo>
                  <a:cubicBezTo>
                    <a:pt x="826" y="48"/>
                    <a:pt x="733" y="1"/>
                    <a:pt x="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440825" y="3595725"/>
              <a:ext cx="246025" cy="202900"/>
            </a:xfrm>
            <a:custGeom>
              <a:avLst/>
              <a:gdLst/>
              <a:ahLst/>
              <a:cxnLst/>
              <a:rect l="l" t="t" r="r" b="b"/>
              <a:pathLst>
                <a:path w="9841" h="8116" extrusionOk="0">
                  <a:moveTo>
                    <a:pt x="1550" y="1"/>
                  </a:moveTo>
                  <a:cubicBezTo>
                    <a:pt x="1450" y="1"/>
                    <a:pt x="1394" y="34"/>
                    <a:pt x="1361" y="67"/>
                  </a:cubicBezTo>
                  <a:cubicBezTo>
                    <a:pt x="1315" y="171"/>
                    <a:pt x="1256" y="311"/>
                    <a:pt x="1315" y="462"/>
                  </a:cubicBezTo>
                  <a:cubicBezTo>
                    <a:pt x="1361" y="602"/>
                    <a:pt x="1408" y="695"/>
                    <a:pt x="1454" y="799"/>
                  </a:cubicBezTo>
                  <a:cubicBezTo>
                    <a:pt x="1454" y="846"/>
                    <a:pt x="1501" y="892"/>
                    <a:pt x="1501" y="985"/>
                  </a:cubicBezTo>
                  <a:lnTo>
                    <a:pt x="1745" y="1672"/>
                  </a:lnTo>
                  <a:cubicBezTo>
                    <a:pt x="1896" y="2009"/>
                    <a:pt x="1989" y="2300"/>
                    <a:pt x="2129" y="2637"/>
                  </a:cubicBezTo>
                  <a:lnTo>
                    <a:pt x="2129" y="2684"/>
                  </a:lnTo>
                  <a:lnTo>
                    <a:pt x="1745" y="3021"/>
                  </a:lnTo>
                  <a:cubicBezTo>
                    <a:pt x="1361" y="3416"/>
                    <a:pt x="966" y="3754"/>
                    <a:pt x="628" y="4091"/>
                  </a:cubicBezTo>
                  <a:cubicBezTo>
                    <a:pt x="442" y="4289"/>
                    <a:pt x="245" y="4533"/>
                    <a:pt x="93" y="4719"/>
                  </a:cubicBezTo>
                  <a:cubicBezTo>
                    <a:pt x="47" y="4824"/>
                    <a:pt x="0" y="4963"/>
                    <a:pt x="47" y="5056"/>
                  </a:cubicBezTo>
                  <a:cubicBezTo>
                    <a:pt x="47" y="5161"/>
                    <a:pt x="151" y="5254"/>
                    <a:pt x="291" y="5301"/>
                  </a:cubicBezTo>
                  <a:cubicBezTo>
                    <a:pt x="384" y="5347"/>
                    <a:pt x="489" y="5405"/>
                    <a:pt x="582" y="5405"/>
                  </a:cubicBezTo>
                  <a:cubicBezTo>
                    <a:pt x="826" y="5452"/>
                    <a:pt x="1117" y="5452"/>
                    <a:pt x="1408" y="5452"/>
                  </a:cubicBezTo>
                  <a:cubicBezTo>
                    <a:pt x="1943" y="5452"/>
                    <a:pt x="2478" y="5452"/>
                    <a:pt x="3001" y="5405"/>
                  </a:cubicBezTo>
                  <a:lnTo>
                    <a:pt x="3781" y="5405"/>
                  </a:lnTo>
                  <a:lnTo>
                    <a:pt x="3827" y="5498"/>
                  </a:lnTo>
                  <a:cubicBezTo>
                    <a:pt x="3932" y="6173"/>
                    <a:pt x="4269" y="6755"/>
                    <a:pt x="4653" y="7336"/>
                  </a:cubicBezTo>
                  <a:cubicBezTo>
                    <a:pt x="4746" y="7534"/>
                    <a:pt x="4851" y="7673"/>
                    <a:pt x="4944" y="7825"/>
                  </a:cubicBezTo>
                  <a:cubicBezTo>
                    <a:pt x="5037" y="7964"/>
                    <a:pt x="5188" y="8115"/>
                    <a:pt x="5281" y="8115"/>
                  </a:cubicBezTo>
                  <a:cubicBezTo>
                    <a:pt x="5432" y="8115"/>
                    <a:pt x="5572" y="7964"/>
                    <a:pt x="5676" y="7778"/>
                  </a:cubicBezTo>
                  <a:cubicBezTo>
                    <a:pt x="5816" y="7243"/>
                    <a:pt x="6014" y="6755"/>
                    <a:pt x="6153" y="6220"/>
                  </a:cubicBezTo>
                  <a:cubicBezTo>
                    <a:pt x="6258" y="5929"/>
                    <a:pt x="6351" y="5638"/>
                    <a:pt x="6444" y="5347"/>
                  </a:cubicBezTo>
                  <a:cubicBezTo>
                    <a:pt x="6444" y="5254"/>
                    <a:pt x="6549" y="5161"/>
                    <a:pt x="6642" y="5115"/>
                  </a:cubicBezTo>
                  <a:cubicBezTo>
                    <a:pt x="7805" y="4824"/>
                    <a:pt x="8724" y="4475"/>
                    <a:pt x="9596" y="4045"/>
                  </a:cubicBezTo>
                  <a:cubicBezTo>
                    <a:pt x="9747" y="3998"/>
                    <a:pt x="9794" y="3893"/>
                    <a:pt x="9841" y="3800"/>
                  </a:cubicBezTo>
                  <a:cubicBezTo>
                    <a:pt x="9841" y="3661"/>
                    <a:pt x="9747" y="3556"/>
                    <a:pt x="9643" y="3463"/>
                  </a:cubicBezTo>
                  <a:cubicBezTo>
                    <a:pt x="9457" y="3370"/>
                    <a:pt x="9259" y="3219"/>
                    <a:pt x="9061" y="3126"/>
                  </a:cubicBezTo>
                  <a:cubicBezTo>
                    <a:pt x="8387" y="2881"/>
                    <a:pt x="7758" y="2591"/>
                    <a:pt x="7177" y="2102"/>
                  </a:cubicBezTo>
                  <a:cubicBezTo>
                    <a:pt x="7130" y="2056"/>
                    <a:pt x="7072" y="2009"/>
                    <a:pt x="7072" y="1962"/>
                  </a:cubicBezTo>
                  <a:lnTo>
                    <a:pt x="6688" y="1962"/>
                  </a:lnTo>
                  <a:lnTo>
                    <a:pt x="6688" y="2009"/>
                  </a:lnTo>
                  <a:cubicBezTo>
                    <a:pt x="6688" y="2253"/>
                    <a:pt x="6781" y="2346"/>
                    <a:pt x="6979" y="2346"/>
                  </a:cubicBezTo>
                  <a:cubicBezTo>
                    <a:pt x="7072" y="2346"/>
                    <a:pt x="7130" y="2439"/>
                    <a:pt x="7177" y="2544"/>
                  </a:cubicBezTo>
                  <a:cubicBezTo>
                    <a:pt x="7316" y="2788"/>
                    <a:pt x="7561" y="2974"/>
                    <a:pt x="7852" y="3126"/>
                  </a:cubicBezTo>
                  <a:cubicBezTo>
                    <a:pt x="8096" y="3219"/>
                    <a:pt x="8340" y="3370"/>
                    <a:pt x="8631" y="3463"/>
                  </a:cubicBezTo>
                  <a:cubicBezTo>
                    <a:pt x="8724" y="3509"/>
                    <a:pt x="8875" y="3603"/>
                    <a:pt x="8968" y="3661"/>
                  </a:cubicBezTo>
                  <a:lnTo>
                    <a:pt x="9166" y="3754"/>
                  </a:lnTo>
                  <a:lnTo>
                    <a:pt x="8968" y="3800"/>
                  </a:lnTo>
                  <a:cubicBezTo>
                    <a:pt x="8922" y="3847"/>
                    <a:pt x="8922" y="3847"/>
                    <a:pt x="8875" y="3893"/>
                  </a:cubicBezTo>
                  <a:cubicBezTo>
                    <a:pt x="8817" y="3893"/>
                    <a:pt x="8724" y="3951"/>
                    <a:pt x="8677" y="3951"/>
                  </a:cubicBezTo>
                  <a:cubicBezTo>
                    <a:pt x="8433" y="4045"/>
                    <a:pt x="8235" y="4138"/>
                    <a:pt x="8003" y="4184"/>
                  </a:cubicBezTo>
                  <a:cubicBezTo>
                    <a:pt x="7712" y="4335"/>
                    <a:pt x="7363" y="4428"/>
                    <a:pt x="7072" y="4533"/>
                  </a:cubicBezTo>
                  <a:lnTo>
                    <a:pt x="6933" y="4580"/>
                  </a:lnTo>
                  <a:cubicBezTo>
                    <a:pt x="6735" y="4673"/>
                    <a:pt x="6549" y="4719"/>
                    <a:pt x="6351" y="4870"/>
                  </a:cubicBezTo>
                  <a:cubicBezTo>
                    <a:pt x="6200" y="4917"/>
                    <a:pt x="6107" y="5115"/>
                    <a:pt x="6014" y="5254"/>
                  </a:cubicBezTo>
                  <a:cubicBezTo>
                    <a:pt x="5909" y="5498"/>
                    <a:pt x="5816" y="5789"/>
                    <a:pt x="5723" y="6033"/>
                  </a:cubicBezTo>
                  <a:cubicBezTo>
                    <a:pt x="5723" y="6173"/>
                    <a:pt x="5676" y="6278"/>
                    <a:pt x="5618" y="6417"/>
                  </a:cubicBezTo>
                  <a:cubicBezTo>
                    <a:pt x="5525" y="6662"/>
                    <a:pt x="5432" y="6906"/>
                    <a:pt x="5386" y="7150"/>
                  </a:cubicBezTo>
                  <a:lnTo>
                    <a:pt x="5327" y="7243"/>
                  </a:lnTo>
                  <a:lnTo>
                    <a:pt x="5141" y="7243"/>
                  </a:lnTo>
                  <a:lnTo>
                    <a:pt x="4897" y="6801"/>
                  </a:lnTo>
                  <a:cubicBezTo>
                    <a:pt x="4699" y="6417"/>
                    <a:pt x="4560" y="6080"/>
                    <a:pt x="4362" y="5696"/>
                  </a:cubicBezTo>
                  <a:cubicBezTo>
                    <a:pt x="4316" y="5638"/>
                    <a:pt x="4316" y="5545"/>
                    <a:pt x="4269" y="5498"/>
                  </a:cubicBezTo>
                  <a:lnTo>
                    <a:pt x="4269" y="5347"/>
                  </a:lnTo>
                  <a:cubicBezTo>
                    <a:pt x="4118" y="5010"/>
                    <a:pt x="4071" y="4963"/>
                    <a:pt x="3781" y="4963"/>
                  </a:cubicBezTo>
                  <a:lnTo>
                    <a:pt x="3687" y="4963"/>
                  </a:lnTo>
                  <a:cubicBezTo>
                    <a:pt x="3106" y="4963"/>
                    <a:pt x="2524" y="5010"/>
                    <a:pt x="1989" y="5010"/>
                  </a:cubicBezTo>
                  <a:lnTo>
                    <a:pt x="628" y="5010"/>
                  </a:lnTo>
                  <a:lnTo>
                    <a:pt x="582" y="4963"/>
                  </a:lnTo>
                  <a:lnTo>
                    <a:pt x="582" y="4870"/>
                  </a:lnTo>
                  <a:lnTo>
                    <a:pt x="535" y="4824"/>
                  </a:lnTo>
                  <a:lnTo>
                    <a:pt x="675" y="4673"/>
                  </a:lnTo>
                  <a:cubicBezTo>
                    <a:pt x="733" y="4626"/>
                    <a:pt x="826" y="4533"/>
                    <a:pt x="873" y="4428"/>
                  </a:cubicBezTo>
                  <a:lnTo>
                    <a:pt x="1070" y="4242"/>
                  </a:lnTo>
                  <a:cubicBezTo>
                    <a:pt x="1547" y="3800"/>
                    <a:pt x="1989" y="3370"/>
                    <a:pt x="2420" y="2928"/>
                  </a:cubicBezTo>
                  <a:cubicBezTo>
                    <a:pt x="2571" y="2788"/>
                    <a:pt x="2617" y="2684"/>
                    <a:pt x="2524" y="2498"/>
                  </a:cubicBezTo>
                  <a:cubicBezTo>
                    <a:pt x="2327" y="2009"/>
                    <a:pt x="2187" y="1567"/>
                    <a:pt x="1989" y="1090"/>
                  </a:cubicBezTo>
                  <a:cubicBezTo>
                    <a:pt x="1943" y="892"/>
                    <a:pt x="1838" y="753"/>
                    <a:pt x="1792" y="555"/>
                  </a:cubicBezTo>
                  <a:lnTo>
                    <a:pt x="1745" y="555"/>
                  </a:lnTo>
                  <a:lnTo>
                    <a:pt x="1838" y="218"/>
                  </a:lnTo>
                  <a:lnTo>
                    <a:pt x="1943" y="20"/>
                  </a:lnTo>
                  <a:lnTo>
                    <a:pt x="1698" y="20"/>
                  </a:lnTo>
                  <a:cubicBezTo>
                    <a:pt x="1641" y="6"/>
                    <a:pt x="1592" y="1"/>
                    <a:pt x="1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2490550" y="3553750"/>
              <a:ext cx="127100" cy="86100"/>
            </a:xfrm>
            <a:custGeom>
              <a:avLst/>
              <a:gdLst/>
              <a:ahLst/>
              <a:cxnLst/>
              <a:rect l="l" t="t" r="r" b="b"/>
              <a:pathLst>
                <a:path w="5084" h="3444" extrusionOk="0">
                  <a:moveTo>
                    <a:pt x="4851" y="1"/>
                  </a:moveTo>
                  <a:cubicBezTo>
                    <a:pt x="4792" y="1"/>
                    <a:pt x="4699" y="47"/>
                    <a:pt x="4606" y="106"/>
                  </a:cubicBezTo>
                  <a:cubicBezTo>
                    <a:pt x="4316" y="338"/>
                    <a:pt x="4071" y="582"/>
                    <a:pt x="3874" y="827"/>
                  </a:cubicBezTo>
                  <a:cubicBezTo>
                    <a:pt x="3338" y="1362"/>
                    <a:pt x="2862" y="1943"/>
                    <a:pt x="2373" y="2478"/>
                  </a:cubicBezTo>
                  <a:cubicBezTo>
                    <a:pt x="2341" y="2510"/>
                    <a:pt x="2259" y="2565"/>
                    <a:pt x="2150" y="2565"/>
                  </a:cubicBezTo>
                  <a:cubicBezTo>
                    <a:pt x="2101" y="2565"/>
                    <a:pt x="2047" y="2554"/>
                    <a:pt x="1989" y="2525"/>
                  </a:cubicBezTo>
                  <a:cubicBezTo>
                    <a:pt x="1547" y="2327"/>
                    <a:pt x="1070" y="2141"/>
                    <a:pt x="582" y="1943"/>
                  </a:cubicBezTo>
                  <a:cubicBezTo>
                    <a:pt x="431" y="1897"/>
                    <a:pt x="291" y="1792"/>
                    <a:pt x="140" y="1746"/>
                  </a:cubicBezTo>
                  <a:lnTo>
                    <a:pt x="0" y="2141"/>
                  </a:lnTo>
                  <a:cubicBezTo>
                    <a:pt x="47" y="2141"/>
                    <a:pt x="140" y="2188"/>
                    <a:pt x="198" y="2234"/>
                  </a:cubicBezTo>
                  <a:cubicBezTo>
                    <a:pt x="431" y="2327"/>
                    <a:pt x="628" y="2478"/>
                    <a:pt x="873" y="2525"/>
                  </a:cubicBezTo>
                  <a:cubicBezTo>
                    <a:pt x="1163" y="2664"/>
                    <a:pt x="1547" y="2816"/>
                    <a:pt x="1838" y="2909"/>
                  </a:cubicBezTo>
                  <a:lnTo>
                    <a:pt x="2129" y="3013"/>
                  </a:lnTo>
                  <a:cubicBezTo>
                    <a:pt x="2175" y="3060"/>
                    <a:pt x="2234" y="3060"/>
                    <a:pt x="2280" y="3060"/>
                  </a:cubicBezTo>
                  <a:cubicBezTo>
                    <a:pt x="2327" y="3060"/>
                    <a:pt x="2420" y="3013"/>
                    <a:pt x="2524" y="2909"/>
                  </a:cubicBezTo>
                  <a:cubicBezTo>
                    <a:pt x="2955" y="2432"/>
                    <a:pt x="3443" y="1897"/>
                    <a:pt x="3920" y="1408"/>
                  </a:cubicBezTo>
                  <a:lnTo>
                    <a:pt x="4409" y="873"/>
                  </a:lnTo>
                  <a:cubicBezTo>
                    <a:pt x="4409" y="873"/>
                    <a:pt x="4455" y="827"/>
                    <a:pt x="4502" y="780"/>
                  </a:cubicBezTo>
                  <a:lnTo>
                    <a:pt x="4560" y="734"/>
                  </a:lnTo>
                  <a:lnTo>
                    <a:pt x="4746" y="536"/>
                  </a:lnTo>
                  <a:lnTo>
                    <a:pt x="4746" y="1211"/>
                  </a:lnTo>
                  <a:lnTo>
                    <a:pt x="4746" y="2188"/>
                  </a:lnTo>
                  <a:lnTo>
                    <a:pt x="4746" y="2816"/>
                  </a:lnTo>
                  <a:cubicBezTo>
                    <a:pt x="4699" y="3013"/>
                    <a:pt x="4699" y="3199"/>
                    <a:pt x="4699" y="3444"/>
                  </a:cubicBezTo>
                  <a:lnTo>
                    <a:pt x="5083" y="3444"/>
                  </a:lnTo>
                  <a:lnTo>
                    <a:pt x="5083" y="2955"/>
                  </a:lnTo>
                  <a:lnTo>
                    <a:pt x="5083" y="2281"/>
                  </a:lnTo>
                  <a:lnTo>
                    <a:pt x="5083" y="1943"/>
                  </a:lnTo>
                  <a:lnTo>
                    <a:pt x="5083" y="292"/>
                  </a:lnTo>
                  <a:cubicBezTo>
                    <a:pt x="5083" y="106"/>
                    <a:pt x="4990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2612975" y="3639825"/>
              <a:ext cx="4675" cy="25"/>
            </a:xfrm>
            <a:custGeom>
              <a:avLst/>
              <a:gdLst/>
              <a:ahLst/>
              <a:cxnLst/>
              <a:rect l="l" t="t" r="r" b="b"/>
              <a:pathLst>
                <a:path w="187" h="1" extrusionOk="0">
                  <a:moveTo>
                    <a:pt x="18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2257925" y="3644775"/>
              <a:ext cx="150350" cy="146300"/>
            </a:xfrm>
            <a:custGeom>
              <a:avLst/>
              <a:gdLst/>
              <a:ahLst/>
              <a:cxnLst/>
              <a:rect l="l" t="t" r="r" b="b"/>
              <a:pathLst>
                <a:path w="6014" h="5852" extrusionOk="0">
                  <a:moveTo>
                    <a:pt x="3048" y="291"/>
                  </a:moveTo>
                  <a:lnTo>
                    <a:pt x="3152" y="536"/>
                  </a:lnTo>
                  <a:cubicBezTo>
                    <a:pt x="3152" y="582"/>
                    <a:pt x="3199" y="675"/>
                    <a:pt x="3199" y="768"/>
                  </a:cubicBezTo>
                  <a:cubicBezTo>
                    <a:pt x="3245" y="966"/>
                    <a:pt x="3338" y="1164"/>
                    <a:pt x="3396" y="1350"/>
                  </a:cubicBezTo>
                  <a:cubicBezTo>
                    <a:pt x="3490" y="1594"/>
                    <a:pt x="3583" y="1885"/>
                    <a:pt x="3734" y="2176"/>
                  </a:cubicBezTo>
                  <a:cubicBezTo>
                    <a:pt x="3780" y="2222"/>
                    <a:pt x="3920" y="2280"/>
                    <a:pt x="4025" y="2280"/>
                  </a:cubicBezTo>
                  <a:cubicBezTo>
                    <a:pt x="4106" y="2296"/>
                    <a:pt x="4186" y="2301"/>
                    <a:pt x="4266" y="2301"/>
                  </a:cubicBezTo>
                  <a:cubicBezTo>
                    <a:pt x="4425" y="2301"/>
                    <a:pt x="4583" y="2280"/>
                    <a:pt x="4746" y="2280"/>
                  </a:cubicBezTo>
                  <a:lnTo>
                    <a:pt x="5479" y="2280"/>
                  </a:lnTo>
                  <a:lnTo>
                    <a:pt x="5188" y="2664"/>
                  </a:lnTo>
                  <a:cubicBezTo>
                    <a:pt x="4990" y="2955"/>
                    <a:pt x="4792" y="3199"/>
                    <a:pt x="4606" y="3490"/>
                  </a:cubicBezTo>
                  <a:cubicBezTo>
                    <a:pt x="4560" y="3490"/>
                    <a:pt x="4560" y="3536"/>
                    <a:pt x="4501" y="3536"/>
                  </a:cubicBezTo>
                  <a:cubicBezTo>
                    <a:pt x="4408" y="3536"/>
                    <a:pt x="4315" y="3583"/>
                    <a:pt x="4315" y="3629"/>
                  </a:cubicBezTo>
                  <a:cubicBezTo>
                    <a:pt x="4269" y="3676"/>
                    <a:pt x="4315" y="3781"/>
                    <a:pt x="4362" y="3827"/>
                  </a:cubicBezTo>
                  <a:cubicBezTo>
                    <a:pt x="4408" y="4025"/>
                    <a:pt x="4455" y="4165"/>
                    <a:pt x="4560" y="4362"/>
                  </a:cubicBezTo>
                  <a:cubicBezTo>
                    <a:pt x="4606" y="4409"/>
                    <a:pt x="4653" y="4502"/>
                    <a:pt x="4653" y="4607"/>
                  </a:cubicBezTo>
                  <a:lnTo>
                    <a:pt x="4746" y="4839"/>
                  </a:lnTo>
                  <a:lnTo>
                    <a:pt x="4164" y="4548"/>
                  </a:lnTo>
                  <a:cubicBezTo>
                    <a:pt x="3873" y="4409"/>
                    <a:pt x="3583" y="4316"/>
                    <a:pt x="3292" y="4165"/>
                  </a:cubicBezTo>
                  <a:cubicBezTo>
                    <a:pt x="3199" y="4118"/>
                    <a:pt x="3152" y="4071"/>
                    <a:pt x="3048" y="4071"/>
                  </a:cubicBezTo>
                  <a:cubicBezTo>
                    <a:pt x="3048" y="4071"/>
                    <a:pt x="3001" y="4071"/>
                    <a:pt x="2908" y="4211"/>
                  </a:cubicBezTo>
                  <a:cubicBezTo>
                    <a:pt x="2908" y="4258"/>
                    <a:pt x="2861" y="4316"/>
                    <a:pt x="2815" y="4316"/>
                  </a:cubicBezTo>
                  <a:cubicBezTo>
                    <a:pt x="2419" y="4409"/>
                    <a:pt x="2175" y="4653"/>
                    <a:pt x="1943" y="4944"/>
                  </a:cubicBezTo>
                  <a:cubicBezTo>
                    <a:pt x="1884" y="5037"/>
                    <a:pt x="1791" y="5083"/>
                    <a:pt x="1745" y="5188"/>
                  </a:cubicBezTo>
                  <a:lnTo>
                    <a:pt x="1547" y="5374"/>
                  </a:lnTo>
                  <a:lnTo>
                    <a:pt x="1547" y="5374"/>
                  </a:lnTo>
                  <a:lnTo>
                    <a:pt x="1698" y="4165"/>
                  </a:lnTo>
                  <a:lnTo>
                    <a:pt x="1698" y="4071"/>
                  </a:lnTo>
                  <a:cubicBezTo>
                    <a:pt x="1698" y="4025"/>
                    <a:pt x="1698" y="3967"/>
                    <a:pt x="1745" y="3920"/>
                  </a:cubicBezTo>
                  <a:cubicBezTo>
                    <a:pt x="1791" y="3676"/>
                    <a:pt x="1698" y="3490"/>
                    <a:pt x="1408" y="3292"/>
                  </a:cubicBezTo>
                  <a:cubicBezTo>
                    <a:pt x="1210" y="3153"/>
                    <a:pt x="1070" y="3001"/>
                    <a:pt x="872" y="2804"/>
                  </a:cubicBezTo>
                  <a:lnTo>
                    <a:pt x="628" y="2571"/>
                  </a:lnTo>
                  <a:lnTo>
                    <a:pt x="430" y="2420"/>
                  </a:lnTo>
                  <a:lnTo>
                    <a:pt x="919" y="2420"/>
                  </a:lnTo>
                  <a:cubicBezTo>
                    <a:pt x="995" y="2397"/>
                    <a:pt x="1067" y="2385"/>
                    <a:pt x="1133" y="2385"/>
                  </a:cubicBezTo>
                  <a:cubicBezTo>
                    <a:pt x="1198" y="2385"/>
                    <a:pt x="1256" y="2397"/>
                    <a:pt x="1303" y="2420"/>
                  </a:cubicBezTo>
                  <a:cubicBezTo>
                    <a:pt x="1347" y="2424"/>
                    <a:pt x="1389" y="2427"/>
                    <a:pt x="1430" y="2427"/>
                  </a:cubicBezTo>
                  <a:cubicBezTo>
                    <a:pt x="1802" y="2427"/>
                    <a:pt x="2055" y="2236"/>
                    <a:pt x="2233" y="1838"/>
                  </a:cubicBezTo>
                  <a:cubicBezTo>
                    <a:pt x="2326" y="1641"/>
                    <a:pt x="2466" y="1454"/>
                    <a:pt x="2571" y="1257"/>
                  </a:cubicBezTo>
                  <a:cubicBezTo>
                    <a:pt x="2664" y="1059"/>
                    <a:pt x="2710" y="873"/>
                    <a:pt x="2815" y="675"/>
                  </a:cubicBezTo>
                  <a:lnTo>
                    <a:pt x="2908" y="582"/>
                  </a:lnTo>
                  <a:lnTo>
                    <a:pt x="3048" y="291"/>
                  </a:lnTo>
                  <a:close/>
                  <a:moveTo>
                    <a:pt x="3048" y="0"/>
                  </a:moveTo>
                  <a:cubicBezTo>
                    <a:pt x="2954" y="0"/>
                    <a:pt x="2861" y="47"/>
                    <a:pt x="2757" y="140"/>
                  </a:cubicBezTo>
                  <a:cubicBezTo>
                    <a:pt x="2664" y="291"/>
                    <a:pt x="2617" y="384"/>
                    <a:pt x="2571" y="536"/>
                  </a:cubicBezTo>
                  <a:lnTo>
                    <a:pt x="2419" y="768"/>
                  </a:lnTo>
                  <a:cubicBezTo>
                    <a:pt x="2233" y="1117"/>
                    <a:pt x="2036" y="1501"/>
                    <a:pt x="1884" y="1885"/>
                  </a:cubicBezTo>
                  <a:cubicBezTo>
                    <a:pt x="1812" y="2075"/>
                    <a:pt x="1712" y="2145"/>
                    <a:pt x="1555" y="2145"/>
                  </a:cubicBezTo>
                  <a:cubicBezTo>
                    <a:pt x="1511" y="2145"/>
                    <a:pt x="1462" y="2139"/>
                    <a:pt x="1408" y="2129"/>
                  </a:cubicBezTo>
                  <a:cubicBezTo>
                    <a:pt x="966" y="2129"/>
                    <a:pt x="628" y="2083"/>
                    <a:pt x="244" y="2083"/>
                  </a:cubicBezTo>
                  <a:cubicBezTo>
                    <a:pt x="198" y="2083"/>
                    <a:pt x="47" y="2176"/>
                    <a:pt x="47" y="2222"/>
                  </a:cubicBezTo>
                  <a:cubicBezTo>
                    <a:pt x="0" y="2222"/>
                    <a:pt x="47" y="2373"/>
                    <a:pt x="93" y="2466"/>
                  </a:cubicBezTo>
                  <a:lnTo>
                    <a:pt x="582" y="2955"/>
                  </a:lnTo>
                  <a:lnTo>
                    <a:pt x="675" y="3048"/>
                  </a:lnTo>
                  <a:lnTo>
                    <a:pt x="779" y="3153"/>
                  </a:lnTo>
                  <a:cubicBezTo>
                    <a:pt x="919" y="3292"/>
                    <a:pt x="1012" y="3443"/>
                    <a:pt x="1210" y="3536"/>
                  </a:cubicBezTo>
                  <a:cubicBezTo>
                    <a:pt x="1454" y="3676"/>
                    <a:pt x="1408" y="3874"/>
                    <a:pt x="1361" y="4025"/>
                  </a:cubicBezTo>
                  <a:cubicBezTo>
                    <a:pt x="1303" y="4548"/>
                    <a:pt x="1210" y="5083"/>
                    <a:pt x="1163" y="5525"/>
                  </a:cubicBezTo>
                  <a:cubicBezTo>
                    <a:pt x="1163" y="5572"/>
                    <a:pt x="1163" y="5816"/>
                    <a:pt x="1303" y="5816"/>
                  </a:cubicBezTo>
                  <a:cubicBezTo>
                    <a:pt x="1378" y="5839"/>
                    <a:pt x="1451" y="5851"/>
                    <a:pt x="1524" y="5851"/>
                  </a:cubicBezTo>
                  <a:cubicBezTo>
                    <a:pt x="1597" y="5851"/>
                    <a:pt x="1669" y="5839"/>
                    <a:pt x="1745" y="5816"/>
                  </a:cubicBezTo>
                  <a:cubicBezTo>
                    <a:pt x="1838" y="5770"/>
                    <a:pt x="1884" y="5665"/>
                    <a:pt x="1989" y="5572"/>
                  </a:cubicBezTo>
                  <a:lnTo>
                    <a:pt x="2036" y="5525"/>
                  </a:lnTo>
                  <a:cubicBezTo>
                    <a:pt x="2326" y="5235"/>
                    <a:pt x="2617" y="4897"/>
                    <a:pt x="2861" y="4548"/>
                  </a:cubicBezTo>
                  <a:lnTo>
                    <a:pt x="3001" y="4409"/>
                  </a:lnTo>
                  <a:lnTo>
                    <a:pt x="3048" y="4455"/>
                  </a:lnTo>
                  <a:cubicBezTo>
                    <a:pt x="3106" y="4455"/>
                    <a:pt x="3152" y="4502"/>
                    <a:pt x="3199" y="4502"/>
                  </a:cubicBezTo>
                  <a:cubicBezTo>
                    <a:pt x="3292" y="4607"/>
                    <a:pt x="3338" y="4653"/>
                    <a:pt x="3443" y="4653"/>
                  </a:cubicBezTo>
                  <a:cubicBezTo>
                    <a:pt x="3873" y="4839"/>
                    <a:pt x="4269" y="5037"/>
                    <a:pt x="4699" y="5188"/>
                  </a:cubicBezTo>
                  <a:cubicBezTo>
                    <a:pt x="4792" y="5235"/>
                    <a:pt x="4943" y="5281"/>
                    <a:pt x="5141" y="5328"/>
                  </a:cubicBezTo>
                  <a:cubicBezTo>
                    <a:pt x="5188" y="5374"/>
                    <a:pt x="5234" y="5374"/>
                    <a:pt x="5281" y="5374"/>
                  </a:cubicBezTo>
                  <a:cubicBezTo>
                    <a:pt x="5374" y="5374"/>
                    <a:pt x="5432" y="5328"/>
                    <a:pt x="5479" y="5281"/>
                  </a:cubicBezTo>
                  <a:cubicBezTo>
                    <a:pt x="5525" y="5188"/>
                    <a:pt x="5525" y="5083"/>
                    <a:pt x="5432" y="4944"/>
                  </a:cubicBezTo>
                  <a:cubicBezTo>
                    <a:pt x="5432" y="4897"/>
                    <a:pt x="5374" y="4897"/>
                    <a:pt x="5374" y="4897"/>
                  </a:cubicBezTo>
                  <a:cubicBezTo>
                    <a:pt x="5327" y="4839"/>
                    <a:pt x="5327" y="4793"/>
                    <a:pt x="5281" y="4746"/>
                  </a:cubicBezTo>
                  <a:cubicBezTo>
                    <a:pt x="5083" y="4502"/>
                    <a:pt x="4943" y="4211"/>
                    <a:pt x="4746" y="3967"/>
                  </a:cubicBezTo>
                  <a:lnTo>
                    <a:pt x="4699" y="3874"/>
                  </a:lnTo>
                  <a:lnTo>
                    <a:pt x="5083" y="3443"/>
                  </a:lnTo>
                  <a:cubicBezTo>
                    <a:pt x="5374" y="3048"/>
                    <a:pt x="5618" y="2711"/>
                    <a:pt x="5909" y="2373"/>
                  </a:cubicBezTo>
                  <a:cubicBezTo>
                    <a:pt x="5955" y="2280"/>
                    <a:pt x="6014" y="2176"/>
                    <a:pt x="5955" y="2129"/>
                  </a:cubicBezTo>
                  <a:cubicBezTo>
                    <a:pt x="5909" y="2036"/>
                    <a:pt x="5862" y="1989"/>
                    <a:pt x="5769" y="1989"/>
                  </a:cubicBezTo>
                  <a:cubicBezTo>
                    <a:pt x="5572" y="1931"/>
                    <a:pt x="5432" y="1931"/>
                    <a:pt x="5281" y="1931"/>
                  </a:cubicBezTo>
                  <a:lnTo>
                    <a:pt x="3827" y="1931"/>
                  </a:lnTo>
                  <a:lnTo>
                    <a:pt x="3780" y="1838"/>
                  </a:lnTo>
                  <a:lnTo>
                    <a:pt x="3780" y="1699"/>
                  </a:lnTo>
                  <a:cubicBezTo>
                    <a:pt x="3734" y="1547"/>
                    <a:pt x="3687" y="1408"/>
                    <a:pt x="3629" y="1303"/>
                  </a:cubicBezTo>
                  <a:cubicBezTo>
                    <a:pt x="3583" y="919"/>
                    <a:pt x="3443" y="582"/>
                    <a:pt x="3338" y="245"/>
                  </a:cubicBezTo>
                  <a:cubicBezTo>
                    <a:pt x="3292" y="47"/>
                    <a:pt x="3199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2288150" y="2264700"/>
              <a:ext cx="12250" cy="25325"/>
            </a:xfrm>
            <a:custGeom>
              <a:avLst/>
              <a:gdLst/>
              <a:ahLst/>
              <a:cxnLst/>
              <a:rect l="l" t="t" r="r" b="b"/>
              <a:pathLst>
                <a:path w="490" h="1013" extrusionOk="0">
                  <a:moveTo>
                    <a:pt x="152" y="1"/>
                  </a:moveTo>
                  <a:cubicBezTo>
                    <a:pt x="94" y="1"/>
                    <a:pt x="47" y="47"/>
                    <a:pt x="47" y="94"/>
                  </a:cubicBezTo>
                  <a:cubicBezTo>
                    <a:pt x="1" y="338"/>
                    <a:pt x="152" y="827"/>
                    <a:pt x="385" y="1013"/>
                  </a:cubicBezTo>
                  <a:cubicBezTo>
                    <a:pt x="385" y="966"/>
                    <a:pt x="443" y="920"/>
                    <a:pt x="443" y="873"/>
                  </a:cubicBezTo>
                  <a:cubicBezTo>
                    <a:pt x="489" y="536"/>
                    <a:pt x="489" y="292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271300" y="2206550"/>
              <a:ext cx="10775" cy="31425"/>
            </a:xfrm>
            <a:custGeom>
              <a:avLst/>
              <a:gdLst/>
              <a:ahLst/>
              <a:cxnLst/>
              <a:rect l="l" t="t" r="r" b="b"/>
              <a:pathLst>
                <a:path w="431" h="1257" extrusionOk="0">
                  <a:moveTo>
                    <a:pt x="47" y="1"/>
                  </a:moveTo>
                  <a:lnTo>
                    <a:pt x="0" y="47"/>
                  </a:lnTo>
                  <a:cubicBezTo>
                    <a:pt x="47" y="338"/>
                    <a:pt x="93" y="675"/>
                    <a:pt x="186" y="966"/>
                  </a:cubicBezTo>
                  <a:cubicBezTo>
                    <a:pt x="186" y="1071"/>
                    <a:pt x="291" y="1117"/>
                    <a:pt x="337" y="1210"/>
                  </a:cubicBezTo>
                  <a:lnTo>
                    <a:pt x="337" y="1257"/>
                  </a:lnTo>
                  <a:cubicBezTo>
                    <a:pt x="431" y="873"/>
                    <a:pt x="291" y="140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2228825" y="2099825"/>
              <a:ext cx="32600" cy="20675"/>
            </a:xfrm>
            <a:custGeom>
              <a:avLst/>
              <a:gdLst/>
              <a:ahLst/>
              <a:cxnLst/>
              <a:rect l="l" t="t" r="r" b="b"/>
              <a:pathLst>
                <a:path w="1304" h="827" extrusionOk="0">
                  <a:moveTo>
                    <a:pt x="141" y="1"/>
                  </a:moveTo>
                  <a:lnTo>
                    <a:pt x="1" y="245"/>
                  </a:lnTo>
                  <a:cubicBezTo>
                    <a:pt x="47" y="245"/>
                    <a:pt x="47" y="245"/>
                    <a:pt x="94" y="292"/>
                  </a:cubicBezTo>
                  <a:cubicBezTo>
                    <a:pt x="199" y="338"/>
                    <a:pt x="292" y="396"/>
                    <a:pt x="338" y="396"/>
                  </a:cubicBezTo>
                  <a:cubicBezTo>
                    <a:pt x="629" y="536"/>
                    <a:pt x="920" y="687"/>
                    <a:pt x="1164" y="827"/>
                  </a:cubicBezTo>
                  <a:lnTo>
                    <a:pt x="1304" y="629"/>
                  </a:lnTo>
                  <a:cubicBezTo>
                    <a:pt x="1257" y="582"/>
                    <a:pt x="1211" y="582"/>
                    <a:pt x="1211" y="536"/>
                  </a:cubicBezTo>
                  <a:cubicBezTo>
                    <a:pt x="920" y="245"/>
                    <a:pt x="536" y="106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2718225" y="2401675"/>
              <a:ext cx="106750" cy="181750"/>
            </a:xfrm>
            <a:custGeom>
              <a:avLst/>
              <a:gdLst/>
              <a:ahLst/>
              <a:cxnLst/>
              <a:rect l="l" t="t" r="r" b="b"/>
              <a:pathLst>
                <a:path w="4270" h="7270" extrusionOk="0">
                  <a:moveTo>
                    <a:pt x="3688" y="477"/>
                  </a:moveTo>
                  <a:lnTo>
                    <a:pt x="3781" y="1350"/>
                  </a:lnTo>
                  <a:lnTo>
                    <a:pt x="3781" y="1350"/>
                  </a:lnTo>
                  <a:lnTo>
                    <a:pt x="3641" y="1210"/>
                  </a:lnTo>
                  <a:cubicBezTo>
                    <a:pt x="3537" y="1163"/>
                    <a:pt x="3397" y="1059"/>
                    <a:pt x="3397" y="919"/>
                  </a:cubicBezTo>
                  <a:cubicBezTo>
                    <a:pt x="3397" y="826"/>
                    <a:pt x="3444" y="721"/>
                    <a:pt x="3537" y="628"/>
                  </a:cubicBezTo>
                  <a:lnTo>
                    <a:pt x="3688" y="477"/>
                  </a:lnTo>
                  <a:close/>
                  <a:moveTo>
                    <a:pt x="20" y="6499"/>
                  </a:moveTo>
                  <a:cubicBezTo>
                    <a:pt x="10" y="6505"/>
                    <a:pt x="1" y="6517"/>
                    <a:pt x="1" y="6537"/>
                  </a:cubicBezTo>
                  <a:lnTo>
                    <a:pt x="20" y="6499"/>
                  </a:lnTo>
                  <a:close/>
                  <a:moveTo>
                    <a:pt x="3688" y="0"/>
                  </a:moveTo>
                  <a:lnTo>
                    <a:pt x="3595" y="93"/>
                  </a:lnTo>
                  <a:cubicBezTo>
                    <a:pt x="3595" y="140"/>
                    <a:pt x="3595" y="186"/>
                    <a:pt x="3537" y="245"/>
                  </a:cubicBezTo>
                  <a:cubicBezTo>
                    <a:pt x="3537" y="338"/>
                    <a:pt x="3490" y="384"/>
                    <a:pt x="3397" y="431"/>
                  </a:cubicBezTo>
                  <a:cubicBezTo>
                    <a:pt x="3246" y="535"/>
                    <a:pt x="3153" y="675"/>
                    <a:pt x="3106" y="826"/>
                  </a:cubicBezTo>
                  <a:cubicBezTo>
                    <a:pt x="3060" y="919"/>
                    <a:pt x="3013" y="1012"/>
                    <a:pt x="2909" y="1117"/>
                  </a:cubicBezTo>
                  <a:cubicBezTo>
                    <a:pt x="2816" y="1256"/>
                    <a:pt x="2664" y="1454"/>
                    <a:pt x="2525" y="1594"/>
                  </a:cubicBezTo>
                  <a:lnTo>
                    <a:pt x="2769" y="1792"/>
                  </a:lnTo>
                  <a:lnTo>
                    <a:pt x="2816" y="1745"/>
                  </a:lnTo>
                  <a:lnTo>
                    <a:pt x="3013" y="1640"/>
                  </a:lnTo>
                  <a:lnTo>
                    <a:pt x="2955" y="1885"/>
                  </a:lnTo>
                  <a:cubicBezTo>
                    <a:pt x="2769" y="2617"/>
                    <a:pt x="2525" y="3199"/>
                    <a:pt x="2187" y="3676"/>
                  </a:cubicBezTo>
                  <a:cubicBezTo>
                    <a:pt x="1792" y="4211"/>
                    <a:pt x="1315" y="4792"/>
                    <a:pt x="920" y="5327"/>
                  </a:cubicBezTo>
                  <a:cubicBezTo>
                    <a:pt x="733" y="5572"/>
                    <a:pt x="536" y="5769"/>
                    <a:pt x="396" y="6002"/>
                  </a:cubicBezTo>
                  <a:cubicBezTo>
                    <a:pt x="291" y="6153"/>
                    <a:pt x="152" y="6293"/>
                    <a:pt x="47" y="6444"/>
                  </a:cubicBezTo>
                  <a:lnTo>
                    <a:pt x="20" y="6499"/>
                  </a:lnTo>
                  <a:lnTo>
                    <a:pt x="20" y="6499"/>
                  </a:lnTo>
                  <a:cubicBezTo>
                    <a:pt x="33" y="6491"/>
                    <a:pt x="47" y="6491"/>
                    <a:pt x="47" y="6491"/>
                  </a:cubicBezTo>
                  <a:cubicBezTo>
                    <a:pt x="198" y="6398"/>
                    <a:pt x="338" y="6351"/>
                    <a:pt x="443" y="6246"/>
                  </a:cubicBezTo>
                  <a:cubicBezTo>
                    <a:pt x="1559" y="5374"/>
                    <a:pt x="2374" y="4362"/>
                    <a:pt x="2909" y="3199"/>
                  </a:cubicBezTo>
                  <a:cubicBezTo>
                    <a:pt x="2909" y="3152"/>
                    <a:pt x="2909" y="3094"/>
                    <a:pt x="2955" y="3094"/>
                  </a:cubicBezTo>
                  <a:cubicBezTo>
                    <a:pt x="2955" y="3048"/>
                    <a:pt x="2955" y="3048"/>
                    <a:pt x="3013" y="3048"/>
                  </a:cubicBezTo>
                  <a:lnTo>
                    <a:pt x="3013" y="3001"/>
                  </a:lnTo>
                  <a:lnTo>
                    <a:pt x="3246" y="2803"/>
                  </a:lnTo>
                  <a:lnTo>
                    <a:pt x="3199" y="3094"/>
                  </a:lnTo>
                  <a:cubicBezTo>
                    <a:pt x="3153" y="3339"/>
                    <a:pt x="3106" y="3629"/>
                    <a:pt x="3060" y="3874"/>
                  </a:cubicBezTo>
                  <a:cubicBezTo>
                    <a:pt x="2955" y="4257"/>
                    <a:pt x="2862" y="4606"/>
                    <a:pt x="2862" y="4990"/>
                  </a:cubicBezTo>
                  <a:cubicBezTo>
                    <a:pt x="3304" y="4409"/>
                    <a:pt x="3537" y="3676"/>
                    <a:pt x="3688" y="2617"/>
                  </a:cubicBezTo>
                  <a:lnTo>
                    <a:pt x="3827" y="1792"/>
                  </a:lnTo>
                  <a:lnTo>
                    <a:pt x="3886" y="2617"/>
                  </a:lnTo>
                  <a:cubicBezTo>
                    <a:pt x="4025" y="4071"/>
                    <a:pt x="3827" y="5421"/>
                    <a:pt x="3304" y="6781"/>
                  </a:cubicBezTo>
                  <a:cubicBezTo>
                    <a:pt x="3246" y="6874"/>
                    <a:pt x="3199" y="6979"/>
                    <a:pt x="3199" y="7072"/>
                  </a:cubicBezTo>
                  <a:cubicBezTo>
                    <a:pt x="3153" y="7119"/>
                    <a:pt x="3153" y="7165"/>
                    <a:pt x="3153" y="7223"/>
                  </a:cubicBezTo>
                  <a:lnTo>
                    <a:pt x="3397" y="7270"/>
                  </a:lnTo>
                  <a:cubicBezTo>
                    <a:pt x="3979" y="6246"/>
                    <a:pt x="4269" y="5130"/>
                    <a:pt x="4223" y="3967"/>
                  </a:cubicBezTo>
                  <a:cubicBezTo>
                    <a:pt x="4223" y="3199"/>
                    <a:pt x="4118" y="2420"/>
                    <a:pt x="4072" y="1640"/>
                  </a:cubicBezTo>
                  <a:lnTo>
                    <a:pt x="4025" y="1408"/>
                  </a:lnTo>
                  <a:cubicBezTo>
                    <a:pt x="4025" y="1012"/>
                    <a:pt x="3932" y="628"/>
                    <a:pt x="3827" y="245"/>
                  </a:cubicBezTo>
                  <a:lnTo>
                    <a:pt x="3827" y="93"/>
                  </a:lnTo>
                  <a:cubicBezTo>
                    <a:pt x="3781" y="47"/>
                    <a:pt x="3734" y="0"/>
                    <a:pt x="3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433550" y="2586900"/>
              <a:ext cx="389100" cy="849400"/>
            </a:xfrm>
            <a:custGeom>
              <a:avLst/>
              <a:gdLst/>
              <a:ahLst/>
              <a:cxnLst/>
              <a:rect l="l" t="t" r="r" b="b"/>
              <a:pathLst>
                <a:path w="15564" h="33976" extrusionOk="0">
                  <a:moveTo>
                    <a:pt x="14447" y="0"/>
                  </a:moveTo>
                  <a:cubicBezTo>
                    <a:pt x="14342" y="152"/>
                    <a:pt x="14203" y="245"/>
                    <a:pt x="14005" y="245"/>
                  </a:cubicBezTo>
                  <a:cubicBezTo>
                    <a:pt x="13912" y="291"/>
                    <a:pt x="13865" y="291"/>
                    <a:pt x="13865" y="338"/>
                  </a:cubicBezTo>
                  <a:cubicBezTo>
                    <a:pt x="13819" y="396"/>
                    <a:pt x="13819" y="396"/>
                    <a:pt x="13819" y="442"/>
                  </a:cubicBezTo>
                  <a:cubicBezTo>
                    <a:pt x="13819" y="536"/>
                    <a:pt x="13865" y="536"/>
                    <a:pt x="13958" y="536"/>
                  </a:cubicBezTo>
                  <a:lnTo>
                    <a:pt x="14249" y="536"/>
                  </a:lnTo>
                  <a:cubicBezTo>
                    <a:pt x="14296" y="489"/>
                    <a:pt x="14400" y="489"/>
                    <a:pt x="14447" y="489"/>
                  </a:cubicBezTo>
                  <a:lnTo>
                    <a:pt x="14831" y="489"/>
                  </a:lnTo>
                  <a:lnTo>
                    <a:pt x="15168" y="442"/>
                  </a:lnTo>
                  <a:lnTo>
                    <a:pt x="15121" y="582"/>
                  </a:lnTo>
                  <a:cubicBezTo>
                    <a:pt x="14982" y="978"/>
                    <a:pt x="14784" y="1268"/>
                    <a:pt x="14540" y="1454"/>
                  </a:cubicBezTo>
                  <a:lnTo>
                    <a:pt x="14296" y="1652"/>
                  </a:lnTo>
                  <a:cubicBezTo>
                    <a:pt x="13912" y="1989"/>
                    <a:pt x="13528" y="2327"/>
                    <a:pt x="13039" y="2618"/>
                  </a:cubicBezTo>
                  <a:cubicBezTo>
                    <a:pt x="12656" y="2862"/>
                    <a:pt x="12214" y="3060"/>
                    <a:pt x="11830" y="3246"/>
                  </a:cubicBezTo>
                  <a:cubicBezTo>
                    <a:pt x="11632" y="3350"/>
                    <a:pt x="11434" y="3443"/>
                    <a:pt x="11248" y="3536"/>
                  </a:cubicBezTo>
                  <a:cubicBezTo>
                    <a:pt x="11050" y="3641"/>
                    <a:pt x="10853" y="3734"/>
                    <a:pt x="10713" y="3781"/>
                  </a:cubicBezTo>
                  <a:lnTo>
                    <a:pt x="10667" y="3827"/>
                  </a:lnTo>
                  <a:lnTo>
                    <a:pt x="10806" y="3827"/>
                  </a:lnTo>
                  <a:cubicBezTo>
                    <a:pt x="11295" y="3827"/>
                    <a:pt x="11783" y="3688"/>
                    <a:pt x="12214" y="3490"/>
                  </a:cubicBezTo>
                  <a:cubicBezTo>
                    <a:pt x="12411" y="3443"/>
                    <a:pt x="12551" y="3397"/>
                    <a:pt x="12749" y="3350"/>
                  </a:cubicBezTo>
                  <a:lnTo>
                    <a:pt x="12993" y="3199"/>
                  </a:lnTo>
                  <a:lnTo>
                    <a:pt x="12842" y="3490"/>
                  </a:lnTo>
                  <a:cubicBezTo>
                    <a:pt x="12120" y="5049"/>
                    <a:pt x="11295" y="6549"/>
                    <a:pt x="10469" y="8003"/>
                  </a:cubicBezTo>
                  <a:cubicBezTo>
                    <a:pt x="9794" y="9213"/>
                    <a:pt x="9108" y="10422"/>
                    <a:pt x="8480" y="11632"/>
                  </a:cubicBezTo>
                  <a:lnTo>
                    <a:pt x="8096" y="12411"/>
                  </a:lnTo>
                  <a:lnTo>
                    <a:pt x="8294" y="11585"/>
                  </a:lnTo>
                  <a:lnTo>
                    <a:pt x="8340" y="11295"/>
                  </a:lnTo>
                  <a:cubicBezTo>
                    <a:pt x="8387" y="11050"/>
                    <a:pt x="8433" y="10806"/>
                    <a:pt x="8480" y="10515"/>
                  </a:cubicBezTo>
                  <a:cubicBezTo>
                    <a:pt x="8585" y="10178"/>
                    <a:pt x="8631" y="9841"/>
                    <a:pt x="8724" y="9503"/>
                  </a:cubicBezTo>
                  <a:cubicBezTo>
                    <a:pt x="9166" y="8003"/>
                    <a:pt x="9399" y="6444"/>
                    <a:pt x="9596" y="4944"/>
                  </a:cubicBezTo>
                  <a:lnTo>
                    <a:pt x="9596" y="4316"/>
                  </a:lnTo>
                  <a:lnTo>
                    <a:pt x="9596" y="4118"/>
                  </a:lnTo>
                  <a:lnTo>
                    <a:pt x="9550" y="4118"/>
                  </a:lnTo>
                  <a:lnTo>
                    <a:pt x="9457" y="4071"/>
                  </a:lnTo>
                  <a:cubicBezTo>
                    <a:pt x="9352" y="4560"/>
                    <a:pt x="9259" y="5049"/>
                    <a:pt x="9166" y="5525"/>
                  </a:cubicBezTo>
                  <a:cubicBezTo>
                    <a:pt x="8968" y="6549"/>
                    <a:pt x="8771" y="7561"/>
                    <a:pt x="8585" y="8584"/>
                  </a:cubicBezTo>
                  <a:cubicBezTo>
                    <a:pt x="8526" y="8771"/>
                    <a:pt x="8480" y="8968"/>
                    <a:pt x="8189" y="8968"/>
                  </a:cubicBezTo>
                  <a:lnTo>
                    <a:pt x="8096" y="8968"/>
                  </a:lnTo>
                  <a:cubicBezTo>
                    <a:pt x="7421" y="8875"/>
                    <a:pt x="6840" y="8678"/>
                    <a:pt x="6305" y="8433"/>
                  </a:cubicBezTo>
                  <a:cubicBezTo>
                    <a:pt x="5967" y="8294"/>
                    <a:pt x="5618" y="8142"/>
                    <a:pt x="5281" y="7956"/>
                  </a:cubicBezTo>
                  <a:lnTo>
                    <a:pt x="4746" y="7712"/>
                  </a:lnTo>
                  <a:lnTo>
                    <a:pt x="5188" y="6840"/>
                  </a:lnTo>
                  <a:lnTo>
                    <a:pt x="5235" y="6886"/>
                  </a:lnTo>
                  <a:cubicBezTo>
                    <a:pt x="5618" y="7131"/>
                    <a:pt x="5909" y="7224"/>
                    <a:pt x="6258" y="7224"/>
                  </a:cubicBezTo>
                  <a:lnTo>
                    <a:pt x="6351" y="7224"/>
                  </a:lnTo>
                  <a:cubicBezTo>
                    <a:pt x="6398" y="7177"/>
                    <a:pt x="6444" y="7131"/>
                    <a:pt x="6549" y="7084"/>
                  </a:cubicBezTo>
                  <a:cubicBezTo>
                    <a:pt x="6491" y="7026"/>
                    <a:pt x="6444" y="6979"/>
                    <a:pt x="6398" y="6979"/>
                  </a:cubicBezTo>
                  <a:cubicBezTo>
                    <a:pt x="6154" y="6886"/>
                    <a:pt x="5967" y="6793"/>
                    <a:pt x="5723" y="6735"/>
                  </a:cubicBezTo>
                  <a:cubicBezTo>
                    <a:pt x="5618" y="6689"/>
                    <a:pt x="5525" y="6642"/>
                    <a:pt x="5432" y="6642"/>
                  </a:cubicBezTo>
                  <a:lnTo>
                    <a:pt x="5328" y="6595"/>
                  </a:lnTo>
                  <a:lnTo>
                    <a:pt x="5328" y="6549"/>
                  </a:lnTo>
                  <a:cubicBezTo>
                    <a:pt x="5386" y="6444"/>
                    <a:pt x="5386" y="6305"/>
                    <a:pt x="5525" y="6258"/>
                  </a:cubicBezTo>
                  <a:cubicBezTo>
                    <a:pt x="5572" y="6258"/>
                    <a:pt x="5618" y="6305"/>
                    <a:pt x="5677" y="6305"/>
                  </a:cubicBezTo>
                  <a:cubicBezTo>
                    <a:pt x="5863" y="6398"/>
                    <a:pt x="6107" y="6444"/>
                    <a:pt x="6305" y="6444"/>
                  </a:cubicBezTo>
                  <a:lnTo>
                    <a:pt x="6549" y="6444"/>
                  </a:lnTo>
                  <a:cubicBezTo>
                    <a:pt x="6596" y="6398"/>
                    <a:pt x="6642" y="6351"/>
                    <a:pt x="6689" y="6305"/>
                  </a:cubicBezTo>
                  <a:cubicBezTo>
                    <a:pt x="6642" y="6258"/>
                    <a:pt x="6596" y="6212"/>
                    <a:pt x="6549" y="6154"/>
                  </a:cubicBezTo>
                  <a:cubicBezTo>
                    <a:pt x="6398" y="6107"/>
                    <a:pt x="6200" y="6060"/>
                    <a:pt x="6014" y="5967"/>
                  </a:cubicBezTo>
                  <a:cubicBezTo>
                    <a:pt x="5909" y="5967"/>
                    <a:pt x="5863" y="5921"/>
                    <a:pt x="5770" y="5921"/>
                  </a:cubicBezTo>
                  <a:lnTo>
                    <a:pt x="5677" y="5863"/>
                  </a:lnTo>
                  <a:lnTo>
                    <a:pt x="5723" y="5770"/>
                  </a:lnTo>
                  <a:cubicBezTo>
                    <a:pt x="5816" y="5572"/>
                    <a:pt x="5863" y="5432"/>
                    <a:pt x="5967" y="5339"/>
                  </a:cubicBezTo>
                  <a:lnTo>
                    <a:pt x="5967" y="5281"/>
                  </a:lnTo>
                  <a:lnTo>
                    <a:pt x="6933" y="5572"/>
                  </a:lnTo>
                  <a:cubicBezTo>
                    <a:pt x="6979" y="5572"/>
                    <a:pt x="7072" y="5525"/>
                    <a:pt x="7177" y="5525"/>
                  </a:cubicBezTo>
                  <a:cubicBezTo>
                    <a:pt x="7131" y="5432"/>
                    <a:pt x="7072" y="5386"/>
                    <a:pt x="7026" y="5339"/>
                  </a:cubicBezTo>
                  <a:cubicBezTo>
                    <a:pt x="6886" y="5235"/>
                    <a:pt x="6689" y="5142"/>
                    <a:pt x="6549" y="5049"/>
                  </a:cubicBezTo>
                  <a:cubicBezTo>
                    <a:pt x="6444" y="4990"/>
                    <a:pt x="6398" y="4990"/>
                    <a:pt x="6305" y="4944"/>
                  </a:cubicBezTo>
                  <a:lnTo>
                    <a:pt x="6258" y="4897"/>
                  </a:lnTo>
                  <a:lnTo>
                    <a:pt x="6549" y="4362"/>
                  </a:lnTo>
                  <a:lnTo>
                    <a:pt x="6596" y="4269"/>
                  </a:lnTo>
                  <a:lnTo>
                    <a:pt x="6886" y="3827"/>
                  </a:lnTo>
                  <a:lnTo>
                    <a:pt x="6933" y="3734"/>
                  </a:lnTo>
                  <a:cubicBezTo>
                    <a:pt x="7072" y="3536"/>
                    <a:pt x="7224" y="3304"/>
                    <a:pt x="7317" y="3153"/>
                  </a:cubicBezTo>
                  <a:lnTo>
                    <a:pt x="7072" y="3060"/>
                  </a:lnTo>
                  <a:lnTo>
                    <a:pt x="7026" y="3060"/>
                  </a:lnTo>
                  <a:lnTo>
                    <a:pt x="6933" y="3153"/>
                  </a:lnTo>
                  <a:cubicBezTo>
                    <a:pt x="6305" y="4025"/>
                    <a:pt x="5677" y="5049"/>
                    <a:pt x="4990" y="6351"/>
                  </a:cubicBezTo>
                  <a:cubicBezTo>
                    <a:pt x="4269" y="7759"/>
                    <a:pt x="3734" y="9213"/>
                    <a:pt x="3199" y="10620"/>
                  </a:cubicBezTo>
                  <a:cubicBezTo>
                    <a:pt x="3153" y="10713"/>
                    <a:pt x="3106" y="10806"/>
                    <a:pt x="3060" y="10911"/>
                  </a:cubicBezTo>
                  <a:cubicBezTo>
                    <a:pt x="3001" y="10957"/>
                    <a:pt x="2955" y="11004"/>
                    <a:pt x="2908" y="11004"/>
                  </a:cubicBezTo>
                  <a:lnTo>
                    <a:pt x="2711" y="11202"/>
                  </a:lnTo>
                  <a:cubicBezTo>
                    <a:pt x="2083" y="12074"/>
                    <a:pt x="1408" y="12993"/>
                    <a:pt x="780" y="13912"/>
                  </a:cubicBezTo>
                  <a:lnTo>
                    <a:pt x="291" y="14586"/>
                  </a:lnTo>
                  <a:cubicBezTo>
                    <a:pt x="245" y="14691"/>
                    <a:pt x="198" y="14737"/>
                    <a:pt x="94" y="14831"/>
                  </a:cubicBezTo>
                  <a:lnTo>
                    <a:pt x="1" y="14935"/>
                  </a:lnTo>
                  <a:lnTo>
                    <a:pt x="1" y="15319"/>
                  </a:lnTo>
                  <a:lnTo>
                    <a:pt x="47" y="15319"/>
                  </a:lnTo>
                  <a:cubicBezTo>
                    <a:pt x="47" y="15273"/>
                    <a:pt x="94" y="15273"/>
                    <a:pt x="94" y="15273"/>
                  </a:cubicBezTo>
                  <a:cubicBezTo>
                    <a:pt x="338" y="15121"/>
                    <a:pt x="489" y="14935"/>
                    <a:pt x="629" y="14691"/>
                  </a:cubicBezTo>
                  <a:cubicBezTo>
                    <a:pt x="966" y="14202"/>
                    <a:pt x="1257" y="13772"/>
                    <a:pt x="1606" y="13330"/>
                  </a:cubicBezTo>
                  <a:lnTo>
                    <a:pt x="2327" y="12260"/>
                  </a:lnTo>
                  <a:cubicBezTo>
                    <a:pt x="2373" y="12213"/>
                    <a:pt x="2373" y="12167"/>
                    <a:pt x="2478" y="12167"/>
                  </a:cubicBezTo>
                  <a:lnTo>
                    <a:pt x="2664" y="12074"/>
                  </a:lnTo>
                  <a:lnTo>
                    <a:pt x="2664" y="12074"/>
                  </a:lnTo>
                  <a:lnTo>
                    <a:pt x="2618" y="12260"/>
                  </a:lnTo>
                  <a:cubicBezTo>
                    <a:pt x="1547" y="15563"/>
                    <a:pt x="536" y="19006"/>
                    <a:pt x="1" y="22496"/>
                  </a:cubicBezTo>
                  <a:lnTo>
                    <a:pt x="1" y="23798"/>
                  </a:lnTo>
                  <a:cubicBezTo>
                    <a:pt x="47" y="23752"/>
                    <a:pt x="47" y="23752"/>
                    <a:pt x="47" y="23705"/>
                  </a:cubicBezTo>
                  <a:cubicBezTo>
                    <a:pt x="291" y="23170"/>
                    <a:pt x="338" y="22589"/>
                    <a:pt x="442" y="22054"/>
                  </a:cubicBezTo>
                  <a:cubicBezTo>
                    <a:pt x="489" y="21716"/>
                    <a:pt x="489" y="21379"/>
                    <a:pt x="582" y="21042"/>
                  </a:cubicBezTo>
                  <a:cubicBezTo>
                    <a:pt x="1606" y="16575"/>
                    <a:pt x="2769" y="12655"/>
                    <a:pt x="4165" y="9120"/>
                  </a:cubicBezTo>
                  <a:lnTo>
                    <a:pt x="4316" y="8724"/>
                  </a:lnTo>
                  <a:cubicBezTo>
                    <a:pt x="4409" y="8538"/>
                    <a:pt x="4455" y="8387"/>
                    <a:pt x="4514" y="8189"/>
                  </a:cubicBezTo>
                  <a:cubicBezTo>
                    <a:pt x="4560" y="8142"/>
                    <a:pt x="4560" y="8142"/>
                    <a:pt x="4607" y="8142"/>
                  </a:cubicBezTo>
                  <a:lnTo>
                    <a:pt x="4607" y="8096"/>
                  </a:lnTo>
                  <a:lnTo>
                    <a:pt x="4653" y="8049"/>
                  </a:lnTo>
                  <a:lnTo>
                    <a:pt x="4700" y="8096"/>
                  </a:lnTo>
                  <a:cubicBezTo>
                    <a:pt x="4851" y="8142"/>
                    <a:pt x="4944" y="8247"/>
                    <a:pt x="5095" y="8294"/>
                  </a:cubicBezTo>
                  <a:cubicBezTo>
                    <a:pt x="6060" y="8771"/>
                    <a:pt x="7072" y="9306"/>
                    <a:pt x="8189" y="9352"/>
                  </a:cubicBezTo>
                  <a:lnTo>
                    <a:pt x="8340" y="9352"/>
                  </a:lnTo>
                  <a:lnTo>
                    <a:pt x="8189" y="10131"/>
                  </a:lnTo>
                  <a:cubicBezTo>
                    <a:pt x="8096" y="10573"/>
                    <a:pt x="8003" y="11004"/>
                    <a:pt x="7898" y="11446"/>
                  </a:cubicBezTo>
                  <a:cubicBezTo>
                    <a:pt x="7852" y="11678"/>
                    <a:pt x="7805" y="11923"/>
                    <a:pt x="7759" y="12213"/>
                  </a:cubicBezTo>
                  <a:cubicBezTo>
                    <a:pt x="7654" y="12842"/>
                    <a:pt x="7514" y="13528"/>
                    <a:pt x="7363" y="14202"/>
                  </a:cubicBezTo>
                  <a:cubicBezTo>
                    <a:pt x="7270" y="14540"/>
                    <a:pt x="7131" y="14877"/>
                    <a:pt x="6979" y="15226"/>
                  </a:cubicBezTo>
                  <a:cubicBezTo>
                    <a:pt x="6933" y="15319"/>
                    <a:pt x="6886" y="15412"/>
                    <a:pt x="6840" y="15517"/>
                  </a:cubicBezTo>
                  <a:lnTo>
                    <a:pt x="6444" y="16482"/>
                  </a:lnTo>
                  <a:cubicBezTo>
                    <a:pt x="5723" y="18134"/>
                    <a:pt x="4990" y="19879"/>
                    <a:pt x="4269" y="21565"/>
                  </a:cubicBezTo>
                  <a:cubicBezTo>
                    <a:pt x="3641" y="22972"/>
                    <a:pt x="3060" y="24426"/>
                    <a:pt x="2420" y="25834"/>
                  </a:cubicBezTo>
                  <a:lnTo>
                    <a:pt x="675" y="29765"/>
                  </a:lnTo>
                  <a:cubicBezTo>
                    <a:pt x="536" y="30103"/>
                    <a:pt x="442" y="30393"/>
                    <a:pt x="338" y="30684"/>
                  </a:cubicBezTo>
                  <a:cubicBezTo>
                    <a:pt x="245" y="30870"/>
                    <a:pt x="198" y="31021"/>
                    <a:pt x="152" y="31161"/>
                  </a:cubicBezTo>
                  <a:cubicBezTo>
                    <a:pt x="152" y="31219"/>
                    <a:pt x="94" y="31312"/>
                    <a:pt x="1" y="31359"/>
                  </a:cubicBezTo>
                  <a:lnTo>
                    <a:pt x="1" y="31405"/>
                  </a:lnTo>
                  <a:lnTo>
                    <a:pt x="1" y="31603"/>
                  </a:lnTo>
                  <a:lnTo>
                    <a:pt x="1" y="32185"/>
                  </a:lnTo>
                  <a:lnTo>
                    <a:pt x="47" y="32138"/>
                  </a:lnTo>
                  <a:cubicBezTo>
                    <a:pt x="47" y="32091"/>
                    <a:pt x="94" y="32033"/>
                    <a:pt x="94" y="32033"/>
                  </a:cubicBezTo>
                  <a:lnTo>
                    <a:pt x="152" y="31940"/>
                  </a:lnTo>
                  <a:lnTo>
                    <a:pt x="245" y="31940"/>
                  </a:lnTo>
                  <a:cubicBezTo>
                    <a:pt x="536" y="32091"/>
                    <a:pt x="873" y="32185"/>
                    <a:pt x="1210" y="32278"/>
                  </a:cubicBezTo>
                  <a:cubicBezTo>
                    <a:pt x="1699" y="32429"/>
                    <a:pt x="2234" y="32615"/>
                    <a:pt x="2711" y="32906"/>
                  </a:cubicBezTo>
                  <a:cubicBezTo>
                    <a:pt x="2862" y="33010"/>
                    <a:pt x="3060" y="33103"/>
                    <a:pt x="3199" y="33150"/>
                  </a:cubicBezTo>
                  <a:cubicBezTo>
                    <a:pt x="3583" y="33348"/>
                    <a:pt x="3978" y="33592"/>
                    <a:pt x="4316" y="33883"/>
                  </a:cubicBezTo>
                  <a:cubicBezTo>
                    <a:pt x="4316" y="33929"/>
                    <a:pt x="4362" y="33929"/>
                    <a:pt x="4362" y="33929"/>
                  </a:cubicBezTo>
                  <a:cubicBezTo>
                    <a:pt x="4409" y="33976"/>
                    <a:pt x="4455" y="33976"/>
                    <a:pt x="4514" y="33976"/>
                  </a:cubicBezTo>
                  <a:lnTo>
                    <a:pt x="4560" y="33976"/>
                  </a:lnTo>
                  <a:lnTo>
                    <a:pt x="4560" y="33929"/>
                  </a:lnTo>
                  <a:cubicBezTo>
                    <a:pt x="4607" y="33836"/>
                    <a:pt x="4560" y="33732"/>
                    <a:pt x="4514" y="33732"/>
                  </a:cubicBezTo>
                  <a:cubicBezTo>
                    <a:pt x="4316" y="33487"/>
                    <a:pt x="4025" y="33255"/>
                    <a:pt x="3734" y="33103"/>
                  </a:cubicBezTo>
                  <a:cubicBezTo>
                    <a:pt x="2525" y="32382"/>
                    <a:pt x="1454" y="31940"/>
                    <a:pt x="384" y="31801"/>
                  </a:cubicBezTo>
                  <a:lnTo>
                    <a:pt x="245" y="31743"/>
                  </a:lnTo>
                  <a:lnTo>
                    <a:pt x="291" y="31650"/>
                  </a:lnTo>
                  <a:cubicBezTo>
                    <a:pt x="442" y="31359"/>
                    <a:pt x="536" y="31114"/>
                    <a:pt x="629" y="30824"/>
                  </a:cubicBezTo>
                  <a:lnTo>
                    <a:pt x="733" y="30638"/>
                  </a:lnTo>
                  <a:lnTo>
                    <a:pt x="919" y="30103"/>
                  </a:lnTo>
                  <a:cubicBezTo>
                    <a:pt x="919" y="30056"/>
                    <a:pt x="966" y="29998"/>
                    <a:pt x="966" y="29951"/>
                  </a:cubicBezTo>
                  <a:cubicBezTo>
                    <a:pt x="1071" y="29707"/>
                    <a:pt x="1164" y="29521"/>
                    <a:pt x="1257" y="29277"/>
                  </a:cubicBezTo>
                  <a:cubicBezTo>
                    <a:pt x="1652" y="28358"/>
                    <a:pt x="2083" y="27439"/>
                    <a:pt x="2478" y="26462"/>
                  </a:cubicBezTo>
                  <a:cubicBezTo>
                    <a:pt x="3246" y="24717"/>
                    <a:pt x="4072" y="22926"/>
                    <a:pt x="4851" y="21135"/>
                  </a:cubicBezTo>
                  <a:cubicBezTo>
                    <a:pt x="5281" y="20216"/>
                    <a:pt x="5677" y="19192"/>
                    <a:pt x="6060" y="18227"/>
                  </a:cubicBezTo>
                  <a:cubicBezTo>
                    <a:pt x="6305" y="17645"/>
                    <a:pt x="6549" y="17110"/>
                    <a:pt x="6782" y="16529"/>
                  </a:cubicBezTo>
                  <a:cubicBezTo>
                    <a:pt x="6886" y="16284"/>
                    <a:pt x="7026" y="16040"/>
                    <a:pt x="7131" y="15808"/>
                  </a:cubicBezTo>
                  <a:cubicBezTo>
                    <a:pt x="7177" y="15703"/>
                    <a:pt x="7224" y="15563"/>
                    <a:pt x="7270" y="15459"/>
                  </a:cubicBezTo>
                  <a:lnTo>
                    <a:pt x="7363" y="15273"/>
                  </a:lnTo>
                  <a:lnTo>
                    <a:pt x="7421" y="15226"/>
                  </a:lnTo>
                  <a:lnTo>
                    <a:pt x="7514" y="15610"/>
                  </a:lnTo>
                  <a:cubicBezTo>
                    <a:pt x="7561" y="15947"/>
                    <a:pt x="7654" y="16284"/>
                    <a:pt x="7712" y="16680"/>
                  </a:cubicBezTo>
                  <a:cubicBezTo>
                    <a:pt x="7759" y="16680"/>
                    <a:pt x="7759" y="16726"/>
                    <a:pt x="7759" y="16726"/>
                  </a:cubicBezTo>
                  <a:lnTo>
                    <a:pt x="8003" y="16680"/>
                  </a:lnTo>
                  <a:lnTo>
                    <a:pt x="7945" y="16436"/>
                  </a:lnTo>
                  <a:cubicBezTo>
                    <a:pt x="7898" y="16191"/>
                    <a:pt x="7852" y="15901"/>
                    <a:pt x="7805" y="15610"/>
                  </a:cubicBezTo>
                  <a:cubicBezTo>
                    <a:pt x="7759" y="15366"/>
                    <a:pt x="7712" y="15075"/>
                    <a:pt x="7712" y="14831"/>
                  </a:cubicBezTo>
                  <a:lnTo>
                    <a:pt x="7654" y="14784"/>
                  </a:lnTo>
                  <a:cubicBezTo>
                    <a:pt x="7654" y="14691"/>
                    <a:pt x="7712" y="14644"/>
                    <a:pt x="7712" y="14586"/>
                  </a:cubicBezTo>
                  <a:lnTo>
                    <a:pt x="7712" y="14540"/>
                  </a:lnTo>
                  <a:lnTo>
                    <a:pt x="7712" y="14493"/>
                  </a:lnTo>
                  <a:lnTo>
                    <a:pt x="7805" y="14493"/>
                  </a:lnTo>
                  <a:lnTo>
                    <a:pt x="8096" y="14249"/>
                  </a:lnTo>
                  <a:lnTo>
                    <a:pt x="7805" y="13865"/>
                  </a:lnTo>
                  <a:lnTo>
                    <a:pt x="7852" y="13819"/>
                  </a:lnTo>
                  <a:cubicBezTo>
                    <a:pt x="7898" y="13481"/>
                    <a:pt x="8003" y="13190"/>
                    <a:pt x="8236" y="12842"/>
                  </a:cubicBezTo>
                  <a:cubicBezTo>
                    <a:pt x="8678" y="12167"/>
                    <a:pt x="9061" y="11446"/>
                    <a:pt x="9399" y="10760"/>
                  </a:cubicBezTo>
                  <a:cubicBezTo>
                    <a:pt x="9550" y="10515"/>
                    <a:pt x="9643" y="10283"/>
                    <a:pt x="9794" y="10038"/>
                  </a:cubicBezTo>
                  <a:cubicBezTo>
                    <a:pt x="10085" y="9550"/>
                    <a:pt x="10329" y="9120"/>
                    <a:pt x="10620" y="8631"/>
                  </a:cubicBezTo>
                  <a:cubicBezTo>
                    <a:pt x="11585" y="6840"/>
                    <a:pt x="12656" y="4990"/>
                    <a:pt x="13470" y="3060"/>
                  </a:cubicBezTo>
                  <a:cubicBezTo>
                    <a:pt x="13528" y="2955"/>
                    <a:pt x="13621" y="2862"/>
                    <a:pt x="13714" y="2769"/>
                  </a:cubicBezTo>
                  <a:cubicBezTo>
                    <a:pt x="13865" y="2618"/>
                    <a:pt x="14005" y="2525"/>
                    <a:pt x="14156" y="2431"/>
                  </a:cubicBezTo>
                  <a:cubicBezTo>
                    <a:pt x="14400" y="2187"/>
                    <a:pt x="14633" y="1989"/>
                    <a:pt x="14877" y="1745"/>
                  </a:cubicBezTo>
                  <a:cubicBezTo>
                    <a:pt x="15121" y="1559"/>
                    <a:pt x="15319" y="1268"/>
                    <a:pt x="15459" y="919"/>
                  </a:cubicBezTo>
                  <a:cubicBezTo>
                    <a:pt x="15563" y="733"/>
                    <a:pt x="15563" y="536"/>
                    <a:pt x="15459" y="396"/>
                  </a:cubicBezTo>
                  <a:cubicBezTo>
                    <a:pt x="15366" y="245"/>
                    <a:pt x="15214" y="152"/>
                    <a:pt x="14982" y="105"/>
                  </a:cubicBezTo>
                  <a:lnTo>
                    <a:pt x="14738" y="105"/>
                  </a:lnTo>
                  <a:lnTo>
                    <a:pt x="14738" y="47"/>
                  </a:lnTo>
                  <a:lnTo>
                    <a:pt x="14691" y="47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609175" y="2444125"/>
              <a:ext cx="174500" cy="222775"/>
            </a:xfrm>
            <a:custGeom>
              <a:avLst/>
              <a:gdLst/>
              <a:ahLst/>
              <a:cxnLst/>
              <a:rect l="l" t="t" r="r" b="b"/>
              <a:pathLst>
                <a:path w="6980" h="8911" extrusionOk="0">
                  <a:moveTo>
                    <a:pt x="6736" y="0"/>
                  </a:moveTo>
                  <a:cubicBezTo>
                    <a:pt x="6503" y="233"/>
                    <a:pt x="6212" y="477"/>
                    <a:pt x="5863" y="722"/>
                  </a:cubicBezTo>
                  <a:cubicBezTo>
                    <a:pt x="5817" y="768"/>
                    <a:pt x="5817" y="768"/>
                    <a:pt x="5770" y="815"/>
                  </a:cubicBezTo>
                  <a:cubicBezTo>
                    <a:pt x="5572" y="966"/>
                    <a:pt x="5340" y="1105"/>
                    <a:pt x="5142" y="1257"/>
                  </a:cubicBezTo>
                  <a:cubicBezTo>
                    <a:pt x="4223" y="1885"/>
                    <a:pt x="3304" y="2559"/>
                    <a:pt x="2432" y="3246"/>
                  </a:cubicBezTo>
                  <a:cubicBezTo>
                    <a:pt x="2234" y="3385"/>
                    <a:pt x="2036" y="3536"/>
                    <a:pt x="1850" y="3723"/>
                  </a:cubicBezTo>
                  <a:cubicBezTo>
                    <a:pt x="1024" y="4548"/>
                    <a:pt x="489" y="5421"/>
                    <a:pt x="245" y="6491"/>
                  </a:cubicBezTo>
                  <a:cubicBezTo>
                    <a:pt x="106" y="7165"/>
                    <a:pt x="1" y="7700"/>
                    <a:pt x="338" y="8142"/>
                  </a:cubicBezTo>
                  <a:lnTo>
                    <a:pt x="443" y="8189"/>
                  </a:lnTo>
                  <a:lnTo>
                    <a:pt x="396" y="8236"/>
                  </a:lnTo>
                  <a:cubicBezTo>
                    <a:pt x="292" y="8375"/>
                    <a:pt x="199" y="8480"/>
                    <a:pt x="106" y="8573"/>
                  </a:cubicBezTo>
                  <a:lnTo>
                    <a:pt x="489" y="8724"/>
                  </a:lnTo>
                  <a:lnTo>
                    <a:pt x="582" y="8724"/>
                  </a:lnTo>
                  <a:lnTo>
                    <a:pt x="582" y="8771"/>
                  </a:lnTo>
                  <a:lnTo>
                    <a:pt x="978" y="8910"/>
                  </a:lnTo>
                  <a:lnTo>
                    <a:pt x="1024" y="8817"/>
                  </a:lnTo>
                  <a:lnTo>
                    <a:pt x="1164" y="8573"/>
                  </a:lnTo>
                  <a:cubicBezTo>
                    <a:pt x="1071" y="8573"/>
                    <a:pt x="1024" y="8480"/>
                    <a:pt x="978" y="8433"/>
                  </a:cubicBezTo>
                  <a:cubicBezTo>
                    <a:pt x="978" y="8375"/>
                    <a:pt x="920" y="8329"/>
                    <a:pt x="920" y="8282"/>
                  </a:cubicBezTo>
                  <a:cubicBezTo>
                    <a:pt x="873" y="8189"/>
                    <a:pt x="873" y="8142"/>
                    <a:pt x="827" y="8038"/>
                  </a:cubicBezTo>
                  <a:cubicBezTo>
                    <a:pt x="489" y="7654"/>
                    <a:pt x="582" y="7212"/>
                    <a:pt x="629" y="6828"/>
                  </a:cubicBezTo>
                  <a:cubicBezTo>
                    <a:pt x="873" y="5572"/>
                    <a:pt x="1560" y="4502"/>
                    <a:pt x="2723" y="3583"/>
                  </a:cubicBezTo>
                  <a:cubicBezTo>
                    <a:pt x="3246" y="3141"/>
                    <a:pt x="3886" y="2711"/>
                    <a:pt x="4467" y="2269"/>
                  </a:cubicBezTo>
                  <a:cubicBezTo>
                    <a:pt x="4758" y="2083"/>
                    <a:pt x="5049" y="1838"/>
                    <a:pt x="5340" y="1641"/>
                  </a:cubicBezTo>
                  <a:lnTo>
                    <a:pt x="5386" y="1594"/>
                  </a:lnTo>
                  <a:cubicBezTo>
                    <a:pt x="5968" y="1164"/>
                    <a:pt x="6549" y="722"/>
                    <a:pt x="6980" y="187"/>
                  </a:cubicBezTo>
                  <a:lnTo>
                    <a:pt x="67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777550" y="244412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245" y="18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621400" y="2662225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0" y="0"/>
                  </a:moveTo>
                  <a:lnTo>
                    <a:pt x="93" y="4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608025" y="2659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20225" y="266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634775" y="2873025"/>
              <a:ext cx="118675" cy="136700"/>
            </a:xfrm>
            <a:custGeom>
              <a:avLst/>
              <a:gdLst/>
              <a:ahLst/>
              <a:cxnLst/>
              <a:rect l="l" t="t" r="r" b="b"/>
              <a:pathLst>
                <a:path w="4747" h="5468" extrusionOk="0">
                  <a:moveTo>
                    <a:pt x="2804" y="768"/>
                  </a:moveTo>
                  <a:lnTo>
                    <a:pt x="2757" y="1013"/>
                  </a:lnTo>
                  <a:cubicBezTo>
                    <a:pt x="2711" y="1210"/>
                    <a:pt x="2664" y="1350"/>
                    <a:pt x="2618" y="1501"/>
                  </a:cubicBezTo>
                  <a:lnTo>
                    <a:pt x="2571" y="1687"/>
                  </a:lnTo>
                  <a:lnTo>
                    <a:pt x="2222" y="1210"/>
                  </a:lnTo>
                  <a:lnTo>
                    <a:pt x="2804" y="768"/>
                  </a:lnTo>
                  <a:close/>
                  <a:moveTo>
                    <a:pt x="3443" y="1"/>
                  </a:moveTo>
                  <a:cubicBezTo>
                    <a:pt x="3443" y="1"/>
                    <a:pt x="3385" y="1"/>
                    <a:pt x="3292" y="94"/>
                  </a:cubicBezTo>
                  <a:cubicBezTo>
                    <a:pt x="2711" y="478"/>
                    <a:pt x="2129" y="920"/>
                    <a:pt x="1594" y="1303"/>
                  </a:cubicBezTo>
                  <a:cubicBezTo>
                    <a:pt x="1350" y="1501"/>
                    <a:pt x="1117" y="1641"/>
                    <a:pt x="873" y="1839"/>
                  </a:cubicBezTo>
                  <a:lnTo>
                    <a:pt x="0" y="2467"/>
                  </a:lnTo>
                  <a:lnTo>
                    <a:pt x="187" y="2664"/>
                  </a:lnTo>
                  <a:lnTo>
                    <a:pt x="187" y="2711"/>
                  </a:lnTo>
                  <a:cubicBezTo>
                    <a:pt x="722" y="2327"/>
                    <a:pt x="1303" y="1932"/>
                    <a:pt x="1838" y="1548"/>
                  </a:cubicBezTo>
                  <a:lnTo>
                    <a:pt x="1931" y="1501"/>
                  </a:lnTo>
                  <a:lnTo>
                    <a:pt x="1989" y="1548"/>
                  </a:lnTo>
                  <a:cubicBezTo>
                    <a:pt x="2394" y="2280"/>
                    <a:pt x="2973" y="2622"/>
                    <a:pt x="3765" y="2622"/>
                  </a:cubicBezTo>
                  <a:cubicBezTo>
                    <a:pt x="3816" y="2622"/>
                    <a:pt x="3868" y="2621"/>
                    <a:pt x="3920" y="2618"/>
                  </a:cubicBezTo>
                  <a:lnTo>
                    <a:pt x="3967" y="2618"/>
                  </a:lnTo>
                  <a:lnTo>
                    <a:pt x="4071" y="3199"/>
                  </a:lnTo>
                  <a:cubicBezTo>
                    <a:pt x="4165" y="3630"/>
                    <a:pt x="4258" y="4118"/>
                    <a:pt x="4362" y="4595"/>
                  </a:cubicBezTo>
                  <a:cubicBezTo>
                    <a:pt x="4362" y="4746"/>
                    <a:pt x="4409" y="4944"/>
                    <a:pt x="4455" y="5084"/>
                  </a:cubicBezTo>
                  <a:cubicBezTo>
                    <a:pt x="4455" y="5177"/>
                    <a:pt x="4502" y="5281"/>
                    <a:pt x="4502" y="5328"/>
                  </a:cubicBezTo>
                  <a:cubicBezTo>
                    <a:pt x="4502" y="5374"/>
                    <a:pt x="4502" y="5421"/>
                    <a:pt x="4548" y="5421"/>
                  </a:cubicBezTo>
                  <a:lnTo>
                    <a:pt x="4746" y="5468"/>
                  </a:lnTo>
                  <a:lnTo>
                    <a:pt x="4746" y="4991"/>
                  </a:lnTo>
                  <a:cubicBezTo>
                    <a:pt x="4746" y="4502"/>
                    <a:pt x="4653" y="3967"/>
                    <a:pt x="4548" y="3490"/>
                  </a:cubicBezTo>
                  <a:cubicBezTo>
                    <a:pt x="4502" y="3339"/>
                    <a:pt x="4502" y="3199"/>
                    <a:pt x="4455" y="3048"/>
                  </a:cubicBezTo>
                  <a:cubicBezTo>
                    <a:pt x="4362" y="2420"/>
                    <a:pt x="4211" y="1792"/>
                    <a:pt x="4071" y="1164"/>
                  </a:cubicBezTo>
                  <a:lnTo>
                    <a:pt x="3967" y="582"/>
                  </a:lnTo>
                  <a:cubicBezTo>
                    <a:pt x="3920" y="338"/>
                    <a:pt x="3827" y="292"/>
                    <a:pt x="3734" y="292"/>
                  </a:cubicBezTo>
                  <a:lnTo>
                    <a:pt x="3676" y="292"/>
                  </a:lnTo>
                  <a:lnTo>
                    <a:pt x="3583" y="338"/>
                  </a:lnTo>
                  <a:lnTo>
                    <a:pt x="3536" y="233"/>
                  </a:lnTo>
                  <a:cubicBezTo>
                    <a:pt x="3536" y="140"/>
                    <a:pt x="3490" y="1"/>
                    <a:pt x="3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434725" y="3013475"/>
              <a:ext cx="318725" cy="533050"/>
            </a:xfrm>
            <a:custGeom>
              <a:avLst/>
              <a:gdLst/>
              <a:ahLst/>
              <a:cxnLst/>
              <a:rect l="l" t="t" r="r" b="b"/>
              <a:pathLst>
                <a:path w="12749" h="21322" extrusionOk="0">
                  <a:moveTo>
                    <a:pt x="47" y="15843"/>
                  </a:moveTo>
                  <a:lnTo>
                    <a:pt x="0" y="15994"/>
                  </a:lnTo>
                  <a:cubicBezTo>
                    <a:pt x="47" y="16040"/>
                    <a:pt x="47" y="16040"/>
                    <a:pt x="105" y="16087"/>
                  </a:cubicBezTo>
                  <a:cubicBezTo>
                    <a:pt x="151" y="16087"/>
                    <a:pt x="244" y="16133"/>
                    <a:pt x="291" y="16133"/>
                  </a:cubicBezTo>
                  <a:cubicBezTo>
                    <a:pt x="395" y="16238"/>
                    <a:pt x="535" y="16285"/>
                    <a:pt x="628" y="16331"/>
                  </a:cubicBezTo>
                  <a:cubicBezTo>
                    <a:pt x="919" y="16482"/>
                    <a:pt x="1210" y="16622"/>
                    <a:pt x="1500" y="16715"/>
                  </a:cubicBezTo>
                  <a:cubicBezTo>
                    <a:pt x="2036" y="16959"/>
                    <a:pt x="2571" y="17250"/>
                    <a:pt x="3106" y="17646"/>
                  </a:cubicBezTo>
                  <a:lnTo>
                    <a:pt x="3199" y="17739"/>
                  </a:lnTo>
                  <a:cubicBezTo>
                    <a:pt x="3536" y="17983"/>
                    <a:pt x="3827" y="18227"/>
                    <a:pt x="4222" y="18274"/>
                  </a:cubicBezTo>
                  <a:lnTo>
                    <a:pt x="4315" y="18274"/>
                  </a:lnTo>
                  <a:lnTo>
                    <a:pt x="4269" y="18227"/>
                  </a:lnTo>
                  <a:cubicBezTo>
                    <a:pt x="3152" y="16913"/>
                    <a:pt x="1698" y="16331"/>
                    <a:pt x="47" y="15843"/>
                  </a:cubicBezTo>
                  <a:close/>
                  <a:moveTo>
                    <a:pt x="12504" y="1"/>
                  </a:moveTo>
                  <a:cubicBezTo>
                    <a:pt x="12260" y="873"/>
                    <a:pt x="11922" y="1699"/>
                    <a:pt x="11492" y="2571"/>
                  </a:cubicBezTo>
                  <a:cubicBezTo>
                    <a:pt x="11294" y="2955"/>
                    <a:pt x="11155" y="3397"/>
                    <a:pt x="10957" y="3827"/>
                  </a:cubicBezTo>
                  <a:cubicBezTo>
                    <a:pt x="10864" y="4118"/>
                    <a:pt x="10713" y="4409"/>
                    <a:pt x="10620" y="4700"/>
                  </a:cubicBezTo>
                  <a:lnTo>
                    <a:pt x="10131" y="5723"/>
                  </a:lnTo>
                  <a:cubicBezTo>
                    <a:pt x="9701" y="6689"/>
                    <a:pt x="9259" y="7654"/>
                    <a:pt x="8828" y="8631"/>
                  </a:cubicBezTo>
                  <a:cubicBezTo>
                    <a:pt x="8433" y="9550"/>
                    <a:pt x="7956" y="10562"/>
                    <a:pt x="7467" y="11632"/>
                  </a:cubicBezTo>
                  <a:cubicBezTo>
                    <a:pt x="7084" y="12504"/>
                    <a:pt x="6642" y="13423"/>
                    <a:pt x="6211" y="14296"/>
                  </a:cubicBezTo>
                  <a:cubicBezTo>
                    <a:pt x="6013" y="14680"/>
                    <a:pt x="5816" y="15075"/>
                    <a:pt x="5630" y="15505"/>
                  </a:cubicBezTo>
                  <a:lnTo>
                    <a:pt x="5525" y="15703"/>
                  </a:lnTo>
                  <a:lnTo>
                    <a:pt x="5281" y="15552"/>
                  </a:lnTo>
                  <a:cubicBezTo>
                    <a:pt x="5048" y="15366"/>
                    <a:pt x="4804" y="15215"/>
                    <a:pt x="4560" y="15028"/>
                  </a:cubicBezTo>
                  <a:lnTo>
                    <a:pt x="4467" y="14970"/>
                  </a:lnTo>
                  <a:lnTo>
                    <a:pt x="4513" y="14877"/>
                  </a:lnTo>
                  <a:lnTo>
                    <a:pt x="4362" y="14784"/>
                  </a:lnTo>
                  <a:lnTo>
                    <a:pt x="4315" y="14877"/>
                  </a:lnTo>
                  <a:lnTo>
                    <a:pt x="3536" y="14447"/>
                  </a:lnTo>
                  <a:cubicBezTo>
                    <a:pt x="3199" y="14296"/>
                    <a:pt x="2861" y="14098"/>
                    <a:pt x="2524" y="13912"/>
                  </a:cubicBezTo>
                  <a:lnTo>
                    <a:pt x="2326" y="13865"/>
                  </a:lnTo>
                  <a:cubicBezTo>
                    <a:pt x="1896" y="13668"/>
                    <a:pt x="1454" y="13470"/>
                    <a:pt x="977" y="13330"/>
                  </a:cubicBezTo>
                  <a:lnTo>
                    <a:pt x="872" y="13516"/>
                  </a:lnTo>
                  <a:cubicBezTo>
                    <a:pt x="1070" y="13621"/>
                    <a:pt x="1210" y="13668"/>
                    <a:pt x="1361" y="13714"/>
                  </a:cubicBezTo>
                  <a:lnTo>
                    <a:pt x="1791" y="13912"/>
                  </a:lnTo>
                  <a:cubicBezTo>
                    <a:pt x="2861" y="14342"/>
                    <a:pt x="3780" y="14831"/>
                    <a:pt x="4560" y="15366"/>
                  </a:cubicBezTo>
                  <a:cubicBezTo>
                    <a:pt x="4606" y="15412"/>
                    <a:pt x="4653" y="15412"/>
                    <a:pt x="4653" y="15412"/>
                  </a:cubicBezTo>
                  <a:cubicBezTo>
                    <a:pt x="4699" y="15459"/>
                    <a:pt x="4699" y="15459"/>
                    <a:pt x="4757" y="15459"/>
                  </a:cubicBezTo>
                  <a:cubicBezTo>
                    <a:pt x="5339" y="15843"/>
                    <a:pt x="5385" y="15994"/>
                    <a:pt x="5095" y="16622"/>
                  </a:cubicBezTo>
                  <a:cubicBezTo>
                    <a:pt x="5048" y="16773"/>
                    <a:pt x="4990" y="16913"/>
                    <a:pt x="4943" y="17006"/>
                  </a:cubicBezTo>
                  <a:cubicBezTo>
                    <a:pt x="4850" y="17204"/>
                    <a:pt x="4757" y="17448"/>
                    <a:pt x="4653" y="17646"/>
                  </a:cubicBezTo>
                  <a:cubicBezTo>
                    <a:pt x="4606" y="17832"/>
                    <a:pt x="4513" y="17983"/>
                    <a:pt x="4467" y="18169"/>
                  </a:cubicBezTo>
                  <a:lnTo>
                    <a:pt x="4362" y="18320"/>
                  </a:lnTo>
                  <a:lnTo>
                    <a:pt x="4315" y="18274"/>
                  </a:lnTo>
                  <a:lnTo>
                    <a:pt x="4269" y="18413"/>
                  </a:lnTo>
                  <a:cubicBezTo>
                    <a:pt x="4222" y="18460"/>
                    <a:pt x="4222" y="18564"/>
                    <a:pt x="4176" y="18611"/>
                  </a:cubicBezTo>
                  <a:cubicBezTo>
                    <a:pt x="4118" y="18751"/>
                    <a:pt x="4025" y="18902"/>
                    <a:pt x="3978" y="19041"/>
                  </a:cubicBezTo>
                  <a:cubicBezTo>
                    <a:pt x="3687" y="19867"/>
                    <a:pt x="3443" y="20553"/>
                    <a:pt x="3199" y="21181"/>
                  </a:cubicBezTo>
                  <a:lnTo>
                    <a:pt x="3199" y="21228"/>
                  </a:lnTo>
                  <a:cubicBezTo>
                    <a:pt x="3199" y="21275"/>
                    <a:pt x="3245" y="21321"/>
                    <a:pt x="3245" y="21321"/>
                  </a:cubicBezTo>
                  <a:cubicBezTo>
                    <a:pt x="3303" y="21321"/>
                    <a:pt x="3396" y="21321"/>
                    <a:pt x="3443" y="21275"/>
                  </a:cubicBezTo>
                  <a:cubicBezTo>
                    <a:pt x="3489" y="21228"/>
                    <a:pt x="3536" y="21077"/>
                    <a:pt x="3594" y="20984"/>
                  </a:cubicBezTo>
                  <a:cubicBezTo>
                    <a:pt x="3687" y="20786"/>
                    <a:pt x="3734" y="20600"/>
                    <a:pt x="3780" y="20449"/>
                  </a:cubicBezTo>
                  <a:cubicBezTo>
                    <a:pt x="3931" y="20111"/>
                    <a:pt x="4025" y="19728"/>
                    <a:pt x="4176" y="19437"/>
                  </a:cubicBezTo>
                  <a:cubicBezTo>
                    <a:pt x="4606" y="18460"/>
                    <a:pt x="5095" y="17494"/>
                    <a:pt x="5525" y="16575"/>
                  </a:cubicBezTo>
                  <a:lnTo>
                    <a:pt x="5816" y="15994"/>
                  </a:lnTo>
                  <a:cubicBezTo>
                    <a:pt x="6107" y="15412"/>
                    <a:pt x="6351" y="14831"/>
                    <a:pt x="6642" y="14249"/>
                  </a:cubicBezTo>
                  <a:cubicBezTo>
                    <a:pt x="7223" y="13133"/>
                    <a:pt x="7758" y="11969"/>
                    <a:pt x="8293" y="10853"/>
                  </a:cubicBezTo>
                  <a:cubicBezTo>
                    <a:pt x="8770" y="9794"/>
                    <a:pt x="9259" y="8724"/>
                    <a:pt x="9701" y="7654"/>
                  </a:cubicBezTo>
                  <a:cubicBezTo>
                    <a:pt x="9933" y="7119"/>
                    <a:pt x="10178" y="6596"/>
                    <a:pt x="10422" y="6061"/>
                  </a:cubicBezTo>
                  <a:cubicBezTo>
                    <a:pt x="10713" y="5281"/>
                    <a:pt x="11050" y="4560"/>
                    <a:pt x="11387" y="3827"/>
                  </a:cubicBezTo>
                  <a:cubicBezTo>
                    <a:pt x="11736" y="3106"/>
                    <a:pt x="12027" y="2374"/>
                    <a:pt x="12364" y="1652"/>
                  </a:cubicBezTo>
                  <a:cubicBezTo>
                    <a:pt x="12550" y="1164"/>
                    <a:pt x="12702" y="629"/>
                    <a:pt x="12748" y="47"/>
                  </a:cubicBezTo>
                  <a:lnTo>
                    <a:pt x="12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454200" y="33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543750" y="2314425"/>
              <a:ext cx="207375" cy="162300"/>
            </a:xfrm>
            <a:custGeom>
              <a:avLst/>
              <a:gdLst/>
              <a:ahLst/>
              <a:cxnLst/>
              <a:rect l="l" t="t" r="r" b="b"/>
              <a:pathLst>
                <a:path w="8295" h="6492" extrusionOk="0">
                  <a:moveTo>
                    <a:pt x="780" y="1"/>
                  </a:moveTo>
                  <a:lnTo>
                    <a:pt x="536" y="338"/>
                  </a:lnTo>
                  <a:lnTo>
                    <a:pt x="396" y="582"/>
                  </a:lnTo>
                  <a:cubicBezTo>
                    <a:pt x="292" y="722"/>
                    <a:pt x="245" y="920"/>
                    <a:pt x="152" y="1059"/>
                  </a:cubicBezTo>
                  <a:cubicBezTo>
                    <a:pt x="1" y="1257"/>
                    <a:pt x="47" y="1455"/>
                    <a:pt x="106" y="1501"/>
                  </a:cubicBezTo>
                  <a:cubicBezTo>
                    <a:pt x="126" y="1512"/>
                    <a:pt x="149" y="1517"/>
                    <a:pt x="174" y="1517"/>
                  </a:cubicBezTo>
                  <a:cubicBezTo>
                    <a:pt x="261" y="1517"/>
                    <a:pt x="372" y="1447"/>
                    <a:pt x="489" y="1257"/>
                  </a:cubicBezTo>
                  <a:cubicBezTo>
                    <a:pt x="582" y="1118"/>
                    <a:pt x="687" y="1013"/>
                    <a:pt x="734" y="827"/>
                  </a:cubicBezTo>
                  <a:cubicBezTo>
                    <a:pt x="780" y="769"/>
                    <a:pt x="827" y="676"/>
                    <a:pt x="873" y="629"/>
                  </a:cubicBezTo>
                  <a:lnTo>
                    <a:pt x="920" y="536"/>
                  </a:lnTo>
                  <a:lnTo>
                    <a:pt x="1024" y="582"/>
                  </a:lnTo>
                  <a:cubicBezTo>
                    <a:pt x="1362" y="827"/>
                    <a:pt x="1652" y="1059"/>
                    <a:pt x="2036" y="1304"/>
                  </a:cubicBezTo>
                  <a:lnTo>
                    <a:pt x="2234" y="1501"/>
                  </a:lnTo>
                  <a:lnTo>
                    <a:pt x="1943" y="2129"/>
                  </a:lnTo>
                  <a:cubicBezTo>
                    <a:pt x="1652" y="2664"/>
                    <a:pt x="1362" y="3246"/>
                    <a:pt x="1071" y="3781"/>
                  </a:cubicBezTo>
                  <a:cubicBezTo>
                    <a:pt x="1024" y="3921"/>
                    <a:pt x="978" y="4118"/>
                    <a:pt x="873" y="4316"/>
                  </a:cubicBezTo>
                  <a:cubicBezTo>
                    <a:pt x="873" y="4363"/>
                    <a:pt x="873" y="4409"/>
                    <a:pt x="827" y="4456"/>
                  </a:cubicBezTo>
                  <a:lnTo>
                    <a:pt x="827" y="4607"/>
                  </a:lnTo>
                  <a:cubicBezTo>
                    <a:pt x="827" y="4700"/>
                    <a:pt x="873" y="4746"/>
                    <a:pt x="873" y="4746"/>
                  </a:cubicBezTo>
                  <a:cubicBezTo>
                    <a:pt x="873" y="4746"/>
                    <a:pt x="920" y="4746"/>
                    <a:pt x="978" y="4700"/>
                  </a:cubicBezTo>
                  <a:cubicBezTo>
                    <a:pt x="1117" y="4549"/>
                    <a:pt x="1269" y="4409"/>
                    <a:pt x="1315" y="4258"/>
                  </a:cubicBezTo>
                  <a:cubicBezTo>
                    <a:pt x="1455" y="4025"/>
                    <a:pt x="1559" y="3781"/>
                    <a:pt x="1699" y="3537"/>
                  </a:cubicBezTo>
                  <a:cubicBezTo>
                    <a:pt x="1990" y="3002"/>
                    <a:pt x="2327" y="2467"/>
                    <a:pt x="2478" y="1792"/>
                  </a:cubicBezTo>
                  <a:lnTo>
                    <a:pt x="2478" y="1641"/>
                  </a:lnTo>
                  <a:lnTo>
                    <a:pt x="2618" y="1746"/>
                  </a:lnTo>
                  <a:cubicBezTo>
                    <a:pt x="3153" y="2129"/>
                    <a:pt x="3641" y="2513"/>
                    <a:pt x="4177" y="2909"/>
                  </a:cubicBezTo>
                  <a:lnTo>
                    <a:pt x="4223" y="2955"/>
                  </a:lnTo>
                  <a:lnTo>
                    <a:pt x="4177" y="3048"/>
                  </a:lnTo>
                  <a:cubicBezTo>
                    <a:pt x="4118" y="3095"/>
                    <a:pt x="4072" y="3153"/>
                    <a:pt x="4072" y="3200"/>
                  </a:cubicBezTo>
                  <a:cubicBezTo>
                    <a:pt x="3979" y="3339"/>
                    <a:pt x="3886" y="3444"/>
                    <a:pt x="3828" y="3583"/>
                  </a:cubicBezTo>
                  <a:cubicBezTo>
                    <a:pt x="3688" y="3828"/>
                    <a:pt x="3595" y="4025"/>
                    <a:pt x="3490" y="4258"/>
                  </a:cubicBezTo>
                  <a:cubicBezTo>
                    <a:pt x="3444" y="4456"/>
                    <a:pt x="3444" y="4607"/>
                    <a:pt x="3537" y="4653"/>
                  </a:cubicBezTo>
                  <a:lnTo>
                    <a:pt x="3595" y="4653"/>
                  </a:lnTo>
                  <a:cubicBezTo>
                    <a:pt x="3688" y="4653"/>
                    <a:pt x="3781" y="4502"/>
                    <a:pt x="3886" y="4409"/>
                  </a:cubicBezTo>
                  <a:cubicBezTo>
                    <a:pt x="4025" y="4118"/>
                    <a:pt x="4223" y="3828"/>
                    <a:pt x="4363" y="3583"/>
                  </a:cubicBezTo>
                  <a:lnTo>
                    <a:pt x="4560" y="3246"/>
                  </a:lnTo>
                  <a:lnTo>
                    <a:pt x="4653" y="3293"/>
                  </a:lnTo>
                  <a:cubicBezTo>
                    <a:pt x="5142" y="3630"/>
                    <a:pt x="5677" y="4025"/>
                    <a:pt x="6154" y="4363"/>
                  </a:cubicBezTo>
                  <a:lnTo>
                    <a:pt x="6212" y="4409"/>
                  </a:lnTo>
                  <a:lnTo>
                    <a:pt x="5968" y="4840"/>
                  </a:lnTo>
                  <a:cubicBezTo>
                    <a:pt x="5724" y="5282"/>
                    <a:pt x="5479" y="5665"/>
                    <a:pt x="5235" y="6061"/>
                  </a:cubicBezTo>
                  <a:cubicBezTo>
                    <a:pt x="5095" y="6247"/>
                    <a:pt x="5095" y="6398"/>
                    <a:pt x="5188" y="6491"/>
                  </a:cubicBezTo>
                  <a:lnTo>
                    <a:pt x="5235" y="6491"/>
                  </a:lnTo>
                  <a:cubicBezTo>
                    <a:pt x="5282" y="6491"/>
                    <a:pt x="5479" y="6445"/>
                    <a:pt x="5572" y="6293"/>
                  </a:cubicBezTo>
                  <a:cubicBezTo>
                    <a:pt x="5770" y="6061"/>
                    <a:pt x="5968" y="5712"/>
                    <a:pt x="6107" y="5479"/>
                  </a:cubicBezTo>
                  <a:cubicBezTo>
                    <a:pt x="6212" y="5328"/>
                    <a:pt x="6259" y="5188"/>
                    <a:pt x="6352" y="5037"/>
                  </a:cubicBezTo>
                  <a:cubicBezTo>
                    <a:pt x="6398" y="4944"/>
                    <a:pt x="6445" y="4898"/>
                    <a:pt x="6445" y="4793"/>
                  </a:cubicBezTo>
                  <a:lnTo>
                    <a:pt x="6503" y="4700"/>
                  </a:lnTo>
                  <a:lnTo>
                    <a:pt x="6642" y="4793"/>
                  </a:lnTo>
                  <a:cubicBezTo>
                    <a:pt x="6642" y="4793"/>
                    <a:pt x="6689" y="4793"/>
                    <a:pt x="6689" y="4840"/>
                  </a:cubicBezTo>
                  <a:lnTo>
                    <a:pt x="7177" y="5130"/>
                  </a:lnTo>
                  <a:cubicBezTo>
                    <a:pt x="7468" y="5328"/>
                    <a:pt x="7712" y="5526"/>
                    <a:pt x="7957" y="5665"/>
                  </a:cubicBezTo>
                  <a:cubicBezTo>
                    <a:pt x="8022" y="5698"/>
                    <a:pt x="8087" y="5736"/>
                    <a:pt x="8136" y="5736"/>
                  </a:cubicBezTo>
                  <a:cubicBezTo>
                    <a:pt x="8157" y="5736"/>
                    <a:pt x="8175" y="5729"/>
                    <a:pt x="8189" y="5712"/>
                  </a:cubicBezTo>
                  <a:lnTo>
                    <a:pt x="8189" y="5665"/>
                  </a:lnTo>
                  <a:cubicBezTo>
                    <a:pt x="8294" y="5572"/>
                    <a:pt x="8294" y="5479"/>
                    <a:pt x="8189" y="5375"/>
                  </a:cubicBezTo>
                  <a:cubicBezTo>
                    <a:pt x="8050" y="5282"/>
                    <a:pt x="7899" y="5188"/>
                    <a:pt x="7759" y="5084"/>
                  </a:cubicBezTo>
                  <a:cubicBezTo>
                    <a:pt x="7666" y="4991"/>
                    <a:pt x="7515" y="4944"/>
                    <a:pt x="7422" y="4840"/>
                  </a:cubicBezTo>
                  <a:cubicBezTo>
                    <a:pt x="7270" y="4746"/>
                    <a:pt x="7131" y="4653"/>
                    <a:pt x="6980" y="4549"/>
                  </a:cubicBezTo>
                  <a:cubicBezTo>
                    <a:pt x="6794" y="4409"/>
                    <a:pt x="6596" y="4258"/>
                    <a:pt x="6352" y="4072"/>
                  </a:cubicBezTo>
                  <a:cubicBezTo>
                    <a:pt x="6107" y="3874"/>
                    <a:pt x="5863" y="3676"/>
                    <a:pt x="5630" y="3490"/>
                  </a:cubicBezTo>
                  <a:cubicBezTo>
                    <a:pt x="3979" y="2327"/>
                    <a:pt x="2374" y="1164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497825" y="2973350"/>
              <a:ext cx="242250" cy="407125"/>
            </a:xfrm>
            <a:custGeom>
              <a:avLst/>
              <a:gdLst/>
              <a:ahLst/>
              <a:cxnLst/>
              <a:rect l="l" t="t" r="r" b="b"/>
              <a:pathLst>
                <a:path w="9690" h="16285" extrusionOk="0">
                  <a:moveTo>
                    <a:pt x="9689" y="1455"/>
                  </a:moveTo>
                  <a:lnTo>
                    <a:pt x="9689" y="1455"/>
                  </a:lnTo>
                  <a:cubicBezTo>
                    <a:pt x="9688" y="1462"/>
                    <a:pt x="9687" y="1469"/>
                    <a:pt x="9686" y="1477"/>
                  </a:cubicBezTo>
                  <a:lnTo>
                    <a:pt x="9686" y="1477"/>
                  </a:lnTo>
                  <a:cubicBezTo>
                    <a:pt x="9688" y="1470"/>
                    <a:pt x="9689" y="1463"/>
                    <a:pt x="9689" y="1455"/>
                  </a:cubicBezTo>
                  <a:close/>
                  <a:moveTo>
                    <a:pt x="6828" y="1"/>
                  </a:moveTo>
                  <a:cubicBezTo>
                    <a:pt x="6828" y="1"/>
                    <a:pt x="6735" y="59"/>
                    <a:pt x="6688" y="152"/>
                  </a:cubicBezTo>
                  <a:cubicBezTo>
                    <a:pt x="6490" y="350"/>
                    <a:pt x="6351" y="536"/>
                    <a:pt x="6107" y="826"/>
                  </a:cubicBezTo>
                  <a:cubicBezTo>
                    <a:pt x="6014" y="931"/>
                    <a:pt x="5909" y="1071"/>
                    <a:pt x="5816" y="1164"/>
                  </a:cubicBezTo>
                  <a:lnTo>
                    <a:pt x="5723" y="1315"/>
                  </a:lnTo>
                  <a:lnTo>
                    <a:pt x="5723" y="1361"/>
                  </a:lnTo>
                  <a:lnTo>
                    <a:pt x="5665" y="1408"/>
                  </a:lnTo>
                  <a:lnTo>
                    <a:pt x="5618" y="1408"/>
                  </a:lnTo>
                  <a:cubicBezTo>
                    <a:pt x="5572" y="1408"/>
                    <a:pt x="5572" y="1361"/>
                    <a:pt x="5572" y="1361"/>
                  </a:cubicBezTo>
                  <a:lnTo>
                    <a:pt x="5234" y="1455"/>
                  </a:lnTo>
                  <a:lnTo>
                    <a:pt x="5234" y="1513"/>
                  </a:lnTo>
                  <a:cubicBezTo>
                    <a:pt x="5374" y="1803"/>
                    <a:pt x="5478" y="1803"/>
                    <a:pt x="5525" y="1803"/>
                  </a:cubicBezTo>
                  <a:cubicBezTo>
                    <a:pt x="5618" y="1803"/>
                    <a:pt x="5723" y="1745"/>
                    <a:pt x="5862" y="1652"/>
                  </a:cubicBezTo>
                  <a:lnTo>
                    <a:pt x="6153" y="1455"/>
                  </a:lnTo>
                  <a:lnTo>
                    <a:pt x="6014" y="1803"/>
                  </a:lnTo>
                  <a:cubicBezTo>
                    <a:pt x="5955" y="1897"/>
                    <a:pt x="5909" y="1990"/>
                    <a:pt x="5909" y="2141"/>
                  </a:cubicBezTo>
                  <a:cubicBezTo>
                    <a:pt x="5816" y="2385"/>
                    <a:pt x="5723" y="2571"/>
                    <a:pt x="5618" y="2815"/>
                  </a:cubicBezTo>
                  <a:lnTo>
                    <a:pt x="5525" y="3106"/>
                  </a:lnTo>
                  <a:cubicBezTo>
                    <a:pt x="4792" y="4653"/>
                    <a:pt x="4071" y="6305"/>
                    <a:pt x="3292" y="7910"/>
                  </a:cubicBezTo>
                  <a:cubicBezTo>
                    <a:pt x="2815" y="9015"/>
                    <a:pt x="2280" y="10085"/>
                    <a:pt x="1791" y="11109"/>
                  </a:cubicBezTo>
                  <a:cubicBezTo>
                    <a:pt x="1407" y="11923"/>
                    <a:pt x="1012" y="12749"/>
                    <a:pt x="628" y="13574"/>
                  </a:cubicBezTo>
                  <a:cubicBezTo>
                    <a:pt x="430" y="14016"/>
                    <a:pt x="244" y="14493"/>
                    <a:pt x="93" y="14935"/>
                  </a:cubicBezTo>
                  <a:cubicBezTo>
                    <a:pt x="47" y="15028"/>
                    <a:pt x="47" y="15121"/>
                    <a:pt x="0" y="15273"/>
                  </a:cubicBezTo>
                  <a:lnTo>
                    <a:pt x="0" y="15319"/>
                  </a:lnTo>
                  <a:cubicBezTo>
                    <a:pt x="965" y="13667"/>
                    <a:pt x="1791" y="11981"/>
                    <a:pt x="2664" y="10085"/>
                  </a:cubicBezTo>
                  <a:cubicBezTo>
                    <a:pt x="3780" y="7666"/>
                    <a:pt x="4897" y="5188"/>
                    <a:pt x="5909" y="2862"/>
                  </a:cubicBezTo>
                  <a:cubicBezTo>
                    <a:pt x="6107" y="2525"/>
                    <a:pt x="6200" y="2141"/>
                    <a:pt x="6351" y="1745"/>
                  </a:cubicBezTo>
                  <a:cubicBezTo>
                    <a:pt x="6397" y="1559"/>
                    <a:pt x="6444" y="1361"/>
                    <a:pt x="6490" y="1222"/>
                  </a:cubicBezTo>
                  <a:lnTo>
                    <a:pt x="6595" y="978"/>
                  </a:lnTo>
                  <a:lnTo>
                    <a:pt x="6688" y="1222"/>
                  </a:lnTo>
                  <a:cubicBezTo>
                    <a:pt x="6735" y="1268"/>
                    <a:pt x="6735" y="1361"/>
                    <a:pt x="6781" y="1408"/>
                  </a:cubicBezTo>
                  <a:cubicBezTo>
                    <a:pt x="6886" y="1606"/>
                    <a:pt x="6932" y="1745"/>
                    <a:pt x="7025" y="1943"/>
                  </a:cubicBezTo>
                  <a:cubicBezTo>
                    <a:pt x="7223" y="2187"/>
                    <a:pt x="7363" y="2280"/>
                    <a:pt x="7514" y="2280"/>
                  </a:cubicBezTo>
                  <a:cubicBezTo>
                    <a:pt x="7607" y="2280"/>
                    <a:pt x="7805" y="2187"/>
                    <a:pt x="7991" y="2036"/>
                  </a:cubicBezTo>
                  <a:lnTo>
                    <a:pt x="8282" y="1803"/>
                  </a:lnTo>
                  <a:lnTo>
                    <a:pt x="8142" y="2141"/>
                  </a:lnTo>
                  <a:cubicBezTo>
                    <a:pt x="8142" y="2187"/>
                    <a:pt x="8142" y="2234"/>
                    <a:pt x="8096" y="2234"/>
                  </a:cubicBezTo>
                  <a:cubicBezTo>
                    <a:pt x="8096" y="2280"/>
                    <a:pt x="8096" y="2327"/>
                    <a:pt x="8049" y="2385"/>
                  </a:cubicBezTo>
                  <a:lnTo>
                    <a:pt x="7467" y="3688"/>
                  </a:lnTo>
                  <a:cubicBezTo>
                    <a:pt x="7072" y="4560"/>
                    <a:pt x="6735" y="5386"/>
                    <a:pt x="6351" y="6258"/>
                  </a:cubicBezTo>
                  <a:cubicBezTo>
                    <a:pt x="6200" y="6596"/>
                    <a:pt x="6060" y="6933"/>
                    <a:pt x="5862" y="7270"/>
                  </a:cubicBezTo>
                  <a:cubicBezTo>
                    <a:pt x="5665" y="7759"/>
                    <a:pt x="5432" y="8294"/>
                    <a:pt x="5234" y="8782"/>
                  </a:cubicBezTo>
                  <a:cubicBezTo>
                    <a:pt x="4850" y="9597"/>
                    <a:pt x="4455" y="10376"/>
                    <a:pt x="4071" y="11202"/>
                  </a:cubicBezTo>
                  <a:cubicBezTo>
                    <a:pt x="3583" y="12272"/>
                    <a:pt x="3047" y="13377"/>
                    <a:pt x="2571" y="14493"/>
                  </a:cubicBezTo>
                  <a:cubicBezTo>
                    <a:pt x="2373" y="14889"/>
                    <a:pt x="2233" y="15319"/>
                    <a:pt x="2082" y="15761"/>
                  </a:cubicBezTo>
                  <a:cubicBezTo>
                    <a:pt x="2036" y="15901"/>
                    <a:pt x="1943" y="16052"/>
                    <a:pt x="1884" y="16238"/>
                  </a:cubicBezTo>
                  <a:lnTo>
                    <a:pt x="1989" y="16238"/>
                  </a:lnTo>
                  <a:lnTo>
                    <a:pt x="2082" y="16285"/>
                  </a:lnTo>
                  <a:cubicBezTo>
                    <a:pt x="3292" y="13726"/>
                    <a:pt x="4362" y="11446"/>
                    <a:pt x="5281" y="9364"/>
                  </a:cubicBezTo>
                  <a:cubicBezTo>
                    <a:pt x="5618" y="8678"/>
                    <a:pt x="5955" y="7956"/>
                    <a:pt x="6246" y="7224"/>
                  </a:cubicBezTo>
                  <a:cubicBezTo>
                    <a:pt x="7025" y="5584"/>
                    <a:pt x="7654" y="4072"/>
                    <a:pt x="8282" y="2676"/>
                  </a:cubicBezTo>
                  <a:lnTo>
                    <a:pt x="8340" y="2571"/>
                  </a:lnTo>
                  <a:lnTo>
                    <a:pt x="8433" y="2618"/>
                  </a:lnTo>
                  <a:cubicBezTo>
                    <a:pt x="8433" y="2618"/>
                    <a:pt x="8479" y="2676"/>
                    <a:pt x="8526" y="2676"/>
                  </a:cubicBezTo>
                  <a:cubicBezTo>
                    <a:pt x="8631" y="2722"/>
                    <a:pt x="8677" y="2769"/>
                    <a:pt x="8770" y="2769"/>
                  </a:cubicBezTo>
                  <a:cubicBezTo>
                    <a:pt x="8921" y="2722"/>
                    <a:pt x="9061" y="2618"/>
                    <a:pt x="9212" y="2525"/>
                  </a:cubicBezTo>
                  <a:cubicBezTo>
                    <a:pt x="9497" y="2194"/>
                    <a:pt x="9637" y="1863"/>
                    <a:pt x="9686" y="1477"/>
                  </a:cubicBezTo>
                  <a:lnTo>
                    <a:pt x="9686" y="1477"/>
                  </a:lnTo>
                  <a:cubicBezTo>
                    <a:pt x="9676" y="1514"/>
                    <a:pt x="9643" y="1520"/>
                    <a:pt x="9643" y="1559"/>
                  </a:cubicBezTo>
                  <a:cubicBezTo>
                    <a:pt x="9503" y="1606"/>
                    <a:pt x="9398" y="1699"/>
                    <a:pt x="9305" y="1803"/>
                  </a:cubicBezTo>
                  <a:cubicBezTo>
                    <a:pt x="9212" y="1897"/>
                    <a:pt x="9107" y="2036"/>
                    <a:pt x="9014" y="2141"/>
                  </a:cubicBezTo>
                  <a:cubicBezTo>
                    <a:pt x="9014" y="2187"/>
                    <a:pt x="8968" y="2234"/>
                    <a:pt x="8921" y="2280"/>
                  </a:cubicBezTo>
                  <a:lnTo>
                    <a:pt x="8863" y="2327"/>
                  </a:lnTo>
                  <a:lnTo>
                    <a:pt x="8677" y="2327"/>
                  </a:lnTo>
                  <a:lnTo>
                    <a:pt x="8677" y="1897"/>
                  </a:lnTo>
                  <a:lnTo>
                    <a:pt x="8677" y="1268"/>
                  </a:lnTo>
                  <a:lnTo>
                    <a:pt x="8677" y="1117"/>
                  </a:lnTo>
                  <a:lnTo>
                    <a:pt x="8677" y="873"/>
                  </a:lnTo>
                  <a:lnTo>
                    <a:pt x="8677" y="780"/>
                  </a:lnTo>
                  <a:cubicBezTo>
                    <a:pt x="8631" y="780"/>
                    <a:pt x="8572" y="826"/>
                    <a:pt x="8526" y="826"/>
                  </a:cubicBezTo>
                  <a:cubicBezTo>
                    <a:pt x="8235" y="978"/>
                    <a:pt x="8096" y="1222"/>
                    <a:pt x="7898" y="1455"/>
                  </a:cubicBezTo>
                  <a:cubicBezTo>
                    <a:pt x="7805" y="1606"/>
                    <a:pt x="7700" y="1803"/>
                    <a:pt x="7607" y="1897"/>
                  </a:cubicBezTo>
                  <a:lnTo>
                    <a:pt x="7514" y="1990"/>
                  </a:lnTo>
                  <a:lnTo>
                    <a:pt x="7467" y="1943"/>
                  </a:lnTo>
                  <a:cubicBezTo>
                    <a:pt x="7072" y="1606"/>
                    <a:pt x="7025" y="1222"/>
                    <a:pt x="6979" y="780"/>
                  </a:cubicBezTo>
                  <a:lnTo>
                    <a:pt x="6979" y="536"/>
                  </a:lnTo>
                  <a:cubicBezTo>
                    <a:pt x="6932" y="396"/>
                    <a:pt x="6932" y="291"/>
                    <a:pt x="6932" y="152"/>
                  </a:cubicBezTo>
                  <a:cubicBezTo>
                    <a:pt x="6932" y="105"/>
                    <a:pt x="6886" y="1"/>
                    <a:pt x="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47550" y="3379300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93" y="47"/>
                  </a:moveTo>
                  <a:lnTo>
                    <a:pt x="93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2655425" y="2553175"/>
              <a:ext cx="24150" cy="27650"/>
            </a:xfrm>
            <a:custGeom>
              <a:avLst/>
              <a:gdLst/>
              <a:ahLst/>
              <a:cxnLst/>
              <a:rect l="l" t="t" r="r" b="b"/>
              <a:pathLst>
                <a:path w="966" h="1106" extrusionOk="0">
                  <a:moveTo>
                    <a:pt x="919" y="0"/>
                  </a:moveTo>
                  <a:cubicBezTo>
                    <a:pt x="582" y="93"/>
                    <a:pt x="291" y="338"/>
                    <a:pt x="47" y="628"/>
                  </a:cubicBezTo>
                  <a:cubicBezTo>
                    <a:pt x="0" y="721"/>
                    <a:pt x="0" y="814"/>
                    <a:pt x="0" y="919"/>
                  </a:cubicBezTo>
                  <a:cubicBezTo>
                    <a:pt x="0" y="966"/>
                    <a:pt x="47" y="1012"/>
                    <a:pt x="93" y="1059"/>
                  </a:cubicBezTo>
                  <a:lnTo>
                    <a:pt x="140" y="1105"/>
                  </a:lnTo>
                  <a:cubicBezTo>
                    <a:pt x="140" y="1105"/>
                    <a:pt x="140" y="1059"/>
                    <a:pt x="186" y="1059"/>
                  </a:cubicBezTo>
                  <a:lnTo>
                    <a:pt x="233" y="1059"/>
                  </a:lnTo>
                  <a:cubicBezTo>
                    <a:pt x="477" y="675"/>
                    <a:pt x="768" y="338"/>
                    <a:pt x="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2660075" y="2595325"/>
              <a:ext cx="21825" cy="26775"/>
            </a:xfrm>
            <a:custGeom>
              <a:avLst/>
              <a:gdLst/>
              <a:ahLst/>
              <a:cxnLst/>
              <a:rect l="l" t="t" r="r" b="b"/>
              <a:pathLst>
                <a:path w="873" h="1071" extrusionOk="0">
                  <a:moveTo>
                    <a:pt x="873" y="1"/>
                  </a:moveTo>
                  <a:cubicBezTo>
                    <a:pt x="442" y="152"/>
                    <a:pt x="105" y="641"/>
                    <a:pt x="47" y="931"/>
                  </a:cubicBezTo>
                  <a:cubicBezTo>
                    <a:pt x="0" y="978"/>
                    <a:pt x="47" y="1071"/>
                    <a:pt x="105" y="1071"/>
                  </a:cubicBezTo>
                  <a:lnTo>
                    <a:pt x="152" y="1071"/>
                  </a:lnTo>
                  <a:cubicBezTo>
                    <a:pt x="198" y="1071"/>
                    <a:pt x="291" y="1071"/>
                    <a:pt x="291" y="1024"/>
                  </a:cubicBezTo>
                  <a:cubicBezTo>
                    <a:pt x="442" y="827"/>
                    <a:pt x="629" y="641"/>
                    <a:pt x="733" y="350"/>
                  </a:cubicBezTo>
                  <a:cubicBezTo>
                    <a:pt x="826" y="245"/>
                    <a:pt x="826" y="152"/>
                    <a:pt x="873" y="59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2638275" y="2660750"/>
              <a:ext cx="40150" cy="24450"/>
            </a:xfrm>
            <a:custGeom>
              <a:avLst/>
              <a:gdLst/>
              <a:ahLst/>
              <a:cxnLst/>
              <a:rect l="l" t="t" r="r" b="b"/>
              <a:pathLst>
                <a:path w="1606" h="978" extrusionOk="0">
                  <a:moveTo>
                    <a:pt x="151" y="1"/>
                  </a:moveTo>
                  <a:lnTo>
                    <a:pt x="105" y="106"/>
                  </a:lnTo>
                  <a:lnTo>
                    <a:pt x="0" y="350"/>
                  </a:lnTo>
                  <a:lnTo>
                    <a:pt x="396" y="536"/>
                  </a:lnTo>
                  <a:cubicBezTo>
                    <a:pt x="628" y="687"/>
                    <a:pt x="919" y="780"/>
                    <a:pt x="1210" y="931"/>
                  </a:cubicBezTo>
                  <a:lnTo>
                    <a:pt x="1407" y="978"/>
                  </a:lnTo>
                  <a:lnTo>
                    <a:pt x="1454" y="978"/>
                  </a:lnTo>
                  <a:cubicBezTo>
                    <a:pt x="1559" y="931"/>
                    <a:pt x="1605" y="827"/>
                    <a:pt x="1605" y="780"/>
                  </a:cubicBezTo>
                  <a:cubicBezTo>
                    <a:pt x="1605" y="734"/>
                    <a:pt x="1501" y="641"/>
                    <a:pt x="1407" y="582"/>
                  </a:cubicBezTo>
                  <a:cubicBezTo>
                    <a:pt x="1117" y="443"/>
                    <a:pt x="779" y="292"/>
                    <a:pt x="489" y="152"/>
                  </a:cubicBezTo>
                  <a:cubicBezTo>
                    <a:pt x="396" y="106"/>
                    <a:pt x="244" y="59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2640875" y="2660750"/>
              <a:ext cx="1200" cy="2650"/>
            </a:xfrm>
            <a:custGeom>
              <a:avLst/>
              <a:gdLst/>
              <a:ahLst/>
              <a:cxnLst/>
              <a:rect l="l" t="t" r="r" b="b"/>
              <a:pathLst>
                <a:path w="48" h="106" extrusionOk="0">
                  <a:moveTo>
                    <a:pt x="47" y="1"/>
                  </a:moveTo>
                  <a:lnTo>
                    <a:pt x="1" y="1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675775" y="268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2668500" y="3153925"/>
              <a:ext cx="8750" cy="13400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245" y="1"/>
                  </a:moveTo>
                  <a:cubicBezTo>
                    <a:pt x="152" y="47"/>
                    <a:pt x="105" y="152"/>
                    <a:pt x="59" y="245"/>
                  </a:cubicBezTo>
                  <a:cubicBezTo>
                    <a:pt x="1" y="338"/>
                    <a:pt x="1" y="396"/>
                    <a:pt x="1" y="489"/>
                  </a:cubicBezTo>
                  <a:lnTo>
                    <a:pt x="1" y="536"/>
                  </a:lnTo>
                  <a:lnTo>
                    <a:pt x="59" y="536"/>
                  </a:lnTo>
                  <a:cubicBezTo>
                    <a:pt x="152" y="396"/>
                    <a:pt x="198" y="245"/>
                    <a:pt x="292" y="1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2634775" y="3089675"/>
              <a:ext cx="25325" cy="48575"/>
            </a:xfrm>
            <a:custGeom>
              <a:avLst/>
              <a:gdLst/>
              <a:ahLst/>
              <a:cxnLst/>
              <a:rect l="l" t="t" r="r" b="b"/>
              <a:pathLst>
                <a:path w="1013" h="1943" extrusionOk="0">
                  <a:moveTo>
                    <a:pt x="1012" y="0"/>
                  </a:moveTo>
                  <a:cubicBezTo>
                    <a:pt x="966" y="0"/>
                    <a:pt x="919" y="0"/>
                    <a:pt x="919" y="58"/>
                  </a:cubicBezTo>
                  <a:lnTo>
                    <a:pt x="873" y="151"/>
                  </a:lnTo>
                  <a:cubicBezTo>
                    <a:pt x="629" y="535"/>
                    <a:pt x="384" y="977"/>
                    <a:pt x="140" y="1454"/>
                  </a:cubicBezTo>
                  <a:cubicBezTo>
                    <a:pt x="94" y="1605"/>
                    <a:pt x="47" y="1745"/>
                    <a:pt x="0" y="1943"/>
                  </a:cubicBezTo>
                  <a:cubicBezTo>
                    <a:pt x="94" y="1850"/>
                    <a:pt x="140" y="1745"/>
                    <a:pt x="245" y="1605"/>
                  </a:cubicBezTo>
                  <a:cubicBezTo>
                    <a:pt x="477" y="1163"/>
                    <a:pt x="722" y="686"/>
                    <a:pt x="1012" y="105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2434725" y="2383350"/>
              <a:ext cx="215775" cy="144250"/>
            </a:xfrm>
            <a:custGeom>
              <a:avLst/>
              <a:gdLst/>
              <a:ahLst/>
              <a:cxnLst/>
              <a:rect l="l" t="t" r="r" b="b"/>
              <a:pathLst>
                <a:path w="8631" h="5770" extrusionOk="0">
                  <a:moveTo>
                    <a:pt x="105" y="1"/>
                  </a:moveTo>
                  <a:lnTo>
                    <a:pt x="0" y="245"/>
                  </a:lnTo>
                  <a:lnTo>
                    <a:pt x="47" y="291"/>
                  </a:lnTo>
                  <a:cubicBezTo>
                    <a:pt x="151" y="338"/>
                    <a:pt x="198" y="396"/>
                    <a:pt x="291" y="443"/>
                  </a:cubicBezTo>
                  <a:cubicBezTo>
                    <a:pt x="337" y="489"/>
                    <a:pt x="442" y="536"/>
                    <a:pt x="489" y="582"/>
                  </a:cubicBezTo>
                  <a:cubicBezTo>
                    <a:pt x="628" y="733"/>
                    <a:pt x="733" y="826"/>
                    <a:pt x="872" y="873"/>
                  </a:cubicBezTo>
                  <a:cubicBezTo>
                    <a:pt x="1698" y="1408"/>
                    <a:pt x="2571" y="1989"/>
                    <a:pt x="3443" y="2525"/>
                  </a:cubicBezTo>
                  <a:cubicBezTo>
                    <a:pt x="4606" y="3199"/>
                    <a:pt x="5723" y="3932"/>
                    <a:pt x="6886" y="4653"/>
                  </a:cubicBezTo>
                  <a:cubicBezTo>
                    <a:pt x="7130" y="4851"/>
                    <a:pt x="7421" y="5049"/>
                    <a:pt x="7665" y="5235"/>
                  </a:cubicBezTo>
                  <a:cubicBezTo>
                    <a:pt x="7758" y="5281"/>
                    <a:pt x="7898" y="5386"/>
                    <a:pt x="8002" y="5479"/>
                  </a:cubicBezTo>
                  <a:cubicBezTo>
                    <a:pt x="8049" y="5525"/>
                    <a:pt x="8096" y="5525"/>
                    <a:pt x="8142" y="5572"/>
                  </a:cubicBezTo>
                  <a:cubicBezTo>
                    <a:pt x="8247" y="5677"/>
                    <a:pt x="8340" y="5723"/>
                    <a:pt x="8433" y="5770"/>
                  </a:cubicBezTo>
                  <a:lnTo>
                    <a:pt x="8631" y="5770"/>
                  </a:lnTo>
                  <a:lnTo>
                    <a:pt x="8631" y="5525"/>
                  </a:lnTo>
                  <a:cubicBezTo>
                    <a:pt x="8584" y="5525"/>
                    <a:pt x="8584" y="5479"/>
                    <a:pt x="8538" y="5479"/>
                  </a:cubicBezTo>
                  <a:cubicBezTo>
                    <a:pt x="8538" y="5432"/>
                    <a:pt x="8538" y="5432"/>
                    <a:pt x="8479" y="5432"/>
                  </a:cubicBezTo>
                  <a:cubicBezTo>
                    <a:pt x="7805" y="4804"/>
                    <a:pt x="6979" y="4269"/>
                    <a:pt x="6153" y="3781"/>
                  </a:cubicBezTo>
                  <a:cubicBezTo>
                    <a:pt x="5862" y="3641"/>
                    <a:pt x="5571" y="3443"/>
                    <a:pt x="5281" y="3246"/>
                  </a:cubicBezTo>
                  <a:cubicBezTo>
                    <a:pt x="4025" y="2478"/>
                    <a:pt x="2768" y="1652"/>
                    <a:pt x="1559" y="873"/>
                  </a:cubicBezTo>
                  <a:lnTo>
                    <a:pt x="442" y="198"/>
                  </a:lnTo>
                  <a:cubicBezTo>
                    <a:pt x="291" y="152"/>
                    <a:pt x="198" y="47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2639425" y="3210925"/>
              <a:ext cx="11075" cy="24150"/>
            </a:xfrm>
            <a:custGeom>
              <a:avLst/>
              <a:gdLst/>
              <a:ahLst/>
              <a:cxnLst/>
              <a:rect l="l" t="t" r="r" b="b"/>
              <a:pathLst>
                <a:path w="443" h="966" extrusionOk="0">
                  <a:moveTo>
                    <a:pt x="396" y="0"/>
                  </a:moveTo>
                  <a:cubicBezTo>
                    <a:pt x="291" y="0"/>
                    <a:pt x="245" y="47"/>
                    <a:pt x="198" y="152"/>
                  </a:cubicBezTo>
                  <a:lnTo>
                    <a:pt x="198" y="198"/>
                  </a:lnTo>
                  <a:cubicBezTo>
                    <a:pt x="152" y="338"/>
                    <a:pt x="105" y="489"/>
                    <a:pt x="59" y="675"/>
                  </a:cubicBezTo>
                  <a:cubicBezTo>
                    <a:pt x="1" y="733"/>
                    <a:pt x="1" y="780"/>
                    <a:pt x="1" y="826"/>
                  </a:cubicBezTo>
                  <a:cubicBezTo>
                    <a:pt x="1" y="873"/>
                    <a:pt x="1" y="919"/>
                    <a:pt x="59" y="966"/>
                  </a:cubicBezTo>
                  <a:cubicBezTo>
                    <a:pt x="59" y="919"/>
                    <a:pt x="105" y="919"/>
                    <a:pt x="105" y="919"/>
                  </a:cubicBezTo>
                  <a:cubicBezTo>
                    <a:pt x="152" y="780"/>
                    <a:pt x="245" y="675"/>
                    <a:pt x="291" y="582"/>
                  </a:cubicBezTo>
                  <a:cubicBezTo>
                    <a:pt x="350" y="442"/>
                    <a:pt x="396" y="338"/>
                    <a:pt x="443" y="245"/>
                  </a:cubicBezTo>
                  <a:lnTo>
                    <a:pt x="443" y="4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2635925" y="2608700"/>
              <a:ext cx="13425" cy="34050"/>
            </a:xfrm>
            <a:custGeom>
              <a:avLst/>
              <a:gdLst/>
              <a:ahLst/>
              <a:cxnLst/>
              <a:rect l="l" t="t" r="r" b="b"/>
              <a:pathLst>
                <a:path w="537" h="1362" extrusionOk="0">
                  <a:moveTo>
                    <a:pt x="536" y="1"/>
                  </a:moveTo>
                  <a:cubicBezTo>
                    <a:pt x="338" y="152"/>
                    <a:pt x="199" y="338"/>
                    <a:pt x="94" y="582"/>
                  </a:cubicBezTo>
                  <a:cubicBezTo>
                    <a:pt x="1" y="827"/>
                    <a:pt x="1" y="1071"/>
                    <a:pt x="48" y="1164"/>
                  </a:cubicBezTo>
                  <a:lnTo>
                    <a:pt x="48" y="1211"/>
                  </a:lnTo>
                  <a:lnTo>
                    <a:pt x="94" y="1269"/>
                  </a:lnTo>
                  <a:lnTo>
                    <a:pt x="94" y="1315"/>
                  </a:lnTo>
                  <a:cubicBezTo>
                    <a:pt x="141" y="1315"/>
                    <a:pt x="245" y="1362"/>
                    <a:pt x="292" y="1362"/>
                  </a:cubicBezTo>
                  <a:cubicBezTo>
                    <a:pt x="338" y="1362"/>
                    <a:pt x="385" y="1269"/>
                    <a:pt x="385" y="1211"/>
                  </a:cubicBezTo>
                  <a:cubicBezTo>
                    <a:pt x="385" y="1024"/>
                    <a:pt x="431" y="873"/>
                    <a:pt x="431" y="687"/>
                  </a:cubicBezTo>
                  <a:cubicBezTo>
                    <a:pt x="431" y="629"/>
                    <a:pt x="431" y="536"/>
                    <a:pt x="490" y="489"/>
                  </a:cubicBezTo>
                  <a:lnTo>
                    <a:pt x="490" y="396"/>
                  </a:lnTo>
                  <a:cubicBezTo>
                    <a:pt x="490" y="292"/>
                    <a:pt x="490" y="152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2603075" y="2687500"/>
              <a:ext cx="26775" cy="12725"/>
            </a:xfrm>
            <a:custGeom>
              <a:avLst/>
              <a:gdLst/>
              <a:ahLst/>
              <a:cxnLst/>
              <a:rect l="l" t="t" r="r" b="b"/>
              <a:pathLst>
                <a:path w="1071" h="509" extrusionOk="0">
                  <a:moveTo>
                    <a:pt x="198" y="1"/>
                  </a:moveTo>
                  <a:lnTo>
                    <a:pt x="1" y="292"/>
                  </a:lnTo>
                  <a:cubicBezTo>
                    <a:pt x="256" y="433"/>
                    <a:pt x="461" y="508"/>
                    <a:pt x="654" y="508"/>
                  </a:cubicBezTo>
                  <a:cubicBezTo>
                    <a:pt x="795" y="508"/>
                    <a:pt x="928" y="468"/>
                    <a:pt x="1071" y="385"/>
                  </a:cubicBezTo>
                  <a:cubicBezTo>
                    <a:pt x="873" y="94"/>
                    <a:pt x="582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2603075" y="2687500"/>
              <a:ext cx="4975" cy="7300"/>
            </a:xfrm>
            <a:custGeom>
              <a:avLst/>
              <a:gdLst/>
              <a:ahLst/>
              <a:cxnLst/>
              <a:rect l="l" t="t" r="r" b="b"/>
              <a:pathLst>
                <a:path w="199" h="292" extrusionOk="0">
                  <a:moveTo>
                    <a:pt x="1" y="292"/>
                  </a:moveTo>
                  <a:lnTo>
                    <a:pt x="198" y="1"/>
                  </a:lnTo>
                  <a:lnTo>
                    <a:pt x="1" y="2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2600750" y="269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2533000" y="3169625"/>
              <a:ext cx="82325" cy="184400"/>
            </a:xfrm>
            <a:custGeom>
              <a:avLst/>
              <a:gdLst/>
              <a:ahLst/>
              <a:cxnLst/>
              <a:rect l="l" t="t" r="r" b="b"/>
              <a:pathLst>
                <a:path w="3293" h="7376" extrusionOk="0">
                  <a:moveTo>
                    <a:pt x="3292" y="1"/>
                  </a:moveTo>
                  <a:cubicBezTo>
                    <a:pt x="3292" y="59"/>
                    <a:pt x="3246" y="59"/>
                    <a:pt x="3246" y="59"/>
                  </a:cubicBezTo>
                  <a:cubicBezTo>
                    <a:pt x="3199" y="152"/>
                    <a:pt x="3094" y="199"/>
                    <a:pt x="3094" y="292"/>
                  </a:cubicBezTo>
                  <a:cubicBezTo>
                    <a:pt x="3048" y="396"/>
                    <a:pt x="3001" y="489"/>
                    <a:pt x="2955" y="536"/>
                  </a:cubicBezTo>
                  <a:cubicBezTo>
                    <a:pt x="2757" y="873"/>
                    <a:pt x="2571" y="1269"/>
                    <a:pt x="2466" y="1606"/>
                  </a:cubicBezTo>
                  <a:cubicBezTo>
                    <a:pt x="2176" y="2478"/>
                    <a:pt x="1792" y="3304"/>
                    <a:pt x="1408" y="4130"/>
                  </a:cubicBezTo>
                  <a:cubicBezTo>
                    <a:pt x="1210" y="4514"/>
                    <a:pt x="1012" y="4851"/>
                    <a:pt x="873" y="5235"/>
                  </a:cubicBezTo>
                  <a:cubicBezTo>
                    <a:pt x="582" y="5875"/>
                    <a:pt x="291" y="6549"/>
                    <a:pt x="47" y="7177"/>
                  </a:cubicBezTo>
                  <a:lnTo>
                    <a:pt x="47" y="7270"/>
                  </a:lnTo>
                  <a:cubicBezTo>
                    <a:pt x="0" y="7270"/>
                    <a:pt x="47" y="7329"/>
                    <a:pt x="47" y="7375"/>
                  </a:cubicBezTo>
                  <a:cubicBezTo>
                    <a:pt x="94" y="7375"/>
                    <a:pt x="140" y="7329"/>
                    <a:pt x="140" y="7329"/>
                  </a:cubicBezTo>
                  <a:cubicBezTo>
                    <a:pt x="291" y="7131"/>
                    <a:pt x="384" y="6980"/>
                    <a:pt x="477" y="6794"/>
                  </a:cubicBezTo>
                  <a:cubicBezTo>
                    <a:pt x="966" y="5677"/>
                    <a:pt x="1350" y="4851"/>
                    <a:pt x="1699" y="4072"/>
                  </a:cubicBezTo>
                  <a:cubicBezTo>
                    <a:pt x="2176" y="2967"/>
                    <a:pt x="2664" y="1804"/>
                    <a:pt x="3199" y="443"/>
                  </a:cubicBezTo>
                  <a:cubicBezTo>
                    <a:pt x="3246" y="350"/>
                    <a:pt x="3246" y="199"/>
                    <a:pt x="3292" y="105"/>
                  </a:cubicBezTo>
                  <a:lnTo>
                    <a:pt x="3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2563250" y="3099550"/>
              <a:ext cx="30250" cy="67775"/>
            </a:xfrm>
            <a:custGeom>
              <a:avLst/>
              <a:gdLst/>
              <a:ahLst/>
              <a:cxnLst/>
              <a:rect l="l" t="t" r="r" b="b"/>
              <a:pathLst>
                <a:path w="1210" h="2711" extrusionOk="0">
                  <a:moveTo>
                    <a:pt x="1163" y="1"/>
                  </a:moveTo>
                  <a:cubicBezTo>
                    <a:pt x="1117" y="47"/>
                    <a:pt x="1070" y="47"/>
                    <a:pt x="1070" y="94"/>
                  </a:cubicBezTo>
                  <a:cubicBezTo>
                    <a:pt x="779" y="768"/>
                    <a:pt x="430" y="1455"/>
                    <a:pt x="140" y="2176"/>
                  </a:cubicBezTo>
                  <a:cubicBezTo>
                    <a:pt x="47" y="2327"/>
                    <a:pt x="47" y="2466"/>
                    <a:pt x="0" y="2618"/>
                  </a:cubicBezTo>
                  <a:lnTo>
                    <a:pt x="0" y="2711"/>
                  </a:lnTo>
                  <a:cubicBezTo>
                    <a:pt x="0" y="2664"/>
                    <a:pt x="47" y="2618"/>
                    <a:pt x="47" y="2618"/>
                  </a:cubicBezTo>
                  <a:cubicBezTo>
                    <a:pt x="93" y="2513"/>
                    <a:pt x="198" y="2420"/>
                    <a:pt x="244" y="2327"/>
                  </a:cubicBezTo>
                  <a:cubicBezTo>
                    <a:pt x="384" y="2129"/>
                    <a:pt x="489" y="1931"/>
                    <a:pt x="582" y="1699"/>
                  </a:cubicBezTo>
                  <a:cubicBezTo>
                    <a:pt x="826" y="1210"/>
                    <a:pt x="1012" y="675"/>
                    <a:pt x="1210" y="140"/>
                  </a:cubicBezTo>
                  <a:cubicBezTo>
                    <a:pt x="1210" y="94"/>
                    <a:pt x="1210" y="47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2262850" y="2117000"/>
              <a:ext cx="296625" cy="235200"/>
            </a:xfrm>
            <a:custGeom>
              <a:avLst/>
              <a:gdLst/>
              <a:ahLst/>
              <a:cxnLst/>
              <a:rect l="l" t="t" r="r" b="b"/>
              <a:pathLst>
                <a:path w="11865" h="9408" extrusionOk="0">
                  <a:moveTo>
                    <a:pt x="140" y="0"/>
                  </a:moveTo>
                  <a:lnTo>
                    <a:pt x="1" y="233"/>
                  </a:lnTo>
                  <a:cubicBezTo>
                    <a:pt x="1164" y="919"/>
                    <a:pt x="2327" y="1640"/>
                    <a:pt x="3432" y="2373"/>
                  </a:cubicBezTo>
                  <a:lnTo>
                    <a:pt x="3432" y="2420"/>
                  </a:lnTo>
                  <a:cubicBezTo>
                    <a:pt x="3537" y="2466"/>
                    <a:pt x="3583" y="2617"/>
                    <a:pt x="3583" y="2710"/>
                  </a:cubicBezTo>
                  <a:cubicBezTo>
                    <a:pt x="3537" y="2908"/>
                    <a:pt x="3490" y="3048"/>
                    <a:pt x="3432" y="3199"/>
                  </a:cubicBezTo>
                  <a:cubicBezTo>
                    <a:pt x="3386" y="3292"/>
                    <a:pt x="3386" y="3385"/>
                    <a:pt x="3339" y="3490"/>
                  </a:cubicBezTo>
                  <a:lnTo>
                    <a:pt x="3339" y="3536"/>
                  </a:lnTo>
                  <a:cubicBezTo>
                    <a:pt x="3293" y="3629"/>
                    <a:pt x="3246" y="3780"/>
                    <a:pt x="3246" y="3873"/>
                  </a:cubicBezTo>
                  <a:cubicBezTo>
                    <a:pt x="3246" y="3966"/>
                    <a:pt x="3339" y="4071"/>
                    <a:pt x="3339" y="4071"/>
                  </a:cubicBezTo>
                  <a:cubicBezTo>
                    <a:pt x="3386" y="4071"/>
                    <a:pt x="3490" y="4013"/>
                    <a:pt x="3537" y="3966"/>
                  </a:cubicBezTo>
                  <a:cubicBezTo>
                    <a:pt x="3583" y="3873"/>
                    <a:pt x="3676" y="3722"/>
                    <a:pt x="3723" y="3583"/>
                  </a:cubicBezTo>
                  <a:cubicBezTo>
                    <a:pt x="3781" y="3431"/>
                    <a:pt x="3828" y="3245"/>
                    <a:pt x="3874" y="3048"/>
                  </a:cubicBezTo>
                  <a:lnTo>
                    <a:pt x="3967" y="2757"/>
                  </a:lnTo>
                  <a:lnTo>
                    <a:pt x="4549" y="3141"/>
                  </a:lnTo>
                  <a:cubicBezTo>
                    <a:pt x="4793" y="3338"/>
                    <a:pt x="5037" y="3536"/>
                    <a:pt x="5328" y="3676"/>
                  </a:cubicBezTo>
                  <a:lnTo>
                    <a:pt x="5375" y="3722"/>
                  </a:lnTo>
                  <a:lnTo>
                    <a:pt x="5084" y="4502"/>
                  </a:lnTo>
                  <a:cubicBezTo>
                    <a:pt x="4840" y="5083"/>
                    <a:pt x="4595" y="5711"/>
                    <a:pt x="4363" y="6293"/>
                  </a:cubicBezTo>
                  <a:cubicBezTo>
                    <a:pt x="4304" y="6397"/>
                    <a:pt x="4258" y="6537"/>
                    <a:pt x="4258" y="6688"/>
                  </a:cubicBezTo>
                  <a:cubicBezTo>
                    <a:pt x="4258" y="6781"/>
                    <a:pt x="4363" y="6828"/>
                    <a:pt x="4363" y="6874"/>
                  </a:cubicBezTo>
                  <a:cubicBezTo>
                    <a:pt x="4409" y="6874"/>
                    <a:pt x="4456" y="6828"/>
                    <a:pt x="4502" y="6781"/>
                  </a:cubicBezTo>
                  <a:cubicBezTo>
                    <a:pt x="4595" y="6688"/>
                    <a:pt x="4653" y="6584"/>
                    <a:pt x="4700" y="6490"/>
                  </a:cubicBezTo>
                  <a:cubicBezTo>
                    <a:pt x="4944" y="5909"/>
                    <a:pt x="5130" y="5327"/>
                    <a:pt x="5375" y="4699"/>
                  </a:cubicBezTo>
                  <a:lnTo>
                    <a:pt x="5572" y="4211"/>
                  </a:lnTo>
                  <a:cubicBezTo>
                    <a:pt x="5572" y="4164"/>
                    <a:pt x="5572" y="4118"/>
                    <a:pt x="5619" y="4071"/>
                  </a:cubicBezTo>
                  <a:lnTo>
                    <a:pt x="5665" y="3920"/>
                  </a:lnTo>
                  <a:lnTo>
                    <a:pt x="5758" y="3966"/>
                  </a:lnTo>
                  <a:cubicBezTo>
                    <a:pt x="5910" y="4071"/>
                    <a:pt x="6049" y="4211"/>
                    <a:pt x="6247" y="4304"/>
                  </a:cubicBezTo>
                  <a:cubicBezTo>
                    <a:pt x="6584" y="4502"/>
                    <a:pt x="6875" y="4746"/>
                    <a:pt x="7212" y="4944"/>
                  </a:cubicBezTo>
                  <a:cubicBezTo>
                    <a:pt x="7457" y="5083"/>
                    <a:pt x="7457" y="5234"/>
                    <a:pt x="7364" y="5420"/>
                  </a:cubicBezTo>
                  <a:cubicBezTo>
                    <a:pt x="7270" y="5758"/>
                    <a:pt x="7119" y="6107"/>
                    <a:pt x="7026" y="6444"/>
                  </a:cubicBezTo>
                  <a:cubicBezTo>
                    <a:pt x="7026" y="6490"/>
                    <a:pt x="7073" y="6584"/>
                    <a:pt x="7073" y="6630"/>
                  </a:cubicBezTo>
                  <a:cubicBezTo>
                    <a:pt x="7073" y="6615"/>
                    <a:pt x="7073" y="6609"/>
                    <a:pt x="7074" y="6609"/>
                  </a:cubicBezTo>
                  <a:cubicBezTo>
                    <a:pt x="7078" y="6609"/>
                    <a:pt x="7088" y="6630"/>
                    <a:pt x="7119" y="6630"/>
                  </a:cubicBezTo>
                  <a:cubicBezTo>
                    <a:pt x="7166" y="6630"/>
                    <a:pt x="7270" y="6584"/>
                    <a:pt x="7270" y="6537"/>
                  </a:cubicBezTo>
                  <a:cubicBezTo>
                    <a:pt x="7410" y="6397"/>
                    <a:pt x="7503" y="6200"/>
                    <a:pt x="7654" y="6002"/>
                  </a:cubicBezTo>
                  <a:cubicBezTo>
                    <a:pt x="7701" y="5909"/>
                    <a:pt x="7701" y="5816"/>
                    <a:pt x="7747" y="5665"/>
                  </a:cubicBezTo>
                  <a:cubicBezTo>
                    <a:pt x="7794" y="5618"/>
                    <a:pt x="7794" y="5572"/>
                    <a:pt x="7794" y="5525"/>
                  </a:cubicBezTo>
                  <a:lnTo>
                    <a:pt x="7852" y="5374"/>
                  </a:lnTo>
                  <a:lnTo>
                    <a:pt x="7992" y="5467"/>
                  </a:lnTo>
                  <a:cubicBezTo>
                    <a:pt x="8282" y="5711"/>
                    <a:pt x="8620" y="5909"/>
                    <a:pt x="8957" y="6153"/>
                  </a:cubicBezTo>
                  <a:lnTo>
                    <a:pt x="9539" y="6584"/>
                  </a:lnTo>
                  <a:lnTo>
                    <a:pt x="9399" y="6828"/>
                  </a:lnTo>
                  <a:cubicBezTo>
                    <a:pt x="8864" y="7607"/>
                    <a:pt x="8573" y="8282"/>
                    <a:pt x="8329" y="9015"/>
                  </a:cubicBezTo>
                  <a:cubicBezTo>
                    <a:pt x="8282" y="9247"/>
                    <a:pt x="8282" y="9352"/>
                    <a:pt x="8375" y="9398"/>
                  </a:cubicBezTo>
                  <a:cubicBezTo>
                    <a:pt x="8396" y="9405"/>
                    <a:pt x="8415" y="9407"/>
                    <a:pt x="8433" y="9407"/>
                  </a:cubicBezTo>
                  <a:cubicBezTo>
                    <a:pt x="8552" y="9407"/>
                    <a:pt x="8634" y="9285"/>
                    <a:pt x="8724" y="9154"/>
                  </a:cubicBezTo>
                  <a:cubicBezTo>
                    <a:pt x="8817" y="8956"/>
                    <a:pt x="8911" y="8770"/>
                    <a:pt x="8957" y="8619"/>
                  </a:cubicBezTo>
                  <a:cubicBezTo>
                    <a:pt x="9015" y="8479"/>
                    <a:pt x="9062" y="8375"/>
                    <a:pt x="9108" y="8282"/>
                  </a:cubicBezTo>
                  <a:cubicBezTo>
                    <a:pt x="9353" y="7793"/>
                    <a:pt x="9539" y="7363"/>
                    <a:pt x="9783" y="6921"/>
                  </a:cubicBezTo>
                  <a:lnTo>
                    <a:pt x="9829" y="6781"/>
                  </a:lnTo>
                  <a:lnTo>
                    <a:pt x="9934" y="6874"/>
                  </a:lnTo>
                  <a:cubicBezTo>
                    <a:pt x="10516" y="7270"/>
                    <a:pt x="11097" y="7654"/>
                    <a:pt x="11679" y="8084"/>
                  </a:cubicBezTo>
                  <a:lnTo>
                    <a:pt x="11865" y="7793"/>
                  </a:lnTo>
                  <a:cubicBezTo>
                    <a:pt x="10516" y="6828"/>
                    <a:pt x="9201" y="5862"/>
                    <a:pt x="7852" y="4885"/>
                  </a:cubicBezTo>
                  <a:lnTo>
                    <a:pt x="7747" y="4885"/>
                  </a:lnTo>
                  <a:lnTo>
                    <a:pt x="7317" y="4699"/>
                  </a:lnTo>
                  <a:lnTo>
                    <a:pt x="7747" y="4699"/>
                  </a:lnTo>
                  <a:cubicBezTo>
                    <a:pt x="7945" y="4653"/>
                    <a:pt x="8143" y="4653"/>
                    <a:pt x="8282" y="4653"/>
                  </a:cubicBezTo>
                  <a:cubicBezTo>
                    <a:pt x="8666" y="4595"/>
                    <a:pt x="9062" y="4595"/>
                    <a:pt x="9399" y="4548"/>
                  </a:cubicBezTo>
                  <a:cubicBezTo>
                    <a:pt x="9492" y="4548"/>
                    <a:pt x="9597" y="4502"/>
                    <a:pt x="9690" y="4408"/>
                  </a:cubicBezTo>
                  <a:cubicBezTo>
                    <a:pt x="9597" y="4362"/>
                    <a:pt x="9492" y="4304"/>
                    <a:pt x="9446" y="4304"/>
                  </a:cubicBezTo>
                  <a:cubicBezTo>
                    <a:pt x="8911" y="4257"/>
                    <a:pt x="8329" y="4257"/>
                    <a:pt x="7654" y="4257"/>
                  </a:cubicBezTo>
                  <a:cubicBezTo>
                    <a:pt x="7608" y="4257"/>
                    <a:pt x="7561" y="4304"/>
                    <a:pt x="7503" y="4408"/>
                  </a:cubicBezTo>
                  <a:cubicBezTo>
                    <a:pt x="7457" y="4408"/>
                    <a:pt x="7410" y="4455"/>
                    <a:pt x="7364" y="4502"/>
                  </a:cubicBezTo>
                  <a:lnTo>
                    <a:pt x="7317" y="4502"/>
                  </a:lnTo>
                  <a:cubicBezTo>
                    <a:pt x="7270" y="4502"/>
                    <a:pt x="7270" y="4502"/>
                    <a:pt x="7119" y="4408"/>
                  </a:cubicBezTo>
                  <a:lnTo>
                    <a:pt x="5619" y="3431"/>
                  </a:lnTo>
                  <a:cubicBezTo>
                    <a:pt x="4304" y="2559"/>
                    <a:pt x="3002" y="1640"/>
                    <a:pt x="1641" y="768"/>
                  </a:cubicBezTo>
                  <a:lnTo>
                    <a:pt x="1548" y="721"/>
                  </a:lnTo>
                  <a:cubicBezTo>
                    <a:pt x="1106" y="431"/>
                    <a:pt x="629" y="14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2525725" y="3189125"/>
              <a:ext cx="27950" cy="58175"/>
            </a:xfrm>
            <a:custGeom>
              <a:avLst/>
              <a:gdLst/>
              <a:ahLst/>
              <a:cxnLst/>
              <a:rect l="l" t="t" r="r" b="b"/>
              <a:pathLst>
                <a:path w="1118" h="2327" extrusionOk="0">
                  <a:moveTo>
                    <a:pt x="1117" y="0"/>
                  </a:moveTo>
                  <a:cubicBezTo>
                    <a:pt x="1059" y="47"/>
                    <a:pt x="1013" y="93"/>
                    <a:pt x="966" y="93"/>
                  </a:cubicBezTo>
                  <a:cubicBezTo>
                    <a:pt x="675" y="733"/>
                    <a:pt x="431" y="1256"/>
                    <a:pt x="245" y="1698"/>
                  </a:cubicBezTo>
                  <a:cubicBezTo>
                    <a:pt x="140" y="1896"/>
                    <a:pt x="94" y="2082"/>
                    <a:pt x="1" y="2280"/>
                  </a:cubicBezTo>
                  <a:lnTo>
                    <a:pt x="1" y="2326"/>
                  </a:lnTo>
                  <a:cubicBezTo>
                    <a:pt x="385" y="1943"/>
                    <a:pt x="722" y="1407"/>
                    <a:pt x="966" y="733"/>
                  </a:cubicBezTo>
                  <a:cubicBezTo>
                    <a:pt x="1059" y="535"/>
                    <a:pt x="1117" y="291"/>
                    <a:pt x="1117" y="151"/>
                  </a:cubicBezTo>
                  <a:lnTo>
                    <a:pt x="1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2517300" y="2961425"/>
              <a:ext cx="18050" cy="36375"/>
            </a:xfrm>
            <a:custGeom>
              <a:avLst/>
              <a:gdLst/>
              <a:ahLst/>
              <a:cxnLst/>
              <a:rect l="l" t="t" r="r" b="b"/>
              <a:pathLst>
                <a:path w="722" h="1455" extrusionOk="0">
                  <a:moveTo>
                    <a:pt x="477" y="1"/>
                  </a:moveTo>
                  <a:cubicBezTo>
                    <a:pt x="431" y="1"/>
                    <a:pt x="384" y="47"/>
                    <a:pt x="338" y="140"/>
                  </a:cubicBezTo>
                  <a:lnTo>
                    <a:pt x="338" y="187"/>
                  </a:lnTo>
                  <a:cubicBezTo>
                    <a:pt x="233" y="536"/>
                    <a:pt x="93" y="920"/>
                    <a:pt x="47" y="1257"/>
                  </a:cubicBezTo>
                  <a:cubicBezTo>
                    <a:pt x="0" y="1303"/>
                    <a:pt x="93" y="1455"/>
                    <a:pt x="140" y="1455"/>
                  </a:cubicBezTo>
                  <a:cubicBezTo>
                    <a:pt x="233" y="1455"/>
                    <a:pt x="338" y="1408"/>
                    <a:pt x="338" y="1350"/>
                  </a:cubicBezTo>
                  <a:cubicBezTo>
                    <a:pt x="431" y="1117"/>
                    <a:pt x="524" y="827"/>
                    <a:pt x="628" y="536"/>
                  </a:cubicBezTo>
                  <a:cubicBezTo>
                    <a:pt x="628" y="431"/>
                    <a:pt x="675" y="338"/>
                    <a:pt x="722" y="245"/>
                  </a:cubicBezTo>
                  <a:cubicBezTo>
                    <a:pt x="675" y="187"/>
                    <a:pt x="675" y="187"/>
                    <a:pt x="675" y="140"/>
                  </a:cubicBezTo>
                  <a:cubicBezTo>
                    <a:pt x="628" y="94"/>
                    <a:pt x="582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2506250" y="2905600"/>
              <a:ext cx="20675" cy="69225"/>
            </a:xfrm>
            <a:custGeom>
              <a:avLst/>
              <a:gdLst/>
              <a:ahLst/>
              <a:cxnLst/>
              <a:rect l="l" t="t" r="r" b="b"/>
              <a:pathLst>
                <a:path w="827" h="2769" extrusionOk="0">
                  <a:moveTo>
                    <a:pt x="675" y="0"/>
                  </a:moveTo>
                  <a:cubicBezTo>
                    <a:pt x="628" y="0"/>
                    <a:pt x="582" y="94"/>
                    <a:pt x="535" y="291"/>
                  </a:cubicBezTo>
                  <a:cubicBezTo>
                    <a:pt x="384" y="919"/>
                    <a:pt x="198" y="1652"/>
                    <a:pt x="47" y="2373"/>
                  </a:cubicBezTo>
                  <a:cubicBezTo>
                    <a:pt x="0" y="2525"/>
                    <a:pt x="0" y="2618"/>
                    <a:pt x="0" y="2769"/>
                  </a:cubicBezTo>
                  <a:cubicBezTo>
                    <a:pt x="93" y="2525"/>
                    <a:pt x="245" y="2280"/>
                    <a:pt x="338" y="2036"/>
                  </a:cubicBezTo>
                  <a:cubicBezTo>
                    <a:pt x="582" y="1501"/>
                    <a:pt x="733" y="966"/>
                    <a:pt x="826" y="338"/>
                  </a:cubicBezTo>
                  <a:lnTo>
                    <a:pt x="826" y="291"/>
                  </a:lnTo>
                  <a:cubicBezTo>
                    <a:pt x="826" y="94"/>
                    <a:pt x="826" y="47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2439650" y="3529625"/>
              <a:ext cx="65450" cy="19500"/>
            </a:xfrm>
            <a:custGeom>
              <a:avLst/>
              <a:gdLst/>
              <a:ahLst/>
              <a:cxnLst/>
              <a:rect l="l" t="t" r="r" b="b"/>
              <a:pathLst>
                <a:path w="2618" h="780" extrusionOk="0">
                  <a:moveTo>
                    <a:pt x="1" y="0"/>
                  </a:moveTo>
                  <a:lnTo>
                    <a:pt x="1" y="94"/>
                  </a:lnTo>
                  <a:lnTo>
                    <a:pt x="47" y="140"/>
                  </a:lnTo>
                  <a:cubicBezTo>
                    <a:pt x="140" y="245"/>
                    <a:pt x="245" y="384"/>
                    <a:pt x="338" y="431"/>
                  </a:cubicBezTo>
                  <a:cubicBezTo>
                    <a:pt x="780" y="675"/>
                    <a:pt x="1257" y="780"/>
                    <a:pt x="1699" y="780"/>
                  </a:cubicBezTo>
                  <a:cubicBezTo>
                    <a:pt x="1990" y="780"/>
                    <a:pt x="2281" y="722"/>
                    <a:pt x="2618" y="629"/>
                  </a:cubicBezTo>
                  <a:cubicBezTo>
                    <a:pt x="2525" y="629"/>
                    <a:pt x="2420" y="582"/>
                    <a:pt x="2327" y="582"/>
                  </a:cubicBezTo>
                  <a:cubicBezTo>
                    <a:pt x="2129" y="535"/>
                    <a:pt x="1943" y="535"/>
                    <a:pt x="1745" y="489"/>
                  </a:cubicBezTo>
                  <a:cubicBezTo>
                    <a:pt x="1164" y="431"/>
                    <a:pt x="582" y="338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2484450" y="3006200"/>
              <a:ext cx="18325" cy="68950"/>
            </a:xfrm>
            <a:custGeom>
              <a:avLst/>
              <a:gdLst/>
              <a:ahLst/>
              <a:cxnLst/>
              <a:rect l="l" t="t" r="r" b="b"/>
              <a:pathLst>
                <a:path w="733" h="2758" extrusionOk="0">
                  <a:moveTo>
                    <a:pt x="628" y="1"/>
                  </a:moveTo>
                  <a:cubicBezTo>
                    <a:pt x="582" y="1"/>
                    <a:pt x="535" y="47"/>
                    <a:pt x="489" y="47"/>
                  </a:cubicBezTo>
                  <a:cubicBezTo>
                    <a:pt x="442" y="199"/>
                    <a:pt x="384" y="292"/>
                    <a:pt x="337" y="385"/>
                  </a:cubicBezTo>
                  <a:cubicBezTo>
                    <a:pt x="244" y="1118"/>
                    <a:pt x="151" y="1839"/>
                    <a:pt x="0" y="2525"/>
                  </a:cubicBezTo>
                  <a:lnTo>
                    <a:pt x="0" y="2758"/>
                  </a:lnTo>
                  <a:cubicBezTo>
                    <a:pt x="337" y="2130"/>
                    <a:pt x="535" y="1548"/>
                    <a:pt x="628" y="966"/>
                  </a:cubicBezTo>
                  <a:cubicBezTo>
                    <a:pt x="675" y="722"/>
                    <a:pt x="733" y="431"/>
                    <a:pt x="733" y="94"/>
                  </a:cubicBezTo>
                  <a:cubicBezTo>
                    <a:pt x="733" y="47"/>
                    <a:pt x="628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2469900" y="3466525"/>
              <a:ext cx="27950" cy="29100"/>
            </a:xfrm>
            <a:custGeom>
              <a:avLst/>
              <a:gdLst/>
              <a:ahLst/>
              <a:cxnLst/>
              <a:rect l="l" t="t" r="r" b="b"/>
              <a:pathLst>
                <a:path w="1118" h="1164" extrusionOk="0">
                  <a:moveTo>
                    <a:pt x="675" y="0"/>
                  </a:moveTo>
                  <a:cubicBezTo>
                    <a:pt x="629" y="105"/>
                    <a:pt x="582" y="245"/>
                    <a:pt x="489" y="338"/>
                  </a:cubicBezTo>
                  <a:cubicBezTo>
                    <a:pt x="489" y="396"/>
                    <a:pt x="442" y="442"/>
                    <a:pt x="442" y="489"/>
                  </a:cubicBezTo>
                  <a:lnTo>
                    <a:pt x="384" y="535"/>
                  </a:lnTo>
                  <a:lnTo>
                    <a:pt x="338" y="535"/>
                  </a:lnTo>
                  <a:cubicBezTo>
                    <a:pt x="0" y="535"/>
                    <a:pt x="0" y="733"/>
                    <a:pt x="0" y="873"/>
                  </a:cubicBezTo>
                  <a:cubicBezTo>
                    <a:pt x="0" y="1024"/>
                    <a:pt x="93" y="1117"/>
                    <a:pt x="245" y="1164"/>
                  </a:cubicBezTo>
                  <a:lnTo>
                    <a:pt x="291" y="1164"/>
                  </a:lnTo>
                  <a:cubicBezTo>
                    <a:pt x="384" y="1164"/>
                    <a:pt x="535" y="1117"/>
                    <a:pt x="582" y="780"/>
                  </a:cubicBezTo>
                  <a:lnTo>
                    <a:pt x="629" y="687"/>
                  </a:lnTo>
                  <a:lnTo>
                    <a:pt x="675" y="687"/>
                  </a:lnTo>
                  <a:cubicBezTo>
                    <a:pt x="1071" y="687"/>
                    <a:pt x="1117" y="535"/>
                    <a:pt x="1117" y="396"/>
                  </a:cubicBezTo>
                  <a:cubicBezTo>
                    <a:pt x="1117" y="245"/>
                    <a:pt x="966" y="47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2457675" y="3507825"/>
              <a:ext cx="30575" cy="9600"/>
            </a:xfrm>
            <a:custGeom>
              <a:avLst/>
              <a:gdLst/>
              <a:ahLst/>
              <a:cxnLst/>
              <a:rect l="l" t="t" r="r" b="b"/>
              <a:pathLst>
                <a:path w="1223" h="384" extrusionOk="0">
                  <a:moveTo>
                    <a:pt x="1" y="0"/>
                  </a:moveTo>
                  <a:cubicBezTo>
                    <a:pt x="292" y="140"/>
                    <a:pt x="873" y="337"/>
                    <a:pt x="1222" y="384"/>
                  </a:cubicBezTo>
                  <a:cubicBezTo>
                    <a:pt x="931" y="198"/>
                    <a:pt x="396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2459150" y="3450825"/>
              <a:ext cx="11925" cy="14550"/>
            </a:xfrm>
            <a:custGeom>
              <a:avLst/>
              <a:gdLst/>
              <a:ahLst/>
              <a:cxnLst/>
              <a:rect l="l" t="t" r="r" b="b"/>
              <a:pathLst>
                <a:path w="477" h="582" extrusionOk="0">
                  <a:moveTo>
                    <a:pt x="186" y="0"/>
                  </a:moveTo>
                  <a:cubicBezTo>
                    <a:pt x="93" y="0"/>
                    <a:pt x="0" y="152"/>
                    <a:pt x="0" y="291"/>
                  </a:cubicBezTo>
                  <a:cubicBezTo>
                    <a:pt x="0" y="442"/>
                    <a:pt x="93" y="582"/>
                    <a:pt x="233" y="582"/>
                  </a:cubicBezTo>
                  <a:cubicBezTo>
                    <a:pt x="384" y="582"/>
                    <a:pt x="477" y="489"/>
                    <a:pt x="477" y="338"/>
                  </a:cubicBezTo>
                  <a:cubicBezTo>
                    <a:pt x="477" y="198"/>
                    <a:pt x="291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2214300" y="2096625"/>
              <a:ext cx="63125" cy="227425"/>
            </a:xfrm>
            <a:custGeom>
              <a:avLst/>
              <a:gdLst/>
              <a:ahLst/>
              <a:cxnLst/>
              <a:rect l="l" t="t" r="r" b="b"/>
              <a:pathLst>
                <a:path w="2525" h="9097" extrusionOk="0">
                  <a:moveTo>
                    <a:pt x="227" y="1"/>
                  </a:moveTo>
                  <a:cubicBezTo>
                    <a:pt x="166" y="1"/>
                    <a:pt x="117" y="13"/>
                    <a:pt x="93" y="36"/>
                  </a:cubicBezTo>
                  <a:cubicBezTo>
                    <a:pt x="47" y="82"/>
                    <a:pt x="0" y="175"/>
                    <a:pt x="47" y="327"/>
                  </a:cubicBezTo>
                  <a:lnTo>
                    <a:pt x="47" y="420"/>
                  </a:lnTo>
                  <a:lnTo>
                    <a:pt x="47" y="617"/>
                  </a:lnTo>
                  <a:cubicBezTo>
                    <a:pt x="198" y="1106"/>
                    <a:pt x="291" y="1583"/>
                    <a:pt x="431" y="2071"/>
                  </a:cubicBezTo>
                  <a:lnTo>
                    <a:pt x="582" y="2653"/>
                  </a:lnTo>
                  <a:lnTo>
                    <a:pt x="628" y="2653"/>
                  </a:lnTo>
                  <a:lnTo>
                    <a:pt x="582" y="2699"/>
                  </a:lnTo>
                  <a:cubicBezTo>
                    <a:pt x="582" y="2746"/>
                    <a:pt x="582" y="2793"/>
                    <a:pt x="628" y="2793"/>
                  </a:cubicBezTo>
                  <a:lnTo>
                    <a:pt x="628" y="2897"/>
                  </a:lnTo>
                  <a:lnTo>
                    <a:pt x="966" y="4060"/>
                  </a:lnTo>
                  <a:cubicBezTo>
                    <a:pt x="1257" y="5119"/>
                    <a:pt x="1501" y="6189"/>
                    <a:pt x="1792" y="7259"/>
                  </a:cubicBezTo>
                  <a:cubicBezTo>
                    <a:pt x="1943" y="7689"/>
                    <a:pt x="2036" y="8131"/>
                    <a:pt x="2129" y="8608"/>
                  </a:cubicBezTo>
                  <a:cubicBezTo>
                    <a:pt x="2175" y="8759"/>
                    <a:pt x="2234" y="8957"/>
                    <a:pt x="2280" y="9097"/>
                  </a:cubicBezTo>
                  <a:lnTo>
                    <a:pt x="2524" y="9097"/>
                  </a:lnTo>
                  <a:cubicBezTo>
                    <a:pt x="2466" y="8131"/>
                    <a:pt x="2234" y="7212"/>
                    <a:pt x="1989" y="6387"/>
                  </a:cubicBezTo>
                  <a:cubicBezTo>
                    <a:pt x="1699" y="5363"/>
                    <a:pt x="1454" y="4351"/>
                    <a:pt x="1164" y="3328"/>
                  </a:cubicBezTo>
                  <a:cubicBezTo>
                    <a:pt x="1070" y="2851"/>
                    <a:pt x="919" y="2316"/>
                    <a:pt x="780" y="1781"/>
                  </a:cubicBezTo>
                  <a:cubicBezTo>
                    <a:pt x="675" y="1490"/>
                    <a:pt x="582" y="1199"/>
                    <a:pt x="489" y="862"/>
                  </a:cubicBezTo>
                  <a:cubicBezTo>
                    <a:pt x="489" y="757"/>
                    <a:pt x="431" y="617"/>
                    <a:pt x="384" y="466"/>
                  </a:cubicBezTo>
                  <a:lnTo>
                    <a:pt x="338" y="420"/>
                  </a:lnTo>
                  <a:lnTo>
                    <a:pt x="489" y="129"/>
                  </a:lnTo>
                  <a:lnTo>
                    <a:pt x="535" y="36"/>
                  </a:lnTo>
                  <a:lnTo>
                    <a:pt x="431" y="36"/>
                  </a:lnTo>
                  <a:cubicBezTo>
                    <a:pt x="361" y="13"/>
                    <a:pt x="288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2222725" y="2099825"/>
              <a:ext cx="3800" cy="8475"/>
            </a:xfrm>
            <a:custGeom>
              <a:avLst/>
              <a:gdLst/>
              <a:ahLst/>
              <a:cxnLst/>
              <a:rect l="l" t="t" r="r" b="b"/>
              <a:pathLst>
                <a:path w="152" h="339" extrusionOk="0">
                  <a:moveTo>
                    <a:pt x="152" y="1"/>
                  </a:moveTo>
                  <a:lnTo>
                    <a:pt x="1" y="292"/>
                  </a:lnTo>
                  <a:lnTo>
                    <a:pt x="47" y="338"/>
                  </a:lnTo>
                  <a:lnTo>
                    <a:pt x="47" y="292"/>
                  </a:lnTo>
                  <a:lnTo>
                    <a:pt x="47" y="245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2685650" y="2288850"/>
              <a:ext cx="23000" cy="47425"/>
            </a:xfrm>
            <a:custGeom>
              <a:avLst/>
              <a:gdLst/>
              <a:ahLst/>
              <a:cxnLst/>
              <a:rect l="l" t="t" r="r" b="b"/>
              <a:pathLst>
                <a:path w="920" h="1897" extrusionOk="0">
                  <a:moveTo>
                    <a:pt x="187" y="0"/>
                  </a:moveTo>
                  <a:cubicBezTo>
                    <a:pt x="141" y="0"/>
                    <a:pt x="141" y="47"/>
                    <a:pt x="94" y="47"/>
                  </a:cubicBezTo>
                  <a:cubicBezTo>
                    <a:pt x="1" y="105"/>
                    <a:pt x="1" y="152"/>
                    <a:pt x="48" y="338"/>
                  </a:cubicBezTo>
                  <a:lnTo>
                    <a:pt x="94" y="535"/>
                  </a:lnTo>
                  <a:cubicBezTo>
                    <a:pt x="187" y="826"/>
                    <a:pt x="292" y="1163"/>
                    <a:pt x="385" y="1454"/>
                  </a:cubicBezTo>
                  <a:cubicBezTo>
                    <a:pt x="431" y="1605"/>
                    <a:pt x="536" y="1699"/>
                    <a:pt x="583" y="1792"/>
                  </a:cubicBezTo>
                  <a:cubicBezTo>
                    <a:pt x="629" y="1850"/>
                    <a:pt x="722" y="1896"/>
                    <a:pt x="769" y="1896"/>
                  </a:cubicBezTo>
                  <a:cubicBezTo>
                    <a:pt x="827" y="1896"/>
                    <a:pt x="827" y="1792"/>
                    <a:pt x="873" y="1745"/>
                  </a:cubicBezTo>
                  <a:lnTo>
                    <a:pt x="920" y="1699"/>
                  </a:lnTo>
                  <a:lnTo>
                    <a:pt x="920" y="1605"/>
                  </a:lnTo>
                  <a:lnTo>
                    <a:pt x="920" y="1501"/>
                  </a:lnTo>
                  <a:cubicBezTo>
                    <a:pt x="827" y="977"/>
                    <a:pt x="629" y="535"/>
                    <a:pt x="385" y="152"/>
                  </a:cubicBezTo>
                  <a:cubicBezTo>
                    <a:pt x="385" y="105"/>
                    <a:pt x="292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2576625" y="2233300"/>
              <a:ext cx="52075" cy="16900"/>
            </a:xfrm>
            <a:custGeom>
              <a:avLst/>
              <a:gdLst/>
              <a:ahLst/>
              <a:cxnLst/>
              <a:rect l="l" t="t" r="r" b="b"/>
              <a:pathLst>
                <a:path w="2083" h="676" extrusionOk="0">
                  <a:moveTo>
                    <a:pt x="140" y="1"/>
                  </a:moveTo>
                  <a:cubicBezTo>
                    <a:pt x="93" y="1"/>
                    <a:pt x="47" y="47"/>
                    <a:pt x="0" y="94"/>
                  </a:cubicBezTo>
                  <a:cubicBezTo>
                    <a:pt x="0" y="140"/>
                    <a:pt x="47" y="233"/>
                    <a:pt x="47" y="233"/>
                  </a:cubicBezTo>
                  <a:cubicBezTo>
                    <a:pt x="244" y="338"/>
                    <a:pt x="431" y="431"/>
                    <a:pt x="628" y="478"/>
                  </a:cubicBezTo>
                  <a:cubicBezTo>
                    <a:pt x="873" y="582"/>
                    <a:pt x="1163" y="582"/>
                    <a:pt x="1408" y="629"/>
                  </a:cubicBezTo>
                  <a:cubicBezTo>
                    <a:pt x="1501" y="629"/>
                    <a:pt x="1547" y="675"/>
                    <a:pt x="1640" y="675"/>
                  </a:cubicBezTo>
                  <a:lnTo>
                    <a:pt x="1931" y="675"/>
                  </a:lnTo>
                  <a:cubicBezTo>
                    <a:pt x="2036" y="629"/>
                    <a:pt x="2036" y="629"/>
                    <a:pt x="2082" y="629"/>
                  </a:cubicBezTo>
                  <a:cubicBezTo>
                    <a:pt x="2036" y="582"/>
                    <a:pt x="2036" y="524"/>
                    <a:pt x="1989" y="524"/>
                  </a:cubicBezTo>
                  <a:lnTo>
                    <a:pt x="1989" y="478"/>
                  </a:lnTo>
                  <a:lnTo>
                    <a:pt x="1931" y="478"/>
                  </a:lnTo>
                  <a:lnTo>
                    <a:pt x="1884" y="431"/>
                  </a:lnTo>
                  <a:cubicBezTo>
                    <a:pt x="1408" y="140"/>
                    <a:pt x="919" y="9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2592325" y="2521475"/>
              <a:ext cx="20675" cy="41325"/>
            </a:xfrm>
            <a:custGeom>
              <a:avLst/>
              <a:gdLst/>
              <a:ahLst/>
              <a:cxnLst/>
              <a:rect l="l" t="t" r="r" b="b"/>
              <a:pathLst>
                <a:path w="827" h="1653" extrusionOk="0">
                  <a:moveTo>
                    <a:pt x="628" y="0"/>
                  </a:moveTo>
                  <a:cubicBezTo>
                    <a:pt x="582" y="0"/>
                    <a:pt x="489" y="105"/>
                    <a:pt x="489" y="105"/>
                  </a:cubicBezTo>
                  <a:cubicBezTo>
                    <a:pt x="291" y="535"/>
                    <a:pt x="140" y="977"/>
                    <a:pt x="0" y="1501"/>
                  </a:cubicBezTo>
                  <a:lnTo>
                    <a:pt x="0" y="1652"/>
                  </a:lnTo>
                  <a:cubicBezTo>
                    <a:pt x="93" y="1652"/>
                    <a:pt x="140" y="1606"/>
                    <a:pt x="198" y="1606"/>
                  </a:cubicBezTo>
                  <a:cubicBezTo>
                    <a:pt x="245" y="1559"/>
                    <a:pt x="338" y="1501"/>
                    <a:pt x="384" y="1454"/>
                  </a:cubicBezTo>
                  <a:cubicBezTo>
                    <a:pt x="582" y="1164"/>
                    <a:pt x="721" y="826"/>
                    <a:pt x="826" y="396"/>
                  </a:cubicBezTo>
                  <a:lnTo>
                    <a:pt x="826" y="291"/>
                  </a:lnTo>
                  <a:lnTo>
                    <a:pt x="826" y="198"/>
                  </a:lnTo>
                  <a:cubicBezTo>
                    <a:pt x="780" y="152"/>
                    <a:pt x="675" y="47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2512350" y="2599125"/>
              <a:ext cx="38700" cy="38675"/>
            </a:xfrm>
            <a:custGeom>
              <a:avLst/>
              <a:gdLst/>
              <a:ahLst/>
              <a:cxnLst/>
              <a:rect l="l" t="t" r="r" b="b"/>
              <a:pathLst>
                <a:path w="1548" h="1547" extrusionOk="0">
                  <a:moveTo>
                    <a:pt x="1408" y="0"/>
                  </a:moveTo>
                  <a:cubicBezTo>
                    <a:pt x="1362" y="0"/>
                    <a:pt x="1303" y="47"/>
                    <a:pt x="1210" y="93"/>
                  </a:cubicBezTo>
                  <a:cubicBezTo>
                    <a:pt x="1164" y="198"/>
                    <a:pt x="1071" y="291"/>
                    <a:pt x="966" y="337"/>
                  </a:cubicBezTo>
                  <a:cubicBezTo>
                    <a:pt x="826" y="535"/>
                    <a:pt x="629" y="675"/>
                    <a:pt x="489" y="872"/>
                  </a:cubicBezTo>
                  <a:cubicBezTo>
                    <a:pt x="338" y="1012"/>
                    <a:pt x="198" y="1210"/>
                    <a:pt x="94" y="1407"/>
                  </a:cubicBezTo>
                  <a:cubicBezTo>
                    <a:pt x="94" y="1454"/>
                    <a:pt x="47" y="1500"/>
                    <a:pt x="1" y="1547"/>
                  </a:cubicBezTo>
                  <a:cubicBezTo>
                    <a:pt x="629" y="1361"/>
                    <a:pt x="1117" y="1012"/>
                    <a:pt x="1501" y="384"/>
                  </a:cubicBezTo>
                  <a:cubicBezTo>
                    <a:pt x="1548" y="384"/>
                    <a:pt x="1548" y="337"/>
                    <a:pt x="1548" y="337"/>
                  </a:cubicBezTo>
                  <a:lnTo>
                    <a:pt x="1548" y="244"/>
                  </a:lnTo>
                  <a:cubicBezTo>
                    <a:pt x="1501" y="140"/>
                    <a:pt x="1501" y="47"/>
                    <a:pt x="1455" y="47"/>
                  </a:cubicBezTo>
                  <a:cubicBezTo>
                    <a:pt x="1455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2457675" y="2658425"/>
              <a:ext cx="30575" cy="25625"/>
            </a:xfrm>
            <a:custGeom>
              <a:avLst/>
              <a:gdLst/>
              <a:ahLst/>
              <a:cxnLst/>
              <a:rect l="l" t="t" r="r" b="b"/>
              <a:pathLst>
                <a:path w="1223" h="1025" extrusionOk="0">
                  <a:moveTo>
                    <a:pt x="931" y="1"/>
                  </a:moveTo>
                  <a:cubicBezTo>
                    <a:pt x="873" y="1"/>
                    <a:pt x="780" y="1"/>
                    <a:pt x="734" y="47"/>
                  </a:cubicBezTo>
                  <a:cubicBezTo>
                    <a:pt x="396" y="245"/>
                    <a:pt x="152" y="536"/>
                    <a:pt x="1" y="1024"/>
                  </a:cubicBezTo>
                  <a:cubicBezTo>
                    <a:pt x="106" y="966"/>
                    <a:pt x="199" y="966"/>
                    <a:pt x="245" y="966"/>
                  </a:cubicBezTo>
                  <a:cubicBezTo>
                    <a:pt x="489" y="780"/>
                    <a:pt x="734" y="582"/>
                    <a:pt x="1024" y="385"/>
                  </a:cubicBezTo>
                  <a:cubicBezTo>
                    <a:pt x="1222" y="245"/>
                    <a:pt x="1118" y="152"/>
                    <a:pt x="1071" y="94"/>
                  </a:cubicBezTo>
                  <a:cubicBezTo>
                    <a:pt x="1024" y="1"/>
                    <a:pt x="978" y="1"/>
                    <a:pt x="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2134325" y="2236800"/>
              <a:ext cx="60525" cy="26775"/>
            </a:xfrm>
            <a:custGeom>
              <a:avLst/>
              <a:gdLst/>
              <a:ahLst/>
              <a:cxnLst/>
              <a:rect l="l" t="t" r="r" b="b"/>
              <a:pathLst>
                <a:path w="2421" h="1071" extrusionOk="0">
                  <a:moveTo>
                    <a:pt x="245" y="0"/>
                  </a:moveTo>
                  <a:cubicBezTo>
                    <a:pt x="198" y="0"/>
                    <a:pt x="140" y="47"/>
                    <a:pt x="94" y="93"/>
                  </a:cubicBezTo>
                  <a:cubicBezTo>
                    <a:pt x="47" y="152"/>
                    <a:pt x="1" y="291"/>
                    <a:pt x="245" y="384"/>
                  </a:cubicBezTo>
                  <a:cubicBezTo>
                    <a:pt x="582" y="582"/>
                    <a:pt x="1013" y="780"/>
                    <a:pt x="1455" y="966"/>
                  </a:cubicBezTo>
                  <a:cubicBezTo>
                    <a:pt x="1548" y="1024"/>
                    <a:pt x="1699" y="1070"/>
                    <a:pt x="1792" y="1070"/>
                  </a:cubicBezTo>
                  <a:lnTo>
                    <a:pt x="2083" y="1070"/>
                  </a:lnTo>
                  <a:cubicBezTo>
                    <a:pt x="2176" y="1070"/>
                    <a:pt x="2280" y="1070"/>
                    <a:pt x="2327" y="1024"/>
                  </a:cubicBezTo>
                  <a:lnTo>
                    <a:pt x="2420" y="1024"/>
                  </a:lnTo>
                  <a:cubicBezTo>
                    <a:pt x="2420" y="966"/>
                    <a:pt x="2374" y="966"/>
                    <a:pt x="2374" y="919"/>
                  </a:cubicBezTo>
                  <a:lnTo>
                    <a:pt x="2327" y="919"/>
                  </a:lnTo>
                  <a:lnTo>
                    <a:pt x="1885" y="628"/>
                  </a:lnTo>
                  <a:cubicBezTo>
                    <a:pt x="1408" y="442"/>
                    <a:pt x="920" y="245"/>
                    <a:pt x="385" y="47"/>
                  </a:cubicBezTo>
                  <a:cubicBezTo>
                    <a:pt x="338" y="0"/>
                    <a:pt x="292" y="0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2039825" y="2166425"/>
              <a:ext cx="44800" cy="29100"/>
            </a:xfrm>
            <a:custGeom>
              <a:avLst/>
              <a:gdLst/>
              <a:ahLst/>
              <a:cxnLst/>
              <a:rect l="l" t="t" r="r" b="b"/>
              <a:pathLst>
                <a:path w="1792" h="1164" extrusionOk="0">
                  <a:moveTo>
                    <a:pt x="140" y="1"/>
                  </a:moveTo>
                  <a:cubicBezTo>
                    <a:pt x="94" y="1"/>
                    <a:pt x="94" y="59"/>
                    <a:pt x="47" y="59"/>
                  </a:cubicBezTo>
                  <a:cubicBezTo>
                    <a:pt x="1" y="105"/>
                    <a:pt x="1" y="152"/>
                    <a:pt x="1" y="198"/>
                  </a:cubicBezTo>
                  <a:cubicBezTo>
                    <a:pt x="1" y="291"/>
                    <a:pt x="47" y="396"/>
                    <a:pt x="94" y="443"/>
                  </a:cubicBezTo>
                  <a:cubicBezTo>
                    <a:pt x="582" y="931"/>
                    <a:pt x="1071" y="1164"/>
                    <a:pt x="1699" y="1164"/>
                  </a:cubicBezTo>
                  <a:lnTo>
                    <a:pt x="1792" y="1164"/>
                  </a:lnTo>
                  <a:lnTo>
                    <a:pt x="1745" y="1117"/>
                  </a:lnTo>
                  <a:cubicBezTo>
                    <a:pt x="1652" y="978"/>
                    <a:pt x="1547" y="873"/>
                    <a:pt x="1454" y="826"/>
                  </a:cubicBezTo>
                  <a:cubicBezTo>
                    <a:pt x="1117" y="536"/>
                    <a:pt x="722" y="349"/>
                    <a:pt x="338" y="105"/>
                  </a:cubicBezTo>
                  <a:lnTo>
                    <a:pt x="245" y="59"/>
                  </a:lnTo>
                  <a:cubicBezTo>
                    <a:pt x="198" y="59"/>
                    <a:pt x="140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945325" y="2078025"/>
              <a:ext cx="42475" cy="35200"/>
            </a:xfrm>
            <a:custGeom>
              <a:avLst/>
              <a:gdLst/>
              <a:ahLst/>
              <a:cxnLst/>
              <a:rect l="l" t="t" r="r" b="b"/>
              <a:pathLst>
                <a:path w="1699" h="1408" extrusionOk="0">
                  <a:moveTo>
                    <a:pt x="93" y="1"/>
                  </a:moveTo>
                  <a:cubicBezTo>
                    <a:pt x="47" y="1"/>
                    <a:pt x="0" y="105"/>
                    <a:pt x="0" y="198"/>
                  </a:cubicBezTo>
                  <a:cubicBezTo>
                    <a:pt x="0" y="338"/>
                    <a:pt x="140" y="489"/>
                    <a:pt x="291" y="629"/>
                  </a:cubicBezTo>
                  <a:lnTo>
                    <a:pt x="431" y="733"/>
                  </a:lnTo>
                  <a:cubicBezTo>
                    <a:pt x="780" y="919"/>
                    <a:pt x="1117" y="1117"/>
                    <a:pt x="1408" y="1315"/>
                  </a:cubicBezTo>
                  <a:cubicBezTo>
                    <a:pt x="1501" y="1361"/>
                    <a:pt x="1594" y="1408"/>
                    <a:pt x="1698" y="1408"/>
                  </a:cubicBezTo>
                  <a:cubicBezTo>
                    <a:pt x="1698" y="1315"/>
                    <a:pt x="1698" y="1210"/>
                    <a:pt x="1652" y="1117"/>
                  </a:cubicBezTo>
                  <a:cubicBezTo>
                    <a:pt x="1408" y="582"/>
                    <a:pt x="966" y="396"/>
                    <a:pt x="431" y="152"/>
                  </a:cubicBezTo>
                  <a:cubicBezTo>
                    <a:pt x="338" y="152"/>
                    <a:pt x="245" y="105"/>
                    <a:pt x="140" y="47"/>
                  </a:cubicBezTo>
                  <a:cubicBezTo>
                    <a:pt x="140" y="1"/>
                    <a:pt x="140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860400" y="2030925"/>
              <a:ext cx="46275" cy="25325"/>
            </a:xfrm>
            <a:custGeom>
              <a:avLst/>
              <a:gdLst/>
              <a:ahLst/>
              <a:cxnLst/>
              <a:rect l="l" t="t" r="r" b="b"/>
              <a:pathLst>
                <a:path w="1851" h="1013" extrusionOk="0">
                  <a:moveTo>
                    <a:pt x="199" y="0"/>
                  </a:moveTo>
                  <a:cubicBezTo>
                    <a:pt x="1" y="47"/>
                    <a:pt x="1" y="93"/>
                    <a:pt x="1" y="93"/>
                  </a:cubicBezTo>
                  <a:cubicBezTo>
                    <a:pt x="1" y="140"/>
                    <a:pt x="1" y="186"/>
                    <a:pt x="47" y="291"/>
                  </a:cubicBezTo>
                  <a:cubicBezTo>
                    <a:pt x="47" y="338"/>
                    <a:pt x="152" y="384"/>
                    <a:pt x="245" y="431"/>
                  </a:cubicBezTo>
                  <a:cubicBezTo>
                    <a:pt x="396" y="477"/>
                    <a:pt x="536" y="582"/>
                    <a:pt x="629" y="675"/>
                  </a:cubicBezTo>
                  <a:cubicBezTo>
                    <a:pt x="780" y="721"/>
                    <a:pt x="920" y="826"/>
                    <a:pt x="1071" y="873"/>
                  </a:cubicBezTo>
                  <a:cubicBezTo>
                    <a:pt x="1269" y="966"/>
                    <a:pt x="1408" y="1012"/>
                    <a:pt x="1501" y="1012"/>
                  </a:cubicBezTo>
                  <a:cubicBezTo>
                    <a:pt x="1653" y="1012"/>
                    <a:pt x="1746" y="1012"/>
                    <a:pt x="1850" y="919"/>
                  </a:cubicBezTo>
                  <a:lnTo>
                    <a:pt x="1792" y="873"/>
                  </a:lnTo>
                  <a:cubicBezTo>
                    <a:pt x="1699" y="768"/>
                    <a:pt x="1606" y="675"/>
                    <a:pt x="1501" y="582"/>
                  </a:cubicBezTo>
                  <a:cubicBezTo>
                    <a:pt x="1211" y="431"/>
                    <a:pt x="873" y="291"/>
                    <a:pt x="582" y="140"/>
                  </a:cubicBezTo>
                  <a:lnTo>
                    <a:pt x="292" y="47"/>
                  </a:lnTo>
                  <a:cubicBezTo>
                    <a:pt x="292" y="0"/>
                    <a:pt x="245" y="0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1355325" y="2003000"/>
              <a:ext cx="52075" cy="14575"/>
            </a:xfrm>
            <a:custGeom>
              <a:avLst/>
              <a:gdLst/>
              <a:ahLst/>
              <a:cxnLst/>
              <a:rect l="l" t="t" r="r" b="b"/>
              <a:pathLst>
                <a:path w="2083" h="583" extrusionOk="0">
                  <a:moveTo>
                    <a:pt x="186" y="1"/>
                  </a:moveTo>
                  <a:cubicBezTo>
                    <a:pt x="47" y="1"/>
                    <a:pt x="0" y="47"/>
                    <a:pt x="0" y="140"/>
                  </a:cubicBezTo>
                  <a:cubicBezTo>
                    <a:pt x="0" y="198"/>
                    <a:pt x="0" y="291"/>
                    <a:pt x="186" y="338"/>
                  </a:cubicBezTo>
                  <a:lnTo>
                    <a:pt x="291" y="338"/>
                  </a:lnTo>
                  <a:lnTo>
                    <a:pt x="675" y="431"/>
                  </a:lnTo>
                  <a:cubicBezTo>
                    <a:pt x="1012" y="489"/>
                    <a:pt x="1349" y="536"/>
                    <a:pt x="1698" y="582"/>
                  </a:cubicBezTo>
                  <a:lnTo>
                    <a:pt x="1989" y="582"/>
                  </a:lnTo>
                  <a:cubicBezTo>
                    <a:pt x="2036" y="536"/>
                    <a:pt x="2082" y="536"/>
                    <a:pt x="2082" y="489"/>
                  </a:cubicBezTo>
                  <a:cubicBezTo>
                    <a:pt x="2082" y="489"/>
                    <a:pt x="2082" y="431"/>
                    <a:pt x="2036" y="431"/>
                  </a:cubicBezTo>
                  <a:cubicBezTo>
                    <a:pt x="1884" y="291"/>
                    <a:pt x="1745" y="245"/>
                    <a:pt x="1594" y="198"/>
                  </a:cubicBezTo>
                  <a:lnTo>
                    <a:pt x="721" y="47"/>
                  </a:lnTo>
                  <a:cubicBezTo>
                    <a:pt x="628" y="1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1448650" y="2012600"/>
              <a:ext cx="53250" cy="9900"/>
            </a:xfrm>
            <a:custGeom>
              <a:avLst/>
              <a:gdLst/>
              <a:ahLst/>
              <a:cxnLst/>
              <a:rect l="l" t="t" r="r" b="b"/>
              <a:pathLst>
                <a:path w="2130" h="396" extrusionOk="0">
                  <a:moveTo>
                    <a:pt x="431" y="1"/>
                  </a:moveTo>
                  <a:lnTo>
                    <a:pt x="338" y="47"/>
                  </a:lnTo>
                  <a:lnTo>
                    <a:pt x="187" y="47"/>
                  </a:lnTo>
                  <a:cubicBezTo>
                    <a:pt x="47" y="47"/>
                    <a:pt x="1" y="105"/>
                    <a:pt x="1" y="198"/>
                  </a:cubicBezTo>
                  <a:cubicBezTo>
                    <a:pt x="1" y="291"/>
                    <a:pt x="47" y="338"/>
                    <a:pt x="233" y="396"/>
                  </a:cubicBezTo>
                  <a:lnTo>
                    <a:pt x="1745" y="396"/>
                  </a:lnTo>
                  <a:cubicBezTo>
                    <a:pt x="1839" y="396"/>
                    <a:pt x="1978" y="396"/>
                    <a:pt x="2036" y="338"/>
                  </a:cubicBezTo>
                  <a:cubicBezTo>
                    <a:pt x="2083" y="291"/>
                    <a:pt x="2129" y="291"/>
                    <a:pt x="2129" y="245"/>
                  </a:cubicBezTo>
                  <a:lnTo>
                    <a:pt x="2083" y="198"/>
                  </a:lnTo>
                  <a:cubicBezTo>
                    <a:pt x="1885" y="105"/>
                    <a:pt x="1745" y="47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1537050" y="20163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8" y="1"/>
                  </a:moveTo>
                  <a:cubicBezTo>
                    <a:pt x="1257" y="1"/>
                    <a:pt x="966" y="47"/>
                    <a:pt x="675" y="94"/>
                  </a:cubicBezTo>
                  <a:cubicBezTo>
                    <a:pt x="582" y="140"/>
                    <a:pt x="478" y="140"/>
                    <a:pt x="385" y="140"/>
                  </a:cubicBezTo>
                  <a:lnTo>
                    <a:pt x="338" y="187"/>
                  </a:lnTo>
                  <a:lnTo>
                    <a:pt x="245" y="187"/>
                  </a:lnTo>
                  <a:lnTo>
                    <a:pt x="187" y="245"/>
                  </a:lnTo>
                  <a:cubicBezTo>
                    <a:pt x="1" y="292"/>
                    <a:pt x="1" y="338"/>
                    <a:pt x="1" y="385"/>
                  </a:cubicBezTo>
                  <a:cubicBezTo>
                    <a:pt x="47" y="478"/>
                    <a:pt x="94" y="536"/>
                    <a:pt x="292" y="536"/>
                  </a:cubicBezTo>
                  <a:lnTo>
                    <a:pt x="385" y="536"/>
                  </a:lnTo>
                  <a:lnTo>
                    <a:pt x="768" y="478"/>
                  </a:lnTo>
                  <a:cubicBezTo>
                    <a:pt x="1117" y="431"/>
                    <a:pt x="1455" y="385"/>
                    <a:pt x="1792" y="338"/>
                  </a:cubicBezTo>
                  <a:cubicBezTo>
                    <a:pt x="1838" y="338"/>
                    <a:pt x="1990" y="292"/>
                    <a:pt x="2036" y="245"/>
                  </a:cubicBezTo>
                  <a:cubicBezTo>
                    <a:pt x="2083" y="187"/>
                    <a:pt x="2083" y="140"/>
                    <a:pt x="2083" y="140"/>
                  </a:cubicBezTo>
                  <a:cubicBezTo>
                    <a:pt x="2083" y="140"/>
                    <a:pt x="2083" y="94"/>
                    <a:pt x="2036" y="94"/>
                  </a:cubicBezTo>
                  <a:cubicBezTo>
                    <a:pt x="1838" y="1"/>
                    <a:pt x="1699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1619350" y="2010975"/>
              <a:ext cx="53225" cy="13875"/>
            </a:xfrm>
            <a:custGeom>
              <a:avLst/>
              <a:gdLst/>
              <a:ahLst/>
              <a:cxnLst/>
              <a:rect l="l" t="t" r="r" b="b"/>
              <a:pathLst>
                <a:path w="2129" h="555" extrusionOk="0">
                  <a:moveTo>
                    <a:pt x="1668" y="1"/>
                  </a:moveTo>
                  <a:cubicBezTo>
                    <a:pt x="1628" y="1"/>
                    <a:pt x="1588" y="7"/>
                    <a:pt x="1547" y="19"/>
                  </a:cubicBezTo>
                  <a:cubicBezTo>
                    <a:pt x="1257" y="19"/>
                    <a:pt x="966" y="66"/>
                    <a:pt x="675" y="112"/>
                  </a:cubicBezTo>
                  <a:cubicBezTo>
                    <a:pt x="582" y="112"/>
                    <a:pt x="489" y="170"/>
                    <a:pt x="384" y="170"/>
                  </a:cubicBezTo>
                  <a:lnTo>
                    <a:pt x="338" y="217"/>
                  </a:lnTo>
                  <a:lnTo>
                    <a:pt x="198" y="217"/>
                  </a:lnTo>
                  <a:cubicBezTo>
                    <a:pt x="0" y="263"/>
                    <a:pt x="0" y="310"/>
                    <a:pt x="0" y="403"/>
                  </a:cubicBezTo>
                  <a:cubicBezTo>
                    <a:pt x="47" y="508"/>
                    <a:pt x="93" y="554"/>
                    <a:pt x="291" y="554"/>
                  </a:cubicBezTo>
                  <a:lnTo>
                    <a:pt x="384" y="554"/>
                  </a:lnTo>
                  <a:lnTo>
                    <a:pt x="780" y="508"/>
                  </a:lnTo>
                  <a:cubicBezTo>
                    <a:pt x="1117" y="461"/>
                    <a:pt x="1454" y="403"/>
                    <a:pt x="1792" y="356"/>
                  </a:cubicBezTo>
                  <a:cubicBezTo>
                    <a:pt x="1838" y="310"/>
                    <a:pt x="1989" y="310"/>
                    <a:pt x="2036" y="217"/>
                  </a:cubicBezTo>
                  <a:cubicBezTo>
                    <a:pt x="2082" y="217"/>
                    <a:pt x="2129" y="170"/>
                    <a:pt x="2082" y="170"/>
                  </a:cubicBezTo>
                  <a:cubicBezTo>
                    <a:pt x="2082" y="112"/>
                    <a:pt x="2082" y="112"/>
                    <a:pt x="2036" y="112"/>
                  </a:cubicBezTo>
                  <a:cubicBezTo>
                    <a:pt x="1891" y="44"/>
                    <a:pt x="1778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1703100" y="20041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7" y="0"/>
                  </a:moveTo>
                  <a:cubicBezTo>
                    <a:pt x="1256" y="47"/>
                    <a:pt x="919" y="47"/>
                    <a:pt x="628" y="93"/>
                  </a:cubicBezTo>
                  <a:cubicBezTo>
                    <a:pt x="524" y="93"/>
                    <a:pt x="477" y="93"/>
                    <a:pt x="384" y="151"/>
                  </a:cubicBezTo>
                  <a:lnTo>
                    <a:pt x="291" y="151"/>
                  </a:lnTo>
                  <a:cubicBezTo>
                    <a:pt x="233" y="151"/>
                    <a:pt x="233" y="198"/>
                    <a:pt x="186" y="198"/>
                  </a:cubicBezTo>
                  <a:lnTo>
                    <a:pt x="140" y="198"/>
                  </a:lnTo>
                  <a:cubicBezTo>
                    <a:pt x="0" y="244"/>
                    <a:pt x="0" y="291"/>
                    <a:pt x="0" y="384"/>
                  </a:cubicBezTo>
                  <a:cubicBezTo>
                    <a:pt x="0" y="442"/>
                    <a:pt x="47" y="489"/>
                    <a:pt x="233" y="535"/>
                  </a:cubicBezTo>
                  <a:lnTo>
                    <a:pt x="338" y="535"/>
                  </a:lnTo>
                  <a:lnTo>
                    <a:pt x="721" y="489"/>
                  </a:lnTo>
                  <a:cubicBezTo>
                    <a:pt x="1059" y="442"/>
                    <a:pt x="1396" y="442"/>
                    <a:pt x="1745" y="384"/>
                  </a:cubicBezTo>
                  <a:cubicBezTo>
                    <a:pt x="1838" y="384"/>
                    <a:pt x="1931" y="338"/>
                    <a:pt x="2036" y="291"/>
                  </a:cubicBezTo>
                  <a:cubicBezTo>
                    <a:pt x="2082" y="244"/>
                    <a:pt x="2082" y="198"/>
                    <a:pt x="2082" y="198"/>
                  </a:cubicBezTo>
                  <a:cubicBezTo>
                    <a:pt x="2082" y="198"/>
                    <a:pt x="2082" y="151"/>
                    <a:pt x="2036" y="151"/>
                  </a:cubicBezTo>
                  <a:cubicBezTo>
                    <a:pt x="1838" y="47"/>
                    <a:pt x="1687" y="0"/>
                    <a:pt x="1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1785375" y="2011425"/>
              <a:ext cx="52100" cy="13425"/>
            </a:xfrm>
            <a:custGeom>
              <a:avLst/>
              <a:gdLst/>
              <a:ahLst/>
              <a:cxnLst/>
              <a:rect l="l" t="t" r="r" b="b"/>
              <a:pathLst>
                <a:path w="2084" h="537" extrusionOk="0">
                  <a:moveTo>
                    <a:pt x="199" y="1"/>
                  </a:moveTo>
                  <a:cubicBezTo>
                    <a:pt x="48" y="1"/>
                    <a:pt x="48" y="48"/>
                    <a:pt x="1" y="152"/>
                  </a:cubicBezTo>
                  <a:cubicBezTo>
                    <a:pt x="1" y="245"/>
                    <a:pt x="48" y="292"/>
                    <a:pt x="245" y="338"/>
                  </a:cubicBezTo>
                  <a:lnTo>
                    <a:pt x="338" y="338"/>
                  </a:lnTo>
                  <a:lnTo>
                    <a:pt x="722" y="385"/>
                  </a:lnTo>
                  <a:lnTo>
                    <a:pt x="1746" y="536"/>
                  </a:lnTo>
                  <a:cubicBezTo>
                    <a:pt x="1839" y="536"/>
                    <a:pt x="1943" y="536"/>
                    <a:pt x="2036" y="490"/>
                  </a:cubicBezTo>
                  <a:cubicBezTo>
                    <a:pt x="2083" y="490"/>
                    <a:pt x="2083" y="443"/>
                    <a:pt x="2083" y="443"/>
                  </a:cubicBezTo>
                  <a:cubicBezTo>
                    <a:pt x="2083" y="385"/>
                    <a:pt x="2083" y="385"/>
                    <a:pt x="2036" y="338"/>
                  </a:cubicBezTo>
                  <a:cubicBezTo>
                    <a:pt x="1885" y="245"/>
                    <a:pt x="1746" y="152"/>
                    <a:pt x="1594" y="152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1263125" y="1984675"/>
              <a:ext cx="41325" cy="11075"/>
            </a:xfrm>
            <a:custGeom>
              <a:avLst/>
              <a:gdLst/>
              <a:ahLst/>
              <a:cxnLst/>
              <a:rect l="l" t="t" r="r" b="b"/>
              <a:pathLst>
                <a:path w="1653" h="443" extrusionOk="0">
                  <a:moveTo>
                    <a:pt x="245" y="1"/>
                  </a:moveTo>
                  <a:cubicBezTo>
                    <a:pt x="47" y="1"/>
                    <a:pt x="1" y="152"/>
                    <a:pt x="1" y="152"/>
                  </a:cubicBezTo>
                  <a:cubicBezTo>
                    <a:pt x="1" y="245"/>
                    <a:pt x="1" y="292"/>
                    <a:pt x="47" y="350"/>
                  </a:cubicBezTo>
                  <a:cubicBezTo>
                    <a:pt x="47" y="396"/>
                    <a:pt x="94" y="396"/>
                    <a:pt x="199" y="396"/>
                  </a:cubicBezTo>
                  <a:cubicBezTo>
                    <a:pt x="443" y="443"/>
                    <a:pt x="629" y="443"/>
                    <a:pt x="827" y="443"/>
                  </a:cubicBezTo>
                  <a:lnTo>
                    <a:pt x="1257" y="443"/>
                  </a:lnTo>
                  <a:cubicBezTo>
                    <a:pt x="1362" y="443"/>
                    <a:pt x="1455" y="350"/>
                    <a:pt x="1548" y="292"/>
                  </a:cubicBezTo>
                  <a:cubicBezTo>
                    <a:pt x="1606" y="292"/>
                    <a:pt x="1606" y="292"/>
                    <a:pt x="1653" y="245"/>
                  </a:cubicBezTo>
                  <a:lnTo>
                    <a:pt x="1548" y="245"/>
                  </a:lnTo>
                  <a:cubicBezTo>
                    <a:pt x="1455" y="152"/>
                    <a:pt x="1362" y="106"/>
                    <a:pt x="1257" y="106"/>
                  </a:cubicBezTo>
                  <a:cubicBezTo>
                    <a:pt x="966" y="59"/>
                    <a:pt x="629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1154100" y="1981200"/>
              <a:ext cx="48575" cy="13400"/>
            </a:xfrm>
            <a:custGeom>
              <a:avLst/>
              <a:gdLst/>
              <a:ahLst/>
              <a:cxnLst/>
              <a:rect l="l" t="t" r="r" b="b"/>
              <a:pathLst>
                <a:path w="1943" h="536" extrusionOk="0">
                  <a:moveTo>
                    <a:pt x="1163" y="0"/>
                  </a:moveTo>
                  <a:cubicBezTo>
                    <a:pt x="872" y="0"/>
                    <a:pt x="582" y="47"/>
                    <a:pt x="198" y="93"/>
                  </a:cubicBezTo>
                  <a:cubicBezTo>
                    <a:pt x="151" y="93"/>
                    <a:pt x="0" y="245"/>
                    <a:pt x="0" y="291"/>
                  </a:cubicBezTo>
                  <a:cubicBezTo>
                    <a:pt x="0" y="338"/>
                    <a:pt x="47" y="431"/>
                    <a:pt x="151" y="489"/>
                  </a:cubicBezTo>
                  <a:cubicBezTo>
                    <a:pt x="198" y="535"/>
                    <a:pt x="291" y="535"/>
                    <a:pt x="337" y="535"/>
                  </a:cubicBezTo>
                  <a:lnTo>
                    <a:pt x="489" y="535"/>
                  </a:lnTo>
                  <a:cubicBezTo>
                    <a:pt x="966" y="535"/>
                    <a:pt x="1407" y="384"/>
                    <a:pt x="1943" y="93"/>
                  </a:cubicBezTo>
                  <a:cubicBezTo>
                    <a:pt x="1698" y="47"/>
                    <a:pt x="1454" y="0"/>
                    <a:pt x="1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1066850" y="1996900"/>
              <a:ext cx="45975" cy="14550"/>
            </a:xfrm>
            <a:custGeom>
              <a:avLst/>
              <a:gdLst/>
              <a:ahLst/>
              <a:cxnLst/>
              <a:rect l="l" t="t" r="r" b="b"/>
              <a:pathLst>
                <a:path w="1839" h="582" extrusionOk="0">
                  <a:moveTo>
                    <a:pt x="1408" y="0"/>
                  </a:moveTo>
                  <a:cubicBezTo>
                    <a:pt x="966" y="0"/>
                    <a:pt x="536" y="47"/>
                    <a:pt x="152" y="245"/>
                  </a:cubicBezTo>
                  <a:cubicBezTo>
                    <a:pt x="94" y="245"/>
                    <a:pt x="1" y="384"/>
                    <a:pt x="47" y="442"/>
                  </a:cubicBezTo>
                  <a:cubicBezTo>
                    <a:pt x="47" y="535"/>
                    <a:pt x="152" y="582"/>
                    <a:pt x="245" y="582"/>
                  </a:cubicBezTo>
                  <a:lnTo>
                    <a:pt x="291" y="582"/>
                  </a:lnTo>
                  <a:lnTo>
                    <a:pt x="384" y="535"/>
                  </a:lnTo>
                  <a:cubicBezTo>
                    <a:pt x="675" y="489"/>
                    <a:pt x="1024" y="442"/>
                    <a:pt x="1315" y="338"/>
                  </a:cubicBezTo>
                  <a:cubicBezTo>
                    <a:pt x="1455" y="291"/>
                    <a:pt x="1606" y="198"/>
                    <a:pt x="1745" y="93"/>
                  </a:cubicBezTo>
                  <a:cubicBezTo>
                    <a:pt x="1792" y="47"/>
                    <a:pt x="1838" y="47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1192775" y="2192025"/>
              <a:ext cx="65450" cy="83475"/>
            </a:xfrm>
            <a:custGeom>
              <a:avLst/>
              <a:gdLst/>
              <a:ahLst/>
              <a:cxnLst/>
              <a:rect l="l" t="t" r="r" b="b"/>
              <a:pathLst>
                <a:path w="2618" h="3339" extrusionOk="0">
                  <a:moveTo>
                    <a:pt x="977" y="0"/>
                  </a:moveTo>
                  <a:cubicBezTo>
                    <a:pt x="931" y="0"/>
                    <a:pt x="872" y="47"/>
                    <a:pt x="872" y="93"/>
                  </a:cubicBezTo>
                  <a:lnTo>
                    <a:pt x="872" y="244"/>
                  </a:lnTo>
                  <a:lnTo>
                    <a:pt x="872" y="291"/>
                  </a:lnTo>
                  <a:lnTo>
                    <a:pt x="872" y="1303"/>
                  </a:lnTo>
                  <a:lnTo>
                    <a:pt x="733" y="1210"/>
                  </a:lnTo>
                  <a:cubicBezTo>
                    <a:pt x="686" y="1210"/>
                    <a:pt x="640" y="1163"/>
                    <a:pt x="582" y="1117"/>
                  </a:cubicBezTo>
                  <a:cubicBezTo>
                    <a:pt x="489" y="1070"/>
                    <a:pt x="396" y="1012"/>
                    <a:pt x="291" y="965"/>
                  </a:cubicBezTo>
                  <a:cubicBezTo>
                    <a:pt x="244" y="965"/>
                    <a:pt x="151" y="965"/>
                    <a:pt x="105" y="1012"/>
                  </a:cubicBezTo>
                  <a:cubicBezTo>
                    <a:pt x="105" y="1012"/>
                    <a:pt x="151" y="1117"/>
                    <a:pt x="151" y="1163"/>
                  </a:cubicBezTo>
                  <a:cubicBezTo>
                    <a:pt x="198" y="1210"/>
                    <a:pt x="244" y="1256"/>
                    <a:pt x="291" y="1303"/>
                  </a:cubicBezTo>
                  <a:lnTo>
                    <a:pt x="349" y="1361"/>
                  </a:lnTo>
                  <a:cubicBezTo>
                    <a:pt x="396" y="1407"/>
                    <a:pt x="489" y="1454"/>
                    <a:pt x="535" y="1501"/>
                  </a:cubicBezTo>
                  <a:cubicBezTo>
                    <a:pt x="582" y="1547"/>
                    <a:pt x="640" y="1594"/>
                    <a:pt x="686" y="1652"/>
                  </a:cubicBezTo>
                  <a:lnTo>
                    <a:pt x="826" y="1745"/>
                  </a:lnTo>
                  <a:lnTo>
                    <a:pt x="686" y="1791"/>
                  </a:lnTo>
                  <a:cubicBezTo>
                    <a:pt x="582" y="1838"/>
                    <a:pt x="535" y="1838"/>
                    <a:pt x="489" y="1838"/>
                  </a:cubicBezTo>
                  <a:lnTo>
                    <a:pt x="58" y="1989"/>
                  </a:lnTo>
                  <a:cubicBezTo>
                    <a:pt x="58" y="2036"/>
                    <a:pt x="0" y="2082"/>
                    <a:pt x="0" y="2129"/>
                  </a:cubicBezTo>
                  <a:cubicBezTo>
                    <a:pt x="58" y="2175"/>
                    <a:pt x="105" y="2233"/>
                    <a:pt x="151" y="2233"/>
                  </a:cubicBezTo>
                  <a:lnTo>
                    <a:pt x="489" y="2233"/>
                  </a:lnTo>
                  <a:lnTo>
                    <a:pt x="640" y="2175"/>
                  </a:lnTo>
                  <a:lnTo>
                    <a:pt x="582" y="2326"/>
                  </a:lnTo>
                  <a:cubicBezTo>
                    <a:pt x="582" y="2419"/>
                    <a:pt x="535" y="2524"/>
                    <a:pt x="489" y="2571"/>
                  </a:cubicBezTo>
                  <a:cubicBezTo>
                    <a:pt x="442" y="2757"/>
                    <a:pt x="396" y="2954"/>
                    <a:pt x="349" y="3106"/>
                  </a:cubicBezTo>
                  <a:cubicBezTo>
                    <a:pt x="291" y="3152"/>
                    <a:pt x="349" y="3245"/>
                    <a:pt x="396" y="3292"/>
                  </a:cubicBezTo>
                  <a:cubicBezTo>
                    <a:pt x="442" y="3292"/>
                    <a:pt x="535" y="3245"/>
                    <a:pt x="535" y="3199"/>
                  </a:cubicBezTo>
                  <a:cubicBezTo>
                    <a:pt x="640" y="3152"/>
                    <a:pt x="686" y="3001"/>
                    <a:pt x="779" y="2908"/>
                  </a:cubicBezTo>
                  <a:cubicBezTo>
                    <a:pt x="779" y="2861"/>
                    <a:pt x="826" y="2815"/>
                    <a:pt x="872" y="2757"/>
                  </a:cubicBezTo>
                  <a:lnTo>
                    <a:pt x="977" y="2571"/>
                  </a:lnTo>
                  <a:lnTo>
                    <a:pt x="1024" y="2757"/>
                  </a:lnTo>
                  <a:cubicBezTo>
                    <a:pt x="1070" y="2815"/>
                    <a:pt x="1070" y="2861"/>
                    <a:pt x="1070" y="2908"/>
                  </a:cubicBezTo>
                  <a:cubicBezTo>
                    <a:pt x="1117" y="3001"/>
                    <a:pt x="1117" y="3106"/>
                    <a:pt x="1163" y="3152"/>
                  </a:cubicBezTo>
                  <a:cubicBezTo>
                    <a:pt x="1221" y="3338"/>
                    <a:pt x="1314" y="3338"/>
                    <a:pt x="1361" y="3338"/>
                  </a:cubicBezTo>
                  <a:lnTo>
                    <a:pt x="1407" y="3338"/>
                  </a:lnTo>
                  <a:cubicBezTo>
                    <a:pt x="1454" y="3338"/>
                    <a:pt x="1559" y="3292"/>
                    <a:pt x="1512" y="3106"/>
                  </a:cubicBezTo>
                  <a:cubicBezTo>
                    <a:pt x="1512" y="2908"/>
                    <a:pt x="1512" y="2757"/>
                    <a:pt x="1454" y="2571"/>
                  </a:cubicBezTo>
                  <a:lnTo>
                    <a:pt x="1407" y="2175"/>
                  </a:lnTo>
                  <a:lnTo>
                    <a:pt x="1407" y="2175"/>
                  </a:lnTo>
                  <a:lnTo>
                    <a:pt x="1559" y="2280"/>
                  </a:lnTo>
                  <a:cubicBezTo>
                    <a:pt x="1605" y="2280"/>
                    <a:pt x="1652" y="2326"/>
                    <a:pt x="1652" y="2326"/>
                  </a:cubicBezTo>
                  <a:cubicBezTo>
                    <a:pt x="1745" y="2373"/>
                    <a:pt x="1803" y="2373"/>
                    <a:pt x="1849" y="2419"/>
                  </a:cubicBezTo>
                  <a:lnTo>
                    <a:pt x="1896" y="2419"/>
                  </a:lnTo>
                  <a:cubicBezTo>
                    <a:pt x="1989" y="2466"/>
                    <a:pt x="2140" y="2524"/>
                    <a:pt x="2280" y="2524"/>
                  </a:cubicBezTo>
                  <a:cubicBezTo>
                    <a:pt x="2326" y="2524"/>
                    <a:pt x="2385" y="2466"/>
                    <a:pt x="2385" y="2466"/>
                  </a:cubicBezTo>
                  <a:cubicBezTo>
                    <a:pt x="2385" y="2466"/>
                    <a:pt x="2385" y="2373"/>
                    <a:pt x="2326" y="2326"/>
                  </a:cubicBezTo>
                  <a:cubicBezTo>
                    <a:pt x="2280" y="2280"/>
                    <a:pt x="2233" y="2233"/>
                    <a:pt x="2187" y="2175"/>
                  </a:cubicBezTo>
                  <a:cubicBezTo>
                    <a:pt x="2140" y="2175"/>
                    <a:pt x="2140" y="2129"/>
                    <a:pt x="2094" y="2129"/>
                  </a:cubicBezTo>
                  <a:lnTo>
                    <a:pt x="1943" y="1989"/>
                  </a:lnTo>
                  <a:lnTo>
                    <a:pt x="2280" y="1943"/>
                  </a:lnTo>
                  <a:cubicBezTo>
                    <a:pt x="2326" y="1884"/>
                    <a:pt x="2385" y="1884"/>
                    <a:pt x="2431" y="1884"/>
                  </a:cubicBezTo>
                  <a:cubicBezTo>
                    <a:pt x="2617" y="1838"/>
                    <a:pt x="2617" y="1745"/>
                    <a:pt x="2617" y="1698"/>
                  </a:cubicBezTo>
                  <a:cubicBezTo>
                    <a:pt x="2617" y="1652"/>
                    <a:pt x="2617" y="1547"/>
                    <a:pt x="2431" y="1547"/>
                  </a:cubicBezTo>
                  <a:lnTo>
                    <a:pt x="2385" y="1547"/>
                  </a:lnTo>
                  <a:cubicBezTo>
                    <a:pt x="2233" y="1547"/>
                    <a:pt x="2036" y="1594"/>
                    <a:pt x="1896" y="1594"/>
                  </a:cubicBezTo>
                  <a:lnTo>
                    <a:pt x="1407" y="1652"/>
                  </a:lnTo>
                  <a:lnTo>
                    <a:pt x="1407" y="1652"/>
                  </a:lnTo>
                  <a:lnTo>
                    <a:pt x="1698" y="1210"/>
                  </a:lnTo>
                  <a:cubicBezTo>
                    <a:pt x="1745" y="1070"/>
                    <a:pt x="1849" y="919"/>
                    <a:pt x="1943" y="779"/>
                  </a:cubicBezTo>
                  <a:cubicBezTo>
                    <a:pt x="1989" y="675"/>
                    <a:pt x="1989" y="628"/>
                    <a:pt x="1989" y="582"/>
                  </a:cubicBezTo>
                  <a:lnTo>
                    <a:pt x="1943" y="535"/>
                  </a:lnTo>
                  <a:cubicBezTo>
                    <a:pt x="1896" y="535"/>
                    <a:pt x="1803" y="582"/>
                    <a:pt x="1698" y="628"/>
                  </a:cubicBezTo>
                  <a:cubicBezTo>
                    <a:pt x="1652" y="675"/>
                    <a:pt x="1605" y="721"/>
                    <a:pt x="1512" y="826"/>
                  </a:cubicBezTo>
                  <a:cubicBezTo>
                    <a:pt x="1512" y="872"/>
                    <a:pt x="1454" y="919"/>
                    <a:pt x="1407" y="965"/>
                  </a:cubicBezTo>
                  <a:lnTo>
                    <a:pt x="1314" y="1117"/>
                  </a:lnTo>
                  <a:lnTo>
                    <a:pt x="1268" y="919"/>
                  </a:lnTo>
                  <a:cubicBezTo>
                    <a:pt x="1221" y="826"/>
                    <a:pt x="1221" y="721"/>
                    <a:pt x="1221" y="675"/>
                  </a:cubicBezTo>
                  <a:cubicBezTo>
                    <a:pt x="1163" y="430"/>
                    <a:pt x="1117" y="244"/>
                    <a:pt x="1070" y="47"/>
                  </a:cubicBezTo>
                  <a:cubicBezTo>
                    <a:pt x="1070" y="47"/>
                    <a:pt x="1024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1178225" y="2105950"/>
              <a:ext cx="47425" cy="40150"/>
            </a:xfrm>
            <a:custGeom>
              <a:avLst/>
              <a:gdLst/>
              <a:ahLst/>
              <a:cxnLst/>
              <a:rect l="l" t="t" r="r" b="b"/>
              <a:pathLst>
                <a:path w="1897" h="1606" extrusionOk="0">
                  <a:moveTo>
                    <a:pt x="978" y="198"/>
                  </a:moveTo>
                  <a:lnTo>
                    <a:pt x="1024" y="291"/>
                  </a:lnTo>
                  <a:cubicBezTo>
                    <a:pt x="1117" y="384"/>
                    <a:pt x="1222" y="535"/>
                    <a:pt x="1315" y="628"/>
                  </a:cubicBezTo>
                  <a:cubicBezTo>
                    <a:pt x="1361" y="733"/>
                    <a:pt x="1408" y="826"/>
                    <a:pt x="1361" y="919"/>
                  </a:cubicBezTo>
                  <a:cubicBezTo>
                    <a:pt x="1315" y="1024"/>
                    <a:pt x="1268" y="1070"/>
                    <a:pt x="1164" y="1117"/>
                  </a:cubicBezTo>
                  <a:lnTo>
                    <a:pt x="1024" y="1117"/>
                  </a:lnTo>
                  <a:cubicBezTo>
                    <a:pt x="826" y="1117"/>
                    <a:pt x="582" y="1024"/>
                    <a:pt x="489" y="873"/>
                  </a:cubicBezTo>
                  <a:cubicBezTo>
                    <a:pt x="442" y="779"/>
                    <a:pt x="489" y="675"/>
                    <a:pt x="536" y="582"/>
                  </a:cubicBezTo>
                  <a:cubicBezTo>
                    <a:pt x="582" y="535"/>
                    <a:pt x="640" y="489"/>
                    <a:pt x="687" y="384"/>
                  </a:cubicBezTo>
                  <a:cubicBezTo>
                    <a:pt x="733" y="384"/>
                    <a:pt x="733" y="337"/>
                    <a:pt x="780" y="337"/>
                  </a:cubicBezTo>
                  <a:lnTo>
                    <a:pt x="780" y="291"/>
                  </a:lnTo>
                  <a:lnTo>
                    <a:pt x="978" y="198"/>
                  </a:lnTo>
                  <a:close/>
                  <a:moveTo>
                    <a:pt x="978" y="0"/>
                  </a:moveTo>
                  <a:cubicBezTo>
                    <a:pt x="536" y="0"/>
                    <a:pt x="245" y="198"/>
                    <a:pt x="59" y="582"/>
                  </a:cubicBezTo>
                  <a:cubicBezTo>
                    <a:pt x="1" y="675"/>
                    <a:pt x="1" y="873"/>
                    <a:pt x="105" y="1024"/>
                  </a:cubicBezTo>
                  <a:cubicBezTo>
                    <a:pt x="245" y="1454"/>
                    <a:pt x="687" y="1605"/>
                    <a:pt x="978" y="1605"/>
                  </a:cubicBezTo>
                  <a:cubicBezTo>
                    <a:pt x="1315" y="1605"/>
                    <a:pt x="1606" y="1454"/>
                    <a:pt x="1745" y="1210"/>
                  </a:cubicBezTo>
                  <a:cubicBezTo>
                    <a:pt x="1896" y="1024"/>
                    <a:pt x="1896" y="733"/>
                    <a:pt x="1745" y="489"/>
                  </a:cubicBezTo>
                  <a:cubicBezTo>
                    <a:pt x="1606" y="198"/>
                    <a:pt x="1361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950550" y="2110875"/>
              <a:ext cx="224200" cy="204350"/>
            </a:xfrm>
            <a:custGeom>
              <a:avLst/>
              <a:gdLst/>
              <a:ahLst/>
              <a:cxnLst/>
              <a:rect l="l" t="t" r="r" b="b"/>
              <a:pathLst>
                <a:path w="8968" h="8174" extrusionOk="0">
                  <a:moveTo>
                    <a:pt x="5188" y="536"/>
                  </a:moveTo>
                  <a:lnTo>
                    <a:pt x="5281" y="1118"/>
                  </a:lnTo>
                  <a:cubicBezTo>
                    <a:pt x="5327" y="1594"/>
                    <a:pt x="5385" y="2036"/>
                    <a:pt x="5432" y="2513"/>
                  </a:cubicBezTo>
                  <a:cubicBezTo>
                    <a:pt x="5478" y="2758"/>
                    <a:pt x="5525" y="3002"/>
                    <a:pt x="5572" y="3200"/>
                  </a:cubicBezTo>
                  <a:cubicBezTo>
                    <a:pt x="5618" y="3339"/>
                    <a:pt x="5676" y="3339"/>
                    <a:pt x="5723" y="3339"/>
                  </a:cubicBezTo>
                  <a:cubicBezTo>
                    <a:pt x="5769" y="3339"/>
                    <a:pt x="5816" y="3339"/>
                    <a:pt x="5862" y="3293"/>
                  </a:cubicBezTo>
                  <a:cubicBezTo>
                    <a:pt x="5909" y="3293"/>
                    <a:pt x="5967" y="3246"/>
                    <a:pt x="6014" y="3246"/>
                  </a:cubicBezTo>
                  <a:cubicBezTo>
                    <a:pt x="6688" y="3293"/>
                    <a:pt x="7316" y="3339"/>
                    <a:pt x="7944" y="3339"/>
                  </a:cubicBezTo>
                  <a:lnTo>
                    <a:pt x="8003" y="3339"/>
                  </a:lnTo>
                  <a:cubicBezTo>
                    <a:pt x="8049" y="3339"/>
                    <a:pt x="8049" y="3386"/>
                    <a:pt x="8096" y="3386"/>
                  </a:cubicBezTo>
                  <a:lnTo>
                    <a:pt x="8340" y="3444"/>
                  </a:lnTo>
                  <a:lnTo>
                    <a:pt x="8189" y="3583"/>
                  </a:lnTo>
                  <a:cubicBezTo>
                    <a:pt x="8096" y="3630"/>
                    <a:pt x="8003" y="3735"/>
                    <a:pt x="7898" y="3781"/>
                  </a:cubicBezTo>
                  <a:cubicBezTo>
                    <a:pt x="7654" y="3967"/>
                    <a:pt x="7467" y="4118"/>
                    <a:pt x="7270" y="4258"/>
                  </a:cubicBezTo>
                  <a:cubicBezTo>
                    <a:pt x="6886" y="4549"/>
                    <a:pt x="6549" y="4793"/>
                    <a:pt x="6153" y="5037"/>
                  </a:cubicBezTo>
                  <a:cubicBezTo>
                    <a:pt x="6107" y="5084"/>
                    <a:pt x="6014" y="5084"/>
                    <a:pt x="5967" y="5084"/>
                  </a:cubicBezTo>
                  <a:cubicBezTo>
                    <a:pt x="5967" y="5084"/>
                    <a:pt x="5909" y="5130"/>
                    <a:pt x="5862" y="5130"/>
                  </a:cubicBezTo>
                  <a:cubicBezTo>
                    <a:pt x="5769" y="5235"/>
                    <a:pt x="5723" y="5282"/>
                    <a:pt x="5723" y="5328"/>
                  </a:cubicBezTo>
                  <a:cubicBezTo>
                    <a:pt x="5723" y="5479"/>
                    <a:pt x="5769" y="5572"/>
                    <a:pt x="5816" y="5770"/>
                  </a:cubicBezTo>
                  <a:lnTo>
                    <a:pt x="5816" y="5863"/>
                  </a:lnTo>
                  <a:cubicBezTo>
                    <a:pt x="5909" y="6200"/>
                    <a:pt x="6014" y="6538"/>
                    <a:pt x="6060" y="6875"/>
                  </a:cubicBezTo>
                  <a:lnTo>
                    <a:pt x="6200" y="7457"/>
                  </a:lnTo>
                  <a:lnTo>
                    <a:pt x="6014" y="7608"/>
                  </a:lnTo>
                  <a:lnTo>
                    <a:pt x="5909" y="7561"/>
                  </a:lnTo>
                  <a:cubicBezTo>
                    <a:pt x="5816" y="7457"/>
                    <a:pt x="5723" y="7364"/>
                    <a:pt x="5572" y="7271"/>
                  </a:cubicBezTo>
                  <a:cubicBezTo>
                    <a:pt x="5327" y="7073"/>
                    <a:pt x="5036" y="6829"/>
                    <a:pt x="4804" y="6642"/>
                  </a:cubicBezTo>
                  <a:cubicBezTo>
                    <a:pt x="4513" y="6445"/>
                    <a:pt x="4315" y="6294"/>
                    <a:pt x="4118" y="6200"/>
                  </a:cubicBezTo>
                  <a:cubicBezTo>
                    <a:pt x="4087" y="6185"/>
                    <a:pt x="4049" y="6180"/>
                    <a:pt x="4011" y="6180"/>
                  </a:cubicBezTo>
                  <a:cubicBezTo>
                    <a:pt x="3935" y="6180"/>
                    <a:pt x="3858" y="6200"/>
                    <a:pt x="3827" y="6200"/>
                  </a:cubicBezTo>
                  <a:cubicBezTo>
                    <a:pt x="3350" y="6491"/>
                    <a:pt x="2908" y="6782"/>
                    <a:pt x="2478" y="7073"/>
                  </a:cubicBezTo>
                  <a:lnTo>
                    <a:pt x="1989" y="7364"/>
                  </a:lnTo>
                  <a:cubicBezTo>
                    <a:pt x="1943" y="7410"/>
                    <a:pt x="1896" y="7410"/>
                    <a:pt x="1838" y="7457"/>
                  </a:cubicBezTo>
                  <a:lnTo>
                    <a:pt x="1547" y="7654"/>
                  </a:lnTo>
                  <a:lnTo>
                    <a:pt x="1605" y="7410"/>
                  </a:lnTo>
                  <a:cubicBezTo>
                    <a:pt x="1652" y="7271"/>
                    <a:pt x="1698" y="7119"/>
                    <a:pt x="1698" y="7026"/>
                  </a:cubicBezTo>
                  <a:cubicBezTo>
                    <a:pt x="1745" y="6689"/>
                    <a:pt x="1791" y="6398"/>
                    <a:pt x="1896" y="6107"/>
                  </a:cubicBezTo>
                  <a:cubicBezTo>
                    <a:pt x="1896" y="6061"/>
                    <a:pt x="1943" y="5956"/>
                    <a:pt x="1943" y="5910"/>
                  </a:cubicBezTo>
                  <a:cubicBezTo>
                    <a:pt x="1943" y="5665"/>
                    <a:pt x="1989" y="5479"/>
                    <a:pt x="2187" y="5282"/>
                  </a:cubicBezTo>
                  <a:cubicBezTo>
                    <a:pt x="2187" y="5235"/>
                    <a:pt x="2187" y="5130"/>
                    <a:pt x="2129" y="5084"/>
                  </a:cubicBezTo>
                  <a:cubicBezTo>
                    <a:pt x="2082" y="4991"/>
                    <a:pt x="1943" y="4840"/>
                    <a:pt x="1838" y="4747"/>
                  </a:cubicBezTo>
                  <a:lnTo>
                    <a:pt x="1745" y="4653"/>
                  </a:lnTo>
                  <a:cubicBezTo>
                    <a:pt x="1605" y="4456"/>
                    <a:pt x="1407" y="4316"/>
                    <a:pt x="1256" y="4118"/>
                  </a:cubicBezTo>
                  <a:cubicBezTo>
                    <a:pt x="1070" y="3921"/>
                    <a:pt x="872" y="3735"/>
                    <a:pt x="733" y="3537"/>
                  </a:cubicBezTo>
                  <a:cubicBezTo>
                    <a:pt x="675" y="3537"/>
                    <a:pt x="675" y="3490"/>
                    <a:pt x="628" y="3444"/>
                  </a:cubicBezTo>
                  <a:cubicBezTo>
                    <a:pt x="628" y="3386"/>
                    <a:pt x="628" y="3386"/>
                    <a:pt x="582" y="3339"/>
                  </a:cubicBezTo>
                  <a:lnTo>
                    <a:pt x="489" y="3200"/>
                  </a:lnTo>
                  <a:lnTo>
                    <a:pt x="1501" y="3200"/>
                  </a:lnTo>
                  <a:cubicBezTo>
                    <a:pt x="1896" y="3200"/>
                    <a:pt x="2280" y="3200"/>
                    <a:pt x="2710" y="3246"/>
                  </a:cubicBezTo>
                  <a:cubicBezTo>
                    <a:pt x="2815" y="3246"/>
                    <a:pt x="2861" y="3246"/>
                    <a:pt x="2954" y="3293"/>
                  </a:cubicBezTo>
                  <a:cubicBezTo>
                    <a:pt x="3005" y="3324"/>
                    <a:pt x="3044" y="3339"/>
                    <a:pt x="3078" y="3339"/>
                  </a:cubicBezTo>
                  <a:cubicBezTo>
                    <a:pt x="3147" y="3339"/>
                    <a:pt x="3199" y="3277"/>
                    <a:pt x="3292" y="3153"/>
                  </a:cubicBezTo>
                  <a:cubicBezTo>
                    <a:pt x="3687" y="2618"/>
                    <a:pt x="4025" y="2083"/>
                    <a:pt x="4408" y="1548"/>
                  </a:cubicBezTo>
                  <a:lnTo>
                    <a:pt x="4850" y="827"/>
                  </a:lnTo>
                  <a:cubicBezTo>
                    <a:pt x="4897" y="769"/>
                    <a:pt x="4943" y="676"/>
                    <a:pt x="5036" y="629"/>
                  </a:cubicBezTo>
                  <a:lnTo>
                    <a:pt x="5188" y="536"/>
                  </a:lnTo>
                  <a:close/>
                  <a:moveTo>
                    <a:pt x="5141" y="1"/>
                  </a:moveTo>
                  <a:cubicBezTo>
                    <a:pt x="5095" y="1"/>
                    <a:pt x="4990" y="47"/>
                    <a:pt x="4897" y="140"/>
                  </a:cubicBezTo>
                  <a:cubicBezTo>
                    <a:pt x="4850" y="245"/>
                    <a:pt x="4746" y="338"/>
                    <a:pt x="4699" y="431"/>
                  </a:cubicBezTo>
                  <a:lnTo>
                    <a:pt x="4455" y="769"/>
                  </a:lnTo>
                  <a:cubicBezTo>
                    <a:pt x="4071" y="1408"/>
                    <a:pt x="3641" y="2036"/>
                    <a:pt x="3199" y="2665"/>
                  </a:cubicBezTo>
                  <a:cubicBezTo>
                    <a:pt x="3106" y="2804"/>
                    <a:pt x="2954" y="2909"/>
                    <a:pt x="2768" y="2909"/>
                  </a:cubicBezTo>
                  <a:cubicBezTo>
                    <a:pt x="1989" y="2862"/>
                    <a:pt x="1163" y="2862"/>
                    <a:pt x="291" y="2862"/>
                  </a:cubicBezTo>
                  <a:cubicBezTo>
                    <a:pt x="151" y="2862"/>
                    <a:pt x="47" y="2909"/>
                    <a:pt x="47" y="2955"/>
                  </a:cubicBezTo>
                  <a:cubicBezTo>
                    <a:pt x="0" y="3002"/>
                    <a:pt x="0" y="3095"/>
                    <a:pt x="93" y="3200"/>
                  </a:cubicBezTo>
                  <a:cubicBezTo>
                    <a:pt x="535" y="3967"/>
                    <a:pt x="965" y="4502"/>
                    <a:pt x="1547" y="4944"/>
                  </a:cubicBezTo>
                  <a:cubicBezTo>
                    <a:pt x="1698" y="5037"/>
                    <a:pt x="1791" y="5189"/>
                    <a:pt x="1698" y="5479"/>
                  </a:cubicBezTo>
                  <a:cubicBezTo>
                    <a:pt x="1605" y="5619"/>
                    <a:pt x="1547" y="5817"/>
                    <a:pt x="1501" y="6003"/>
                  </a:cubicBezTo>
                  <a:lnTo>
                    <a:pt x="1454" y="6247"/>
                  </a:lnTo>
                  <a:cubicBezTo>
                    <a:pt x="1361" y="6735"/>
                    <a:pt x="1256" y="7271"/>
                    <a:pt x="1163" y="7806"/>
                  </a:cubicBezTo>
                  <a:cubicBezTo>
                    <a:pt x="1163" y="7945"/>
                    <a:pt x="1163" y="8038"/>
                    <a:pt x="1210" y="8096"/>
                  </a:cubicBezTo>
                  <a:cubicBezTo>
                    <a:pt x="1271" y="8151"/>
                    <a:pt x="1344" y="8173"/>
                    <a:pt x="1425" y="8173"/>
                  </a:cubicBezTo>
                  <a:cubicBezTo>
                    <a:pt x="1482" y="8173"/>
                    <a:pt x="1543" y="8162"/>
                    <a:pt x="1605" y="8143"/>
                  </a:cubicBezTo>
                  <a:cubicBezTo>
                    <a:pt x="1745" y="8096"/>
                    <a:pt x="1838" y="8038"/>
                    <a:pt x="1943" y="7945"/>
                  </a:cubicBezTo>
                  <a:cubicBezTo>
                    <a:pt x="2419" y="7608"/>
                    <a:pt x="2861" y="7317"/>
                    <a:pt x="3350" y="6980"/>
                  </a:cubicBezTo>
                  <a:lnTo>
                    <a:pt x="3641" y="6782"/>
                  </a:lnTo>
                  <a:cubicBezTo>
                    <a:pt x="3780" y="6642"/>
                    <a:pt x="3873" y="6584"/>
                    <a:pt x="3978" y="6584"/>
                  </a:cubicBezTo>
                  <a:cubicBezTo>
                    <a:pt x="4118" y="6584"/>
                    <a:pt x="4222" y="6689"/>
                    <a:pt x="4362" y="6829"/>
                  </a:cubicBezTo>
                  <a:lnTo>
                    <a:pt x="4408" y="6875"/>
                  </a:lnTo>
                  <a:lnTo>
                    <a:pt x="4455" y="6933"/>
                  </a:lnTo>
                  <a:cubicBezTo>
                    <a:pt x="4606" y="7073"/>
                    <a:pt x="4746" y="7166"/>
                    <a:pt x="4897" y="7271"/>
                  </a:cubicBezTo>
                  <a:cubicBezTo>
                    <a:pt x="5281" y="7561"/>
                    <a:pt x="5676" y="7852"/>
                    <a:pt x="6060" y="8096"/>
                  </a:cubicBezTo>
                  <a:cubicBezTo>
                    <a:pt x="6121" y="8139"/>
                    <a:pt x="6180" y="8160"/>
                    <a:pt x="6237" y="8160"/>
                  </a:cubicBezTo>
                  <a:cubicBezTo>
                    <a:pt x="6364" y="8160"/>
                    <a:pt x="6476" y="8054"/>
                    <a:pt x="6549" y="7852"/>
                  </a:cubicBezTo>
                  <a:lnTo>
                    <a:pt x="6549" y="7608"/>
                  </a:lnTo>
                  <a:cubicBezTo>
                    <a:pt x="6595" y="6933"/>
                    <a:pt x="6444" y="6247"/>
                    <a:pt x="6153" y="5572"/>
                  </a:cubicBezTo>
                  <a:lnTo>
                    <a:pt x="6107" y="5479"/>
                  </a:lnTo>
                  <a:lnTo>
                    <a:pt x="6200" y="5421"/>
                  </a:lnTo>
                  <a:cubicBezTo>
                    <a:pt x="6200" y="5421"/>
                    <a:pt x="6258" y="5421"/>
                    <a:pt x="6258" y="5375"/>
                  </a:cubicBezTo>
                  <a:cubicBezTo>
                    <a:pt x="6304" y="5375"/>
                    <a:pt x="6351" y="5328"/>
                    <a:pt x="6351" y="5328"/>
                  </a:cubicBezTo>
                  <a:lnTo>
                    <a:pt x="6979" y="4898"/>
                  </a:lnTo>
                  <a:cubicBezTo>
                    <a:pt x="7514" y="4456"/>
                    <a:pt x="8096" y="4072"/>
                    <a:pt x="8631" y="3630"/>
                  </a:cubicBezTo>
                  <a:lnTo>
                    <a:pt x="8677" y="3583"/>
                  </a:lnTo>
                  <a:cubicBezTo>
                    <a:pt x="8875" y="3444"/>
                    <a:pt x="8968" y="3339"/>
                    <a:pt x="8921" y="3200"/>
                  </a:cubicBezTo>
                  <a:cubicBezTo>
                    <a:pt x="8817" y="3002"/>
                    <a:pt x="8677" y="3002"/>
                    <a:pt x="8479" y="3002"/>
                  </a:cubicBezTo>
                  <a:lnTo>
                    <a:pt x="8386" y="3002"/>
                  </a:lnTo>
                  <a:cubicBezTo>
                    <a:pt x="7851" y="2955"/>
                    <a:pt x="7270" y="2955"/>
                    <a:pt x="6735" y="2955"/>
                  </a:cubicBezTo>
                  <a:lnTo>
                    <a:pt x="5816" y="2955"/>
                  </a:lnTo>
                  <a:lnTo>
                    <a:pt x="5769" y="2467"/>
                  </a:lnTo>
                  <a:cubicBezTo>
                    <a:pt x="5723" y="2036"/>
                    <a:pt x="5618" y="1641"/>
                    <a:pt x="5572" y="1257"/>
                  </a:cubicBezTo>
                  <a:cubicBezTo>
                    <a:pt x="5525" y="920"/>
                    <a:pt x="5478" y="536"/>
                    <a:pt x="5327" y="187"/>
                  </a:cubicBezTo>
                  <a:cubicBezTo>
                    <a:pt x="5327" y="140"/>
                    <a:pt x="5281" y="1"/>
                    <a:pt x="5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848775" y="2188900"/>
              <a:ext cx="58175" cy="51700"/>
            </a:xfrm>
            <a:custGeom>
              <a:avLst/>
              <a:gdLst/>
              <a:ahLst/>
              <a:cxnLst/>
              <a:rect l="l" t="t" r="r" b="b"/>
              <a:pathLst>
                <a:path w="2327" h="2068" extrusionOk="0">
                  <a:moveTo>
                    <a:pt x="900" y="187"/>
                  </a:moveTo>
                  <a:cubicBezTo>
                    <a:pt x="972" y="187"/>
                    <a:pt x="1043" y="213"/>
                    <a:pt x="1117" y="265"/>
                  </a:cubicBezTo>
                  <a:cubicBezTo>
                    <a:pt x="1314" y="369"/>
                    <a:pt x="1501" y="509"/>
                    <a:pt x="1698" y="707"/>
                  </a:cubicBezTo>
                  <a:cubicBezTo>
                    <a:pt x="1896" y="951"/>
                    <a:pt x="1896" y="1242"/>
                    <a:pt x="1745" y="1428"/>
                  </a:cubicBezTo>
                  <a:cubicBezTo>
                    <a:pt x="1652" y="1532"/>
                    <a:pt x="1547" y="1579"/>
                    <a:pt x="1407" y="1626"/>
                  </a:cubicBezTo>
                  <a:cubicBezTo>
                    <a:pt x="1361" y="1626"/>
                    <a:pt x="1314" y="1672"/>
                    <a:pt x="1256" y="1672"/>
                  </a:cubicBezTo>
                  <a:lnTo>
                    <a:pt x="1256" y="1719"/>
                  </a:lnTo>
                  <a:lnTo>
                    <a:pt x="1210" y="1672"/>
                  </a:lnTo>
                  <a:cubicBezTo>
                    <a:pt x="919" y="1626"/>
                    <a:pt x="628" y="1532"/>
                    <a:pt x="442" y="1195"/>
                  </a:cubicBezTo>
                  <a:cubicBezTo>
                    <a:pt x="337" y="951"/>
                    <a:pt x="337" y="660"/>
                    <a:pt x="535" y="416"/>
                  </a:cubicBezTo>
                  <a:cubicBezTo>
                    <a:pt x="660" y="262"/>
                    <a:pt x="779" y="187"/>
                    <a:pt x="900" y="187"/>
                  </a:cubicBezTo>
                  <a:close/>
                  <a:moveTo>
                    <a:pt x="1339" y="0"/>
                  </a:moveTo>
                  <a:cubicBezTo>
                    <a:pt x="1268" y="0"/>
                    <a:pt x="1194" y="11"/>
                    <a:pt x="1117" y="32"/>
                  </a:cubicBezTo>
                  <a:lnTo>
                    <a:pt x="872" y="32"/>
                  </a:lnTo>
                  <a:cubicBezTo>
                    <a:pt x="384" y="32"/>
                    <a:pt x="47" y="369"/>
                    <a:pt x="0" y="904"/>
                  </a:cubicBezTo>
                  <a:cubicBezTo>
                    <a:pt x="0" y="1195"/>
                    <a:pt x="151" y="1486"/>
                    <a:pt x="337" y="1719"/>
                  </a:cubicBezTo>
                  <a:cubicBezTo>
                    <a:pt x="582" y="1916"/>
                    <a:pt x="872" y="2068"/>
                    <a:pt x="1210" y="2068"/>
                  </a:cubicBezTo>
                  <a:cubicBezTo>
                    <a:pt x="1698" y="2068"/>
                    <a:pt x="1943" y="1916"/>
                    <a:pt x="2129" y="1626"/>
                  </a:cubicBezTo>
                  <a:cubicBezTo>
                    <a:pt x="2326" y="1288"/>
                    <a:pt x="2326" y="904"/>
                    <a:pt x="2082" y="509"/>
                  </a:cubicBezTo>
                  <a:cubicBezTo>
                    <a:pt x="1850" y="166"/>
                    <a:pt x="1618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870575" y="2267025"/>
              <a:ext cx="20675" cy="21850"/>
            </a:xfrm>
            <a:custGeom>
              <a:avLst/>
              <a:gdLst/>
              <a:ahLst/>
              <a:cxnLst/>
              <a:rect l="l" t="t" r="r" b="b"/>
              <a:pathLst>
                <a:path w="827" h="874" extrusionOk="0">
                  <a:moveTo>
                    <a:pt x="338" y="1"/>
                  </a:moveTo>
                  <a:cubicBezTo>
                    <a:pt x="198" y="1"/>
                    <a:pt x="0" y="48"/>
                    <a:pt x="0" y="396"/>
                  </a:cubicBezTo>
                  <a:cubicBezTo>
                    <a:pt x="0" y="536"/>
                    <a:pt x="47" y="687"/>
                    <a:pt x="152" y="780"/>
                  </a:cubicBezTo>
                  <a:cubicBezTo>
                    <a:pt x="198" y="827"/>
                    <a:pt x="291" y="873"/>
                    <a:pt x="384" y="873"/>
                  </a:cubicBez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6" y="536"/>
                    <a:pt x="826" y="443"/>
                  </a:cubicBezTo>
                  <a:cubicBezTo>
                    <a:pt x="826" y="199"/>
                    <a:pt x="62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12425" y="225745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291" y="0"/>
                  </a:moveTo>
                  <a:cubicBezTo>
                    <a:pt x="244" y="0"/>
                    <a:pt x="151" y="0"/>
                    <a:pt x="93" y="140"/>
                  </a:cubicBezTo>
                  <a:cubicBezTo>
                    <a:pt x="47" y="244"/>
                    <a:pt x="47" y="291"/>
                    <a:pt x="47" y="384"/>
                  </a:cubicBezTo>
                  <a:cubicBezTo>
                    <a:pt x="0" y="431"/>
                    <a:pt x="0" y="489"/>
                    <a:pt x="0" y="535"/>
                  </a:cubicBezTo>
                  <a:cubicBezTo>
                    <a:pt x="0" y="826"/>
                    <a:pt x="198" y="1012"/>
                    <a:pt x="489" y="1012"/>
                  </a:cubicBezTo>
                  <a:lnTo>
                    <a:pt x="582" y="1012"/>
                  </a:lnTo>
                  <a:cubicBezTo>
                    <a:pt x="675" y="1012"/>
                    <a:pt x="779" y="966"/>
                    <a:pt x="872" y="919"/>
                  </a:cubicBezTo>
                  <a:cubicBezTo>
                    <a:pt x="1163" y="826"/>
                    <a:pt x="1314" y="582"/>
                    <a:pt x="1256" y="337"/>
                  </a:cubicBezTo>
                  <a:cubicBezTo>
                    <a:pt x="1163" y="140"/>
                    <a:pt x="919" y="0"/>
                    <a:pt x="628" y="0"/>
                  </a:cubicBezTo>
                  <a:cubicBezTo>
                    <a:pt x="582" y="23"/>
                    <a:pt x="535" y="35"/>
                    <a:pt x="493" y="35"/>
                  </a:cubicBezTo>
                  <a:cubicBezTo>
                    <a:pt x="451" y="35"/>
                    <a:pt x="413" y="23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905750" y="1938050"/>
              <a:ext cx="163450" cy="100175"/>
            </a:xfrm>
            <a:custGeom>
              <a:avLst/>
              <a:gdLst/>
              <a:ahLst/>
              <a:cxnLst/>
              <a:rect l="l" t="t" r="r" b="b"/>
              <a:pathLst>
                <a:path w="6538" h="4007" extrusionOk="0">
                  <a:moveTo>
                    <a:pt x="212" y="0"/>
                  </a:moveTo>
                  <a:cubicBezTo>
                    <a:pt x="156" y="0"/>
                    <a:pt x="103" y="11"/>
                    <a:pt x="47" y="28"/>
                  </a:cubicBezTo>
                  <a:lnTo>
                    <a:pt x="1" y="28"/>
                  </a:lnTo>
                  <a:lnTo>
                    <a:pt x="47" y="179"/>
                  </a:lnTo>
                  <a:cubicBezTo>
                    <a:pt x="140" y="272"/>
                    <a:pt x="245" y="319"/>
                    <a:pt x="338" y="412"/>
                  </a:cubicBezTo>
                  <a:cubicBezTo>
                    <a:pt x="536" y="610"/>
                    <a:pt x="722" y="761"/>
                    <a:pt x="920" y="900"/>
                  </a:cubicBezTo>
                  <a:cubicBezTo>
                    <a:pt x="2327" y="1773"/>
                    <a:pt x="3828" y="2645"/>
                    <a:pt x="5526" y="3669"/>
                  </a:cubicBezTo>
                  <a:cubicBezTo>
                    <a:pt x="5724" y="3808"/>
                    <a:pt x="5956" y="3855"/>
                    <a:pt x="6200" y="3960"/>
                  </a:cubicBezTo>
                  <a:cubicBezTo>
                    <a:pt x="6247" y="3960"/>
                    <a:pt x="6305" y="4006"/>
                    <a:pt x="6352" y="4006"/>
                  </a:cubicBezTo>
                  <a:lnTo>
                    <a:pt x="6538" y="4006"/>
                  </a:lnTo>
                  <a:cubicBezTo>
                    <a:pt x="6491" y="4006"/>
                    <a:pt x="6491" y="3960"/>
                    <a:pt x="6491" y="3960"/>
                  </a:cubicBezTo>
                  <a:cubicBezTo>
                    <a:pt x="6445" y="3901"/>
                    <a:pt x="6352" y="3855"/>
                    <a:pt x="6305" y="3808"/>
                  </a:cubicBezTo>
                  <a:cubicBezTo>
                    <a:pt x="6154" y="3669"/>
                    <a:pt x="5956" y="3471"/>
                    <a:pt x="5770" y="3378"/>
                  </a:cubicBezTo>
                  <a:cubicBezTo>
                    <a:pt x="4898" y="2843"/>
                    <a:pt x="4025" y="2308"/>
                    <a:pt x="3153" y="1819"/>
                  </a:cubicBezTo>
                  <a:cubicBezTo>
                    <a:pt x="2525" y="1436"/>
                    <a:pt x="1885" y="1052"/>
                    <a:pt x="1210" y="656"/>
                  </a:cubicBezTo>
                  <a:cubicBezTo>
                    <a:pt x="966" y="517"/>
                    <a:pt x="780" y="319"/>
                    <a:pt x="536" y="121"/>
                  </a:cubicBezTo>
                  <a:cubicBezTo>
                    <a:pt x="411" y="33"/>
                    <a:pt x="309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473075" y="1909675"/>
              <a:ext cx="613275" cy="314925"/>
            </a:xfrm>
            <a:custGeom>
              <a:avLst/>
              <a:gdLst/>
              <a:ahLst/>
              <a:cxnLst/>
              <a:rect l="l" t="t" r="r" b="b"/>
              <a:pathLst>
                <a:path w="24531" h="12597" extrusionOk="0">
                  <a:moveTo>
                    <a:pt x="16191" y="8049"/>
                  </a:moveTo>
                  <a:lnTo>
                    <a:pt x="16482" y="8677"/>
                  </a:lnTo>
                  <a:lnTo>
                    <a:pt x="16342" y="8724"/>
                  </a:lnTo>
                  <a:cubicBezTo>
                    <a:pt x="15028" y="8817"/>
                    <a:pt x="13772" y="9107"/>
                    <a:pt x="12562" y="9456"/>
                  </a:cubicBezTo>
                  <a:cubicBezTo>
                    <a:pt x="11690" y="9689"/>
                    <a:pt x="10759" y="9933"/>
                    <a:pt x="9887" y="10084"/>
                  </a:cubicBezTo>
                  <a:lnTo>
                    <a:pt x="9840" y="9887"/>
                  </a:lnTo>
                  <a:lnTo>
                    <a:pt x="11050" y="9549"/>
                  </a:lnTo>
                  <a:cubicBezTo>
                    <a:pt x="12748" y="9061"/>
                    <a:pt x="14446" y="8584"/>
                    <a:pt x="16145" y="8095"/>
                  </a:cubicBezTo>
                  <a:lnTo>
                    <a:pt x="16191" y="8049"/>
                  </a:lnTo>
                  <a:close/>
                  <a:moveTo>
                    <a:pt x="11248" y="0"/>
                  </a:moveTo>
                  <a:cubicBezTo>
                    <a:pt x="11108" y="47"/>
                    <a:pt x="10957" y="47"/>
                    <a:pt x="10817" y="93"/>
                  </a:cubicBezTo>
                  <a:cubicBezTo>
                    <a:pt x="10329" y="198"/>
                    <a:pt x="9794" y="291"/>
                    <a:pt x="9259" y="442"/>
                  </a:cubicBezTo>
                  <a:lnTo>
                    <a:pt x="8491" y="628"/>
                  </a:lnTo>
                  <a:lnTo>
                    <a:pt x="8491" y="489"/>
                  </a:lnTo>
                  <a:lnTo>
                    <a:pt x="8491" y="384"/>
                  </a:lnTo>
                  <a:cubicBezTo>
                    <a:pt x="8433" y="442"/>
                    <a:pt x="8386" y="442"/>
                    <a:pt x="8386" y="442"/>
                  </a:cubicBezTo>
                  <a:cubicBezTo>
                    <a:pt x="8247" y="582"/>
                    <a:pt x="8142" y="675"/>
                    <a:pt x="8049" y="779"/>
                  </a:cubicBezTo>
                  <a:lnTo>
                    <a:pt x="7805" y="1070"/>
                  </a:lnTo>
                  <a:cubicBezTo>
                    <a:pt x="6688" y="2524"/>
                    <a:pt x="5583" y="4071"/>
                    <a:pt x="4513" y="5571"/>
                  </a:cubicBezTo>
                  <a:cubicBezTo>
                    <a:pt x="2966" y="7712"/>
                    <a:pt x="1698" y="9549"/>
                    <a:pt x="535" y="11492"/>
                  </a:cubicBezTo>
                  <a:lnTo>
                    <a:pt x="396" y="11783"/>
                  </a:lnTo>
                  <a:lnTo>
                    <a:pt x="105" y="12213"/>
                  </a:lnTo>
                  <a:cubicBezTo>
                    <a:pt x="0" y="12364"/>
                    <a:pt x="0" y="12411"/>
                    <a:pt x="0" y="12457"/>
                  </a:cubicBezTo>
                  <a:lnTo>
                    <a:pt x="291" y="12457"/>
                  </a:lnTo>
                  <a:lnTo>
                    <a:pt x="349" y="12504"/>
                  </a:lnTo>
                  <a:cubicBezTo>
                    <a:pt x="442" y="12550"/>
                    <a:pt x="535" y="12597"/>
                    <a:pt x="686" y="12597"/>
                  </a:cubicBezTo>
                  <a:cubicBezTo>
                    <a:pt x="873" y="12597"/>
                    <a:pt x="1024" y="12504"/>
                    <a:pt x="1222" y="12457"/>
                  </a:cubicBezTo>
                  <a:cubicBezTo>
                    <a:pt x="1315" y="12411"/>
                    <a:pt x="1408" y="12364"/>
                    <a:pt x="1512" y="12364"/>
                  </a:cubicBezTo>
                  <a:cubicBezTo>
                    <a:pt x="1698" y="12306"/>
                    <a:pt x="1943" y="12213"/>
                    <a:pt x="2187" y="12166"/>
                  </a:cubicBezTo>
                  <a:cubicBezTo>
                    <a:pt x="3059" y="11876"/>
                    <a:pt x="3932" y="11631"/>
                    <a:pt x="4897" y="11492"/>
                  </a:cubicBezTo>
                  <a:cubicBezTo>
                    <a:pt x="5583" y="11434"/>
                    <a:pt x="6304" y="11248"/>
                    <a:pt x="6979" y="11050"/>
                  </a:cubicBezTo>
                  <a:cubicBezTo>
                    <a:pt x="7328" y="11003"/>
                    <a:pt x="7619" y="10910"/>
                    <a:pt x="7910" y="10852"/>
                  </a:cubicBezTo>
                  <a:lnTo>
                    <a:pt x="8340" y="10759"/>
                  </a:lnTo>
                  <a:cubicBezTo>
                    <a:pt x="9596" y="10468"/>
                    <a:pt x="10817" y="10177"/>
                    <a:pt x="12074" y="9933"/>
                  </a:cubicBezTo>
                  <a:cubicBezTo>
                    <a:pt x="12748" y="9747"/>
                    <a:pt x="13435" y="9596"/>
                    <a:pt x="14156" y="9456"/>
                  </a:cubicBezTo>
                  <a:cubicBezTo>
                    <a:pt x="14644" y="9305"/>
                    <a:pt x="15179" y="9166"/>
                    <a:pt x="15703" y="9061"/>
                  </a:cubicBezTo>
                  <a:cubicBezTo>
                    <a:pt x="15807" y="9014"/>
                    <a:pt x="15900" y="9014"/>
                    <a:pt x="16052" y="9014"/>
                  </a:cubicBezTo>
                  <a:cubicBezTo>
                    <a:pt x="16191" y="8968"/>
                    <a:pt x="16342" y="8921"/>
                    <a:pt x="16482" y="8921"/>
                  </a:cubicBezTo>
                  <a:cubicBezTo>
                    <a:pt x="16529" y="8875"/>
                    <a:pt x="16575" y="8817"/>
                    <a:pt x="16575" y="8770"/>
                  </a:cubicBezTo>
                  <a:cubicBezTo>
                    <a:pt x="16575" y="8630"/>
                    <a:pt x="16575" y="8479"/>
                    <a:pt x="16529" y="8293"/>
                  </a:cubicBezTo>
                  <a:lnTo>
                    <a:pt x="16529" y="8049"/>
                  </a:lnTo>
                  <a:lnTo>
                    <a:pt x="16529" y="8002"/>
                  </a:lnTo>
                  <a:lnTo>
                    <a:pt x="16575" y="7944"/>
                  </a:lnTo>
                  <a:cubicBezTo>
                    <a:pt x="16633" y="7944"/>
                    <a:pt x="16633" y="7898"/>
                    <a:pt x="16680" y="7898"/>
                  </a:cubicBezTo>
                  <a:cubicBezTo>
                    <a:pt x="16971" y="7805"/>
                    <a:pt x="17215" y="7758"/>
                    <a:pt x="17506" y="7653"/>
                  </a:cubicBezTo>
                  <a:cubicBezTo>
                    <a:pt x="18087" y="7467"/>
                    <a:pt x="18715" y="7270"/>
                    <a:pt x="19343" y="7072"/>
                  </a:cubicBezTo>
                  <a:cubicBezTo>
                    <a:pt x="19878" y="6932"/>
                    <a:pt x="20413" y="6781"/>
                    <a:pt x="20937" y="6595"/>
                  </a:cubicBezTo>
                  <a:cubicBezTo>
                    <a:pt x="21763" y="6397"/>
                    <a:pt x="22635" y="6106"/>
                    <a:pt x="23461" y="5862"/>
                  </a:cubicBezTo>
                  <a:cubicBezTo>
                    <a:pt x="23752" y="5769"/>
                    <a:pt x="23996" y="5676"/>
                    <a:pt x="24240" y="5525"/>
                  </a:cubicBezTo>
                  <a:cubicBezTo>
                    <a:pt x="24333" y="5478"/>
                    <a:pt x="24426" y="5432"/>
                    <a:pt x="24531" y="5385"/>
                  </a:cubicBezTo>
                  <a:lnTo>
                    <a:pt x="24531" y="5327"/>
                  </a:lnTo>
                  <a:lnTo>
                    <a:pt x="23949" y="5327"/>
                  </a:lnTo>
                  <a:lnTo>
                    <a:pt x="23798" y="5385"/>
                  </a:lnTo>
                  <a:cubicBezTo>
                    <a:pt x="21577" y="6060"/>
                    <a:pt x="19343" y="6688"/>
                    <a:pt x="17110" y="7316"/>
                  </a:cubicBezTo>
                  <a:cubicBezTo>
                    <a:pt x="11829" y="8875"/>
                    <a:pt x="6398" y="10468"/>
                    <a:pt x="1024" y="12120"/>
                  </a:cubicBezTo>
                  <a:lnTo>
                    <a:pt x="686" y="12213"/>
                  </a:lnTo>
                  <a:lnTo>
                    <a:pt x="931" y="11969"/>
                  </a:lnTo>
                  <a:cubicBezTo>
                    <a:pt x="977" y="11922"/>
                    <a:pt x="977" y="11922"/>
                    <a:pt x="977" y="11876"/>
                  </a:cubicBezTo>
                  <a:cubicBezTo>
                    <a:pt x="1070" y="11829"/>
                    <a:pt x="1117" y="11724"/>
                    <a:pt x="1163" y="11678"/>
                  </a:cubicBezTo>
                  <a:lnTo>
                    <a:pt x="2036" y="11096"/>
                  </a:lnTo>
                  <a:cubicBezTo>
                    <a:pt x="2966" y="10468"/>
                    <a:pt x="3885" y="9794"/>
                    <a:pt x="4804" y="9212"/>
                  </a:cubicBezTo>
                  <a:lnTo>
                    <a:pt x="5048" y="9014"/>
                  </a:lnTo>
                  <a:cubicBezTo>
                    <a:pt x="7421" y="7467"/>
                    <a:pt x="9840" y="5816"/>
                    <a:pt x="12364" y="4315"/>
                  </a:cubicBezTo>
                  <a:cubicBezTo>
                    <a:pt x="12993" y="3978"/>
                    <a:pt x="13621" y="3536"/>
                    <a:pt x="14249" y="3152"/>
                  </a:cubicBezTo>
                  <a:cubicBezTo>
                    <a:pt x="14598" y="2954"/>
                    <a:pt x="14935" y="2710"/>
                    <a:pt x="15272" y="2524"/>
                  </a:cubicBezTo>
                  <a:cubicBezTo>
                    <a:pt x="15761" y="2233"/>
                    <a:pt x="16191" y="1942"/>
                    <a:pt x="16633" y="1652"/>
                  </a:cubicBezTo>
                  <a:lnTo>
                    <a:pt x="17157" y="1361"/>
                  </a:lnTo>
                  <a:lnTo>
                    <a:pt x="17157" y="1256"/>
                  </a:lnTo>
                  <a:lnTo>
                    <a:pt x="17064" y="1256"/>
                  </a:lnTo>
                  <a:cubicBezTo>
                    <a:pt x="16819" y="1361"/>
                    <a:pt x="16529" y="1454"/>
                    <a:pt x="16284" y="1605"/>
                  </a:cubicBezTo>
                  <a:cubicBezTo>
                    <a:pt x="15517" y="2035"/>
                    <a:pt x="14737" y="2524"/>
                    <a:pt x="13958" y="2954"/>
                  </a:cubicBezTo>
                  <a:lnTo>
                    <a:pt x="13865" y="3059"/>
                  </a:lnTo>
                  <a:cubicBezTo>
                    <a:pt x="13528" y="3245"/>
                    <a:pt x="13237" y="3443"/>
                    <a:pt x="12946" y="3641"/>
                  </a:cubicBezTo>
                  <a:cubicBezTo>
                    <a:pt x="12795" y="3687"/>
                    <a:pt x="12655" y="3780"/>
                    <a:pt x="12504" y="3873"/>
                  </a:cubicBezTo>
                  <a:lnTo>
                    <a:pt x="12411" y="3978"/>
                  </a:lnTo>
                  <a:lnTo>
                    <a:pt x="12364" y="3827"/>
                  </a:lnTo>
                  <a:lnTo>
                    <a:pt x="12364" y="3780"/>
                  </a:lnTo>
                  <a:lnTo>
                    <a:pt x="12364" y="3687"/>
                  </a:lnTo>
                  <a:cubicBezTo>
                    <a:pt x="12364" y="3489"/>
                    <a:pt x="12411" y="3292"/>
                    <a:pt x="12411" y="3106"/>
                  </a:cubicBezTo>
                  <a:cubicBezTo>
                    <a:pt x="12504" y="2664"/>
                    <a:pt x="12562" y="2187"/>
                    <a:pt x="12609" y="1745"/>
                  </a:cubicBezTo>
                  <a:cubicBezTo>
                    <a:pt x="12609" y="1500"/>
                    <a:pt x="12655" y="1256"/>
                    <a:pt x="12609" y="919"/>
                  </a:cubicBezTo>
                  <a:lnTo>
                    <a:pt x="12504" y="826"/>
                  </a:lnTo>
                  <a:cubicBezTo>
                    <a:pt x="12458" y="872"/>
                    <a:pt x="12458" y="919"/>
                    <a:pt x="12411" y="965"/>
                  </a:cubicBezTo>
                  <a:lnTo>
                    <a:pt x="12411" y="1070"/>
                  </a:lnTo>
                  <a:cubicBezTo>
                    <a:pt x="12318" y="1605"/>
                    <a:pt x="12213" y="2187"/>
                    <a:pt x="12120" y="2710"/>
                  </a:cubicBezTo>
                  <a:lnTo>
                    <a:pt x="11922" y="4164"/>
                  </a:lnTo>
                  <a:lnTo>
                    <a:pt x="11876" y="4222"/>
                  </a:lnTo>
                  <a:cubicBezTo>
                    <a:pt x="8875" y="6153"/>
                    <a:pt x="5874" y="8095"/>
                    <a:pt x="2862" y="10038"/>
                  </a:cubicBezTo>
                  <a:lnTo>
                    <a:pt x="2187" y="10515"/>
                  </a:lnTo>
                  <a:lnTo>
                    <a:pt x="2862" y="9840"/>
                  </a:lnTo>
                  <a:cubicBezTo>
                    <a:pt x="2908" y="9747"/>
                    <a:pt x="2966" y="9689"/>
                    <a:pt x="3013" y="9642"/>
                  </a:cubicBezTo>
                  <a:lnTo>
                    <a:pt x="5339" y="7363"/>
                  </a:lnTo>
                  <a:cubicBezTo>
                    <a:pt x="7084" y="5618"/>
                    <a:pt x="8875" y="3931"/>
                    <a:pt x="10620" y="2187"/>
                  </a:cubicBezTo>
                  <a:cubicBezTo>
                    <a:pt x="11108" y="1698"/>
                    <a:pt x="11585" y="1210"/>
                    <a:pt x="12027" y="675"/>
                  </a:cubicBezTo>
                  <a:lnTo>
                    <a:pt x="12074" y="628"/>
                  </a:lnTo>
                  <a:cubicBezTo>
                    <a:pt x="12120" y="582"/>
                    <a:pt x="12167" y="489"/>
                    <a:pt x="12213" y="384"/>
                  </a:cubicBezTo>
                  <a:cubicBezTo>
                    <a:pt x="12213" y="337"/>
                    <a:pt x="12213" y="337"/>
                    <a:pt x="12271" y="337"/>
                  </a:cubicBezTo>
                  <a:lnTo>
                    <a:pt x="12271" y="337"/>
                  </a:lnTo>
                  <a:cubicBezTo>
                    <a:pt x="12213" y="337"/>
                    <a:pt x="12167" y="337"/>
                    <a:pt x="12167" y="384"/>
                  </a:cubicBezTo>
                  <a:cubicBezTo>
                    <a:pt x="12074" y="442"/>
                    <a:pt x="12027" y="489"/>
                    <a:pt x="11922" y="535"/>
                  </a:cubicBezTo>
                  <a:cubicBezTo>
                    <a:pt x="11829" y="582"/>
                    <a:pt x="11783" y="675"/>
                    <a:pt x="11690" y="733"/>
                  </a:cubicBezTo>
                  <a:cubicBezTo>
                    <a:pt x="11492" y="872"/>
                    <a:pt x="11399" y="965"/>
                    <a:pt x="11248" y="1070"/>
                  </a:cubicBezTo>
                  <a:cubicBezTo>
                    <a:pt x="8828" y="3443"/>
                    <a:pt x="6351" y="5862"/>
                    <a:pt x="3594" y="8526"/>
                  </a:cubicBezTo>
                  <a:cubicBezTo>
                    <a:pt x="3257" y="8921"/>
                    <a:pt x="2862" y="9259"/>
                    <a:pt x="2524" y="9596"/>
                  </a:cubicBezTo>
                  <a:cubicBezTo>
                    <a:pt x="2385" y="9794"/>
                    <a:pt x="2233" y="9933"/>
                    <a:pt x="2094" y="10131"/>
                  </a:cubicBezTo>
                  <a:lnTo>
                    <a:pt x="1989" y="10177"/>
                  </a:lnTo>
                  <a:lnTo>
                    <a:pt x="1943" y="10131"/>
                  </a:lnTo>
                  <a:lnTo>
                    <a:pt x="1896" y="10084"/>
                  </a:lnTo>
                  <a:lnTo>
                    <a:pt x="1896" y="9980"/>
                  </a:lnTo>
                  <a:cubicBezTo>
                    <a:pt x="1896" y="9933"/>
                    <a:pt x="1896" y="9933"/>
                    <a:pt x="1943" y="9887"/>
                  </a:cubicBezTo>
                  <a:cubicBezTo>
                    <a:pt x="2233" y="9456"/>
                    <a:pt x="2571" y="9014"/>
                    <a:pt x="2862" y="8526"/>
                  </a:cubicBezTo>
                  <a:cubicBezTo>
                    <a:pt x="3548" y="7514"/>
                    <a:pt x="4269" y="6444"/>
                    <a:pt x="5002" y="5432"/>
                  </a:cubicBezTo>
                  <a:cubicBezTo>
                    <a:pt x="5769" y="4315"/>
                    <a:pt x="6595" y="3199"/>
                    <a:pt x="7375" y="2129"/>
                  </a:cubicBezTo>
                  <a:cubicBezTo>
                    <a:pt x="7665" y="1791"/>
                    <a:pt x="7910" y="1407"/>
                    <a:pt x="8142" y="1070"/>
                  </a:cubicBezTo>
                  <a:cubicBezTo>
                    <a:pt x="8247" y="965"/>
                    <a:pt x="8293" y="919"/>
                    <a:pt x="8386" y="919"/>
                  </a:cubicBezTo>
                  <a:cubicBezTo>
                    <a:pt x="8631" y="826"/>
                    <a:pt x="8875" y="779"/>
                    <a:pt x="9073" y="779"/>
                  </a:cubicBezTo>
                  <a:cubicBezTo>
                    <a:pt x="9364" y="675"/>
                    <a:pt x="9701" y="628"/>
                    <a:pt x="9992" y="582"/>
                  </a:cubicBezTo>
                  <a:cubicBezTo>
                    <a:pt x="10469" y="489"/>
                    <a:pt x="10911" y="384"/>
                    <a:pt x="11341" y="291"/>
                  </a:cubicBezTo>
                  <a:cubicBezTo>
                    <a:pt x="11585" y="244"/>
                    <a:pt x="11632" y="198"/>
                    <a:pt x="11585" y="93"/>
                  </a:cubicBezTo>
                  <a:cubicBezTo>
                    <a:pt x="11585" y="47"/>
                    <a:pt x="11539" y="0"/>
                    <a:pt x="1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1072950" y="2042850"/>
              <a:ext cx="3525" cy="25"/>
            </a:xfrm>
            <a:custGeom>
              <a:avLst/>
              <a:gdLst/>
              <a:ahLst/>
              <a:cxnLst/>
              <a:rect l="l" t="t" r="r" b="b"/>
              <a:pathLst>
                <a:path w="141" h="1" extrusionOk="0">
                  <a:moveTo>
                    <a:pt x="140" y="0"/>
                  </a:moveTo>
                  <a:lnTo>
                    <a:pt x="14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901975" y="1941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5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2387600" y="3180675"/>
              <a:ext cx="18050" cy="348975"/>
            </a:xfrm>
            <a:custGeom>
              <a:avLst/>
              <a:gdLst/>
              <a:ahLst/>
              <a:cxnLst/>
              <a:rect l="l" t="t" r="r" b="b"/>
              <a:pathLst>
                <a:path w="722" h="13959" extrusionOk="0">
                  <a:moveTo>
                    <a:pt x="338" y="1"/>
                  </a:moveTo>
                  <a:lnTo>
                    <a:pt x="385" y="1013"/>
                  </a:lnTo>
                  <a:lnTo>
                    <a:pt x="385" y="3688"/>
                  </a:lnTo>
                  <a:cubicBezTo>
                    <a:pt x="385" y="5188"/>
                    <a:pt x="292" y="6689"/>
                    <a:pt x="94" y="8282"/>
                  </a:cubicBezTo>
                  <a:cubicBezTo>
                    <a:pt x="47" y="8864"/>
                    <a:pt x="1" y="9445"/>
                    <a:pt x="47" y="10027"/>
                  </a:cubicBezTo>
                  <a:cubicBezTo>
                    <a:pt x="94" y="10516"/>
                    <a:pt x="187" y="11051"/>
                    <a:pt x="292" y="11539"/>
                  </a:cubicBezTo>
                  <a:cubicBezTo>
                    <a:pt x="385" y="12260"/>
                    <a:pt x="536" y="13086"/>
                    <a:pt x="478" y="13865"/>
                  </a:cubicBezTo>
                  <a:cubicBezTo>
                    <a:pt x="478" y="13912"/>
                    <a:pt x="536" y="13958"/>
                    <a:pt x="536" y="13958"/>
                  </a:cubicBezTo>
                  <a:cubicBezTo>
                    <a:pt x="582" y="13958"/>
                    <a:pt x="629" y="13958"/>
                    <a:pt x="629" y="13912"/>
                  </a:cubicBezTo>
                  <a:cubicBezTo>
                    <a:pt x="675" y="13807"/>
                    <a:pt x="722" y="13668"/>
                    <a:pt x="722" y="13516"/>
                  </a:cubicBezTo>
                  <a:lnTo>
                    <a:pt x="722" y="13330"/>
                  </a:lnTo>
                  <a:cubicBezTo>
                    <a:pt x="675" y="12702"/>
                    <a:pt x="629" y="12063"/>
                    <a:pt x="536" y="11481"/>
                  </a:cubicBezTo>
                  <a:cubicBezTo>
                    <a:pt x="338" y="10469"/>
                    <a:pt x="187" y="9445"/>
                    <a:pt x="338" y="8387"/>
                  </a:cubicBezTo>
                  <a:cubicBezTo>
                    <a:pt x="536" y="7026"/>
                    <a:pt x="629" y="5619"/>
                    <a:pt x="629" y="4072"/>
                  </a:cubicBezTo>
                  <a:cubicBezTo>
                    <a:pt x="629" y="3734"/>
                    <a:pt x="582" y="3444"/>
                    <a:pt x="582" y="3106"/>
                  </a:cubicBezTo>
                  <a:cubicBezTo>
                    <a:pt x="582" y="1943"/>
                    <a:pt x="536" y="966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2385000" y="2483950"/>
              <a:ext cx="9900" cy="84950"/>
            </a:xfrm>
            <a:custGeom>
              <a:avLst/>
              <a:gdLst/>
              <a:ahLst/>
              <a:cxnLst/>
              <a:rect l="l" t="t" r="r" b="b"/>
              <a:pathLst>
                <a:path w="396" h="3398" extrusionOk="0">
                  <a:moveTo>
                    <a:pt x="58" y="1"/>
                  </a:moveTo>
                  <a:cubicBezTo>
                    <a:pt x="0" y="199"/>
                    <a:pt x="0" y="338"/>
                    <a:pt x="0" y="490"/>
                  </a:cubicBezTo>
                  <a:cubicBezTo>
                    <a:pt x="58" y="1257"/>
                    <a:pt x="151" y="2036"/>
                    <a:pt x="244" y="2816"/>
                  </a:cubicBezTo>
                  <a:lnTo>
                    <a:pt x="291" y="3293"/>
                  </a:lnTo>
                  <a:cubicBezTo>
                    <a:pt x="291" y="3293"/>
                    <a:pt x="349" y="3351"/>
                    <a:pt x="349" y="3397"/>
                  </a:cubicBezTo>
                  <a:lnTo>
                    <a:pt x="349" y="3246"/>
                  </a:lnTo>
                  <a:cubicBezTo>
                    <a:pt x="396" y="3060"/>
                    <a:pt x="396" y="2862"/>
                    <a:pt x="396" y="2665"/>
                  </a:cubicBezTo>
                  <a:cubicBezTo>
                    <a:pt x="349" y="2188"/>
                    <a:pt x="291" y="1699"/>
                    <a:pt x="198" y="1211"/>
                  </a:cubicBezTo>
                  <a:cubicBezTo>
                    <a:pt x="198" y="1071"/>
                    <a:pt x="151" y="920"/>
                    <a:pt x="151" y="780"/>
                  </a:cubicBezTo>
                  <a:cubicBezTo>
                    <a:pt x="105" y="490"/>
                    <a:pt x="58" y="245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2380325" y="2641575"/>
              <a:ext cx="13400" cy="408275"/>
            </a:xfrm>
            <a:custGeom>
              <a:avLst/>
              <a:gdLst/>
              <a:ahLst/>
              <a:cxnLst/>
              <a:rect l="l" t="t" r="r" b="b"/>
              <a:pathLst>
                <a:path w="536" h="16331" extrusionOk="0">
                  <a:moveTo>
                    <a:pt x="245" y="0"/>
                  </a:moveTo>
                  <a:lnTo>
                    <a:pt x="245" y="0"/>
                  </a:lnTo>
                  <a:cubicBezTo>
                    <a:pt x="245" y="186"/>
                    <a:pt x="187" y="338"/>
                    <a:pt x="141" y="477"/>
                  </a:cubicBezTo>
                  <a:cubicBezTo>
                    <a:pt x="94" y="873"/>
                    <a:pt x="1" y="1256"/>
                    <a:pt x="1" y="1640"/>
                  </a:cubicBezTo>
                  <a:cubicBezTo>
                    <a:pt x="1" y="2280"/>
                    <a:pt x="47" y="2908"/>
                    <a:pt x="47" y="3490"/>
                  </a:cubicBezTo>
                  <a:cubicBezTo>
                    <a:pt x="94" y="3780"/>
                    <a:pt x="94" y="4025"/>
                    <a:pt x="94" y="4315"/>
                  </a:cubicBezTo>
                  <a:lnTo>
                    <a:pt x="94" y="4746"/>
                  </a:lnTo>
                  <a:cubicBezTo>
                    <a:pt x="141" y="5083"/>
                    <a:pt x="141" y="5420"/>
                    <a:pt x="141" y="5769"/>
                  </a:cubicBezTo>
                  <a:cubicBezTo>
                    <a:pt x="187" y="6002"/>
                    <a:pt x="187" y="6293"/>
                    <a:pt x="245" y="6584"/>
                  </a:cubicBezTo>
                  <a:cubicBezTo>
                    <a:pt x="292" y="7072"/>
                    <a:pt x="338" y="7654"/>
                    <a:pt x="292" y="8189"/>
                  </a:cubicBezTo>
                  <a:cubicBezTo>
                    <a:pt x="292" y="9305"/>
                    <a:pt x="292" y="10468"/>
                    <a:pt x="338" y="11585"/>
                  </a:cubicBezTo>
                  <a:cubicBezTo>
                    <a:pt x="385" y="12108"/>
                    <a:pt x="385" y="12597"/>
                    <a:pt x="385" y="13132"/>
                  </a:cubicBezTo>
                  <a:cubicBezTo>
                    <a:pt x="431" y="13714"/>
                    <a:pt x="431" y="14342"/>
                    <a:pt x="431" y="14923"/>
                  </a:cubicBezTo>
                  <a:lnTo>
                    <a:pt x="431" y="16133"/>
                  </a:lnTo>
                  <a:lnTo>
                    <a:pt x="431" y="16331"/>
                  </a:lnTo>
                  <a:cubicBezTo>
                    <a:pt x="478" y="15749"/>
                    <a:pt x="536" y="15121"/>
                    <a:pt x="536" y="14493"/>
                  </a:cubicBezTo>
                  <a:cubicBezTo>
                    <a:pt x="536" y="13911"/>
                    <a:pt x="536" y="13272"/>
                    <a:pt x="478" y="12690"/>
                  </a:cubicBezTo>
                  <a:cubicBezTo>
                    <a:pt x="478" y="11922"/>
                    <a:pt x="431" y="11097"/>
                    <a:pt x="478" y="10317"/>
                  </a:cubicBezTo>
                  <a:cubicBezTo>
                    <a:pt x="536" y="8770"/>
                    <a:pt x="431" y="7270"/>
                    <a:pt x="338" y="5769"/>
                  </a:cubicBezTo>
                  <a:cubicBezTo>
                    <a:pt x="292" y="5083"/>
                    <a:pt x="245" y="4362"/>
                    <a:pt x="245" y="3676"/>
                  </a:cubicBezTo>
                  <a:cubicBezTo>
                    <a:pt x="245" y="3385"/>
                    <a:pt x="187" y="3152"/>
                    <a:pt x="187" y="2862"/>
                  </a:cubicBezTo>
                  <a:cubicBezTo>
                    <a:pt x="141" y="2222"/>
                    <a:pt x="94" y="1547"/>
                    <a:pt x="187" y="873"/>
                  </a:cubicBezTo>
                  <a:cubicBezTo>
                    <a:pt x="187" y="582"/>
                    <a:pt x="245" y="291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2353575" y="2778525"/>
              <a:ext cx="16900" cy="490575"/>
            </a:xfrm>
            <a:custGeom>
              <a:avLst/>
              <a:gdLst/>
              <a:ahLst/>
              <a:cxnLst/>
              <a:rect l="l" t="t" r="r" b="b"/>
              <a:pathLst>
                <a:path w="676" h="19623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99" y="1106"/>
                    <a:pt x="1" y="2373"/>
                    <a:pt x="1" y="3583"/>
                  </a:cubicBezTo>
                  <a:cubicBezTo>
                    <a:pt x="47" y="4455"/>
                    <a:pt x="152" y="5328"/>
                    <a:pt x="199" y="6154"/>
                  </a:cubicBezTo>
                  <a:cubicBezTo>
                    <a:pt x="292" y="6782"/>
                    <a:pt x="338" y="7363"/>
                    <a:pt x="385" y="7945"/>
                  </a:cubicBezTo>
                  <a:cubicBezTo>
                    <a:pt x="443" y="9061"/>
                    <a:pt x="443" y="9887"/>
                    <a:pt x="385" y="10655"/>
                  </a:cubicBezTo>
                  <a:cubicBezTo>
                    <a:pt x="292" y="11772"/>
                    <a:pt x="245" y="12888"/>
                    <a:pt x="338" y="14098"/>
                  </a:cubicBezTo>
                  <a:cubicBezTo>
                    <a:pt x="338" y="14924"/>
                    <a:pt x="385" y="15749"/>
                    <a:pt x="385" y="16517"/>
                  </a:cubicBezTo>
                  <a:lnTo>
                    <a:pt x="385" y="17587"/>
                  </a:lnTo>
                  <a:lnTo>
                    <a:pt x="385" y="17925"/>
                  </a:lnTo>
                  <a:cubicBezTo>
                    <a:pt x="385" y="18460"/>
                    <a:pt x="385" y="18995"/>
                    <a:pt x="443" y="19530"/>
                  </a:cubicBezTo>
                  <a:cubicBezTo>
                    <a:pt x="443" y="19530"/>
                    <a:pt x="443" y="19576"/>
                    <a:pt x="489" y="19623"/>
                  </a:cubicBezTo>
                  <a:lnTo>
                    <a:pt x="489" y="19530"/>
                  </a:lnTo>
                  <a:cubicBezTo>
                    <a:pt x="536" y="19041"/>
                    <a:pt x="536" y="18553"/>
                    <a:pt x="536" y="18076"/>
                  </a:cubicBezTo>
                  <a:cubicBezTo>
                    <a:pt x="536" y="17006"/>
                    <a:pt x="536" y="15843"/>
                    <a:pt x="489" y="14342"/>
                  </a:cubicBezTo>
                  <a:lnTo>
                    <a:pt x="489" y="13470"/>
                  </a:lnTo>
                  <a:cubicBezTo>
                    <a:pt x="443" y="12935"/>
                    <a:pt x="385" y="12353"/>
                    <a:pt x="443" y="11818"/>
                  </a:cubicBezTo>
                  <a:cubicBezTo>
                    <a:pt x="675" y="9980"/>
                    <a:pt x="629" y="8143"/>
                    <a:pt x="385" y="6398"/>
                  </a:cubicBezTo>
                  <a:cubicBezTo>
                    <a:pt x="152" y="4700"/>
                    <a:pt x="94" y="3001"/>
                    <a:pt x="338" y="1164"/>
                  </a:cubicBezTo>
                  <a:cubicBezTo>
                    <a:pt x="385" y="768"/>
                    <a:pt x="443" y="384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362025" y="2433075"/>
              <a:ext cx="4950" cy="31425"/>
            </a:xfrm>
            <a:custGeom>
              <a:avLst/>
              <a:gdLst/>
              <a:ahLst/>
              <a:cxnLst/>
              <a:rect l="l" t="t" r="r" b="b"/>
              <a:pathLst>
                <a:path w="198" h="1257" extrusionOk="0">
                  <a:moveTo>
                    <a:pt x="47" y="0"/>
                  </a:moveTo>
                  <a:cubicBezTo>
                    <a:pt x="0" y="384"/>
                    <a:pt x="47" y="966"/>
                    <a:pt x="151" y="1257"/>
                  </a:cubicBezTo>
                  <a:cubicBezTo>
                    <a:pt x="198" y="826"/>
                    <a:pt x="105" y="442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1867675" y="2358350"/>
              <a:ext cx="473725" cy="23125"/>
            </a:xfrm>
            <a:custGeom>
              <a:avLst/>
              <a:gdLst/>
              <a:ahLst/>
              <a:cxnLst/>
              <a:rect l="l" t="t" r="r" b="b"/>
              <a:pathLst>
                <a:path w="18949" h="925" extrusionOk="0">
                  <a:moveTo>
                    <a:pt x="16628" y="0"/>
                  </a:moveTo>
                  <a:cubicBezTo>
                    <a:pt x="16203" y="0"/>
                    <a:pt x="15802" y="12"/>
                    <a:pt x="15412" y="35"/>
                  </a:cubicBezTo>
                  <a:cubicBezTo>
                    <a:pt x="14877" y="82"/>
                    <a:pt x="14296" y="128"/>
                    <a:pt x="13772" y="175"/>
                  </a:cubicBezTo>
                  <a:cubicBezTo>
                    <a:pt x="13377" y="175"/>
                    <a:pt x="12946" y="233"/>
                    <a:pt x="12551" y="279"/>
                  </a:cubicBezTo>
                  <a:cubicBezTo>
                    <a:pt x="12318" y="279"/>
                    <a:pt x="12121" y="279"/>
                    <a:pt x="11876" y="326"/>
                  </a:cubicBezTo>
                  <a:cubicBezTo>
                    <a:pt x="11202" y="372"/>
                    <a:pt x="10516" y="419"/>
                    <a:pt x="9887" y="524"/>
                  </a:cubicBezTo>
                  <a:cubicBezTo>
                    <a:pt x="9504" y="570"/>
                    <a:pt x="9120" y="617"/>
                    <a:pt x="8724" y="617"/>
                  </a:cubicBezTo>
                  <a:cubicBezTo>
                    <a:pt x="8480" y="663"/>
                    <a:pt x="8294" y="663"/>
                    <a:pt x="8096" y="663"/>
                  </a:cubicBezTo>
                  <a:lnTo>
                    <a:pt x="7608" y="663"/>
                  </a:lnTo>
                  <a:cubicBezTo>
                    <a:pt x="7468" y="617"/>
                    <a:pt x="7317" y="617"/>
                    <a:pt x="7177" y="617"/>
                  </a:cubicBezTo>
                  <a:lnTo>
                    <a:pt x="7026" y="617"/>
                  </a:lnTo>
                  <a:cubicBezTo>
                    <a:pt x="6887" y="570"/>
                    <a:pt x="6735" y="570"/>
                    <a:pt x="6596" y="570"/>
                  </a:cubicBezTo>
                  <a:cubicBezTo>
                    <a:pt x="5572" y="419"/>
                    <a:pt x="4560" y="326"/>
                    <a:pt x="3641" y="279"/>
                  </a:cubicBezTo>
                  <a:cubicBezTo>
                    <a:pt x="2769" y="175"/>
                    <a:pt x="1990" y="128"/>
                    <a:pt x="1269" y="128"/>
                  </a:cubicBezTo>
                  <a:lnTo>
                    <a:pt x="1" y="128"/>
                  </a:lnTo>
                  <a:cubicBezTo>
                    <a:pt x="2187" y="233"/>
                    <a:pt x="4467" y="419"/>
                    <a:pt x="6793" y="756"/>
                  </a:cubicBezTo>
                  <a:cubicBezTo>
                    <a:pt x="7337" y="870"/>
                    <a:pt x="7801" y="925"/>
                    <a:pt x="8266" y="925"/>
                  </a:cubicBezTo>
                  <a:cubicBezTo>
                    <a:pt x="8418" y="925"/>
                    <a:pt x="8570" y="919"/>
                    <a:pt x="8724" y="907"/>
                  </a:cubicBezTo>
                  <a:cubicBezTo>
                    <a:pt x="8875" y="907"/>
                    <a:pt x="8969" y="861"/>
                    <a:pt x="9120" y="861"/>
                  </a:cubicBezTo>
                  <a:cubicBezTo>
                    <a:pt x="9259" y="861"/>
                    <a:pt x="9352" y="861"/>
                    <a:pt x="9504" y="814"/>
                  </a:cubicBezTo>
                  <a:cubicBezTo>
                    <a:pt x="10039" y="710"/>
                    <a:pt x="10713" y="617"/>
                    <a:pt x="11388" y="524"/>
                  </a:cubicBezTo>
                  <a:cubicBezTo>
                    <a:pt x="11830" y="465"/>
                    <a:pt x="12318" y="465"/>
                    <a:pt x="12749" y="419"/>
                  </a:cubicBezTo>
                  <a:cubicBezTo>
                    <a:pt x="13237" y="419"/>
                    <a:pt x="13714" y="372"/>
                    <a:pt x="14203" y="326"/>
                  </a:cubicBezTo>
                  <a:cubicBezTo>
                    <a:pt x="14354" y="279"/>
                    <a:pt x="14540" y="279"/>
                    <a:pt x="14738" y="279"/>
                  </a:cubicBezTo>
                  <a:cubicBezTo>
                    <a:pt x="15366" y="175"/>
                    <a:pt x="16040" y="128"/>
                    <a:pt x="16680" y="82"/>
                  </a:cubicBezTo>
                  <a:lnTo>
                    <a:pt x="17983" y="82"/>
                  </a:lnTo>
                  <a:cubicBezTo>
                    <a:pt x="18227" y="128"/>
                    <a:pt x="18425" y="128"/>
                    <a:pt x="18716" y="128"/>
                  </a:cubicBezTo>
                  <a:lnTo>
                    <a:pt x="18948" y="128"/>
                  </a:lnTo>
                  <a:cubicBezTo>
                    <a:pt x="18611" y="82"/>
                    <a:pt x="18320" y="82"/>
                    <a:pt x="17983" y="35"/>
                  </a:cubicBezTo>
                  <a:cubicBezTo>
                    <a:pt x="17500" y="12"/>
                    <a:pt x="17052" y="0"/>
                    <a:pt x="16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2335550" y="2415050"/>
              <a:ext cx="8475" cy="1097725"/>
            </a:xfrm>
            <a:custGeom>
              <a:avLst/>
              <a:gdLst/>
              <a:ahLst/>
              <a:cxnLst/>
              <a:rect l="l" t="t" r="r" b="b"/>
              <a:pathLst>
                <a:path w="339" h="43909" extrusionOk="0">
                  <a:moveTo>
                    <a:pt x="94" y="0"/>
                  </a:moveTo>
                  <a:cubicBezTo>
                    <a:pt x="47" y="140"/>
                    <a:pt x="47" y="233"/>
                    <a:pt x="47" y="338"/>
                  </a:cubicBezTo>
                  <a:lnTo>
                    <a:pt x="47" y="1210"/>
                  </a:lnTo>
                  <a:cubicBezTo>
                    <a:pt x="1" y="6293"/>
                    <a:pt x="1" y="11387"/>
                    <a:pt x="1" y="16470"/>
                  </a:cubicBezTo>
                  <a:lnTo>
                    <a:pt x="1" y="31056"/>
                  </a:lnTo>
                  <a:lnTo>
                    <a:pt x="1" y="40024"/>
                  </a:lnTo>
                  <a:lnTo>
                    <a:pt x="1" y="42932"/>
                  </a:lnTo>
                  <a:lnTo>
                    <a:pt x="47" y="43665"/>
                  </a:lnTo>
                  <a:lnTo>
                    <a:pt x="47" y="43851"/>
                  </a:lnTo>
                  <a:lnTo>
                    <a:pt x="47" y="43909"/>
                  </a:lnTo>
                  <a:lnTo>
                    <a:pt x="233" y="43909"/>
                  </a:lnTo>
                  <a:cubicBezTo>
                    <a:pt x="233" y="43909"/>
                    <a:pt x="233" y="43851"/>
                    <a:pt x="291" y="43804"/>
                  </a:cubicBezTo>
                  <a:cubicBezTo>
                    <a:pt x="291" y="43758"/>
                    <a:pt x="338" y="43711"/>
                    <a:pt x="338" y="43665"/>
                  </a:cubicBezTo>
                  <a:lnTo>
                    <a:pt x="338" y="41920"/>
                  </a:lnTo>
                  <a:lnTo>
                    <a:pt x="338" y="36825"/>
                  </a:lnTo>
                  <a:lnTo>
                    <a:pt x="338" y="12841"/>
                  </a:lnTo>
                  <a:cubicBezTo>
                    <a:pt x="338" y="8910"/>
                    <a:pt x="338" y="4990"/>
                    <a:pt x="291" y="1012"/>
                  </a:cubicBezTo>
                  <a:cubicBezTo>
                    <a:pt x="291" y="768"/>
                    <a:pt x="233" y="524"/>
                    <a:pt x="233" y="291"/>
                  </a:cubicBezTo>
                  <a:cubicBezTo>
                    <a:pt x="187" y="186"/>
                    <a:pt x="187" y="93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21700" y="2327800"/>
              <a:ext cx="1710700" cy="1241675"/>
            </a:xfrm>
            <a:custGeom>
              <a:avLst/>
              <a:gdLst/>
              <a:ahLst/>
              <a:cxnLst/>
              <a:rect l="l" t="t" r="r" b="b"/>
              <a:pathLst>
                <a:path w="68428" h="49667" extrusionOk="0">
                  <a:moveTo>
                    <a:pt x="46468" y="1"/>
                  </a:moveTo>
                  <a:cubicBezTo>
                    <a:pt x="46328" y="1"/>
                    <a:pt x="46084" y="47"/>
                    <a:pt x="45991" y="47"/>
                  </a:cubicBezTo>
                  <a:lnTo>
                    <a:pt x="10608" y="47"/>
                  </a:lnTo>
                  <a:cubicBezTo>
                    <a:pt x="7119" y="47"/>
                    <a:pt x="3676" y="47"/>
                    <a:pt x="233" y="94"/>
                  </a:cubicBezTo>
                  <a:cubicBezTo>
                    <a:pt x="47" y="94"/>
                    <a:pt x="0" y="94"/>
                    <a:pt x="0" y="187"/>
                  </a:cubicBezTo>
                  <a:cubicBezTo>
                    <a:pt x="0" y="234"/>
                    <a:pt x="0" y="292"/>
                    <a:pt x="47" y="338"/>
                  </a:cubicBezTo>
                  <a:lnTo>
                    <a:pt x="47" y="385"/>
                  </a:lnTo>
                  <a:lnTo>
                    <a:pt x="67939" y="385"/>
                  </a:lnTo>
                  <a:lnTo>
                    <a:pt x="67939" y="478"/>
                  </a:lnTo>
                  <a:lnTo>
                    <a:pt x="67986" y="49667"/>
                  </a:lnTo>
                  <a:lnTo>
                    <a:pt x="68044" y="49667"/>
                  </a:lnTo>
                  <a:cubicBezTo>
                    <a:pt x="68137" y="49574"/>
                    <a:pt x="68184" y="49481"/>
                    <a:pt x="68230" y="49376"/>
                  </a:cubicBezTo>
                  <a:lnTo>
                    <a:pt x="68230" y="49190"/>
                  </a:lnTo>
                  <a:lnTo>
                    <a:pt x="68230" y="49085"/>
                  </a:lnTo>
                  <a:lnTo>
                    <a:pt x="68230" y="48271"/>
                  </a:lnTo>
                  <a:lnTo>
                    <a:pt x="68230" y="48167"/>
                  </a:lnTo>
                  <a:cubicBezTo>
                    <a:pt x="68277" y="46666"/>
                    <a:pt x="68277" y="45212"/>
                    <a:pt x="68277" y="43758"/>
                  </a:cubicBezTo>
                  <a:lnTo>
                    <a:pt x="68277" y="43560"/>
                  </a:lnTo>
                  <a:lnTo>
                    <a:pt x="68277" y="43514"/>
                  </a:lnTo>
                  <a:lnTo>
                    <a:pt x="68277" y="43084"/>
                  </a:lnTo>
                  <a:lnTo>
                    <a:pt x="68277" y="42979"/>
                  </a:lnTo>
                  <a:lnTo>
                    <a:pt x="68277" y="42886"/>
                  </a:lnTo>
                  <a:lnTo>
                    <a:pt x="68277" y="42165"/>
                  </a:lnTo>
                  <a:lnTo>
                    <a:pt x="68277" y="41478"/>
                  </a:lnTo>
                  <a:lnTo>
                    <a:pt x="68277" y="39978"/>
                  </a:lnTo>
                  <a:lnTo>
                    <a:pt x="68277" y="36058"/>
                  </a:lnTo>
                  <a:lnTo>
                    <a:pt x="68277" y="31115"/>
                  </a:lnTo>
                  <a:lnTo>
                    <a:pt x="68277" y="25730"/>
                  </a:lnTo>
                  <a:lnTo>
                    <a:pt x="68277" y="25299"/>
                  </a:lnTo>
                  <a:lnTo>
                    <a:pt x="68277" y="25241"/>
                  </a:lnTo>
                  <a:lnTo>
                    <a:pt x="68277" y="2560"/>
                  </a:lnTo>
                  <a:lnTo>
                    <a:pt x="68428" y="2176"/>
                  </a:lnTo>
                  <a:cubicBezTo>
                    <a:pt x="68381" y="2129"/>
                    <a:pt x="68381" y="2129"/>
                    <a:pt x="68335" y="2083"/>
                  </a:cubicBezTo>
                  <a:lnTo>
                    <a:pt x="68277" y="2036"/>
                  </a:lnTo>
                  <a:lnTo>
                    <a:pt x="68277" y="1932"/>
                  </a:lnTo>
                  <a:lnTo>
                    <a:pt x="68277" y="1839"/>
                  </a:lnTo>
                  <a:cubicBezTo>
                    <a:pt x="68277" y="1501"/>
                    <a:pt x="68277" y="1106"/>
                    <a:pt x="68230" y="722"/>
                  </a:cubicBezTo>
                  <a:lnTo>
                    <a:pt x="68230" y="385"/>
                  </a:lnTo>
                  <a:lnTo>
                    <a:pt x="68230" y="141"/>
                  </a:lnTo>
                  <a:lnTo>
                    <a:pt x="67509" y="141"/>
                  </a:lnTo>
                  <a:cubicBezTo>
                    <a:pt x="67311" y="94"/>
                    <a:pt x="67067" y="94"/>
                    <a:pt x="66881" y="94"/>
                  </a:cubicBezTo>
                  <a:lnTo>
                    <a:pt x="62275" y="94"/>
                  </a:lnTo>
                  <a:lnTo>
                    <a:pt x="62275" y="47"/>
                  </a:lnTo>
                  <a:lnTo>
                    <a:pt x="61879" y="47"/>
                  </a:lnTo>
                  <a:lnTo>
                    <a:pt x="61833" y="94"/>
                  </a:lnTo>
                  <a:lnTo>
                    <a:pt x="61833" y="47"/>
                  </a:lnTo>
                  <a:lnTo>
                    <a:pt x="46666" y="47"/>
                  </a:lnTo>
                  <a:cubicBezTo>
                    <a:pt x="46572" y="47"/>
                    <a:pt x="46468" y="1"/>
                    <a:pt x="4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428600" y="3404875"/>
              <a:ext cx="25" cy="10775"/>
            </a:xfrm>
            <a:custGeom>
              <a:avLst/>
              <a:gdLst/>
              <a:ahLst/>
              <a:cxnLst/>
              <a:rect l="l" t="t" r="r" b="b"/>
              <a:pathLst>
                <a:path w="1" h="431" extrusionOk="0">
                  <a:moveTo>
                    <a:pt x="1" y="47"/>
                  </a:moveTo>
                  <a:lnTo>
                    <a:pt x="1" y="1"/>
                  </a:lnTo>
                  <a:lnTo>
                    <a:pt x="1" y="431"/>
                  </a:lnTo>
                  <a:lnTo>
                    <a:pt x="1" y="43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428600" y="3381900"/>
              <a:ext cx="25" cy="18050"/>
            </a:xfrm>
            <a:custGeom>
              <a:avLst/>
              <a:gdLst/>
              <a:ahLst/>
              <a:cxnLst/>
              <a:rect l="l" t="t" r="r" b="b"/>
              <a:pathLst>
                <a:path w="1" h="722" extrusionOk="0">
                  <a:moveTo>
                    <a:pt x="1" y="1"/>
                  </a:moveTo>
                  <a:lnTo>
                    <a:pt x="1" y="722"/>
                  </a:lnTo>
                  <a:lnTo>
                    <a:pt x="1" y="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1"/>
                  </a:ln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267500" y="2328975"/>
              <a:ext cx="1200" cy="117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1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2268675" y="232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785675" y="2404000"/>
              <a:ext cx="1555725" cy="1120700"/>
            </a:xfrm>
            <a:custGeom>
              <a:avLst/>
              <a:gdLst/>
              <a:ahLst/>
              <a:cxnLst/>
              <a:rect l="l" t="t" r="r" b="b"/>
              <a:pathLst>
                <a:path w="62229" h="44828" extrusionOk="0">
                  <a:moveTo>
                    <a:pt x="25298" y="0"/>
                  </a:moveTo>
                  <a:cubicBezTo>
                    <a:pt x="17308" y="0"/>
                    <a:pt x="9212" y="47"/>
                    <a:pt x="1361" y="47"/>
                  </a:cubicBezTo>
                  <a:lnTo>
                    <a:pt x="1163" y="47"/>
                  </a:lnTo>
                  <a:cubicBezTo>
                    <a:pt x="1117" y="47"/>
                    <a:pt x="1070" y="93"/>
                    <a:pt x="1070" y="93"/>
                  </a:cubicBezTo>
                  <a:cubicBezTo>
                    <a:pt x="1024" y="198"/>
                    <a:pt x="1024" y="291"/>
                    <a:pt x="1024" y="384"/>
                  </a:cubicBezTo>
                  <a:lnTo>
                    <a:pt x="1024" y="628"/>
                  </a:lnTo>
                  <a:cubicBezTo>
                    <a:pt x="977" y="1117"/>
                    <a:pt x="977" y="1652"/>
                    <a:pt x="977" y="2129"/>
                  </a:cubicBezTo>
                  <a:lnTo>
                    <a:pt x="977" y="30870"/>
                  </a:lnTo>
                  <a:lnTo>
                    <a:pt x="977" y="31987"/>
                  </a:lnTo>
                  <a:lnTo>
                    <a:pt x="779" y="31359"/>
                  </a:lnTo>
                  <a:cubicBezTo>
                    <a:pt x="733" y="31405"/>
                    <a:pt x="733" y="31452"/>
                    <a:pt x="733" y="31498"/>
                  </a:cubicBezTo>
                  <a:lnTo>
                    <a:pt x="733" y="31649"/>
                  </a:lnTo>
                  <a:cubicBezTo>
                    <a:pt x="686" y="32138"/>
                    <a:pt x="640" y="32661"/>
                    <a:pt x="582" y="33196"/>
                  </a:cubicBezTo>
                  <a:cubicBezTo>
                    <a:pt x="535" y="33778"/>
                    <a:pt x="489" y="34406"/>
                    <a:pt x="489" y="35046"/>
                  </a:cubicBezTo>
                  <a:cubicBezTo>
                    <a:pt x="442" y="35918"/>
                    <a:pt x="349" y="36790"/>
                    <a:pt x="291" y="37663"/>
                  </a:cubicBezTo>
                  <a:cubicBezTo>
                    <a:pt x="291" y="38093"/>
                    <a:pt x="244" y="38582"/>
                    <a:pt x="198" y="39059"/>
                  </a:cubicBezTo>
                  <a:cubicBezTo>
                    <a:pt x="151" y="39547"/>
                    <a:pt x="105" y="40036"/>
                    <a:pt x="58" y="40571"/>
                  </a:cubicBezTo>
                  <a:cubicBezTo>
                    <a:pt x="0" y="41152"/>
                    <a:pt x="0" y="41780"/>
                    <a:pt x="0" y="42362"/>
                  </a:cubicBezTo>
                  <a:cubicBezTo>
                    <a:pt x="349" y="40082"/>
                    <a:pt x="442" y="37756"/>
                    <a:pt x="582" y="35523"/>
                  </a:cubicBezTo>
                  <a:cubicBezTo>
                    <a:pt x="640" y="34511"/>
                    <a:pt x="686" y="33441"/>
                    <a:pt x="779" y="32371"/>
                  </a:cubicBezTo>
                  <a:lnTo>
                    <a:pt x="977" y="32429"/>
                  </a:lnTo>
                  <a:lnTo>
                    <a:pt x="977" y="32906"/>
                  </a:lnTo>
                  <a:lnTo>
                    <a:pt x="977" y="44153"/>
                  </a:lnTo>
                  <a:lnTo>
                    <a:pt x="977" y="44200"/>
                  </a:lnTo>
                  <a:cubicBezTo>
                    <a:pt x="977" y="44246"/>
                    <a:pt x="977" y="44397"/>
                    <a:pt x="1024" y="44444"/>
                  </a:cubicBezTo>
                  <a:lnTo>
                    <a:pt x="1070" y="44490"/>
                  </a:lnTo>
                  <a:cubicBezTo>
                    <a:pt x="1221" y="44688"/>
                    <a:pt x="1407" y="44828"/>
                    <a:pt x="1698" y="44828"/>
                  </a:cubicBezTo>
                  <a:lnTo>
                    <a:pt x="61123" y="44828"/>
                  </a:lnTo>
                  <a:cubicBezTo>
                    <a:pt x="61461" y="44828"/>
                    <a:pt x="61751" y="44781"/>
                    <a:pt x="62089" y="44735"/>
                  </a:cubicBezTo>
                  <a:lnTo>
                    <a:pt x="62228" y="44735"/>
                  </a:lnTo>
                  <a:lnTo>
                    <a:pt x="62228" y="44537"/>
                  </a:lnTo>
                  <a:lnTo>
                    <a:pt x="61938" y="44490"/>
                  </a:lnTo>
                  <a:lnTo>
                    <a:pt x="1314" y="44490"/>
                  </a:lnTo>
                  <a:lnTo>
                    <a:pt x="1314" y="291"/>
                  </a:lnTo>
                  <a:lnTo>
                    <a:pt x="61996" y="291"/>
                  </a:lnTo>
                  <a:lnTo>
                    <a:pt x="62135" y="245"/>
                  </a:lnTo>
                  <a:cubicBezTo>
                    <a:pt x="62135" y="0"/>
                    <a:pt x="62089" y="0"/>
                    <a:pt x="61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2335550" y="2410100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1" y="47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2334100" y="3516250"/>
              <a:ext cx="7300" cy="1175"/>
            </a:xfrm>
            <a:custGeom>
              <a:avLst/>
              <a:gdLst/>
              <a:ahLst/>
              <a:cxnLst/>
              <a:rect l="l" t="t" r="r" b="b"/>
              <a:pathLst>
                <a:path w="292" h="47" extrusionOk="0">
                  <a:moveTo>
                    <a:pt x="291" y="47"/>
                  </a:moveTo>
                  <a:lnTo>
                    <a:pt x="291" y="4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332950" y="3516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2334100" y="351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2302700" y="2471750"/>
              <a:ext cx="15725" cy="16025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338" y="0"/>
                  </a:moveTo>
                  <a:cubicBezTo>
                    <a:pt x="245" y="0"/>
                    <a:pt x="152" y="59"/>
                    <a:pt x="93" y="105"/>
                  </a:cubicBezTo>
                  <a:cubicBezTo>
                    <a:pt x="0" y="198"/>
                    <a:pt x="0" y="245"/>
                    <a:pt x="0" y="349"/>
                  </a:cubicBezTo>
                  <a:cubicBezTo>
                    <a:pt x="0" y="489"/>
                    <a:pt x="93" y="640"/>
                    <a:pt x="291" y="640"/>
                  </a:cubicBezTo>
                  <a:cubicBezTo>
                    <a:pt x="384" y="640"/>
                    <a:pt x="489" y="582"/>
                    <a:pt x="535" y="489"/>
                  </a:cubicBezTo>
                  <a:cubicBezTo>
                    <a:pt x="628" y="442"/>
                    <a:pt x="628" y="349"/>
                    <a:pt x="628" y="245"/>
                  </a:cubicBezTo>
                  <a:cubicBezTo>
                    <a:pt x="628" y="105"/>
                    <a:pt x="535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2265175" y="3448500"/>
              <a:ext cx="29125" cy="30250"/>
            </a:xfrm>
            <a:custGeom>
              <a:avLst/>
              <a:gdLst/>
              <a:ahLst/>
              <a:cxnLst/>
              <a:rect l="l" t="t" r="r" b="b"/>
              <a:pathLst>
                <a:path w="1165" h="1210" extrusionOk="0">
                  <a:moveTo>
                    <a:pt x="873" y="0"/>
                  </a:moveTo>
                  <a:cubicBezTo>
                    <a:pt x="431" y="245"/>
                    <a:pt x="245" y="675"/>
                    <a:pt x="47" y="1163"/>
                  </a:cubicBezTo>
                  <a:cubicBezTo>
                    <a:pt x="1" y="1163"/>
                    <a:pt x="1" y="1210"/>
                    <a:pt x="47" y="1210"/>
                  </a:cubicBezTo>
                  <a:lnTo>
                    <a:pt x="94" y="1210"/>
                  </a:lnTo>
                  <a:cubicBezTo>
                    <a:pt x="245" y="1117"/>
                    <a:pt x="385" y="1059"/>
                    <a:pt x="431" y="966"/>
                  </a:cubicBezTo>
                  <a:cubicBezTo>
                    <a:pt x="676" y="721"/>
                    <a:pt x="920" y="477"/>
                    <a:pt x="1118" y="186"/>
                  </a:cubicBezTo>
                  <a:cubicBezTo>
                    <a:pt x="1164" y="140"/>
                    <a:pt x="1164" y="93"/>
                    <a:pt x="1164" y="47"/>
                  </a:cubicBezTo>
                  <a:cubicBezTo>
                    <a:pt x="1118" y="0"/>
                    <a:pt x="1071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2291925" y="2426975"/>
              <a:ext cx="18075" cy="19500"/>
            </a:xfrm>
            <a:custGeom>
              <a:avLst/>
              <a:gdLst/>
              <a:ahLst/>
              <a:cxnLst/>
              <a:rect l="l" t="t" r="r" b="b"/>
              <a:pathLst>
                <a:path w="723" h="780" extrusionOk="0">
                  <a:moveTo>
                    <a:pt x="141" y="0"/>
                  </a:moveTo>
                  <a:cubicBezTo>
                    <a:pt x="141" y="47"/>
                    <a:pt x="141" y="47"/>
                    <a:pt x="94" y="47"/>
                  </a:cubicBezTo>
                  <a:cubicBezTo>
                    <a:pt x="94" y="105"/>
                    <a:pt x="48" y="198"/>
                    <a:pt x="1" y="244"/>
                  </a:cubicBezTo>
                  <a:lnTo>
                    <a:pt x="1" y="338"/>
                  </a:lnTo>
                  <a:lnTo>
                    <a:pt x="1" y="442"/>
                  </a:lnTo>
                  <a:cubicBezTo>
                    <a:pt x="1" y="489"/>
                    <a:pt x="1" y="535"/>
                    <a:pt x="48" y="582"/>
                  </a:cubicBezTo>
                  <a:cubicBezTo>
                    <a:pt x="94" y="733"/>
                    <a:pt x="187" y="780"/>
                    <a:pt x="338" y="780"/>
                  </a:cubicBezTo>
                  <a:lnTo>
                    <a:pt x="478" y="780"/>
                  </a:lnTo>
                  <a:cubicBezTo>
                    <a:pt x="583" y="733"/>
                    <a:pt x="629" y="628"/>
                    <a:pt x="676" y="582"/>
                  </a:cubicBezTo>
                  <a:cubicBezTo>
                    <a:pt x="722" y="489"/>
                    <a:pt x="676" y="442"/>
                    <a:pt x="676" y="338"/>
                  </a:cubicBezTo>
                  <a:cubicBezTo>
                    <a:pt x="583" y="198"/>
                    <a:pt x="338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2245700" y="3404875"/>
              <a:ext cx="36375" cy="42475"/>
            </a:xfrm>
            <a:custGeom>
              <a:avLst/>
              <a:gdLst/>
              <a:ahLst/>
              <a:cxnLst/>
              <a:rect l="l" t="t" r="r" b="b"/>
              <a:pathLst>
                <a:path w="1455" h="1699" extrusionOk="0">
                  <a:moveTo>
                    <a:pt x="1315" y="1"/>
                  </a:moveTo>
                  <a:cubicBezTo>
                    <a:pt x="1268" y="1"/>
                    <a:pt x="1210" y="1"/>
                    <a:pt x="1164" y="47"/>
                  </a:cubicBezTo>
                  <a:cubicBezTo>
                    <a:pt x="978" y="245"/>
                    <a:pt x="733" y="477"/>
                    <a:pt x="582" y="722"/>
                  </a:cubicBezTo>
                  <a:cubicBezTo>
                    <a:pt x="396" y="966"/>
                    <a:pt x="198" y="1257"/>
                    <a:pt x="47" y="1548"/>
                  </a:cubicBezTo>
                  <a:lnTo>
                    <a:pt x="1" y="1641"/>
                  </a:lnTo>
                  <a:lnTo>
                    <a:pt x="1" y="1699"/>
                  </a:lnTo>
                  <a:cubicBezTo>
                    <a:pt x="47" y="1699"/>
                    <a:pt x="47" y="1699"/>
                    <a:pt x="47" y="1641"/>
                  </a:cubicBezTo>
                  <a:cubicBezTo>
                    <a:pt x="443" y="1303"/>
                    <a:pt x="873" y="873"/>
                    <a:pt x="1315" y="431"/>
                  </a:cubicBezTo>
                  <a:cubicBezTo>
                    <a:pt x="1361" y="384"/>
                    <a:pt x="1361" y="291"/>
                    <a:pt x="1408" y="187"/>
                  </a:cubicBezTo>
                  <a:cubicBezTo>
                    <a:pt x="1408" y="187"/>
                    <a:pt x="1408" y="140"/>
                    <a:pt x="1455" y="140"/>
                  </a:cubicBezTo>
                  <a:lnTo>
                    <a:pt x="1408" y="94"/>
                  </a:lnTo>
                  <a:cubicBezTo>
                    <a:pt x="1408" y="47"/>
                    <a:pt x="1361" y="1"/>
                    <a:pt x="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2227675" y="3551425"/>
              <a:ext cx="75050" cy="3525"/>
            </a:xfrm>
            <a:custGeom>
              <a:avLst/>
              <a:gdLst/>
              <a:ahLst/>
              <a:cxnLst/>
              <a:rect l="l" t="t" r="r" b="b"/>
              <a:pathLst>
                <a:path w="3002" h="141" extrusionOk="0">
                  <a:moveTo>
                    <a:pt x="140" y="1"/>
                  </a:moveTo>
                  <a:cubicBezTo>
                    <a:pt x="93" y="1"/>
                    <a:pt x="47" y="1"/>
                    <a:pt x="0" y="47"/>
                  </a:cubicBezTo>
                  <a:cubicBezTo>
                    <a:pt x="47" y="47"/>
                    <a:pt x="93" y="94"/>
                    <a:pt x="93" y="94"/>
                  </a:cubicBezTo>
                  <a:cubicBezTo>
                    <a:pt x="919" y="140"/>
                    <a:pt x="1838" y="140"/>
                    <a:pt x="2862" y="140"/>
                  </a:cubicBezTo>
                  <a:cubicBezTo>
                    <a:pt x="2908" y="140"/>
                    <a:pt x="2955" y="94"/>
                    <a:pt x="3001" y="94"/>
                  </a:cubicBezTo>
                  <a:cubicBezTo>
                    <a:pt x="2955" y="47"/>
                    <a:pt x="2908" y="47"/>
                    <a:pt x="2862" y="47"/>
                  </a:cubicBezTo>
                  <a:lnTo>
                    <a:pt x="1164" y="4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2236100" y="3368525"/>
              <a:ext cx="38700" cy="43650"/>
            </a:xfrm>
            <a:custGeom>
              <a:avLst/>
              <a:gdLst/>
              <a:ahLst/>
              <a:cxnLst/>
              <a:rect l="l" t="t" r="r" b="b"/>
              <a:pathLst>
                <a:path w="1548" h="1746" extrusionOk="0">
                  <a:moveTo>
                    <a:pt x="1408" y="1"/>
                  </a:moveTo>
                  <a:cubicBezTo>
                    <a:pt x="1362" y="1"/>
                    <a:pt x="1303" y="47"/>
                    <a:pt x="1210" y="94"/>
                  </a:cubicBezTo>
                  <a:cubicBezTo>
                    <a:pt x="1164" y="245"/>
                    <a:pt x="1071" y="338"/>
                    <a:pt x="966" y="431"/>
                  </a:cubicBezTo>
                  <a:cubicBezTo>
                    <a:pt x="722" y="675"/>
                    <a:pt x="536" y="966"/>
                    <a:pt x="292" y="1257"/>
                  </a:cubicBezTo>
                  <a:cubicBezTo>
                    <a:pt x="198" y="1350"/>
                    <a:pt x="140" y="1501"/>
                    <a:pt x="47" y="1641"/>
                  </a:cubicBezTo>
                  <a:cubicBezTo>
                    <a:pt x="47" y="1699"/>
                    <a:pt x="47" y="1699"/>
                    <a:pt x="1" y="1745"/>
                  </a:cubicBezTo>
                  <a:cubicBezTo>
                    <a:pt x="47" y="1745"/>
                    <a:pt x="47" y="1745"/>
                    <a:pt x="94" y="1699"/>
                  </a:cubicBezTo>
                  <a:cubicBezTo>
                    <a:pt x="140" y="1641"/>
                    <a:pt x="198" y="1641"/>
                    <a:pt x="245" y="1594"/>
                  </a:cubicBezTo>
                  <a:cubicBezTo>
                    <a:pt x="431" y="1455"/>
                    <a:pt x="629" y="1257"/>
                    <a:pt x="780" y="1117"/>
                  </a:cubicBezTo>
                  <a:cubicBezTo>
                    <a:pt x="1071" y="873"/>
                    <a:pt x="1257" y="582"/>
                    <a:pt x="1501" y="291"/>
                  </a:cubicBezTo>
                  <a:cubicBezTo>
                    <a:pt x="1501" y="245"/>
                    <a:pt x="1548" y="187"/>
                    <a:pt x="1548" y="140"/>
                  </a:cubicBezTo>
                  <a:cubicBezTo>
                    <a:pt x="1501" y="94"/>
                    <a:pt x="1501" y="47"/>
                    <a:pt x="1455" y="47"/>
                  </a:cubicBezTo>
                  <a:cubicBezTo>
                    <a:pt x="1455" y="1"/>
                    <a:pt x="1408" y="1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243375" y="2508100"/>
              <a:ext cx="42475" cy="19500"/>
            </a:xfrm>
            <a:custGeom>
              <a:avLst/>
              <a:gdLst/>
              <a:ahLst/>
              <a:cxnLst/>
              <a:rect l="l" t="t" r="r" b="b"/>
              <a:pathLst>
                <a:path w="1699" h="780" extrusionOk="0">
                  <a:moveTo>
                    <a:pt x="140" y="0"/>
                  </a:moveTo>
                  <a:cubicBezTo>
                    <a:pt x="94" y="0"/>
                    <a:pt x="47" y="59"/>
                    <a:pt x="47" y="59"/>
                  </a:cubicBezTo>
                  <a:cubicBezTo>
                    <a:pt x="1" y="105"/>
                    <a:pt x="1" y="198"/>
                    <a:pt x="47" y="245"/>
                  </a:cubicBezTo>
                  <a:cubicBezTo>
                    <a:pt x="245" y="535"/>
                    <a:pt x="826" y="780"/>
                    <a:pt x="1303" y="780"/>
                  </a:cubicBezTo>
                  <a:cubicBezTo>
                    <a:pt x="1408" y="780"/>
                    <a:pt x="1501" y="780"/>
                    <a:pt x="1594" y="733"/>
                  </a:cubicBezTo>
                  <a:cubicBezTo>
                    <a:pt x="1652" y="733"/>
                    <a:pt x="1652" y="733"/>
                    <a:pt x="1699" y="687"/>
                  </a:cubicBezTo>
                  <a:cubicBezTo>
                    <a:pt x="1652" y="640"/>
                    <a:pt x="1594" y="640"/>
                    <a:pt x="1548" y="582"/>
                  </a:cubicBezTo>
                  <a:lnTo>
                    <a:pt x="1501" y="582"/>
                  </a:lnTo>
                  <a:cubicBezTo>
                    <a:pt x="1071" y="396"/>
                    <a:pt x="629" y="198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262850" y="2464475"/>
              <a:ext cx="15725" cy="18350"/>
            </a:xfrm>
            <a:custGeom>
              <a:avLst/>
              <a:gdLst/>
              <a:ahLst/>
              <a:cxnLst/>
              <a:rect l="l" t="t" r="r" b="b"/>
              <a:pathLst>
                <a:path w="629" h="734" extrusionOk="0">
                  <a:moveTo>
                    <a:pt x="292" y="1"/>
                  </a:moveTo>
                  <a:cubicBezTo>
                    <a:pt x="187" y="1"/>
                    <a:pt x="140" y="1"/>
                    <a:pt x="94" y="59"/>
                  </a:cubicBezTo>
                  <a:cubicBezTo>
                    <a:pt x="47" y="152"/>
                    <a:pt x="1" y="245"/>
                    <a:pt x="1" y="396"/>
                  </a:cubicBezTo>
                  <a:cubicBezTo>
                    <a:pt x="1" y="582"/>
                    <a:pt x="140" y="733"/>
                    <a:pt x="292" y="733"/>
                  </a:cubicBezTo>
                  <a:cubicBezTo>
                    <a:pt x="385" y="733"/>
                    <a:pt x="478" y="687"/>
                    <a:pt x="524" y="640"/>
                  </a:cubicBezTo>
                  <a:cubicBezTo>
                    <a:pt x="629" y="582"/>
                    <a:pt x="629" y="489"/>
                    <a:pt x="629" y="396"/>
                  </a:cubicBezTo>
                  <a:cubicBezTo>
                    <a:pt x="629" y="198"/>
                    <a:pt x="431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199750" y="3534575"/>
              <a:ext cx="34050" cy="3500"/>
            </a:xfrm>
            <a:custGeom>
              <a:avLst/>
              <a:gdLst/>
              <a:ahLst/>
              <a:cxnLst/>
              <a:rect l="l" t="t" r="r" b="b"/>
              <a:pathLst>
                <a:path w="1362" h="140" extrusionOk="0">
                  <a:moveTo>
                    <a:pt x="338" y="0"/>
                  </a:moveTo>
                  <a:cubicBezTo>
                    <a:pt x="199" y="0"/>
                    <a:pt x="94" y="47"/>
                    <a:pt x="1" y="47"/>
                  </a:cubicBezTo>
                  <a:cubicBezTo>
                    <a:pt x="245" y="93"/>
                    <a:pt x="582" y="140"/>
                    <a:pt x="873" y="140"/>
                  </a:cubicBezTo>
                  <a:cubicBezTo>
                    <a:pt x="1013" y="140"/>
                    <a:pt x="1164" y="140"/>
                    <a:pt x="1304" y="93"/>
                  </a:cubicBezTo>
                  <a:lnTo>
                    <a:pt x="1362" y="93"/>
                  </a:lnTo>
                  <a:cubicBezTo>
                    <a:pt x="1257" y="93"/>
                    <a:pt x="1210" y="93"/>
                    <a:pt x="1117" y="47"/>
                  </a:cubicBezTo>
                  <a:cubicBezTo>
                    <a:pt x="827" y="47"/>
                    <a:pt x="582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177950" y="2441200"/>
              <a:ext cx="38700" cy="50050"/>
            </a:xfrm>
            <a:custGeom>
              <a:avLst/>
              <a:gdLst/>
              <a:ahLst/>
              <a:cxnLst/>
              <a:rect l="l" t="t" r="r" b="b"/>
              <a:pathLst>
                <a:path w="1548" h="2002" extrusionOk="0">
                  <a:moveTo>
                    <a:pt x="192" y="1"/>
                  </a:moveTo>
                  <a:cubicBezTo>
                    <a:pt x="176" y="1"/>
                    <a:pt x="159" y="4"/>
                    <a:pt x="140" y="13"/>
                  </a:cubicBezTo>
                  <a:cubicBezTo>
                    <a:pt x="94" y="13"/>
                    <a:pt x="47" y="117"/>
                    <a:pt x="47" y="164"/>
                  </a:cubicBezTo>
                  <a:lnTo>
                    <a:pt x="0" y="164"/>
                  </a:lnTo>
                  <a:cubicBezTo>
                    <a:pt x="94" y="932"/>
                    <a:pt x="431" y="1467"/>
                    <a:pt x="1071" y="1862"/>
                  </a:cubicBezTo>
                  <a:cubicBezTo>
                    <a:pt x="1164" y="1909"/>
                    <a:pt x="1303" y="1955"/>
                    <a:pt x="1454" y="1955"/>
                  </a:cubicBezTo>
                  <a:cubicBezTo>
                    <a:pt x="1501" y="2002"/>
                    <a:pt x="1501" y="2002"/>
                    <a:pt x="1547" y="2002"/>
                  </a:cubicBezTo>
                  <a:cubicBezTo>
                    <a:pt x="1501" y="2002"/>
                    <a:pt x="1501" y="1955"/>
                    <a:pt x="1501" y="1955"/>
                  </a:cubicBezTo>
                  <a:lnTo>
                    <a:pt x="1501" y="1909"/>
                  </a:lnTo>
                  <a:cubicBezTo>
                    <a:pt x="1408" y="1758"/>
                    <a:pt x="1303" y="1618"/>
                    <a:pt x="1210" y="1513"/>
                  </a:cubicBezTo>
                  <a:cubicBezTo>
                    <a:pt x="722" y="1083"/>
                    <a:pt x="431" y="641"/>
                    <a:pt x="338" y="164"/>
                  </a:cubicBezTo>
                  <a:cubicBezTo>
                    <a:pt x="300" y="78"/>
                    <a:pt x="26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065125" y="3549100"/>
              <a:ext cx="107900" cy="7300"/>
            </a:xfrm>
            <a:custGeom>
              <a:avLst/>
              <a:gdLst/>
              <a:ahLst/>
              <a:cxnLst/>
              <a:rect l="l" t="t" r="r" b="b"/>
              <a:pathLst>
                <a:path w="4316" h="292" extrusionOk="0">
                  <a:moveTo>
                    <a:pt x="3978" y="1"/>
                  </a:moveTo>
                  <a:cubicBezTo>
                    <a:pt x="2769" y="47"/>
                    <a:pt x="1513" y="94"/>
                    <a:pt x="59" y="140"/>
                  </a:cubicBezTo>
                  <a:cubicBezTo>
                    <a:pt x="59" y="140"/>
                    <a:pt x="0" y="140"/>
                    <a:pt x="0" y="187"/>
                  </a:cubicBezTo>
                  <a:lnTo>
                    <a:pt x="59" y="233"/>
                  </a:lnTo>
                  <a:cubicBezTo>
                    <a:pt x="349" y="233"/>
                    <a:pt x="582" y="292"/>
                    <a:pt x="826" y="292"/>
                  </a:cubicBezTo>
                  <a:lnTo>
                    <a:pt x="931" y="292"/>
                  </a:lnTo>
                  <a:cubicBezTo>
                    <a:pt x="1268" y="292"/>
                    <a:pt x="1652" y="292"/>
                    <a:pt x="1943" y="233"/>
                  </a:cubicBezTo>
                  <a:lnTo>
                    <a:pt x="3978" y="233"/>
                  </a:lnTo>
                  <a:cubicBezTo>
                    <a:pt x="4071" y="187"/>
                    <a:pt x="4223" y="187"/>
                    <a:pt x="4269" y="140"/>
                  </a:cubicBezTo>
                  <a:cubicBezTo>
                    <a:pt x="4269" y="140"/>
                    <a:pt x="4316" y="140"/>
                    <a:pt x="4316" y="94"/>
                  </a:cubicBezTo>
                  <a:cubicBezTo>
                    <a:pt x="4269" y="47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139275" y="2458675"/>
              <a:ext cx="11950" cy="14550"/>
            </a:xfrm>
            <a:custGeom>
              <a:avLst/>
              <a:gdLst/>
              <a:ahLst/>
              <a:cxnLst/>
              <a:rect l="l" t="t" r="r" b="b"/>
              <a:pathLst>
                <a:path w="478" h="582" extrusionOk="0">
                  <a:moveTo>
                    <a:pt x="233" y="0"/>
                  </a:moveTo>
                  <a:cubicBezTo>
                    <a:pt x="94" y="0"/>
                    <a:pt x="0" y="93"/>
                    <a:pt x="0" y="233"/>
                  </a:cubicBezTo>
                  <a:cubicBezTo>
                    <a:pt x="0" y="430"/>
                    <a:pt x="94" y="582"/>
                    <a:pt x="233" y="582"/>
                  </a:cubicBezTo>
                  <a:cubicBezTo>
                    <a:pt x="384" y="582"/>
                    <a:pt x="477" y="430"/>
                    <a:pt x="477" y="291"/>
                  </a:cubicBezTo>
                  <a:cubicBezTo>
                    <a:pt x="477" y="233"/>
                    <a:pt x="477" y="140"/>
                    <a:pt x="431" y="93"/>
                  </a:cubicBezTo>
                  <a:cubicBezTo>
                    <a:pt x="384" y="47"/>
                    <a:pt x="291" y="0"/>
                    <a:pt x="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132000" y="2502275"/>
              <a:ext cx="14575" cy="15725"/>
            </a:xfrm>
            <a:custGeom>
              <a:avLst/>
              <a:gdLst/>
              <a:ahLst/>
              <a:cxnLst/>
              <a:rect l="l" t="t" r="r" b="b"/>
              <a:pathLst>
                <a:path w="583" h="629" extrusionOk="0">
                  <a:moveTo>
                    <a:pt x="291" y="1"/>
                  </a:moveTo>
                  <a:cubicBezTo>
                    <a:pt x="140" y="1"/>
                    <a:pt x="1" y="140"/>
                    <a:pt x="1" y="338"/>
                  </a:cubicBezTo>
                  <a:cubicBezTo>
                    <a:pt x="1" y="431"/>
                    <a:pt x="1" y="478"/>
                    <a:pt x="47" y="524"/>
                  </a:cubicBezTo>
                  <a:cubicBezTo>
                    <a:pt x="94" y="582"/>
                    <a:pt x="187" y="629"/>
                    <a:pt x="233" y="629"/>
                  </a:cubicBezTo>
                  <a:cubicBezTo>
                    <a:pt x="431" y="629"/>
                    <a:pt x="582" y="478"/>
                    <a:pt x="582" y="292"/>
                  </a:cubicBezTo>
                  <a:cubicBezTo>
                    <a:pt x="582" y="187"/>
                    <a:pt x="524" y="140"/>
                    <a:pt x="478" y="47"/>
                  </a:cubicBezTo>
                  <a:cubicBezTo>
                    <a:pt x="431" y="1"/>
                    <a:pt x="385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101475" y="2447625"/>
              <a:ext cx="20675" cy="24150"/>
            </a:xfrm>
            <a:custGeom>
              <a:avLst/>
              <a:gdLst/>
              <a:ahLst/>
              <a:cxnLst/>
              <a:rect l="l" t="t" r="r" b="b"/>
              <a:pathLst>
                <a:path w="827" h="966" extrusionOk="0">
                  <a:moveTo>
                    <a:pt x="291" y="0"/>
                  </a:moveTo>
                  <a:cubicBezTo>
                    <a:pt x="152" y="0"/>
                    <a:pt x="0" y="244"/>
                    <a:pt x="0" y="582"/>
                  </a:cubicBezTo>
                  <a:cubicBezTo>
                    <a:pt x="0" y="675"/>
                    <a:pt x="0" y="779"/>
                    <a:pt x="105" y="826"/>
                  </a:cubicBezTo>
                  <a:cubicBezTo>
                    <a:pt x="152" y="919"/>
                    <a:pt x="245" y="965"/>
                    <a:pt x="349" y="965"/>
                  </a:cubicBezTo>
                  <a:cubicBezTo>
                    <a:pt x="582" y="965"/>
                    <a:pt x="826" y="733"/>
                    <a:pt x="826" y="489"/>
                  </a:cubicBezTo>
                  <a:cubicBezTo>
                    <a:pt x="826" y="291"/>
                    <a:pt x="53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1170950" y="3544175"/>
              <a:ext cx="813075" cy="9600"/>
            </a:xfrm>
            <a:custGeom>
              <a:avLst/>
              <a:gdLst/>
              <a:ahLst/>
              <a:cxnLst/>
              <a:rect l="l" t="t" r="r" b="b"/>
              <a:pathLst>
                <a:path w="32523" h="384" extrusionOk="0">
                  <a:moveTo>
                    <a:pt x="3106" y="0"/>
                  </a:moveTo>
                  <a:cubicBezTo>
                    <a:pt x="2141" y="0"/>
                    <a:pt x="1269" y="47"/>
                    <a:pt x="489" y="93"/>
                  </a:cubicBezTo>
                  <a:lnTo>
                    <a:pt x="1" y="140"/>
                  </a:lnTo>
                  <a:cubicBezTo>
                    <a:pt x="59" y="140"/>
                    <a:pt x="105" y="140"/>
                    <a:pt x="152" y="198"/>
                  </a:cubicBezTo>
                  <a:cubicBezTo>
                    <a:pt x="396" y="198"/>
                    <a:pt x="733" y="198"/>
                    <a:pt x="1071" y="244"/>
                  </a:cubicBezTo>
                  <a:lnTo>
                    <a:pt x="3548" y="244"/>
                  </a:lnTo>
                  <a:cubicBezTo>
                    <a:pt x="5002" y="244"/>
                    <a:pt x="6398" y="244"/>
                    <a:pt x="7805" y="291"/>
                  </a:cubicBezTo>
                  <a:cubicBezTo>
                    <a:pt x="9457" y="337"/>
                    <a:pt x="27393" y="384"/>
                    <a:pt x="29661" y="384"/>
                  </a:cubicBezTo>
                  <a:lnTo>
                    <a:pt x="32522" y="384"/>
                  </a:lnTo>
                  <a:cubicBezTo>
                    <a:pt x="31557" y="291"/>
                    <a:pt x="30533" y="244"/>
                    <a:pt x="29568" y="198"/>
                  </a:cubicBezTo>
                  <a:cubicBezTo>
                    <a:pt x="27823" y="140"/>
                    <a:pt x="9887" y="93"/>
                    <a:pt x="8143" y="93"/>
                  </a:cubicBezTo>
                  <a:lnTo>
                    <a:pt x="7759" y="93"/>
                  </a:lnTo>
                  <a:cubicBezTo>
                    <a:pt x="7084" y="93"/>
                    <a:pt x="6398" y="47"/>
                    <a:pt x="5723" y="47"/>
                  </a:cubicBezTo>
                  <a:cubicBezTo>
                    <a:pt x="4898" y="0"/>
                    <a:pt x="3979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1239000" y="2378700"/>
              <a:ext cx="184100" cy="17125"/>
            </a:xfrm>
            <a:custGeom>
              <a:avLst/>
              <a:gdLst/>
              <a:ahLst/>
              <a:cxnLst/>
              <a:rect l="l" t="t" r="r" b="b"/>
              <a:pathLst>
                <a:path w="7364" h="685" extrusionOk="0">
                  <a:moveTo>
                    <a:pt x="0" y="0"/>
                  </a:moveTo>
                  <a:cubicBezTo>
                    <a:pt x="94" y="0"/>
                    <a:pt x="187" y="47"/>
                    <a:pt x="291" y="47"/>
                  </a:cubicBezTo>
                  <a:cubicBezTo>
                    <a:pt x="722" y="93"/>
                    <a:pt x="1164" y="140"/>
                    <a:pt x="1594" y="187"/>
                  </a:cubicBezTo>
                  <a:cubicBezTo>
                    <a:pt x="2280" y="233"/>
                    <a:pt x="3001" y="338"/>
                    <a:pt x="3734" y="384"/>
                  </a:cubicBezTo>
                  <a:cubicBezTo>
                    <a:pt x="3920" y="431"/>
                    <a:pt x="4071" y="431"/>
                    <a:pt x="4258" y="477"/>
                  </a:cubicBezTo>
                  <a:cubicBezTo>
                    <a:pt x="5062" y="568"/>
                    <a:pt x="5822" y="684"/>
                    <a:pt x="6607" y="684"/>
                  </a:cubicBezTo>
                  <a:cubicBezTo>
                    <a:pt x="6730" y="684"/>
                    <a:pt x="6854" y="681"/>
                    <a:pt x="6979" y="675"/>
                  </a:cubicBezTo>
                  <a:lnTo>
                    <a:pt x="7363" y="675"/>
                  </a:lnTo>
                  <a:cubicBezTo>
                    <a:pt x="7363" y="675"/>
                    <a:pt x="7317" y="675"/>
                    <a:pt x="7270" y="629"/>
                  </a:cubicBezTo>
                  <a:cubicBezTo>
                    <a:pt x="6979" y="629"/>
                    <a:pt x="6642" y="582"/>
                    <a:pt x="6351" y="582"/>
                  </a:cubicBezTo>
                  <a:cubicBezTo>
                    <a:pt x="5665" y="477"/>
                    <a:pt x="5037" y="431"/>
                    <a:pt x="4362" y="338"/>
                  </a:cubicBezTo>
                  <a:cubicBezTo>
                    <a:pt x="3094" y="140"/>
                    <a:pt x="1547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823475" y="2363525"/>
              <a:ext cx="307675" cy="11425"/>
            </a:xfrm>
            <a:custGeom>
              <a:avLst/>
              <a:gdLst/>
              <a:ahLst/>
              <a:cxnLst/>
              <a:rect l="l" t="t" r="r" b="b"/>
              <a:pathLst>
                <a:path w="12307" h="457" extrusionOk="0">
                  <a:moveTo>
                    <a:pt x="1334" y="0"/>
                  </a:moveTo>
                  <a:cubicBezTo>
                    <a:pt x="1135" y="0"/>
                    <a:pt x="931" y="6"/>
                    <a:pt x="721" y="26"/>
                  </a:cubicBezTo>
                  <a:cubicBezTo>
                    <a:pt x="477" y="26"/>
                    <a:pt x="233" y="26"/>
                    <a:pt x="0" y="119"/>
                  </a:cubicBezTo>
                  <a:lnTo>
                    <a:pt x="814" y="119"/>
                  </a:lnTo>
                  <a:lnTo>
                    <a:pt x="1547" y="165"/>
                  </a:lnTo>
                  <a:cubicBezTo>
                    <a:pt x="3490" y="212"/>
                    <a:pt x="5467" y="258"/>
                    <a:pt x="7456" y="363"/>
                  </a:cubicBezTo>
                  <a:lnTo>
                    <a:pt x="7944" y="410"/>
                  </a:lnTo>
                  <a:cubicBezTo>
                    <a:pt x="8619" y="410"/>
                    <a:pt x="9305" y="456"/>
                    <a:pt x="9980" y="456"/>
                  </a:cubicBezTo>
                  <a:cubicBezTo>
                    <a:pt x="10608" y="456"/>
                    <a:pt x="11143" y="410"/>
                    <a:pt x="11678" y="363"/>
                  </a:cubicBezTo>
                  <a:cubicBezTo>
                    <a:pt x="11864" y="363"/>
                    <a:pt x="12108" y="317"/>
                    <a:pt x="12306" y="317"/>
                  </a:cubicBezTo>
                  <a:lnTo>
                    <a:pt x="9015" y="317"/>
                  </a:lnTo>
                  <a:cubicBezTo>
                    <a:pt x="8282" y="258"/>
                    <a:pt x="7561" y="212"/>
                    <a:pt x="6828" y="165"/>
                  </a:cubicBezTo>
                  <a:cubicBezTo>
                    <a:pt x="6246" y="165"/>
                    <a:pt x="5665" y="119"/>
                    <a:pt x="5130" y="72"/>
                  </a:cubicBezTo>
                  <a:cubicBezTo>
                    <a:pt x="4362" y="72"/>
                    <a:pt x="3583" y="26"/>
                    <a:pt x="2803" y="26"/>
                  </a:cubicBezTo>
                  <a:lnTo>
                    <a:pt x="2466" y="26"/>
                  </a:lnTo>
                  <a:cubicBezTo>
                    <a:pt x="2109" y="26"/>
                    <a:pt x="1732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1086325" y="2425300"/>
              <a:ext cx="26500" cy="27275"/>
            </a:xfrm>
            <a:custGeom>
              <a:avLst/>
              <a:gdLst/>
              <a:ahLst/>
              <a:cxnLst/>
              <a:rect l="l" t="t" r="r" b="b"/>
              <a:pathLst>
                <a:path w="1060" h="1091" extrusionOk="0">
                  <a:moveTo>
                    <a:pt x="920" y="0"/>
                  </a:moveTo>
                  <a:cubicBezTo>
                    <a:pt x="904" y="0"/>
                    <a:pt x="889" y="5"/>
                    <a:pt x="873" y="21"/>
                  </a:cubicBezTo>
                  <a:cubicBezTo>
                    <a:pt x="536" y="265"/>
                    <a:pt x="187" y="556"/>
                    <a:pt x="47" y="940"/>
                  </a:cubicBezTo>
                  <a:cubicBezTo>
                    <a:pt x="1" y="986"/>
                    <a:pt x="47" y="1044"/>
                    <a:pt x="47" y="1091"/>
                  </a:cubicBezTo>
                  <a:cubicBezTo>
                    <a:pt x="94" y="1091"/>
                    <a:pt x="141" y="1091"/>
                    <a:pt x="141" y="1044"/>
                  </a:cubicBezTo>
                  <a:cubicBezTo>
                    <a:pt x="478" y="940"/>
                    <a:pt x="769" y="649"/>
                    <a:pt x="1013" y="218"/>
                  </a:cubicBezTo>
                  <a:lnTo>
                    <a:pt x="1013" y="172"/>
                  </a:lnTo>
                  <a:lnTo>
                    <a:pt x="1059" y="172"/>
                  </a:lnTo>
                  <a:cubicBezTo>
                    <a:pt x="1059" y="114"/>
                    <a:pt x="1013" y="67"/>
                    <a:pt x="1013" y="21"/>
                  </a:cubicBezTo>
                  <a:cubicBezTo>
                    <a:pt x="982" y="21"/>
                    <a:pt x="951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1076450" y="2562775"/>
              <a:ext cx="19500" cy="49750"/>
            </a:xfrm>
            <a:custGeom>
              <a:avLst/>
              <a:gdLst/>
              <a:ahLst/>
              <a:cxnLst/>
              <a:rect l="l" t="t" r="r" b="b"/>
              <a:pathLst>
                <a:path w="780" h="1990" extrusionOk="0">
                  <a:moveTo>
                    <a:pt x="59" y="0"/>
                  </a:moveTo>
                  <a:cubicBezTo>
                    <a:pt x="0" y="47"/>
                    <a:pt x="59" y="140"/>
                    <a:pt x="59" y="198"/>
                  </a:cubicBezTo>
                  <a:cubicBezTo>
                    <a:pt x="152" y="489"/>
                    <a:pt x="198" y="779"/>
                    <a:pt x="245" y="1070"/>
                  </a:cubicBezTo>
                  <a:cubicBezTo>
                    <a:pt x="291" y="1210"/>
                    <a:pt x="349" y="1407"/>
                    <a:pt x="349" y="1547"/>
                  </a:cubicBezTo>
                  <a:lnTo>
                    <a:pt x="396" y="1594"/>
                  </a:lnTo>
                  <a:cubicBezTo>
                    <a:pt x="396" y="1698"/>
                    <a:pt x="442" y="1838"/>
                    <a:pt x="489" y="1943"/>
                  </a:cubicBezTo>
                  <a:lnTo>
                    <a:pt x="489" y="1989"/>
                  </a:lnTo>
                  <a:lnTo>
                    <a:pt x="536" y="1989"/>
                  </a:lnTo>
                  <a:cubicBezTo>
                    <a:pt x="640" y="1884"/>
                    <a:pt x="687" y="1745"/>
                    <a:pt x="733" y="1652"/>
                  </a:cubicBezTo>
                  <a:cubicBezTo>
                    <a:pt x="733" y="1594"/>
                    <a:pt x="733" y="1547"/>
                    <a:pt x="780" y="1547"/>
                  </a:cubicBezTo>
                  <a:lnTo>
                    <a:pt x="733" y="1547"/>
                  </a:lnTo>
                  <a:lnTo>
                    <a:pt x="733" y="1501"/>
                  </a:lnTo>
                  <a:lnTo>
                    <a:pt x="733" y="1361"/>
                  </a:lnTo>
                  <a:cubicBezTo>
                    <a:pt x="733" y="1256"/>
                    <a:pt x="687" y="1210"/>
                    <a:pt x="687" y="1117"/>
                  </a:cubicBezTo>
                  <a:lnTo>
                    <a:pt x="640" y="1012"/>
                  </a:lnTo>
                  <a:cubicBezTo>
                    <a:pt x="536" y="675"/>
                    <a:pt x="442" y="384"/>
                    <a:pt x="291" y="93"/>
                  </a:cubicBezTo>
                  <a:cubicBezTo>
                    <a:pt x="291" y="47"/>
                    <a:pt x="198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1065700" y="2486300"/>
              <a:ext cx="10775" cy="45075"/>
            </a:xfrm>
            <a:custGeom>
              <a:avLst/>
              <a:gdLst/>
              <a:ahLst/>
              <a:cxnLst/>
              <a:rect l="l" t="t" r="r" b="b"/>
              <a:pathLst>
                <a:path w="431" h="1803" extrusionOk="0">
                  <a:moveTo>
                    <a:pt x="244" y="0"/>
                  </a:moveTo>
                  <a:cubicBezTo>
                    <a:pt x="198" y="105"/>
                    <a:pt x="140" y="151"/>
                    <a:pt x="93" y="244"/>
                  </a:cubicBezTo>
                  <a:cubicBezTo>
                    <a:pt x="47" y="582"/>
                    <a:pt x="0" y="931"/>
                    <a:pt x="0" y="1268"/>
                  </a:cubicBezTo>
                  <a:cubicBezTo>
                    <a:pt x="0" y="1512"/>
                    <a:pt x="93" y="1698"/>
                    <a:pt x="291" y="1803"/>
                  </a:cubicBezTo>
                  <a:cubicBezTo>
                    <a:pt x="430" y="1454"/>
                    <a:pt x="430" y="1070"/>
                    <a:pt x="430" y="686"/>
                  </a:cubicBezTo>
                  <a:lnTo>
                    <a:pt x="430" y="5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1032825" y="2642725"/>
              <a:ext cx="46275" cy="38700"/>
            </a:xfrm>
            <a:custGeom>
              <a:avLst/>
              <a:gdLst/>
              <a:ahLst/>
              <a:cxnLst/>
              <a:rect l="l" t="t" r="r" b="b"/>
              <a:pathLst>
                <a:path w="1851" h="1548" extrusionOk="0">
                  <a:moveTo>
                    <a:pt x="1699" y="1"/>
                  </a:moveTo>
                  <a:cubicBezTo>
                    <a:pt x="1606" y="1"/>
                    <a:pt x="1559" y="47"/>
                    <a:pt x="1455" y="245"/>
                  </a:cubicBezTo>
                  <a:cubicBezTo>
                    <a:pt x="1222" y="629"/>
                    <a:pt x="931" y="966"/>
                    <a:pt x="443" y="1210"/>
                  </a:cubicBezTo>
                  <a:cubicBezTo>
                    <a:pt x="350" y="1257"/>
                    <a:pt x="245" y="1362"/>
                    <a:pt x="105" y="1455"/>
                  </a:cubicBezTo>
                  <a:cubicBezTo>
                    <a:pt x="105" y="1501"/>
                    <a:pt x="59" y="1501"/>
                    <a:pt x="1" y="1548"/>
                  </a:cubicBezTo>
                  <a:lnTo>
                    <a:pt x="292" y="1548"/>
                  </a:lnTo>
                  <a:cubicBezTo>
                    <a:pt x="1071" y="1408"/>
                    <a:pt x="1513" y="1013"/>
                    <a:pt x="1745" y="385"/>
                  </a:cubicBezTo>
                  <a:lnTo>
                    <a:pt x="1745" y="338"/>
                  </a:lnTo>
                  <a:cubicBezTo>
                    <a:pt x="1850" y="140"/>
                    <a:pt x="1850" y="47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865625" y="2468250"/>
              <a:ext cx="173350" cy="179450"/>
            </a:xfrm>
            <a:custGeom>
              <a:avLst/>
              <a:gdLst/>
              <a:ahLst/>
              <a:cxnLst/>
              <a:rect l="l" t="t" r="r" b="b"/>
              <a:pathLst>
                <a:path w="6934" h="7178" extrusionOk="0">
                  <a:moveTo>
                    <a:pt x="1513" y="1"/>
                  </a:moveTo>
                  <a:cubicBezTo>
                    <a:pt x="1362" y="94"/>
                    <a:pt x="1362" y="199"/>
                    <a:pt x="1362" y="431"/>
                  </a:cubicBezTo>
                  <a:lnTo>
                    <a:pt x="1362" y="780"/>
                  </a:lnTo>
                  <a:cubicBezTo>
                    <a:pt x="1362" y="1257"/>
                    <a:pt x="1362" y="1746"/>
                    <a:pt x="1408" y="2281"/>
                  </a:cubicBezTo>
                  <a:cubicBezTo>
                    <a:pt x="1408" y="2525"/>
                    <a:pt x="1315" y="2758"/>
                    <a:pt x="1117" y="2955"/>
                  </a:cubicBezTo>
                  <a:cubicBezTo>
                    <a:pt x="827" y="3200"/>
                    <a:pt x="536" y="3490"/>
                    <a:pt x="291" y="3781"/>
                  </a:cubicBezTo>
                  <a:lnTo>
                    <a:pt x="105" y="3921"/>
                  </a:lnTo>
                  <a:cubicBezTo>
                    <a:pt x="1" y="4025"/>
                    <a:pt x="1" y="4118"/>
                    <a:pt x="1" y="4165"/>
                  </a:cubicBezTo>
                  <a:cubicBezTo>
                    <a:pt x="1" y="4270"/>
                    <a:pt x="105" y="4363"/>
                    <a:pt x="152" y="4363"/>
                  </a:cubicBezTo>
                  <a:cubicBezTo>
                    <a:pt x="350" y="4502"/>
                    <a:pt x="489" y="4607"/>
                    <a:pt x="687" y="4607"/>
                  </a:cubicBezTo>
                  <a:cubicBezTo>
                    <a:pt x="1071" y="4653"/>
                    <a:pt x="1513" y="4700"/>
                    <a:pt x="1897" y="4700"/>
                  </a:cubicBezTo>
                  <a:cubicBezTo>
                    <a:pt x="2094" y="4700"/>
                    <a:pt x="2234" y="4746"/>
                    <a:pt x="2280" y="4991"/>
                  </a:cubicBezTo>
                  <a:cubicBezTo>
                    <a:pt x="2385" y="5572"/>
                    <a:pt x="2525" y="6154"/>
                    <a:pt x="2676" y="6829"/>
                  </a:cubicBezTo>
                  <a:cubicBezTo>
                    <a:pt x="2722" y="7073"/>
                    <a:pt x="2815" y="7177"/>
                    <a:pt x="2967" y="7177"/>
                  </a:cubicBezTo>
                  <a:cubicBezTo>
                    <a:pt x="3013" y="7177"/>
                    <a:pt x="3106" y="7119"/>
                    <a:pt x="3199" y="7073"/>
                  </a:cubicBezTo>
                  <a:cubicBezTo>
                    <a:pt x="3444" y="6887"/>
                    <a:pt x="3595" y="6642"/>
                    <a:pt x="3688" y="6445"/>
                  </a:cubicBezTo>
                  <a:cubicBezTo>
                    <a:pt x="3886" y="6061"/>
                    <a:pt x="4072" y="5665"/>
                    <a:pt x="4223" y="5282"/>
                  </a:cubicBezTo>
                  <a:cubicBezTo>
                    <a:pt x="4316" y="5142"/>
                    <a:pt x="4362" y="4944"/>
                    <a:pt x="4467" y="4793"/>
                  </a:cubicBezTo>
                  <a:lnTo>
                    <a:pt x="4467" y="4746"/>
                  </a:lnTo>
                  <a:lnTo>
                    <a:pt x="4804" y="4746"/>
                  </a:lnTo>
                  <a:cubicBezTo>
                    <a:pt x="5002" y="4746"/>
                    <a:pt x="5188" y="4700"/>
                    <a:pt x="5386" y="4700"/>
                  </a:cubicBezTo>
                  <a:cubicBezTo>
                    <a:pt x="5921" y="4607"/>
                    <a:pt x="6305" y="4560"/>
                    <a:pt x="6642" y="4456"/>
                  </a:cubicBezTo>
                  <a:cubicBezTo>
                    <a:pt x="6793" y="4409"/>
                    <a:pt x="6887" y="4316"/>
                    <a:pt x="6933" y="4211"/>
                  </a:cubicBezTo>
                  <a:cubicBezTo>
                    <a:pt x="6933" y="4118"/>
                    <a:pt x="6887" y="3979"/>
                    <a:pt x="6793" y="3874"/>
                  </a:cubicBezTo>
                  <a:cubicBezTo>
                    <a:pt x="6747" y="3828"/>
                    <a:pt x="6747" y="3781"/>
                    <a:pt x="6689" y="3781"/>
                  </a:cubicBezTo>
                  <a:lnTo>
                    <a:pt x="6456" y="3583"/>
                  </a:lnTo>
                  <a:cubicBezTo>
                    <a:pt x="6165" y="3339"/>
                    <a:pt x="5816" y="3106"/>
                    <a:pt x="5479" y="2862"/>
                  </a:cubicBezTo>
                  <a:cubicBezTo>
                    <a:pt x="5293" y="2758"/>
                    <a:pt x="5293" y="2618"/>
                    <a:pt x="5340" y="2420"/>
                  </a:cubicBezTo>
                  <a:cubicBezTo>
                    <a:pt x="5479" y="2176"/>
                    <a:pt x="5584" y="1943"/>
                    <a:pt x="5630" y="1653"/>
                  </a:cubicBezTo>
                  <a:cubicBezTo>
                    <a:pt x="5723" y="1455"/>
                    <a:pt x="5770" y="1257"/>
                    <a:pt x="5816" y="1013"/>
                  </a:cubicBezTo>
                  <a:lnTo>
                    <a:pt x="5433" y="966"/>
                  </a:lnTo>
                  <a:lnTo>
                    <a:pt x="5386" y="1211"/>
                  </a:lnTo>
                  <a:cubicBezTo>
                    <a:pt x="5293" y="1362"/>
                    <a:pt x="5235" y="1548"/>
                    <a:pt x="5188" y="1746"/>
                  </a:cubicBezTo>
                  <a:cubicBezTo>
                    <a:pt x="5095" y="1943"/>
                    <a:pt x="5049" y="2129"/>
                    <a:pt x="4944" y="2374"/>
                  </a:cubicBezTo>
                  <a:lnTo>
                    <a:pt x="4851" y="2711"/>
                  </a:lnTo>
                  <a:cubicBezTo>
                    <a:pt x="4804" y="2816"/>
                    <a:pt x="4804" y="2909"/>
                    <a:pt x="4898" y="3002"/>
                  </a:cubicBezTo>
                  <a:cubicBezTo>
                    <a:pt x="5188" y="3200"/>
                    <a:pt x="5479" y="3397"/>
                    <a:pt x="5770" y="3583"/>
                  </a:cubicBezTo>
                  <a:lnTo>
                    <a:pt x="5968" y="3781"/>
                  </a:lnTo>
                  <a:cubicBezTo>
                    <a:pt x="6014" y="3781"/>
                    <a:pt x="6061" y="3828"/>
                    <a:pt x="6107" y="3874"/>
                  </a:cubicBezTo>
                  <a:lnTo>
                    <a:pt x="6212" y="3921"/>
                  </a:lnTo>
                  <a:lnTo>
                    <a:pt x="6212" y="4025"/>
                  </a:lnTo>
                  <a:cubicBezTo>
                    <a:pt x="6212" y="4025"/>
                    <a:pt x="6212" y="4072"/>
                    <a:pt x="6165" y="4072"/>
                  </a:cubicBezTo>
                  <a:lnTo>
                    <a:pt x="6165" y="4118"/>
                  </a:lnTo>
                  <a:lnTo>
                    <a:pt x="6107" y="4165"/>
                  </a:lnTo>
                  <a:lnTo>
                    <a:pt x="5770" y="4165"/>
                  </a:lnTo>
                  <a:cubicBezTo>
                    <a:pt x="5479" y="4211"/>
                    <a:pt x="5235" y="4270"/>
                    <a:pt x="5002" y="4270"/>
                  </a:cubicBezTo>
                  <a:lnTo>
                    <a:pt x="4944" y="4270"/>
                  </a:lnTo>
                  <a:cubicBezTo>
                    <a:pt x="4269" y="4316"/>
                    <a:pt x="4269" y="4316"/>
                    <a:pt x="3979" y="4898"/>
                  </a:cubicBezTo>
                  <a:lnTo>
                    <a:pt x="3548" y="5770"/>
                  </a:lnTo>
                  <a:cubicBezTo>
                    <a:pt x="3490" y="5910"/>
                    <a:pt x="3397" y="6014"/>
                    <a:pt x="3351" y="6154"/>
                  </a:cubicBezTo>
                  <a:cubicBezTo>
                    <a:pt x="3304" y="6200"/>
                    <a:pt x="3304" y="6247"/>
                    <a:pt x="3257" y="6352"/>
                  </a:cubicBezTo>
                  <a:lnTo>
                    <a:pt x="3060" y="6689"/>
                  </a:lnTo>
                  <a:lnTo>
                    <a:pt x="2967" y="6107"/>
                  </a:lnTo>
                  <a:cubicBezTo>
                    <a:pt x="2909" y="5910"/>
                    <a:pt x="2862" y="5665"/>
                    <a:pt x="2815" y="5479"/>
                  </a:cubicBezTo>
                  <a:cubicBezTo>
                    <a:pt x="2769" y="5328"/>
                    <a:pt x="2722" y="5188"/>
                    <a:pt x="2676" y="5037"/>
                  </a:cubicBezTo>
                  <a:cubicBezTo>
                    <a:pt x="2618" y="4991"/>
                    <a:pt x="2618" y="4944"/>
                    <a:pt x="2618" y="4851"/>
                  </a:cubicBezTo>
                  <a:cubicBezTo>
                    <a:pt x="2618" y="4851"/>
                    <a:pt x="2571" y="4851"/>
                    <a:pt x="2571" y="4793"/>
                  </a:cubicBezTo>
                  <a:lnTo>
                    <a:pt x="2571" y="4700"/>
                  </a:lnTo>
                  <a:cubicBezTo>
                    <a:pt x="2525" y="4456"/>
                    <a:pt x="2478" y="4409"/>
                    <a:pt x="2234" y="4363"/>
                  </a:cubicBezTo>
                  <a:lnTo>
                    <a:pt x="1652" y="4363"/>
                  </a:lnTo>
                  <a:cubicBezTo>
                    <a:pt x="1455" y="4363"/>
                    <a:pt x="1269" y="4363"/>
                    <a:pt x="1024" y="4316"/>
                  </a:cubicBezTo>
                  <a:cubicBezTo>
                    <a:pt x="931" y="4316"/>
                    <a:pt x="827" y="4316"/>
                    <a:pt x="733" y="4270"/>
                  </a:cubicBezTo>
                  <a:cubicBezTo>
                    <a:pt x="687" y="4270"/>
                    <a:pt x="640" y="4270"/>
                    <a:pt x="582" y="4211"/>
                  </a:cubicBezTo>
                  <a:lnTo>
                    <a:pt x="396" y="4211"/>
                  </a:lnTo>
                  <a:lnTo>
                    <a:pt x="536" y="4072"/>
                  </a:lnTo>
                  <a:cubicBezTo>
                    <a:pt x="582" y="3979"/>
                    <a:pt x="687" y="3921"/>
                    <a:pt x="733" y="3828"/>
                  </a:cubicBezTo>
                  <a:cubicBezTo>
                    <a:pt x="873" y="3688"/>
                    <a:pt x="1024" y="3490"/>
                    <a:pt x="1222" y="3339"/>
                  </a:cubicBezTo>
                  <a:cubicBezTo>
                    <a:pt x="1652" y="2909"/>
                    <a:pt x="1850" y="2420"/>
                    <a:pt x="1745" y="1792"/>
                  </a:cubicBezTo>
                  <a:cubicBezTo>
                    <a:pt x="1699" y="1501"/>
                    <a:pt x="1699" y="1257"/>
                    <a:pt x="1699" y="920"/>
                  </a:cubicBezTo>
                  <a:cubicBezTo>
                    <a:pt x="1699" y="827"/>
                    <a:pt x="1745" y="676"/>
                    <a:pt x="1745" y="536"/>
                  </a:cubicBezTo>
                  <a:lnTo>
                    <a:pt x="1745" y="338"/>
                  </a:lnTo>
                  <a:lnTo>
                    <a:pt x="1897" y="489"/>
                  </a:lnTo>
                  <a:cubicBezTo>
                    <a:pt x="1990" y="536"/>
                    <a:pt x="2094" y="629"/>
                    <a:pt x="2187" y="676"/>
                  </a:cubicBezTo>
                  <a:cubicBezTo>
                    <a:pt x="2432" y="873"/>
                    <a:pt x="2676" y="1071"/>
                    <a:pt x="2909" y="1257"/>
                  </a:cubicBezTo>
                  <a:cubicBezTo>
                    <a:pt x="3091" y="1409"/>
                    <a:pt x="3270" y="1481"/>
                    <a:pt x="3467" y="1481"/>
                  </a:cubicBezTo>
                  <a:cubicBezTo>
                    <a:pt x="3648" y="1481"/>
                    <a:pt x="3844" y="1420"/>
                    <a:pt x="4072" y="1304"/>
                  </a:cubicBezTo>
                  <a:cubicBezTo>
                    <a:pt x="4362" y="1164"/>
                    <a:pt x="4607" y="1013"/>
                    <a:pt x="4898" y="873"/>
                  </a:cubicBezTo>
                  <a:lnTo>
                    <a:pt x="4711" y="536"/>
                  </a:lnTo>
                  <a:lnTo>
                    <a:pt x="3351" y="1164"/>
                  </a:lnTo>
                  <a:lnTo>
                    <a:pt x="2862" y="780"/>
                  </a:lnTo>
                  <a:cubicBezTo>
                    <a:pt x="2571" y="582"/>
                    <a:pt x="2234" y="338"/>
                    <a:pt x="1943" y="140"/>
                  </a:cubicBezTo>
                  <a:cubicBezTo>
                    <a:pt x="1850" y="47"/>
                    <a:pt x="1745" y="1"/>
                    <a:pt x="1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816200" y="3543700"/>
              <a:ext cx="199800" cy="13875"/>
            </a:xfrm>
            <a:custGeom>
              <a:avLst/>
              <a:gdLst/>
              <a:ahLst/>
              <a:cxnLst/>
              <a:rect l="l" t="t" r="r" b="b"/>
              <a:pathLst>
                <a:path w="7992" h="555" extrusionOk="0">
                  <a:moveTo>
                    <a:pt x="1863" y="0"/>
                  </a:moveTo>
                  <a:cubicBezTo>
                    <a:pt x="1279" y="0"/>
                    <a:pt x="674" y="97"/>
                    <a:pt x="47" y="263"/>
                  </a:cubicBezTo>
                  <a:cubicBezTo>
                    <a:pt x="47" y="310"/>
                    <a:pt x="47" y="310"/>
                    <a:pt x="0" y="310"/>
                  </a:cubicBezTo>
                  <a:cubicBezTo>
                    <a:pt x="93" y="310"/>
                    <a:pt x="186" y="310"/>
                    <a:pt x="291" y="263"/>
                  </a:cubicBezTo>
                  <a:cubicBezTo>
                    <a:pt x="768" y="159"/>
                    <a:pt x="1210" y="112"/>
                    <a:pt x="1687" y="112"/>
                  </a:cubicBezTo>
                  <a:cubicBezTo>
                    <a:pt x="2175" y="112"/>
                    <a:pt x="2664" y="159"/>
                    <a:pt x="3141" y="263"/>
                  </a:cubicBezTo>
                  <a:cubicBezTo>
                    <a:pt x="4211" y="449"/>
                    <a:pt x="5281" y="554"/>
                    <a:pt x="6398" y="554"/>
                  </a:cubicBezTo>
                  <a:cubicBezTo>
                    <a:pt x="6921" y="554"/>
                    <a:pt x="7456" y="554"/>
                    <a:pt x="7991" y="508"/>
                  </a:cubicBezTo>
                  <a:cubicBezTo>
                    <a:pt x="7654" y="449"/>
                    <a:pt x="7317" y="449"/>
                    <a:pt x="6921" y="449"/>
                  </a:cubicBezTo>
                  <a:cubicBezTo>
                    <a:pt x="5374" y="449"/>
                    <a:pt x="3967" y="310"/>
                    <a:pt x="2664" y="66"/>
                  </a:cubicBezTo>
                  <a:cubicBezTo>
                    <a:pt x="2402" y="21"/>
                    <a:pt x="2135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988050" y="2473200"/>
              <a:ext cx="25625" cy="16900"/>
            </a:xfrm>
            <a:custGeom>
              <a:avLst/>
              <a:gdLst/>
              <a:ahLst/>
              <a:cxnLst/>
              <a:rect l="l" t="t" r="r" b="b"/>
              <a:pathLst>
                <a:path w="1025" h="676" extrusionOk="0">
                  <a:moveTo>
                    <a:pt x="629" y="1"/>
                  </a:moveTo>
                  <a:cubicBezTo>
                    <a:pt x="536" y="47"/>
                    <a:pt x="443" y="47"/>
                    <a:pt x="338" y="94"/>
                  </a:cubicBezTo>
                  <a:lnTo>
                    <a:pt x="1" y="291"/>
                  </a:lnTo>
                  <a:lnTo>
                    <a:pt x="152" y="582"/>
                  </a:lnTo>
                  <a:lnTo>
                    <a:pt x="245" y="582"/>
                  </a:lnTo>
                  <a:lnTo>
                    <a:pt x="443" y="478"/>
                  </a:lnTo>
                  <a:lnTo>
                    <a:pt x="489" y="524"/>
                  </a:lnTo>
                  <a:cubicBezTo>
                    <a:pt x="489" y="524"/>
                    <a:pt x="536" y="524"/>
                    <a:pt x="536" y="582"/>
                  </a:cubicBezTo>
                  <a:lnTo>
                    <a:pt x="629" y="582"/>
                  </a:lnTo>
                  <a:lnTo>
                    <a:pt x="978" y="675"/>
                  </a:lnTo>
                  <a:cubicBezTo>
                    <a:pt x="978" y="524"/>
                    <a:pt x="1024" y="431"/>
                    <a:pt x="1024" y="338"/>
                  </a:cubicBezTo>
                  <a:cubicBezTo>
                    <a:pt x="1024" y="233"/>
                    <a:pt x="1024" y="140"/>
                    <a:pt x="978" y="94"/>
                  </a:cubicBezTo>
                  <a:cubicBezTo>
                    <a:pt x="919" y="1"/>
                    <a:pt x="826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1003750" y="2487750"/>
              <a:ext cx="8750" cy="2350"/>
            </a:xfrm>
            <a:custGeom>
              <a:avLst/>
              <a:gdLst/>
              <a:ahLst/>
              <a:cxnLst/>
              <a:rect l="l" t="t" r="r" b="b"/>
              <a:pathLst>
                <a:path w="350" h="94" extrusionOk="0">
                  <a:moveTo>
                    <a:pt x="350" y="93"/>
                  </a:moveTo>
                  <a:lnTo>
                    <a:pt x="35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988050" y="2480475"/>
              <a:ext cx="3800" cy="7300"/>
            </a:xfrm>
            <a:custGeom>
              <a:avLst/>
              <a:gdLst/>
              <a:ahLst/>
              <a:cxnLst/>
              <a:rect l="l" t="t" r="r" b="b"/>
              <a:pathLst>
                <a:path w="152" h="292" extrusionOk="0">
                  <a:moveTo>
                    <a:pt x="1" y="0"/>
                  </a:moveTo>
                  <a:lnTo>
                    <a:pt x="152" y="291"/>
                  </a:lnTo>
                  <a:lnTo>
                    <a:pt x="152" y="2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973500" y="2686350"/>
              <a:ext cx="37550" cy="26775"/>
            </a:xfrm>
            <a:custGeom>
              <a:avLst/>
              <a:gdLst/>
              <a:ahLst/>
              <a:cxnLst/>
              <a:rect l="l" t="t" r="r" b="b"/>
              <a:pathLst>
                <a:path w="1502" h="1071" extrusionOk="0">
                  <a:moveTo>
                    <a:pt x="1362" y="0"/>
                  </a:moveTo>
                  <a:cubicBezTo>
                    <a:pt x="1211" y="0"/>
                    <a:pt x="1071" y="0"/>
                    <a:pt x="1025" y="47"/>
                  </a:cubicBezTo>
                  <a:cubicBezTo>
                    <a:pt x="687" y="338"/>
                    <a:pt x="396" y="629"/>
                    <a:pt x="106" y="919"/>
                  </a:cubicBezTo>
                  <a:cubicBezTo>
                    <a:pt x="47" y="966"/>
                    <a:pt x="47" y="1012"/>
                    <a:pt x="1" y="1071"/>
                  </a:cubicBezTo>
                  <a:lnTo>
                    <a:pt x="199" y="1071"/>
                  </a:lnTo>
                  <a:cubicBezTo>
                    <a:pt x="734" y="675"/>
                    <a:pt x="1118" y="384"/>
                    <a:pt x="1455" y="93"/>
                  </a:cubicBezTo>
                  <a:cubicBezTo>
                    <a:pt x="1501" y="93"/>
                    <a:pt x="1501" y="47"/>
                    <a:pt x="1501" y="47"/>
                  </a:cubicBezTo>
                  <a:cubicBezTo>
                    <a:pt x="1501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927575" y="3467675"/>
              <a:ext cx="35200" cy="26800"/>
            </a:xfrm>
            <a:custGeom>
              <a:avLst/>
              <a:gdLst/>
              <a:ahLst/>
              <a:cxnLst/>
              <a:rect l="l" t="t" r="r" b="b"/>
              <a:pathLst>
                <a:path w="1408" h="1072" extrusionOk="0">
                  <a:moveTo>
                    <a:pt x="1361" y="1"/>
                  </a:moveTo>
                  <a:cubicBezTo>
                    <a:pt x="919" y="292"/>
                    <a:pt x="489" y="536"/>
                    <a:pt x="47" y="827"/>
                  </a:cubicBezTo>
                  <a:cubicBezTo>
                    <a:pt x="0" y="827"/>
                    <a:pt x="0" y="931"/>
                    <a:pt x="0" y="978"/>
                  </a:cubicBezTo>
                  <a:cubicBezTo>
                    <a:pt x="0" y="978"/>
                    <a:pt x="47" y="1025"/>
                    <a:pt x="93" y="1071"/>
                  </a:cubicBezTo>
                  <a:lnTo>
                    <a:pt x="140" y="1025"/>
                  </a:lnTo>
                  <a:cubicBezTo>
                    <a:pt x="291" y="1025"/>
                    <a:pt x="431" y="1025"/>
                    <a:pt x="535" y="931"/>
                  </a:cubicBezTo>
                  <a:cubicBezTo>
                    <a:pt x="826" y="687"/>
                    <a:pt x="1070" y="396"/>
                    <a:pt x="1303" y="152"/>
                  </a:cubicBezTo>
                  <a:cubicBezTo>
                    <a:pt x="1303" y="106"/>
                    <a:pt x="1361" y="59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904600" y="2732300"/>
              <a:ext cx="23000" cy="28525"/>
            </a:xfrm>
            <a:custGeom>
              <a:avLst/>
              <a:gdLst/>
              <a:ahLst/>
              <a:cxnLst/>
              <a:rect l="l" t="t" r="r" b="b"/>
              <a:pathLst>
                <a:path w="920" h="1141" extrusionOk="0">
                  <a:moveTo>
                    <a:pt x="477" y="0"/>
                  </a:moveTo>
                  <a:cubicBezTo>
                    <a:pt x="384" y="0"/>
                    <a:pt x="338" y="47"/>
                    <a:pt x="291" y="151"/>
                  </a:cubicBezTo>
                  <a:cubicBezTo>
                    <a:pt x="186" y="291"/>
                    <a:pt x="140" y="442"/>
                    <a:pt x="93" y="686"/>
                  </a:cubicBezTo>
                  <a:cubicBezTo>
                    <a:pt x="0" y="826"/>
                    <a:pt x="47" y="977"/>
                    <a:pt x="186" y="1070"/>
                  </a:cubicBezTo>
                  <a:cubicBezTo>
                    <a:pt x="262" y="1117"/>
                    <a:pt x="335" y="1140"/>
                    <a:pt x="407" y="1140"/>
                  </a:cubicBezTo>
                  <a:cubicBezTo>
                    <a:pt x="480" y="1140"/>
                    <a:pt x="553" y="1117"/>
                    <a:pt x="628" y="1070"/>
                  </a:cubicBezTo>
                  <a:cubicBezTo>
                    <a:pt x="826" y="919"/>
                    <a:pt x="919" y="733"/>
                    <a:pt x="919" y="628"/>
                  </a:cubicBezTo>
                  <a:cubicBezTo>
                    <a:pt x="919" y="396"/>
                    <a:pt x="873" y="105"/>
                    <a:pt x="582" y="47"/>
                  </a:cubicBezTo>
                  <a:cubicBezTo>
                    <a:pt x="582" y="0"/>
                    <a:pt x="535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875525" y="3460425"/>
              <a:ext cx="45950" cy="35200"/>
            </a:xfrm>
            <a:custGeom>
              <a:avLst/>
              <a:gdLst/>
              <a:ahLst/>
              <a:cxnLst/>
              <a:rect l="l" t="t" r="r" b="b"/>
              <a:pathLst>
                <a:path w="1838" h="1408" extrusionOk="0">
                  <a:moveTo>
                    <a:pt x="1838" y="0"/>
                  </a:moveTo>
                  <a:cubicBezTo>
                    <a:pt x="1791" y="0"/>
                    <a:pt x="1791" y="58"/>
                    <a:pt x="1745" y="58"/>
                  </a:cubicBezTo>
                  <a:cubicBezTo>
                    <a:pt x="1256" y="396"/>
                    <a:pt x="768" y="733"/>
                    <a:pt x="186" y="1117"/>
                  </a:cubicBezTo>
                  <a:cubicBezTo>
                    <a:pt x="140" y="1163"/>
                    <a:pt x="47" y="1221"/>
                    <a:pt x="0" y="1268"/>
                  </a:cubicBezTo>
                  <a:lnTo>
                    <a:pt x="0" y="1408"/>
                  </a:lnTo>
                  <a:lnTo>
                    <a:pt x="93" y="1408"/>
                  </a:lnTo>
                  <a:cubicBezTo>
                    <a:pt x="140" y="1408"/>
                    <a:pt x="186" y="1408"/>
                    <a:pt x="244" y="1361"/>
                  </a:cubicBezTo>
                  <a:cubicBezTo>
                    <a:pt x="337" y="1268"/>
                    <a:pt x="431" y="1221"/>
                    <a:pt x="535" y="1163"/>
                  </a:cubicBezTo>
                  <a:cubicBezTo>
                    <a:pt x="826" y="931"/>
                    <a:pt x="1163" y="686"/>
                    <a:pt x="1454" y="489"/>
                  </a:cubicBezTo>
                  <a:cubicBezTo>
                    <a:pt x="1547" y="349"/>
                    <a:pt x="1698" y="198"/>
                    <a:pt x="1791" y="58"/>
                  </a:cubicBezTo>
                  <a:cubicBezTo>
                    <a:pt x="1791" y="58"/>
                    <a:pt x="1838" y="58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862150" y="2658400"/>
              <a:ext cx="48575" cy="43675"/>
            </a:xfrm>
            <a:custGeom>
              <a:avLst/>
              <a:gdLst/>
              <a:ahLst/>
              <a:cxnLst/>
              <a:rect l="l" t="t" r="r" b="b"/>
              <a:pathLst>
                <a:path w="1943" h="1747" extrusionOk="0">
                  <a:moveTo>
                    <a:pt x="1073" y="0"/>
                  </a:moveTo>
                  <a:cubicBezTo>
                    <a:pt x="966" y="0"/>
                    <a:pt x="870" y="55"/>
                    <a:pt x="779" y="153"/>
                  </a:cubicBezTo>
                  <a:lnTo>
                    <a:pt x="1070" y="386"/>
                  </a:lnTo>
                  <a:cubicBezTo>
                    <a:pt x="1163" y="490"/>
                    <a:pt x="1210" y="583"/>
                    <a:pt x="1303" y="676"/>
                  </a:cubicBezTo>
                  <a:cubicBezTo>
                    <a:pt x="1408" y="735"/>
                    <a:pt x="1408" y="828"/>
                    <a:pt x="1408" y="874"/>
                  </a:cubicBezTo>
                  <a:cubicBezTo>
                    <a:pt x="1408" y="921"/>
                    <a:pt x="1361" y="1025"/>
                    <a:pt x="1303" y="1072"/>
                  </a:cubicBezTo>
                  <a:cubicBezTo>
                    <a:pt x="1163" y="1165"/>
                    <a:pt x="1012" y="1211"/>
                    <a:pt x="872" y="1258"/>
                  </a:cubicBezTo>
                  <a:cubicBezTo>
                    <a:pt x="824" y="1272"/>
                    <a:pt x="776" y="1280"/>
                    <a:pt x="729" y="1280"/>
                  </a:cubicBezTo>
                  <a:cubicBezTo>
                    <a:pt x="588" y="1280"/>
                    <a:pt x="463" y="1212"/>
                    <a:pt x="384" y="1072"/>
                  </a:cubicBezTo>
                  <a:cubicBezTo>
                    <a:pt x="291" y="874"/>
                    <a:pt x="337" y="676"/>
                    <a:pt x="535" y="537"/>
                  </a:cubicBezTo>
                  <a:cubicBezTo>
                    <a:pt x="628" y="490"/>
                    <a:pt x="675" y="444"/>
                    <a:pt x="779" y="444"/>
                  </a:cubicBezTo>
                  <a:lnTo>
                    <a:pt x="779" y="386"/>
                  </a:lnTo>
                  <a:lnTo>
                    <a:pt x="675" y="293"/>
                  </a:lnTo>
                  <a:cubicBezTo>
                    <a:pt x="675" y="293"/>
                    <a:pt x="628" y="293"/>
                    <a:pt x="582" y="339"/>
                  </a:cubicBezTo>
                  <a:cubicBezTo>
                    <a:pt x="198" y="386"/>
                    <a:pt x="0" y="630"/>
                    <a:pt x="0" y="967"/>
                  </a:cubicBezTo>
                  <a:cubicBezTo>
                    <a:pt x="0" y="1363"/>
                    <a:pt x="198" y="1607"/>
                    <a:pt x="582" y="1700"/>
                  </a:cubicBezTo>
                  <a:cubicBezTo>
                    <a:pt x="628" y="1700"/>
                    <a:pt x="721" y="1747"/>
                    <a:pt x="779" y="1747"/>
                  </a:cubicBezTo>
                  <a:cubicBezTo>
                    <a:pt x="1163" y="1747"/>
                    <a:pt x="1594" y="1502"/>
                    <a:pt x="1791" y="1211"/>
                  </a:cubicBezTo>
                  <a:cubicBezTo>
                    <a:pt x="1884" y="1025"/>
                    <a:pt x="1943" y="874"/>
                    <a:pt x="1838" y="676"/>
                  </a:cubicBezTo>
                  <a:cubicBezTo>
                    <a:pt x="1745" y="386"/>
                    <a:pt x="1547" y="153"/>
                    <a:pt x="1256" y="48"/>
                  </a:cubicBezTo>
                  <a:cubicBezTo>
                    <a:pt x="1191" y="16"/>
                    <a:pt x="1131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845275" y="3433950"/>
              <a:ext cx="60500" cy="50925"/>
            </a:xfrm>
            <a:custGeom>
              <a:avLst/>
              <a:gdLst/>
              <a:ahLst/>
              <a:cxnLst/>
              <a:rect l="l" t="t" r="r" b="b"/>
              <a:pathLst>
                <a:path w="2420" h="2037" extrusionOk="0">
                  <a:moveTo>
                    <a:pt x="2420" y="1"/>
                  </a:moveTo>
                  <a:cubicBezTo>
                    <a:pt x="2373" y="1"/>
                    <a:pt x="2373" y="47"/>
                    <a:pt x="2373" y="47"/>
                  </a:cubicBezTo>
                  <a:lnTo>
                    <a:pt x="2420" y="1"/>
                  </a:lnTo>
                  <a:close/>
                  <a:moveTo>
                    <a:pt x="2373" y="47"/>
                  </a:moveTo>
                  <a:cubicBezTo>
                    <a:pt x="2269" y="47"/>
                    <a:pt x="2222" y="94"/>
                    <a:pt x="2176" y="140"/>
                  </a:cubicBezTo>
                  <a:cubicBezTo>
                    <a:pt x="1931" y="292"/>
                    <a:pt x="1745" y="385"/>
                    <a:pt x="1547" y="536"/>
                  </a:cubicBezTo>
                  <a:cubicBezTo>
                    <a:pt x="1012" y="966"/>
                    <a:pt x="524" y="1408"/>
                    <a:pt x="47" y="1838"/>
                  </a:cubicBezTo>
                  <a:cubicBezTo>
                    <a:pt x="0" y="1838"/>
                    <a:pt x="0" y="1932"/>
                    <a:pt x="0" y="1932"/>
                  </a:cubicBezTo>
                  <a:cubicBezTo>
                    <a:pt x="0" y="1990"/>
                    <a:pt x="94" y="2036"/>
                    <a:pt x="94" y="2036"/>
                  </a:cubicBezTo>
                  <a:lnTo>
                    <a:pt x="140" y="2036"/>
                  </a:lnTo>
                  <a:cubicBezTo>
                    <a:pt x="291" y="1990"/>
                    <a:pt x="477" y="1885"/>
                    <a:pt x="582" y="1792"/>
                  </a:cubicBezTo>
                  <a:cubicBezTo>
                    <a:pt x="1105" y="1350"/>
                    <a:pt x="1594" y="873"/>
                    <a:pt x="2036" y="385"/>
                  </a:cubicBezTo>
                  <a:lnTo>
                    <a:pt x="2373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842650" y="3404875"/>
              <a:ext cx="47425" cy="43650"/>
            </a:xfrm>
            <a:custGeom>
              <a:avLst/>
              <a:gdLst/>
              <a:ahLst/>
              <a:cxnLst/>
              <a:rect l="l" t="t" r="r" b="b"/>
              <a:pathLst>
                <a:path w="1897" h="1746" extrusionOk="0">
                  <a:moveTo>
                    <a:pt x="1897" y="1"/>
                  </a:moveTo>
                  <a:cubicBezTo>
                    <a:pt x="1850" y="1"/>
                    <a:pt x="1792" y="47"/>
                    <a:pt x="1746" y="94"/>
                  </a:cubicBezTo>
                  <a:cubicBezTo>
                    <a:pt x="1071" y="629"/>
                    <a:pt x="536" y="1164"/>
                    <a:pt x="1" y="1594"/>
                  </a:cubicBezTo>
                  <a:lnTo>
                    <a:pt x="1" y="1745"/>
                  </a:lnTo>
                  <a:lnTo>
                    <a:pt x="152" y="1745"/>
                  </a:lnTo>
                  <a:cubicBezTo>
                    <a:pt x="292" y="1641"/>
                    <a:pt x="489" y="1548"/>
                    <a:pt x="582" y="1408"/>
                  </a:cubicBezTo>
                  <a:cubicBezTo>
                    <a:pt x="920" y="1059"/>
                    <a:pt x="1269" y="722"/>
                    <a:pt x="1559" y="384"/>
                  </a:cubicBezTo>
                  <a:cubicBezTo>
                    <a:pt x="1699" y="245"/>
                    <a:pt x="1792" y="94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856025" y="2746825"/>
              <a:ext cx="20675" cy="24450"/>
            </a:xfrm>
            <a:custGeom>
              <a:avLst/>
              <a:gdLst/>
              <a:ahLst/>
              <a:cxnLst/>
              <a:rect l="l" t="t" r="r" b="b"/>
              <a:pathLst>
                <a:path w="827" h="978" extrusionOk="0">
                  <a:moveTo>
                    <a:pt x="443" y="1"/>
                  </a:moveTo>
                  <a:cubicBezTo>
                    <a:pt x="338" y="1"/>
                    <a:pt x="245" y="105"/>
                    <a:pt x="199" y="152"/>
                  </a:cubicBezTo>
                  <a:cubicBezTo>
                    <a:pt x="47" y="292"/>
                    <a:pt x="1" y="443"/>
                    <a:pt x="1" y="536"/>
                  </a:cubicBezTo>
                  <a:cubicBezTo>
                    <a:pt x="1" y="734"/>
                    <a:pt x="152" y="873"/>
                    <a:pt x="338" y="873"/>
                  </a:cubicBezTo>
                  <a:lnTo>
                    <a:pt x="338" y="978"/>
                  </a:lnTo>
                  <a:lnTo>
                    <a:pt x="385" y="873"/>
                  </a:ln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7" y="536"/>
                    <a:pt x="827" y="443"/>
                  </a:cubicBezTo>
                  <a:cubicBezTo>
                    <a:pt x="827" y="198"/>
                    <a:pt x="629" y="47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776075" y="2896000"/>
              <a:ext cx="15725" cy="118675"/>
            </a:xfrm>
            <a:custGeom>
              <a:avLst/>
              <a:gdLst/>
              <a:ahLst/>
              <a:cxnLst/>
              <a:rect l="l" t="t" r="r" b="b"/>
              <a:pathLst>
                <a:path w="629" h="4747" extrusionOk="0">
                  <a:moveTo>
                    <a:pt x="198" y="1"/>
                  </a:moveTo>
                  <a:cubicBezTo>
                    <a:pt x="0" y="1013"/>
                    <a:pt x="244" y="3444"/>
                    <a:pt x="628" y="4746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747000" y="2411275"/>
              <a:ext cx="34025" cy="861600"/>
            </a:xfrm>
            <a:custGeom>
              <a:avLst/>
              <a:gdLst/>
              <a:ahLst/>
              <a:cxnLst/>
              <a:rect l="l" t="t" r="r" b="b"/>
              <a:pathLst>
                <a:path w="1361" h="34464" extrusionOk="0">
                  <a:moveTo>
                    <a:pt x="93" y="0"/>
                  </a:moveTo>
                  <a:lnTo>
                    <a:pt x="93" y="93"/>
                  </a:lnTo>
                  <a:cubicBezTo>
                    <a:pt x="384" y="1698"/>
                    <a:pt x="489" y="3397"/>
                    <a:pt x="535" y="5676"/>
                  </a:cubicBezTo>
                  <a:cubicBezTo>
                    <a:pt x="535" y="6351"/>
                    <a:pt x="489" y="7025"/>
                    <a:pt x="489" y="7712"/>
                  </a:cubicBezTo>
                  <a:lnTo>
                    <a:pt x="489" y="8340"/>
                  </a:lnTo>
                  <a:lnTo>
                    <a:pt x="442" y="8724"/>
                  </a:lnTo>
                  <a:cubicBezTo>
                    <a:pt x="442" y="9643"/>
                    <a:pt x="384" y="10666"/>
                    <a:pt x="384" y="11585"/>
                  </a:cubicBezTo>
                  <a:cubicBezTo>
                    <a:pt x="337" y="12550"/>
                    <a:pt x="291" y="13527"/>
                    <a:pt x="244" y="14493"/>
                  </a:cubicBezTo>
                  <a:cubicBezTo>
                    <a:pt x="198" y="15319"/>
                    <a:pt x="198" y="16145"/>
                    <a:pt x="151" y="16959"/>
                  </a:cubicBezTo>
                  <a:cubicBezTo>
                    <a:pt x="151" y="17354"/>
                    <a:pt x="93" y="17738"/>
                    <a:pt x="93" y="18122"/>
                  </a:cubicBezTo>
                  <a:cubicBezTo>
                    <a:pt x="93" y="18471"/>
                    <a:pt x="93" y="18762"/>
                    <a:pt x="47" y="19099"/>
                  </a:cubicBezTo>
                  <a:cubicBezTo>
                    <a:pt x="0" y="20309"/>
                    <a:pt x="0" y="21762"/>
                    <a:pt x="244" y="23170"/>
                  </a:cubicBezTo>
                  <a:cubicBezTo>
                    <a:pt x="291" y="23507"/>
                    <a:pt x="337" y="23844"/>
                    <a:pt x="442" y="24135"/>
                  </a:cubicBezTo>
                  <a:cubicBezTo>
                    <a:pt x="675" y="25543"/>
                    <a:pt x="919" y="26997"/>
                    <a:pt x="919" y="28451"/>
                  </a:cubicBezTo>
                  <a:cubicBezTo>
                    <a:pt x="965" y="28986"/>
                    <a:pt x="919" y="29521"/>
                    <a:pt x="919" y="30044"/>
                  </a:cubicBezTo>
                  <a:lnTo>
                    <a:pt x="919" y="31312"/>
                  </a:lnTo>
                  <a:lnTo>
                    <a:pt x="919" y="33975"/>
                  </a:lnTo>
                  <a:lnTo>
                    <a:pt x="965" y="34464"/>
                  </a:lnTo>
                  <a:cubicBezTo>
                    <a:pt x="965" y="34115"/>
                    <a:pt x="1024" y="33778"/>
                    <a:pt x="1024" y="33440"/>
                  </a:cubicBezTo>
                  <a:cubicBezTo>
                    <a:pt x="1070" y="33103"/>
                    <a:pt x="1070" y="32766"/>
                    <a:pt x="1117" y="32370"/>
                  </a:cubicBezTo>
                  <a:cubicBezTo>
                    <a:pt x="1163" y="31556"/>
                    <a:pt x="1256" y="30626"/>
                    <a:pt x="1256" y="29753"/>
                  </a:cubicBezTo>
                  <a:cubicBezTo>
                    <a:pt x="1361" y="28253"/>
                    <a:pt x="1210" y="26555"/>
                    <a:pt x="826" y="24519"/>
                  </a:cubicBezTo>
                  <a:cubicBezTo>
                    <a:pt x="535" y="23170"/>
                    <a:pt x="337" y="21716"/>
                    <a:pt x="384" y="20157"/>
                  </a:cubicBezTo>
                  <a:cubicBezTo>
                    <a:pt x="384" y="18808"/>
                    <a:pt x="442" y="17401"/>
                    <a:pt x="489" y="16040"/>
                  </a:cubicBezTo>
                  <a:cubicBezTo>
                    <a:pt x="535" y="15365"/>
                    <a:pt x="535" y="14691"/>
                    <a:pt x="582" y="14004"/>
                  </a:cubicBezTo>
                  <a:cubicBezTo>
                    <a:pt x="628" y="13237"/>
                    <a:pt x="675" y="12457"/>
                    <a:pt x="675" y="11678"/>
                  </a:cubicBezTo>
                  <a:cubicBezTo>
                    <a:pt x="733" y="10131"/>
                    <a:pt x="779" y="8479"/>
                    <a:pt x="826" y="6549"/>
                  </a:cubicBezTo>
                  <a:cubicBezTo>
                    <a:pt x="872" y="5141"/>
                    <a:pt x="779" y="3583"/>
                    <a:pt x="582" y="1896"/>
                  </a:cubicBezTo>
                  <a:cubicBezTo>
                    <a:pt x="535" y="1454"/>
                    <a:pt x="442" y="1024"/>
                    <a:pt x="337" y="582"/>
                  </a:cubicBezTo>
                  <a:lnTo>
                    <a:pt x="291" y="337"/>
                  </a:lnTo>
                  <a:cubicBezTo>
                    <a:pt x="244" y="244"/>
                    <a:pt x="244" y="93"/>
                    <a:pt x="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749325" y="3378125"/>
              <a:ext cx="8750" cy="94525"/>
            </a:xfrm>
            <a:custGeom>
              <a:avLst/>
              <a:gdLst/>
              <a:ahLst/>
              <a:cxnLst/>
              <a:rect l="l" t="t" r="r" b="b"/>
              <a:pathLst>
                <a:path w="350" h="3781" extrusionOk="0">
                  <a:moveTo>
                    <a:pt x="198" y="1"/>
                  </a:moveTo>
                  <a:lnTo>
                    <a:pt x="198" y="94"/>
                  </a:lnTo>
                  <a:cubicBezTo>
                    <a:pt x="151" y="629"/>
                    <a:pt x="105" y="1164"/>
                    <a:pt x="58" y="1745"/>
                  </a:cubicBezTo>
                  <a:cubicBezTo>
                    <a:pt x="0" y="2525"/>
                    <a:pt x="58" y="3199"/>
                    <a:pt x="151" y="3781"/>
                  </a:cubicBezTo>
                  <a:cubicBezTo>
                    <a:pt x="151" y="3641"/>
                    <a:pt x="151" y="3490"/>
                    <a:pt x="198" y="3350"/>
                  </a:cubicBezTo>
                  <a:cubicBezTo>
                    <a:pt x="244" y="2525"/>
                    <a:pt x="291" y="1699"/>
                    <a:pt x="349" y="826"/>
                  </a:cubicBezTo>
                  <a:cubicBezTo>
                    <a:pt x="349" y="629"/>
                    <a:pt x="291" y="338"/>
                    <a:pt x="244" y="152"/>
                  </a:cubicBezTo>
                  <a:lnTo>
                    <a:pt x="244" y="47"/>
                  </a:lnTo>
                  <a:cubicBezTo>
                    <a:pt x="244" y="47"/>
                    <a:pt x="244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173000" y="2906775"/>
              <a:ext cx="1200" cy="3800"/>
            </a:xfrm>
            <a:custGeom>
              <a:avLst/>
              <a:gdLst/>
              <a:ahLst/>
              <a:cxnLst/>
              <a:rect l="l" t="t" r="r" b="b"/>
              <a:pathLst>
                <a:path w="48" h="152" extrusionOk="0">
                  <a:moveTo>
                    <a:pt x="47" y="0"/>
                  </a:moveTo>
                  <a:cubicBezTo>
                    <a:pt x="47" y="23"/>
                    <a:pt x="36" y="49"/>
                    <a:pt x="24" y="75"/>
                  </a:cubicBezTo>
                  <a:lnTo>
                    <a:pt x="24" y="75"/>
                  </a:lnTo>
                  <a:cubicBezTo>
                    <a:pt x="47" y="44"/>
                    <a:pt x="47" y="37"/>
                    <a:pt x="47" y="0"/>
                  </a:cubicBezTo>
                  <a:close/>
                  <a:moveTo>
                    <a:pt x="24" y="75"/>
                  </a:moveTo>
                  <a:cubicBezTo>
                    <a:pt x="18" y="83"/>
                    <a:pt x="11" y="92"/>
                    <a:pt x="1" y="105"/>
                  </a:cubicBezTo>
                  <a:lnTo>
                    <a:pt x="1" y="151"/>
                  </a:lnTo>
                  <a:cubicBezTo>
                    <a:pt x="1" y="128"/>
                    <a:pt x="13" y="101"/>
                    <a:pt x="24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1106975" y="3380450"/>
              <a:ext cx="7300" cy="3800"/>
            </a:xfrm>
            <a:custGeom>
              <a:avLst/>
              <a:gdLst/>
              <a:ahLst/>
              <a:cxnLst/>
              <a:rect l="l" t="t" r="r" b="b"/>
              <a:pathLst>
                <a:path w="292" h="152" extrusionOk="0">
                  <a:moveTo>
                    <a:pt x="1" y="1"/>
                  </a:moveTo>
                  <a:cubicBezTo>
                    <a:pt x="94" y="59"/>
                    <a:pt x="187" y="105"/>
                    <a:pt x="292" y="152"/>
                  </a:cubicBezTo>
                  <a:cubicBezTo>
                    <a:pt x="187" y="105"/>
                    <a:pt x="94" y="5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1383225" y="25360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1385550" y="254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384400" y="25398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0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721700" y="3437450"/>
              <a:ext cx="1696175" cy="143075"/>
            </a:xfrm>
            <a:custGeom>
              <a:avLst/>
              <a:gdLst/>
              <a:ahLst/>
              <a:cxnLst/>
              <a:rect l="l" t="t" r="r" b="b"/>
              <a:pathLst>
                <a:path w="67847" h="5723" extrusionOk="0">
                  <a:moveTo>
                    <a:pt x="186" y="0"/>
                  </a:moveTo>
                  <a:cubicBezTo>
                    <a:pt x="186" y="47"/>
                    <a:pt x="140" y="47"/>
                    <a:pt x="140" y="105"/>
                  </a:cubicBezTo>
                  <a:lnTo>
                    <a:pt x="93" y="152"/>
                  </a:lnTo>
                  <a:lnTo>
                    <a:pt x="47" y="152"/>
                  </a:lnTo>
                  <a:cubicBezTo>
                    <a:pt x="47" y="198"/>
                    <a:pt x="47" y="198"/>
                    <a:pt x="0" y="198"/>
                  </a:cubicBezTo>
                  <a:lnTo>
                    <a:pt x="0" y="1315"/>
                  </a:lnTo>
                  <a:lnTo>
                    <a:pt x="0" y="1605"/>
                  </a:lnTo>
                  <a:lnTo>
                    <a:pt x="0" y="1745"/>
                  </a:lnTo>
                  <a:lnTo>
                    <a:pt x="0" y="3013"/>
                  </a:lnTo>
                  <a:lnTo>
                    <a:pt x="0" y="4699"/>
                  </a:lnTo>
                  <a:cubicBezTo>
                    <a:pt x="0" y="4944"/>
                    <a:pt x="47" y="5234"/>
                    <a:pt x="47" y="5572"/>
                  </a:cubicBezTo>
                  <a:cubicBezTo>
                    <a:pt x="47" y="5723"/>
                    <a:pt x="93" y="5723"/>
                    <a:pt x="186" y="5723"/>
                  </a:cubicBezTo>
                  <a:lnTo>
                    <a:pt x="477" y="5723"/>
                  </a:lnTo>
                  <a:cubicBezTo>
                    <a:pt x="628" y="5676"/>
                    <a:pt x="768" y="5676"/>
                    <a:pt x="919" y="5676"/>
                  </a:cubicBezTo>
                  <a:lnTo>
                    <a:pt x="67509" y="5676"/>
                  </a:lnTo>
                  <a:cubicBezTo>
                    <a:pt x="67525" y="5692"/>
                    <a:pt x="67540" y="5697"/>
                    <a:pt x="67554" y="5697"/>
                  </a:cubicBezTo>
                  <a:cubicBezTo>
                    <a:pt x="67581" y="5697"/>
                    <a:pt x="67602" y="5676"/>
                    <a:pt x="67602" y="5676"/>
                  </a:cubicBezTo>
                  <a:cubicBezTo>
                    <a:pt x="67695" y="5572"/>
                    <a:pt x="67800" y="5525"/>
                    <a:pt x="67846" y="5432"/>
                  </a:cubicBezTo>
                  <a:lnTo>
                    <a:pt x="67695" y="5432"/>
                  </a:lnTo>
                  <a:cubicBezTo>
                    <a:pt x="67556" y="5386"/>
                    <a:pt x="67404" y="5386"/>
                    <a:pt x="67265" y="5386"/>
                  </a:cubicBezTo>
                  <a:lnTo>
                    <a:pt x="3676" y="5386"/>
                  </a:lnTo>
                  <a:cubicBezTo>
                    <a:pt x="3001" y="5386"/>
                    <a:pt x="2326" y="5432"/>
                    <a:pt x="1687" y="5432"/>
                  </a:cubicBezTo>
                  <a:lnTo>
                    <a:pt x="337" y="5432"/>
                  </a:lnTo>
                  <a:lnTo>
                    <a:pt x="337" y="5339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721700" y="2342350"/>
              <a:ext cx="8450" cy="644400"/>
            </a:xfrm>
            <a:custGeom>
              <a:avLst/>
              <a:gdLst/>
              <a:ahLst/>
              <a:cxnLst/>
              <a:rect l="l" t="t" r="r" b="b"/>
              <a:pathLst>
                <a:path w="338" h="25776" extrusionOk="0">
                  <a:moveTo>
                    <a:pt x="93" y="1"/>
                  </a:moveTo>
                  <a:cubicBezTo>
                    <a:pt x="0" y="2711"/>
                    <a:pt x="47" y="5467"/>
                    <a:pt x="47" y="8084"/>
                  </a:cubicBezTo>
                  <a:lnTo>
                    <a:pt x="47" y="12109"/>
                  </a:lnTo>
                  <a:cubicBezTo>
                    <a:pt x="0" y="14924"/>
                    <a:pt x="47" y="17785"/>
                    <a:pt x="47" y="20588"/>
                  </a:cubicBezTo>
                  <a:lnTo>
                    <a:pt x="47" y="24322"/>
                  </a:lnTo>
                  <a:lnTo>
                    <a:pt x="47" y="24613"/>
                  </a:lnTo>
                  <a:lnTo>
                    <a:pt x="0" y="24566"/>
                  </a:lnTo>
                  <a:lnTo>
                    <a:pt x="0" y="25636"/>
                  </a:lnTo>
                  <a:lnTo>
                    <a:pt x="0" y="25729"/>
                  </a:lnTo>
                  <a:lnTo>
                    <a:pt x="0" y="25776"/>
                  </a:lnTo>
                  <a:lnTo>
                    <a:pt x="291" y="25776"/>
                  </a:lnTo>
                  <a:cubicBezTo>
                    <a:pt x="337" y="25531"/>
                    <a:pt x="337" y="25241"/>
                    <a:pt x="291" y="24950"/>
                  </a:cubicBezTo>
                  <a:lnTo>
                    <a:pt x="291" y="24519"/>
                  </a:lnTo>
                  <a:cubicBezTo>
                    <a:pt x="291" y="21949"/>
                    <a:pt x="291" y="19378"/>
                    <a:pt x="337" y="16808"/>
                  </a:cubicBezTo>
                  <a:cubicBezTo>
                    <a:pt x="337" y="11283"/>
                    <a:pt x="337" y="5618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717900" y="2991675"/>
              <a:ext cx="12250" cy="441150"/>
            </a:xfrm>
            <a:custGeom>
              <a:avLst/>
              <a:gdLst/>
              <a:ahLst/>
              <a:cxnLst/>
              <a:rect l="l" t="t" r="r" b="b"/>
              <a:pathLst>
                <a:path w="490" h="17646" extrusionOk="0">
                  <a:moveTo>
                    <a:pt x="152" y="0"/>
                  </a:moveTo>
                  <a:lnTo>
                    <a:pt x="152" y="12120"/>
                  </a:lnTo>
                  <a:lnTo>
                    <a:pt x="152" y="12260"/>
                  </a:lnTo>
                  <a:lnTo>
                    <a:pt x="152" y="12504"/>
                  </a:lnTo>
                  <a:lnTo>
                    <a:pt x="152" y="12993"/>
                  </a:lnTo>
                  <a:lnTo>
                    <a:pt x="152" y="13283"/>
                  </a:lnTo>
                  <a:lnTo>
                    <a:pt x="152" y="14633"/>
                  </a:lnTo>
                  <a:lnTo>
                    <a:pt x="152" y="15796"/>
                  </a:lnTo>
                  <a:lnTo>
                    <a:pt x="152" y="15900"/>
                  </a:lnTo>
                  <a:cubicBezTo>
                    <a:pt x="152" y="15947"/>
                    <a:pt x="152" y="16040"/>
                    <a:pt x="94" y="16087"/>
                  </a:cubicBezTo>
                  <a:lnTo>
                    <a:pt x="94" y="16133"/>
                  </a:lnTo>
                  <a:lnTo>
                    <a:pt x="47" y="16238"/>
                  </a:lnTo>
                  <a:lnTo>
                    <a:pt x="1" y="16238"/>
                  </a:lnTo>
                  <a:lnTo>
                    <a:pt x="1" y="16529"/>
                  </a:lnTo>
                  <a:lnTo>
                    <a:pt x="1" y="16575"/>
                  </a:lnTo>
                  <a:cubicBezTo>
                    <a:pt x="1" y="16668"/>
                    <a:pt x="1" y="16715"/>
                    <a:pt x="47" y="16715"/>
                  </a:cubicBezTo>
                  <a:cubicBezTo>
                    <a:pt x="152" y="16773"/>
                    <a:pt x="152" y="16912"/>
                    <a:pt x="152" y="16912"/>
                  </a:cubicBezTo>
                  <a:lnTo>
                    <a:pt x="152" y="17447"/>
                  </a:lnTo>
                  <a:lnTo>
                    <a:pt x="245" y="17447"/>
                  </a:lnTo>
                  <a:cubicBezTo>
                    <a:pt x="292" y="17494"/>
                    <a:pt x="292" y="17541"/>
                    <a:pt x="338" y="17587"/>
                  </a:cubicBezTo>
                  <a:lnTo>
                    <a:pt x="338" y="17645"/>
                  </a:lnTo>
                  <a:lnTo>
                    <a:pt x="489" y="17645"/>
                  </a:lnTo>
                  <a:lnTo>
                    <a:pt x="489" y="8817"/>
                  </a:lnTo>
                  <a:cubicBezTo>
                    <a:pt x="489" y="5863"/>
                    <a:pt x="489" y="2955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2210525" y="3607275"/>
              <a:ext cx="20675" cy="22975"/>
            </a:xfrm>
            <a:custGeom>
              <a:avLst/>
              <a:gdLst/>
              <a:ahLst/>
              <a:cxnLst/>
              <a:rect l="l" t="t" r="r" b="b"/>
              <a:pathLst>
                <a:path w="827" h="919" extrusionOk="0">
                  <a:moveTo>
                    <a:pt x="826" y="0"/>
                  </a:moveTo>
                  <a:lnTo>
                    <a:pt x="826" y="0"/>
                  </a:lnTo>
                  <a:cubicBezTo>
                    <a:pt x="535" y="47"/>
                    <a:pt x="349" y="140"/>
                    <a:pt x="198" y="337"/>
                  </a:cubicBezTo>
                  <a:cubicBezTo>
                    <a:pt x="105" y="477"/>
                    <a:pt x="0" y="628"/>
                    <a:pt x="0" y="768"/>
                  </a:cubicBezTo>
                  <a:cubicBezTo>
                    <a:pt x="0" y="814"/>
                    <a:pt x="0" y="814"/>
                    <a:pt x="58" y="872"/>
                  </a:cubicBezTo>
                  <a:cubicBezTo>
                    <a:pt x="58" y="872"/>
                    <a:pt x="105" y="919"/>
                    <a:pt x="151" y="919"/>
                  </a:cubicBezTo>
                  <a:cubicBezTo>
                    <a:pt x="151" y="919"/>
                    <a:pt x="198" y="919"/>
                    <a:pt x="198" y="872"/>
                  </a:cubicBezTo>
                  <a:cubicBezTo>
                    <a:pt x="535" y="768"/>
                    <a:pt x="826" y="384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2151200" y="3668900"/>
              <a:ext cx="32875" cy="34050"/>
            </a:xfrm>
            <a:custGeom>
              <a:avLst/>
              <a:gdLst/>
              <a:ahLst/>
              <a:cxnLst/>
              <a:rect l="l" t="t" r="r" b="b"/>
              <a:pathLst>
                <a:path w="1315" h="1362" extrusionOk="0">
                  <a:moveTo>
                    <a:pt x="1315" y="1"/>
                  </a:moveTo>
                  <a:cubicBezTo>
                    <a:pt x="1210" y="47"/>
                    <a:pt x="1117" y="47"/>
                    <a:pt x="1070" y="94"/>
                  </a:cubicBezTo>
                  <a:cubicBezTo>
                    <a:pt x="780" y="338"/>
                    <a:pt x="442" y="676"/>
                    <a:pt x="0" y="1071"/>
                  </a:cubicBezTo>
                  <a:lnTo>
                    <a:pt x="0" y="1257"/>
                  </a:lnTo>
                  <a:cubicBezTo>
                    <a:pt x="0" y="1257"/>
                    <a:pt x="47" y="1315"/>
                    <a:pt x="105" y="1362"/>
                  </a:cubicBezTo>
                  <a:lnTo>
                    <a:pt x="152" y="1362"/>
                  </a:lnTo>
                  <a:cubicBezTo>
                    <a:pt x="198" y="1362"/>
                    <a:pt x="245" y="1362"/>
                    <a:pt x="245" y="1315"/>
                  </a:cubicBezTo>
                  <a:cubicBezTo>
                    <a:pt x="338" y="1315"/>
                    <a:pt x="396" y="1257"/>
                    <a:pt x="442" y="1211"/>
                  </a:cubicBezTo>
                  <a:cubicBezTo>
                    <a:pt x="687" y="966"/>
                    <a:pt x="977" y="629"/>
                    <a:pt x="1268" y="245"/>
                  </a:cubicBezTo>
                  <a:cubicBezTo>
                    <a:pt x="1315" y="199"/>
                    <a:pt x="1315" y="94"/>
                    <a:pt x="1315" y="47"/>
                  </a:cubicBezTo>
                  <a:lnTo>
                    <a:pt x="1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1624300" y="3714325"/>
              <a:ext cx="30250" cy="16550"/>
            </a:xfrm>
            <a:custGeom>
              <a:avLst/>
              <a:gdLst/>
              <a:ahLst/>
              <a:cxnLst/>
              <a:rect l="l" t="t" r="r" b="b"/>
              <a:pathLst>
                <a:path w="1210" h="662" extrusionOk="0">
                  <a:moveTo>
                    <a:pt x="1074" y="1"/>
                  </a:moveTo>
                  <a:cubicBezTo>
                    <a:pt x="1050" y="1"/>
                    <a:pt x="1028" y="6"/>
                    <a:pt x="1012" y="22"/>
                  </a:cubicBezTo>
                  <a:cubicBezTo>
                    <a:pt x="768" y="126"/>
                    <a:pt x="431" y="219"/>
                    <a:pt x="47" y="417"/>
                  </a:cubicBezTo>
                  <a:cubicBezTo>
                    <a:pt x="47" y="417"/>
                    <a:pt x="0" y="464"/>
                    <a:pt x="0" y="510"/>
                  </a:cubicBezTo>
                  <a:lnTo>
                    <a:pt x="0" y="603"/>
                  </a:lnTo>
                  <a:cubicBezTo>
                    <a:pt x="0" y="603"/>
                    <a:pt x="47" y="603"/>
                    <a:pt x="47" y="661"/>
                  </a:cubicBezTo>
                  <a:lnTo>
                    <a:pt x="93" y="661"/>
                  </a:lnTo>
                  <a:cubicBezTo>
                    <a:pt x="140" y="661"/>
                    <a:pt x="186" y="661"/>
                    <a:pt x="244" y="603"/>
                  </a:cubicBezTo>
                  <a:cubicBezTo>
                    <a:pt x="477" y="510"/>
                    <a:pt x="768" y="371"/>
                    <a:pt x="1059" y="219"/>
                  </a:cubicBezTo>
                  <a:cubicBezTo>
                    <a:pt x="1117" y="173"/>
                    <a:pt x="1163" y="126"/>
                    <a:pt x="1210" y="22"/>
                  </a:cubicBezTo>
                  <a:cubicBezTo>
                    <a:pt x="1179" y="22"/>
                    <a:pt x="1122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2067750" y="3727075"/>
              <a:ext cx="48275" cy="19500"/>
            </a:xfrm>
            <a:custGeom>
              <a:avLst/>
              <a:gdLst/>
              <a:ahLst/>
              <a:cxnLst/>
              <a:rect l="l" t="t" r="r" b="b"/>
              <a:pathLst>
                <a:path w="1931" h="780" extrusionOk="0">
                  <a:moveTo>
                    <a:pt x="1884" y="0"/>
                  </a:moveTo>
                  <a:cubicBezTo>
                    <a:pt x="1745" y="0"/>
                    <a:pt x="1640" y="0"/>
                    <a:pt x="1501" y="47"/>
                  </a:cubicBezTo>
                  <a:cubicBezTo>
                    <a:pt x="1256" y="151"/>
                    <a:pt x="1012" y="198"/>
                    <a:pt x="768" y="291"/>
                  </a:cubicBezTo>
                  <a:lnTo>
                    <a:pt x="384" y="442"/>
                  </a:lnTo>
                  <a:lnTo>
                    <a:pt x="244" y="442"/>
                  </a:lnTo>
                  <a:cubicBezTo>
                    <a:pt x="186" y="442"/>
                    <a:pt x="140" y="442"/>
                    <a:pt x="140" y="489"/>
                  </a:cubicBezTo>
                  <a:cubicBezTo>
                    <a:pt x="47" y="535"/>
                    <a:pt x="47" y="582"/>
                    <a:pt x="0" y="628"/>
                  </a:cubicBezTo>
                  <a:lnTo>
                    <a:pt x="93" y="733"/>
                  </a:lnTo>
                  <a:cubicBezTo>
                    <a:pt x="186" y="779"/>
                    <a:pt x="244" y="779"/>
                    <a:pt x="337" y="779"/>
                  </a:cubicBezTo>
                  <a:lnTo>
                    <a:pt x="477" y="779"/>
                  </a:lnTo>
                  <a:cubicBezTo>
                    <a:pt x="966" y="779"/>
                    <a:pt x="1303" y="675"/>
                    <a:pt x="1547" y="489"/>
                  </a:cubicBezTo>
                  <a:cubicBezTo>
                    <a:pt x="1698" y="337"/>
                    <a:pt x="1838" y="198"/>
                    <a:pt x="1931" y="47"/>
                  </a:cubicBezTo>
                  <a:lnTo>
                    <a:pt x="1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1970625" y="3750050"/>
              <a:ext cx="52350" cy="9900"/>
            </a:xfrm>
            <a:custGeom>
              <a:avLst/>
              <a:gdLst/>
              <a:ahLst/>
              <a:cxnLst/>
              <a:rect l="l" t="t" r="r" b="b"/>
              <a:pathLst>
                <a:path w="2094" h="396" extrusionOk="0">
                  <a:moveTo>
                    <a:pt x="931" y="0"/>
                  </a:moveTo>
                  <a:cubicBezTo>
                    <a:pt x="686" y="0"/>
                    <a:pt x="442" y="47"/>
                    <a:pt x="198" y="47"/>
                  </a:cubicBezTo>
                  <a:cubicBezTo>
                    <a:pt x="0" y="47"/>
                    <a:pt x="0" y="151"/>
                    <a:pt x="0" y="198"/>
                  </a:cubicBezTo>
                  <a:cubicBezTo>
                    <a:pt x="0" y="244"/>
                    <a:pt x="58" y="291"/>
                    <a:pt x="198" y="337"/>
                  </a:cubicBezTo>
                  <a:lnTo>
                    <a:pt x="442" y="337"/>
                  </a:lnTo>
                  <a:cubicBezTo>
                    <a:pt x="582" y="396"/>
                    <a:pt x="780" y="396"/>
                    <a:pt x="931" y="396"/>
                  </a:cubicBezTo>
                  <a:lnTo>
                    <a:pt x="1024" y="396"/>
                  </a:lnTo>
                  <a:cubicBezTo>
                    <a:pt x="1361" y="396"/>
                    <a:pt x="1652" y="396"/>
                    <a:pt x="1943" y="337"/>
                  </a:cubicBezTo>
                  <a:cubicBezTo>
                    <a:pt x="1989" y="337"/>
                    <a:pt x="2036" y="291"/>
                    <a:pt x="2094" y="244"/>
                  </a:cubicBezTo>
                  <a:lnTo>
                    <a:pt x="2094" y="198"/>
                  </a:lnTo>
                  <a:cubicBezTo>
                    <a:pt x="2036" y="105"/>
                    <a:pt x="1943" y="47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1676350" y="3696400"/>
              <a:ext cx="49750" cy="15000"/>
            </a:xfrm>
            <a:custGeom>
              <a:avLst/>
              <a:gdLst/>
              <a:ahLst/>
              <a:cxnLst/>
              <a:rect l="l" t="t" r="r" b="b"/>
              <a:pathLst>
                <a:path w="1990" h="600" extrusionOk="0">
                  <a:moveTo>
                    <a:pt x="1212" y="0"/>
                  </a:moveTo>
                  <a:cubicBezTo>
                    <a:pt x="899" y="0"/>
                    <a:pt x="649" y="52"/>
                    <a:pt x="431" y="157"/>
                  </a:cubicBezTo>
                  <a:cubicBezTo>
                    <a:pt x="244" y="262"/>
                    <a:pt x="93" y="401"/>
                    <a:pt x="0" y="553"/>
                  </a:cubicBezTo>
                  <a:cubicBezTo>
                    <a:pt x="0" y="599"/>
                    <a:pt x="0" y="599"/>
                    <a:pt x="47" y="599"/>
                  </a:cubicBezTo>
                  <a:lnTo>
                    <a:pt x="431" y="599"/>
                  </a:lnTo>
                  <a:cubicBezTo>
                    <a:pt x="675" y="553"/>
                    <a:pt x="919" y="506"/>
                    <a:pt x="1163" y="506"/>
                  </a:cubicBezTo>
                  <a:lnTo>
                    <a:pt x="1594" y="401"/>
                  </a:lnTo>
                  <a:lnTo>
                    <a:pt x="1838" y="401"/>
                  </a:lnTo>
                  <a:cubicBezTo>
                    <a:pt x="1884" y="355"/>
                    <a:pt x="1989" y="308"/>
                    <a:pt x="1989" y="262"/>
                  </a:cubicBezTo>
                  <a:cubicBezTo>
                    <a:pt x="1989" y="215"/>
                    <a:pt x="1943" y="157"/>
                    <a:pt x="1884" y="157"/>
                  </a:cubicBezTo>
                  <a:cubicBezTo>
                    <a:pt x="1838" y="111"/>
                    <a:pt x="1745" y="64"/>
                    <a:pt x="1698" y="64"/>
                  </a:cubicBezTo>
                  <a:cubicBezTo>
                    <a:pt x="1652" y="64"/>
                    <a:pt x="1594" y="18"/>
                    <a:pt x="1547" y="18"/>
                  </a:cubicBezTo>
                  <a:cubicBezTo>
                    <a:pt x="1428" y="6"/>
                    <a:pt x="1317" y="0"/>
                    <a:pt x="1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1772000" y="3694500"/>
              <a:ext cx="52075" cy="14850"/>
            </a:xfrm>
            <a:custGeom>
              <a:avLst/>
              <a:gdLst/>
              <a:ahLst/>
              <a:cxnLst/>
              <a:rect l="l" t="t" r="r" b="b"/>
              <a:pathLst>
                <a:path w="2083" h="594" extrusionOk="0">
                  <a:moveTo>
                    <a:pt x="199" y="0"/>
                  </a:moveTo>
                  <a:cubicBezTo>
                    <a:pt x="152" y="0"/>
                    <a:pt x="94" y="94"/>
                    <a:pt x="47" y="94"/>
                  </a:cubicBezTo>
                  <a:cubicBezTo>
                    <a:pt x="47" y="140"/>
                    <a:pt x="1" y="140"/>
                    <a:pt x="1" y="140"/>
                  </a:cubicBezTo>
                  <a:cubicBezTo>
                    <a:pt x="47" y="233"/>
                    <a:pt x="152" y="291"/>
                    <a:pt x="199" y="384"/>
                  </a:cubicBezTo>
                  <a:lnTo>
                    <a:pt x="338" y="384"/>
                  </a:lnTo>
                  <a:lnTo>
                    <a:pt x="536" y="431"/>
                  </a:lnTo>
                  <a:lnTo>
                    <a:pt x="1025" y="524"/>
                  </a:lnTo>
                  <a:lnTo>
                    <a:pt x="1164" y="524"/>
                  </a:lnTo>
                  <a:cubicBezTo>
                    <a:pt x="1408" y="582"/>
                    <a:pt x="1606" y="582"/>
                    <a:pt x="1839" y="582"/>
                  </a:cubicBezTo>
                  <a:cubicBezTo>
                    <a:pt x="1873" y="590"/>
                    <a:pt x="1902" y="594"/>
                    <a:pt x="1926" y="594"/>
                  </a:cubicBezTo>
                  <a:cubicBezTo>
                    <a:pt x="2038" y="594"/>
                    <a:pt x="2045" y="516"/>
                    <a:pt x="2083" y="477"/>
                  </a:cubicBezTo>
                  <a:cubicBezTo>
                    <a:pt x="2083" y="431"/>
                    <a:pt x="2083" y="338"/>
                    <a:pt x="1897" y="291"/>
                  </a:cubicBezTo>
                  <a:cubicBezTo>
                    <a:pt x="1839" y="291"/>
                    <a:pt x="1746" y="291"/>
                    <a:pt x="1699" y="233"/>
                  </a:cubicBezTo>
                  <a:cubicBezTo>
                    <a:pt x="1501" y="187"/>
                    <a:pt x="1362" y="140"/>
                    <a:pt x="1164" y="140"/>
                  </a:cubicBezTo>
                  <a:lnTo>
                    <a:pt x="1118" y="94"/>
                  </a:lnTo>
                  <a:cubicBezTo>
                    <a:pt x="780" y="47"/>
                    <a:pt x="489" y="4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1544325" y="3725900"/>
              <a:ext cx="50925" cy="13200"/>
            </a:xfrm>
            <a:custGeom>
              <a:avLst/>
              <a:gdLst/>
              <a:ahLst/>
              <a:cxnLst/>
              <a:rect l="l" t="t" r="r" b="b"/>
              <a:pathLst>
                <a:path w="2037" h="528" extrusionOk="0">
                  <a:moveTo>
                    <a:pt x="1594" y="1"/>
                  </a:moveTo>
                  <a:cubicBezTo>
                    <a:pt x="1303" y="1"/>
                    <a:pt x="1059" y="1"/>
                    <a:pt x="826" y="47"/>
                  </a:cubicBezTo>
                  <a:lnTo>
                    <a:pt x="140" y="47"/>
                  </a:lnTo>
                  <a:cubicBezTo>
                    <a:pt x="94" y="94"/>
                    <a:pt x="1" y="140"/>
                    <a:pt x="1" y="198"/>
                  </a:cubicBezTo>
                  <a:cubicBezTo>
                    <a:pt x="1" y="198"/>
                    <a:pt x="47" y="291"/>
                    <a:pt x="94" y="291"/>
                  </a:cubicBezTo>
                  <a:cubicBezTo>
                    <a:pt x="140" y="338"/>
                    <a:pt x="187" y="384"/>
                    <a:pt x="291" y="384"/>
                  </a:cubicBezTo>
                  <a:cubicBezTo>
                    <a:pt x="338" y="431"/>
                    <a:pt x="384" y="431"/>
                    <a:pt x="384" y="431"/>
                  </a:cubicBezTo>
                  <a:cubicBezTo>
                    <a:pt x="607" y="500"/>
                    <a:pt x="798" y="528"/>
                    <a:pt x="972" y="528"/>
                  </a:cubicBezTo>
                  <a:cubicBezTo>
                    <a:pt x="1180" y="528"/>
                    <a:pt x="1364" y="488"/>
                    <a:pt x="1547" y="431"/>
                  </a:cubicBezTo>
                  <a:cubicBezTo>
                    <a:pt x="1699" y="338"/>
                    <a:pt x="1885" y="198"/>
                    <a:pt x="1989" y="94"/>
                  </a:cubicBezTo>
                  <a:cubicBezTo>
                    <a:pt x="2036" y="94"/>
                    <a:pt x="2036" y="47"/>
                    <a:pt x="2036" y="47"/>
                  </a:cubicBezTo>
                  <a:lnTo>
                    <a:pt x="1989" y="47"/>
                  </a:lnTo>
                  <a:cubicBezTo>
                    <a:pt x="1838" y="1"/>
                    <a:pt x="1699" y="1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447200" y="3714550"/>
              <a:ext cx="49750" cy="18650"/>
            </a:xfrm>
            <a:custGeom>
              <a:avLst/>
              <a:gdLst/>
              <a:ahLst/>
              <a:cxnLst/>
              <a:rect l="l" t="t" r="r" b="b"/>
              <a:pathLst>
                <a:path w="1990" h="746" extrusionOk="0">
                  <a:moveTo>
                    <a:pt x="159" y="1"/>
                  </a:moveTo>
                  <a:cubicBezTo>
                    <a:pt x="40" y="1"/>
                    <a:pt x="1" y="79"/>
                    <a:pt x="1" y="117"/>
                  </a:cubicBezTo>
                  <a:cubicBezTo>
                    <a:pt x="1" y="164"/>
                    <a:pt x="1" y="210"/>
                    <a:pt x="152" y="303"/>
                  </a:cubicBezTo>
                  <a:cubicBezTo>
                    <a:pt x="245" y="303"/>
                    <a:pt x="291" y="362"/>
                    <a:pt x="350" y="362"/>
                  </a:cubicBezTo>
                  <a:cubicBezTo>
                    <a:pt x="536" y="408"/>
                    <a:pt x="687" y="501"/>
                    <a:pt x="873" y="548"/>
                  </a:cubicBezTo>
                  <a:lnTo>
                    <a:pt x="931" y="548"/>
                  </a:lnTo>
                  <a:cubicBezTo>
                    <a:pt x="1268" y="652"/>
                    <a:pt x="1559" y="699"/>
                    <a:pt x="1850" y="745"/>
                  </a:cubicBezTo>
                  <a:cubicBezTo>
                    <a:pt x="1850" y="745"/>
                    <a:pt x="1943" y="699"/>
                    <a:pt x="1990" y="652"/>
                  </a:cubicBezTo>
                  <a:cubicBezTo>
                    <a:pt x="1990" y="548"/>
                    <a:pt x="1943" y="455"/>
                    <a:pt x="1897" y="408"/>
                  </a:cubicBezTo>
                  <a:cubicBezTo>
                    <a:pt x="1850" y="408"/>
                    <a:pt x="1850" y="408"/>
                    <a:pt x="1803" y="362"/>
                  </a:cubicBezTo>
                  <a:lnTo>
                    <a:pt x="1699" y="362"/>
                  </a:lnTo>
                  <a:lnTo>
                    <a:pt x="1513" y="303"/>
                  </a:lnTo>
                  <a:lnTo>
                    <a:pt x="1071" y="164"/>
                  </a:lnTo>
                  <a:lnTo>
                    <a:pt x="931" y="117"/>
                  </a:lnTo>
                  <a:cubicBezTo>
                    <a:pt x="687" y="71"/>
                    <a:pt x="443" y="71"/>
                    <a:pt x="245" y="13"/>
                  </a:cubicBezTo>
                  <a:cubicBezTo>
                    <a:pt x="212" y="5"/>
                    <a:pt x="184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877575" y="3722125"/>
              <a:ext cx="58175" cy="23275"/>
            </a:xfrm>
            <a:custGeom>
              <a:avLst/>
              <a:gdLst/>
              <a:ahLst/>
              <a:cxnLst/>
              <a:rect l="l" t="t" r="r" b="b"/>
              <a:pathLst>
                <a:path w="2327" h="931" extrusionOk="0">
                  <a:moveTo>
                    <a:pt x="140" y="0"/>
                  </a:moveTo>
                  <a:cubicBezTo>
                    <a:pt x="93" y="0"/>
                    <a:pt x="0" y="59"/>
                    <a:pt x="0" y="105"/>
                  </a:cubicBezTo>
                  <a:lnTo>
                    <a:pt x="0" y="245"/>
                  </a:lnTo>
                  <a:cubicBezTo>
                    <a:pt x="47" y="291"/>
                    <a:pt x="93" y="349"/>
                    <a:pt x="140" y="396"/>
                  </a:cubicBezTo>
                  <a:lnTo>
                    <a:pt x="186" y="442"/>
                  </a:lnTo>
                  <a:cubicBezTo>
                    <a:pt x="628" y="733"/>
                    <a:pt x="1105" y="931"/>
                    <a:pt x="1640" y="931"/>
                  </a:cubicBezTo>
                  <a:cubicBezTo>
                    <a:pt x="1884" y="931"/>
                    <a:pt x="2129" y="873"/>
                    <a:pt x="2326" y="826"/>
                  </a:cubicBezTo>
                  <a:cubicBezTo>
                    <a:pt x="2175" y="780"/>
                    <a:pt x="2036" y="733"/>
                    <a:pt x="1884" y="640"/>
                  </a:cubicBezTo>
                  <a:cubicBezTo>
                    <a:pt x="1454" y="489"/>
                    <a:pt x="966" y="291"/>
                    <a:pt x="477" y="105"/>
                  </a:cubicBezTo>
                  <a:lnTo>
                    <a:pt x="431" y="105"/>
                  </a:lnTo>
                  <a:cubicBezTo>
                    <a:pt x="337" y="59"/>
                    <a:pt x="233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364900" y="3666575"/>
              <a:ext cx="50925" cy="36375"/>
            </a:xfrm>
            <a:custGeom>
              <a:avLst/>
              <a:gdLst/>
              <a:ahLst/>
              <a:cxnLst/>
              <a:rect l="l" t="t" r="r" b="b"/>
              <a:pathLst>
                <a:path w="2037" h="1455" extrusionOk="0">
                  <a:moveTo>
                    <a:pt x="1" y="1"/>
                  </a:moveTo>
                  <a:lnTo>
                    <a:pt x="1" y="245"/>
                  </a:lnTo>
                  <a:lnTo>
                    <a:pt x="152" y="385"/>
                  </a:lnTo>
                  <a:cubicBezTo>
                    <a:pt x="292" y="536"/>
                    <a:pt x="443" y="629"/>
                    <a:pt x="582" y="722"/>
                  </a:cubicBezTo>
                  <a:cubicBezTo>
                    <a:pt x="734" y="827"/>
                    <a:pt x="873" y="966"/>
                    <a:pt x="966" y="1059"/>
                  </a:cubicBezTo>
                  <a:cubicBezTo>
                    <a:pt x="1257" y="1304"/>
                    <a:pt x="1606" y="1408"/>
                    <a:pt x="2036" y="1455"/>
                  </a:cubicBezTo>
                  <a:cubicBezTo>
                    <a:pt x="1548" y="873"/>
                    <a:pt x="920" y="478"/>
                    <a:pt x="338" y="94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265450" y="3610750"/>
              <a:ext cx="59650" cy="27950"/>
            </a:xfrm>
            <a:custGeom>
              <a:avLst/>
              <a:gdLst/>
              <a:ahLst/>
              <a:cxnLst/>
              <a:rect l="l" t="t" r="r" b="b"/>
              <a:pathLst>
                <a:path w="2386" h="1118" extrusionOk="0">
                  <a:moveTo>
                    <a:pt x="292" y="1"/>
                  </a:moveTo>
                  <a:cubicBezTo>
                    <a:pt x="59" y="1"/>
                    <a:pt x="1" y="47"/>
                    <a:pt x="1" y="152"/>
                  </a:cubicBezTo>
                  <a:cubicBezTo>
                    <a:pt x="1" y="245"/>
                    <a:pt x="59" y="291"/>
                    <a:pt x="199" y="291"/>
                  </a:cubicBezTo>
                  <a:cubicBezTo>
                    <a:pt x="245" y="338"/>
                    <a:pt x="245" y="338"/>
                    <a:pt x="292" y="338"/>
                  </a:cubicBezTo>
                  <a:cubicBezTo>
                    <a:pt x="583" y="443"/>
                    <a:pt x="978" y="536"/>
                    <a:pt x="1315" y="675"/>
                  </a:cubicBezTo>
                  <a:cubicBezTo>
                    <a:pt x="1408" y="733"/>
                    <a:pt x="1513" y="780"/>
                    <a:pt x="1606" y="873"/>
                  </a:cubicBezTo>
                  <a:cubicBezTo>
                    <a:pt x="1699" y="919"/>
                    <a:pt x="1804" y="966"/>
                    <a:pt x="1897" y="1024"/>
                  </a:cubicBezTo>
                  <a:cubicBezTo>
                    <a:pt x="1990" y="1071"/>
                    <a:pt x="2141" y="1071"/>
                    <a:pt x="2234" y="1117"/>
                  </a:cubicBezTo>
                  <a:lnTo>
                    <a:pt x="2385" y="1117"/>
                  </a:lnTo>
                  <a:cubicBezTo>
                    <a:pt x="2327" y="1071"/>
                    <a:pt x="2327" y="1024"/>
                    <a:pt x="2281" y="1024"/>
                  </a:cubicBezTo>
                  <a:cubicBezTo>
                    <a:pt x="2188" y="873"/>
                    <a:pt x="2141" y="780"/>
                    <a:pt x="2036" y="675"/>
                  </a:cubicBezTo>
                  <a:cubicBezTo>
                    <a:pt x="1513" y="245"/>
                    <a:pt x="1025" y="1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919125" y="3604650"/>
              <a:ext cx="27950" cy="25700"/>
            </a:xfrm>
            <a:custGeom>
              <a:avLst/>
              <a:gdLst/>
              <a:ahLst/>
              <a:cxnLst/>
              <a:rect l="l" t="t" r="r" b="b"/>
              <a:pathLst>
                <a:path w="1118" h="1028" extrusionOk="0">
                  <a:moveTo>
                    <a:pt x="1059" y="0"/>
                  </a:moveTo>
                  <a:cubicBezTo>
                    <a:pt x="536" y="0"/>
                    <a:pt x="292" y="338"/>
                    <a:pt x="94" y="687"/>
                  </a:cubicBezTo>
                  <a:cubicBezTo>
                    <a:pt x="47" y="780"/>
                    <a:pt x="1" y="873"/>
                    <a:pt x="94" y="977"/>
                  </a:cubicBezTo>
                  <a:cubicBezTo>
                    <a:pt x="129" y="1012"/>
                    <a:pt x="172" y="1027"/>
                    <a:pt x="214" y="1027"/>
                  </a:cubicBezTo>
                  <a:cubicBezTo>
                    <a:pt x="285" y="1027"/>
                    <a:pt x="356" y="985"/>
                    <a:pt x="385" y="919"/>
                  </a:cubicBezTo>
                  <a:cubicBezTo>
                    <a:pt x="629" y="733"/>
                    <a:pt x="827" y="489"/>
                    <a:pt x="1059" y="198"/>
                  </a:cubicBezTo>
                  <a:cubicBezTo>
                    <a:pt x="1117" y="152"/>
                    <a:pt x="1117" y="105"/>
                    <a:pt x="1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831900" y="3671225"/>
              <a:ext cx="54400" cy="41325"/>
            </a:xfrm>
            <a:custGeom>
              <a:avLst/>
              <a:gdLst/>
              <a:ahLst/>
              <a:cxnLst/>
              <a:rect l="l" t="t" r="r" b="b"/>
              <a:pathLst>
                <a:path w="2176" h="1653" extrusionOk="0">
                  <a:moveTo>
                    <a:pt x="2129" y="1"/>
                  </a:moveTo>
                  <a:cubicBezTo>
                    <a:pt x="2036" y="59"/>
                    <a:pt x="1931" y="106"/>
                    <a:pt x="1838" y="199"/>
                  </a:cubicBezTo>
                  <a:cubicBezTo>
                    <a:pt x="1640" y="292"/>
                    <a:pt x="1501" y="443"/>
                    <a:pt x="1350" y="583"/>
                  </a:cubicBezTo>
                  <a:cubicBezTo>
                    <a:pt x="966" y="873"/>
                    <a:pt x="582" y="1222"/>
                    <a:pt x="93" y="1362"/>
                  </a:cubicBezTo>
                  <a:cubicBezTo>
                    <a:pt x="93" y="1408"/>
                    <a:pt x="47" y="1408"/>
                    <a:pt x="47" y="1408"/>
                  </a:cubicBezTo>
                  <a:cubicBezTo>
                    <a:pt x="47" y="1455"/>
                    <a:pt x="0" y="1560"/>
                    <a:pt x="0" y="1560"/>
                  </a:cubicBezTo>
                  <a:cubicBezTo>
                    <a:pt x="47" y="1606"/>
                    <a:pt x="93" y="1653"/>
                    <a:pt x="140" y="1653"/>
                  </a:cubicBezTo>
                  <a:lnTo>
                    <a:pt x="187" y="1653"/>
                  </a:lnTo>
                  <a:cubicBezTo>
                    <a:pt x="291" y="1653"/>
                    <a:pt x="431" y="1653"/>
                    <a:pt x="535" y="1606"/>
                  </a:cubicBezTo>
                  <a:cubicBezTo>
                    <a:pt x="1012" y="1408"/>
                    <a:pt x="1454" y="1071"/>
                    <a:pt x="1838" y="583"/>
                  </a:cubicBezTo>
                  <a:cubicBezTo>
                    <a:pt x="1931" y="443"/>
                    <a:pt x="2036" y="245"/>
                    <a:pt x="2129" y="106"/>
                  </a:cubicBezTo>
                  <a:cubicBezTo>
                    <a:pt x="2176" y="59"/>
                    <a:pt x="2176" y="59"/>
                    <a:pt x="2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719075" y="3746550"/>
              <a:ext cx="55850" cy="11650"/>
            </a:xfrm>
            <a:custGeom>
              <a:avLst/>
              <a:gdLst/>
              <a:ahLst/>
              <a:cxnLst/>
              <a:rect l="l" t="t" r="r" b="b"/>
              <a:pathLst>
                <a:path w="2234" h="466" extrusionOk="0">
                  <a:moveTo>
                    <a:pt x="1699" y="0"/>
                  </a:moveTo>
                  <a:cubicBezTo>
                    <a:pt x="1408" y="0"/>
                    <a:pt x="1117" y="47"/>
                    <a:pt x="873" y="47"/>
                  </a:cubicBezTo>
                  <a:lnTo>
                    <a:pt x="198" y="47"/>
                  </a:lnTo>
                  <a:cubicBezTo>
                    <a:pt x="105" y="47"/>
                    <a:pt x="0" y="94"/>
                    <a:pt x="0" y="94"/>
                  </a:cubicBezTo>
                  <a:cubicBezTo>
                    <a:pt x="0" y="140"/>
                    <a:pt x="0" y="245"/>
                    <a:pt x="47" y="245"/>
                  </a:cubicBezTo>
                  <a:cubicBezTo>
                    <a:pt x="152" y="384"/>
                    <a:pt x="291" y="431"/>
                    <a:pt x="396" y="431"/>
                  </a:cubicBezTo>
                  <a:cubicBezTo>
                    <a:pt x="611" y="454"/>
                    <a:pt x="803" y="466"/>
                    <a:pt x="977" y="466"/>
                  </a:cubicBezTo>
                  <a:cubicBezTo>
                    <a:pt x="1152" y="466"/>
                    <a:pt x="1309" y="454"/>
                    <a:pt x="1454" y="431"/>
                  </a:cubicBezTo>
                  <a:cubicBezTo>
                    <a:pt x="1699" y="384"/>
                    <a:pt x="1896" y="338"/>
                    <a:pt x="2187" y="140"/>
                  </a:cubicBezTo>
                  <a:cubicBezTo>
                    <a:pt x="2234" y="140"/>
                    <a:pt x="2234" y="94"/>
                    <a:pt x="2234" y="94"/>
                  </a:cubicBezTo>
                  <a:lnTo>
                    <a:pt x="2141" y="94"/>
                  </a:lnTo>
                  <a:cubicBezTo>
                    <a:pt x="2036" y="47"/>
                    <a:pt x="1850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06550" y="3709050"/>
              <a:ext cx="47125" cy="39850"/>
            </a:xfrm>
            <a:custGeom>
              <a:avLst/>
              <a:gdLst/>
              <a:ahLst/>
              <a:cxnLst/>
              <a:rect l="l" t="t" r="r" b="b"/>
              <a:pathLst>
                <a:path w="1885" h="1594" extrusionOk="0">
                  <a:moveTo>
                    <a:pt x="47" y="0"/>
                  </a:moveTo>
                  <a:cubicBezTo>
                    <a:pt x="0" y="47"/>
                    <a:pt x="0" y="186"/>
                    <a:pt x="47" y="233"/>
                  </a:cubicBezTo>
                  <a:cubicBezTo>
                    <a:pt x="337" y="582"/>
                    <a:pt x="675" y="965"/>
                    <a:pt x="1059" y="1303"/>
                  </a:cubicBezTo>
                  <a:cubicBezTo>
                    <a:pt x="1163" y="1396"/>
                    <a:pt x="1303" y="1454"/>
                    <a:pt x="1454" y="1500"/>
                  </a:cubicBezTo>
                  <a:cubicBezTo>
                    <a:pt x="1501" y="1547"/>
                    <a:pt x="1594" y="1547"/>
                    <a:pt x="1640" y="1594"/>
                  </a:cubicBezTo>
                  <a:cubicBezTo>
                    <a:pt x="1745" y="1547"/>
                    <a:pt x="1838" y="1500"/>
                    <a:pt x="1884" y="1454"/>
                  </a:cubicBezTo>
                  <a:cubicBezTo>
                    <a:pt x="1838" y="1396"/>
                    <a:pt x="1838" y="1303"/>
                    <a:pt x="1791" y="1303"/>
                  </a:cubicBezTo>
                  <a:cubicBezTo>
                    <a:pt x="1407" y="919"/>
                    <a:pt x="965" y="582"/>
                    <a:pt x="535" y="233"/>
                  </a:cubicBezTo>
                  <a:cubicBezTo>
                    <a:pt x="430" y="140"/>
                    <a:pt x="337" y="47"/>
                    <a:pt x="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548375" y="3622975"/>
              <a:ext cx="29100" cy="62825"/>
            </a:xfrm>
            <a:custGeom>
              <a:avLst/>
              <a:gdLst/>
              <a:ahLst/>
              <a:cxnLst/>
              <a:rect l="l" t="t" r="r" b="b"/>
              <a:pathLst>
                <a:path w="1164" h="2513" extrusionOk="0">
                  <a:moveTo>
                    <a:pt x="140" y="0"/>
                  </a:moveTo>
                  <a:cubicBezTo>
                    <a:pt x="140" y="0"/>
                    <a:pt x="47" y="47"/>
                    <a:pt x="47" y="140"/>
                  </a:cubicBezTo>
                  <a:cubicBezTo>
                    <a:pt x="1" y="140"/>
                    <a:pt x="1" y="186"/>
                    <a:pt x="1" y="244"/>
                  </a:cubicBezTo>
                  <a:lnTo>
                    <a:pt x="1" y="337"/>
                  </a:lnTo>
                  <a:cubicBezTo>
                    <a:pt x="47" y="1059"/>
                    <a:pt x="292" y="1745"/>
                    <a:pt x="675" y="2222"/>
                  </a:cubicBezTo>
                  <a:cubicBezTo>
                    <a:pt x="768" y="2326"/>
                    <a:pt x="873" y="2419"/>
                    <a:pt x="1059" y="2513"/>
                  </a:cubicBezTo>
                  <a:lnTo>
                    <a:pt x="1164" y="2513"/>
                  </a:lnTo>
                  <a:lnTo>
                    <a:pt x="1164" y="2419"/>
                  </a:lnTo>
                  <a:cubicBezTo>
                    <a:pt x="1117" y="2280"/>
                    <a:pt x="1117" y="2129"/>
                    <a:pt x="1059" y="2036"/>
                  </a:cubicBezTo>
                  <a:cubicBezTo>
                    <a:pt x="873" y="1547"/>
                    <a:pt x="675" y="1059"/>
                    <a:pt x="478" y="582"/>
                  </a:cubicBezTo>
                  <a:lnTo>
                    <a:pt x="338" y="186"/>
                  </a:lnTo>
                  <a:cubicBezTo>
                    <a:pt x="292" y="186"/>
                    <a:pt x="292" y="140"/>
                    <a:pt x="292" y="140"/>
                  </a:cubicBezTo>
                  <a:lnTo>
                    <a:pt x="245" y="93"/>
                  </a:lnTo>
                  <a:cubicBezTo>
                    <a:pt x="245" y="47"/>
                    <a:pt x="187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542275" y="3551425"/>
              <a:ext cx="18050" cy="43875"/>
            </a:xfrm>
            <a:custGeom>
              <a:avLst/>
              <a:gdLst/>
              <a:ahLst/>
              <a:cxnLst/>
              <a:rect l="l" t="t" r="r" b="b"/>
              <a:pathLst>
                <a:path w="722" h="1755" extrusionOk="0">
                  <a:moveTo>
                    <a:pt x="675" y="1"/>
                  </a:moveTo>
                  <a:cubicBezTo>
                    <a:pt x="629" y="1"/>
                    <a:pt x="536" y="47"/>
                    <a:pt x="489" y="47"/>
                  </a:cubicBezTo>
                  <a:cubicBezTo>
                    <a:pt x="431" y="94"/>
                    <a:pt x="431" y="94"/>
                    <a:pt x="384" y="94"/>
                  </a:cubicBezTo>
                  <a:lnTo>
                    <a:pt x="384" y="140"/>
                  </a:lnTo>
                  <a:lnTo>
                    <a:pt x="94" y="1013"/>
                  </a:lnTo>
                  <a:lnTo>
                    <a:pt x="1" y="1362"/>
                  </a:lnTo>
                  <a:cubicBezTo>
                    <a:pt x="1" y="1408"/>
                    <a:pt x="1" y="1455"/>
                    <a:pt x="47" y="1501"/>
                  </a:cubicBezTo>
                  <a:cubicBezTo>
                    <a:pt x="47" y="1699"/>
                    <a:pt x="94" y="1746"/>
                    <a:pt x="198" y="1746"/>
                  </a:cubicBezTo>
                  <a:cubicBezTo>
                    <a:pt x="210" y="1752"/>
                    <a:pt x="222" y="1755"/>
                    <a:pt x="232" y="1755"/>
                  </a:cubicBezTo>
                  <a:cubicBezTo>
                    <a:pt x="303" y="1755"/>
                    <a:pt x="344" y="1627"/>
                    <a:pt x="384" y="1455"/>
                  </a:cubicBezTo>
                  <a:cubicBezTo>
                    <a:pt x="536" y="1013"/>
                    <a:pt x="629" y="629"/>
                    <a:pt x="722" y="199"/>
                  </a:cubicBezTo>
                  <a:cubicBezTo>
                    <a:pt x="722" y="140"/>
                    <a:pt x="675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376225" y="3181850"/>
              <a:ext cx="340550" cy="390250"/>
            </a:xfrm>
            <a:custGeom>
              <a:avLst/>
              <a:gdLst/>
              <a:ahLst/>
              <a:cxnLst/>
              <a:rect l="l" t="t" r="r" b="b"/>
              <a:pathLst>
                <a:path w="13622" h="15610" extrusionOk="0">
                  <a:moveTo>
                    <a:pt x="1408" y="0"/>
                  </a:moveTo>
                  <a:lnTo>
                    <a:pt x="1164" y="47"/>
                  </a:lnTo>
                  <a:cubicBezTo>
                    <a:pt x="1118" y="338"/>
                    <a:pt x="1118" y="582"/>
                    <a:pt x="1071" y="873"/>
                  </a:cubicBezTo>
                  <a:cubicBezTo>
                    <a:pt x="1025" y="1210"/>
                    <a:pt x="1025" y="1605"/>
                    <a:pt x="966" y="1943"/>
                  </a:cubicBezTo>
                  <a:cubicBezTo>
                    <a:pt x="920" y="2664"/>
                    <a:pt x="873" y="3350"/>
                    <a:pt x="827" y="4025"/>
                  </a:cubicBezTo>
                  <a:lnTo>
                    <a:pt x="780" y="4804"/>
                  </a:lnTo>
                  <a:cubicBezTo>
                    <a:pt x="734" y="5188"/>
                    <a:pt x="734" y="5618"/>
                    <a:pt x="676" y="6014"/>
                  </a:cubicBezTo>
                  <a:cubicBezTo>
                    <a:pt x="629" y="6886"/>
                    <a:pt x="583" y="7805"/>
                    <a:pt x="489" y="8724"/>
                  </a:cubicBezTo>
                  <a:cubicBezTo>
                    <a:pt x="443" y="9305"/>
                    <a:pt x="385" y="9934"/>
                    <a:pt x="338" y="10469"/>
                  </a:cubicBezTo>
                  <a:lnTo>
                    <a:pt x="199" y="11632"/>
                  </a:lnTo>
                  <a:cubicBezTo>
                    <a:pt x="94" y="12551"/>
                    <a:pt x="47" y="13330"/>
                    <a:pt x="1" y="14051"/>
                  </a:cubicBezTo>
                  <a:cubicBezTo>
                    <a:pt x="1" y="14156"/>
                    <a:pt x="1" y="14295"/>
                    <a:pt x="47" y="14342"/>
                  </a:cubicBezTo>
                  <a:cubicBezTo>
                    <a:pt x="94" y="14400"/>
                    <a:pt x="152" y="14400"/>
                    <a:pt x="245" y="14400"/>
                  </a:cubicBezTo>
                  <a:cubicBezTo>
                    <a:pt x="292" y="14400"/>
                    <a:pt x="338" y="14446"/>
                    <a:pt x="385" y="14493"/>
                  </a:cubicBezTo>
                  <a:lnTo>
                    <a:pt x="385" y="14540"/>
                  </a:lnTo>
                  <a:cubicBezTo>
                    <a:pt x="489" y="14586"/>
                    <a:pt x="583" y="14691"/>
                    <a:pt x="676" y="14737"/>
                  </a:cubicBezTo>
                  <a:cubicBezTo>
                    <a:pt x="920" y="14923"/>
                    <a:pt x="1118" y="15121"/>
                    <a:pt x="1315" y="15319"/>
                  </a:cubicBezTo>
                  <a:cubicBezTo>
                    <a:pt x="1501" y="15563"/>
                    <a:pt x="1746" y="15610"/>
                    <a:pt x="1990" y="15610"/>
                  </a:cubicBezTo>
                  <a:cubicBezTo>
                    <a:pt x="2083" y="15610"/>
                    <a:pt x="2129" y="15610"/>
                    <a:pt x="2234" y="15563"/>
                  </a:cubicBezTo>
                  <a:cubicBezTo>
                    <a:pt x="2571" y="15563"/>
                    <a:pt x="2862" y="15458"/>
                    <a:pt x="3153" y="15412"/>
                  </a:cubicBezTo>
                  <a:lnTo>
                    <a:pt x="4025" y="15121"/>
                  </a:lnTo>
                  <a:cubicBezTo>
                    <a:pt x="5526" y="14691"/>
                    <a:pt x="7073" y="14202"/>
                    <a:pt x="8585" y="13714"/>
                  </a:cubicBezTo>
                  <a:cubicBezTo>
                    <a:pt x="10178" y="13179"/>
                    <a:pt x="11877" y="12597"/>
                    <a:pt x="13621" y="11922"/>
                  </a:cubicBezTo>
                  <a:lnTo>
                    <a:pt x="13621" y="11434"/>
                  </a:lnTo>
                  <a:lnTo>
                    <a:pt x="13528" y="11387"/>
                  </a:lnTo>
                  <a:cubicBezTo>
                    <a:pt x="13528" y="11434"/>
                    <a:pt x="13470" y="11492"/>
                    <a:pt x="13470" y="11492"/>
                  </a:cubicBezTo>
                  <a:cubicBezTo>
                    <a:pt x="13424" y="11492"/>
                    <a:pt x="13424" y="11539"/>
                    <a:pt x="13377" y="11539"/>
                  </a:cubicBezTo>
                  <a:lnTo>
                    <a:pt x="13086" y="11678"/>
                  </a:lnTo>
                  <a:cubicBezTo>
                    <a:pt x="12947" y="11725"/>
                    <a:pt x="12796" y="11783"/>
                    <a:pt x="12656" y="11829"/>
                  </a:cubicBezTo>
                  <a:cubicBezTo>
                    <a:pt x="12365" y="11969"/>
                    <a:pt x="12121" y="12074"/>
                    <a:pt x="11877" y="12120"/>
                  </a:cubicBezTo>
                  <a:cubicBezTo>
                    <a:pt x="10330" y="12702"/>
                    <a:pt x="8434" y="13330"/>
                    <a:pt x="6491" y="13958"/>
                  </a:cubicBezTo>
                  <a:cubicBezTo>
                    <a:pt x="5770" y="14202"/>
                    <a:pt x="4991" y="14446"/>
                    <a:pt x="4072" y="14737"/>
                  </a:cubicBezTo>
                  <a:cubicBezTo>
                    <a:pt x="3781" y="14784"/>
                    <a:pt x="3490" y="14877"/>
                    <a:pt x="3200" y="14982"/>
                  </a:cubicBezTo>
                  <a:cubicBezTo>
                    <a:pt x="2862" y="15075"/>
                    <a:pt x="2525" y="15168"/>
                    <a:pt x="2188" y="15272"/>
                  </a:cubicBezTo>
                  <a:cubicBezTo>
                    <a:pt x="2188" y="15319"/>
                    <a:pt x="2129" y="15319"/>
                    <a:pt x="2129" y="15319"/>
                  </a:cubicBezTo>
                  <a:cubicBezTo>
                    <a:pt x="2036" y="15319"/>
                    <a:pt x="1943" y="15272"/>
                    <a:pt x="1897" y="15214"/>
                  </a:cubicBezTo>
                  <a:cubicBezTo>
                    <a:pt x="1653" y="15028"/>
                    <a:pt x="1408" y="14830"/>
                    <a:pt x="1164" y="14633"/>
                  </a:cubicBezTo>
                  <a:cubicBezTo>
                    <a:pt x="966" y="14493"/>
                    <a:pt x="734" y="14295"/>
                    <a:pt x="489" y="14109"/>
                  </a:cubicBezTo>
                  <a:lnTo>
                    <a:pt x="443" y="14051"/>
                  </a:lnTo>
                  <a:cubicBezTo>
                    <a:pt x="443" y="14005"/>
                    <a:pt x="385" y="14005"/>
                    <a:pt x="385" y="13958"/>
                  </a:cubicBezTo>
                  <a:cubicBezTo>
                    <a:pt x="385" y="13911"/>
                    <a:pt x="338" y="13865"/>
                    <a:pt x="385" y="13818"/>
                  </a:cubicBezTo>
                  <a:cubicBezTo>
                    <a:pt x="443" y="13376"/>
                    <a:pt x="489" y="12888"/>
                    <a:pt x="536" y="12458"/>
                  </a:cubicBezTo>
                  <a:cubicBezTo>
                    <a:pt x="629" y="11725"/>
                    <a:pt x="780" y="10957"/>
                    <a:pt x="827" y="10224"/>
                  </a:cubicBezTo>
                  <a:cubicBezTo>
                    <a:pt x="873" y="9840"/>
                    <a:pt x="920" y="9457"/>
                    <a:pt x="966" y="8968"/>
                  </a:cubicBezTo>
                  <a:cubicBezTo>
                    <a:pt x="966" y="8677"/>
                    <a:pt x="1025" y="8387"/>
                    <a:pt x="1025" y="8142"/>
                  </a:cubicBezTo>
                  <a:lnTo>
                    <a:pt x="1071" y="7712"/>
                  </a:lnTo>
                  <a:cubicBezTo>
                    <a:pt x="1118" y="6735"/>
                    <a:pt x="1164" y="5816"/>
                    <a:pt x="1257" y="4851"/>
                  </a:cubicBezTo>
                  <a:lnTo>
                    <a:pt x="1315" y="3932"/>
                  </a:lnTo>
                  <a:lnTo>
                    <a:pt x="1455" y="873"/>
                  </a:lnTo>
                  <a:cubicBezTo>
                    <a:pt x="1501" y="582"/>
                    <a:pt x="1455" y="291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481800" y="2411275"/>
              <a:ext cx="234975" cy="563550"/>
            </a:xfrm>
            <a:custGeom>
              <a:avLst/>
              <a:gdLst/>
              <a:ahLst/>
              <a:cxnLst/>
              <a:rect l="l" t="t" r="r" b="b"/>
              <a:pathLst>
                <a:path w="9399" h="22542" extrusionOk="0">
                  <a:moveTo>
                    <a:pt x="6293" y="10422"/>
                  </a:moveTo>
                  <a:lnTo>
                    <a:pt x="6397" y="10468"/>
                  </a:lnTo>
                  <a:lnTo>
                    <a:pt x="6491" y="10468"/>
                  </a:lnTo>
                  <a:lnTo>
                    <a:pt x="6630" y="10515"/>
                  </a:lnTo>
                  <a:lnTo>
                    <a:pt x="6491" y="11003"/>
                  </a:lnTo>
                  <a:lnTo>
                    <a:pt x="6397" y="11050"/>
                  </a:lnTo>
                  <a:cubicBezTo>
                    <a:pt x="6246" y="11096"/>
                    <a:pt x="6107" y="11143"/>
                    <a:pt x="5909" y="11201"/>
                  </a:cubicBezTo>
                  <a:cubicBezTo>
                    <a:pt x="5758" y="11248"/>
                    <a:pt x="5618" y="11294"/>
                    <a:pt x="5467" y="11341"/>
                  </a:cubicBezTo>
                  <a:cubicBezTo>
                    <a:pt x="5374" y="11387"/>
                    <a:pt x="5234" y="11434"/>
                    <a:pt x="5130" y="11492"/>
                  </a:cubicBezTo>
                  <a:cubicBezTo>
                    <a:pt x="4944" y="11585"/>
                    <a:pt x="4746" y="11678"/>
                    <a:pt x="4548" y="11783"/>
                  </a:cubicBezTo>
                  <a:cubicBezTo>
                    <a:pt x="4455" y="11829"/>
                    <a:pt x="4362" y="11876"/>
                    <a:pt x="4257" y="11969"/>
                  </a:cubicBezTo>
                  <a:cubicBezTo>
                    <a:pt x="4211" y="12015"/>
                    <a:pt x="4118" y="12120"/>
                    <a:pt x="4013" y="12167"/>
                  </a:cubicBezTo>
                  <a:cubicBezTo>
                    <a:pt x="3966" y="12213"/>
                    <a:pt x="3920" y="12260"/>
                    <a:pt x="3873" y="12260"/>
                  </a:cubicBezTo>
                  <a:cubicBezTo>
                    <a:pt x="3827" y="12260"/>
                    <a:pt x="3827" y="12306"/>
                    <a:pt x="3780" y="12306"/>
                  </a:cubicBezTo>
                  <a:lnTo>
                    <a:pt x="3629" y="12306"/>
                  </a:lnTo>
                  <a:cubicBezTo>
                    <a:pt x="3536" y="12260"/>
                    <a:pt x="3490" y="12213"/>
                    <a:pt x="3431" y="12167"/>
                  </a:cubicBezTo>
                  <a:cubicBezTo>
                    <a:pt x="3141" y="11969"/>
                    <a:pt x="3141" y="11725"/>
                    <a:pt x="3338" y="11434"/>
                  </a:cubicBezTo>
                  <a:cubicBezTo>
                    <a:pt x="3385" y="11387"/>
                    <a:pt x="3490" y="11294"/>
                    <a:pt x="3583" y="11201"/>
                  </a:cubicBezTo>
                  <a:cubicBezTo>
                    <a:pt x="4013" y="10957"/>
                    <a:pt x="4408" y="10759"/>
                    <a:pt x="4792" y="10620"/>
                  </a:cubicBezTo>
                  <a:cubicBezTo>
                    <a:pt x="5130" y="10515"/>
                    <a:pt x="5420" y="10422"/>
                    <a:pt x="5758" y="10422"/>
                  </a:cubicBezTo>
                  <a:close/>
                  <a:moveTo>
                    <a:pt x="1396" y="0"/>
                  </a:moveTo>
                  <a:cubicBezTo>
                    <a:pt x="1396" y="0"/>
                    <a:pt x="1349" y="47"/>
                    <a:pt x="1303" y="47"/>
                  </a:cubicBezTo>
                  <a:cubicBezTo>
                    <a:pt x="1256" y="93"/>
                    <a:pt x="1210" y="151"/>
                    <a:pt x="1210" y="198"/>
                  </a:cubicBezTo>
                  <a:lnTo>
                    <a:pt x="1163" y="244"/>
                  </a:lnTo>
                  <a:cubicBezTo>
                    <a:pt x="1163" y="337"/>
                    <a:pt x="1105" y="442"/>
                    <a:pt x="1105" y="535"/>
                  </a:cubicBezTo>
                  <a:cubicBezTo>
                    <a:pt x="1105" y="733"/>
                    <a:pt x="1059" y="966"/>
                    <a:pt x="1059" y="1163"/>
                  </a:cubicBezTo>
                  <a:cubicBezTo>
                    <a:pt x="1012" y="1547"/>
                    <a:pt x="966" y="1989"/>
                    <a:pt x="919" y="2373"/>
                  </a:cubicBezTo>
                  <a:cubicBezTo>
                    <a:pt x="721" y="3583"/>
                    <a:pt x="524" y="4804"/>
                    <a:pt x="337" y="6014"/>
                  </a:cubicBezTo>
                  <a:lnTo>
                    <a:pt x="140" y="7316"/>
                  </a:lnTo>
                  <a:cubicBezTo>
                    <a:pt x="140" y="7363"/>
                    <a:pt x="93" y="7467"/>
                    <a:pt x="47" y="7514"/>
                  </a:cubicBezTo>
                  <a:lnTo>
                    <a:pt x="0" y="7514"/>
                  </a:lnTo>
                  <a:lnTo>
                    <a:pt x="0" y="7561"/>
                  </a:lnTo>
                  <a:lnTo>
                    <a:pt x="0" y="7607"/>
                  </a:lnTo>
                  <a:lnTo>
                    <a:pt x="0" y="7654"/>
                  </a:lnTo>
                  <a:cubicBezTo>
                    <a:pt x="47" y="7758"/>
                    <a:pt x="93" y="7851"/>
                    <a:pt x="140" y="7944"/>
                  </a:cubicBezTo>
                  <a:cubicBezTo>
                    <a:pt x="186" y="8049"/>
                    <a:pt x="291" y="8142"/>
                    <a:pt x="384" y="8293"/>
                  </a:cubicBezTo>
                  <a:cubicBezTo>
                    <a:pt x="431" y="8340"/>
                    <a:pt x="524" y="8433"/>
                    <a:pt x="628" y="8526"/>
                  </a:cubicBezTo>
                  <a:lnTo>
                    <a:pt x="675" y="8584"/>
                  </a:lnTo>
                  <a:cubicBezTo>
                    <a:pt x="768" y="8677"/>
                    <a:pt x="814" y="8724"/>
                    <a:pt x="873" y="8770"/>
                  </a:cubicBezTo>
                  <a:lnTo>
                    <a:pt x="966" y="8875"/>
                  </a:lnTo>
                  <a:lnTo>
                    <a:pt x="1256" y="9061"/>
                  </a:lnTo>
                  <a:lnTo>
                    <a:pt x="1303" y="9108"/>
                  </a:lnTo>
                  <a:lnTo>
                    <a:pt x="1349" y="9166"/>
                  </a:lnTo>
                  <a:lnTo>
                    <a:pt x="2617" y="10515"/>
                  </a:lnTo>
                  <a:cubicBezTo>
                    <a:pt x="2850" y="10806"/>
                    <a:pt x="3001" y="11096"/>
                    <a:pt x="2803" y="11585"/>
                  </a:cubicBezTo>
                  <a:cubicBezTo>
                    <a:pt x="2757" y="11585"/>
                    <a:pt x="2757" y="11632"/>
                    <a:pt x="2757" y="11678"/>
                  </a:cubicBezTo>
                  <a:cubicBezTo>
                    <a:pt x="2710" y="11725"/>
                    <a:pt x="2710" y="11783"/>
                    <a:pt x="2710" y="11876"/>
                  </a:cubicBezTo>
                  <a:cubicBezTo>
                    <a:pt x="2710" y="11876"/>
                    <a:pt x="2710" y="11922"/>
                    <a:pt x="2757" y="11969"/>
                  </a:cubicBezTo>
                  <a:cubicBezTo>
                    <a:pt x="2757" y="12015"/>
                    <a:pt x="2757" y="12074"/>
                    <a:pt x="2803" y="12167"/>
                  </a:cubicBezTo>
                  <a:cubicBezTo>
                    <a:pt x="2803" y="12213"/>
                    <a:pt x="2850" y="12260"/>
                    <a:pt x="2908" y="12306"/>
                  </a:cubicBezTo>
                  <a:cubicBezTo>
                    <a:pt x="2908" y="12364"/>
                    <a:pt x="2955" y="12411"/>
                    <a:pt x="2955" y="12411"/>
                  </a:cubicBezTo>
                  <a:cubicBezTo>
                    <a:pt x="3001" y="12457"/>
                    <a:pt x="3048" y="12504"/>
                    <a:pt x="3141" y="12550"/>
                  </a:cubicBezTo>
                  <a:cubicBezTo>
                    <a:pt x="3141" y="12597"/>
                    <a:pt x="3199" y="12597"/>
                    <a:pt x="3245" y="12597"/>
                  </a:cubicBezTo>
                  <a:cubicBezTo>
                    <a:pt x="3292" y="12655"/>
                    <a:pt x="3338" y="12702"/>
                    <a:pt x="3431" y="12702"/>
                  </a:cubicBezTo>
                  <a:cubicBezTo>
                    <a:pt x="3490" y="12748"/>
                    <a:pt x="3536" y="12748"/>
                    <a:pt x="3629" y="12748"/>
                  </a:cubicBezTo>
                  <a:lnTo>
                    <a:pt x="3873" y="12748"/>
                  </a:lnTo>
                  <a:lnTo>
                    <a:pt x="3920" y="13039"/>
                  </a:lnTo>
                  <a:lnTo>
                    <a:pt x="3966" y="13039"/>
                  </a:lnTo>
                  <a:lnTo>
                    <a:pt x="4164" y="12992"/>
                  </a:lnTo>
                  <a:lnTo>
                    <a:pt x="4118" y="12841"/>
                  </a:lnTo>
                  <a:cubicBezTo>
                    <a:pt x="4071" y="12597"/>
                    <a:pt x="4118" y="12457"/>
                    <a:pt x="4362" y="12364"/>
                  </a:cubicBezTo>
                  <a:cubicBezTo>
                    <a:pt x="4746" y="12167"/>
                    <a:pt x="5130" y="11969"/>
                    <a:pt x="5572" y="11783"/>
                  </a:cubicBezTo>
                  <a:cubicBezTo>
                    <a:pt x="5711" y="11678"/>
                    <a:pt x="5909" y="11632"/>
                    <a:pt x="6049" y="11538"/>
                  </a:cubicBezTo>
                  <a:lnTo>
                    <a:pt x="6153" y="11492"/>
                  </a:lnTo>
                  <a:lnTo>
                    <a:pt x="6200" y="11585"/>
                  </a:lnTo>
                  <a:cubicBezTo>
                    <a:pt x="6200" y="11678"/>
                    <a:pt x="6246" y="11725"/>
                    <a:pt x="6246" y="11783"/>
                  </a:cubicBezTo>
                  <a:cubicBezTo>
                    <a:pt x="6246" y="11876"/>
                    <a:pt x="6293" y="11969"/>
                    <a:pt x="6293" y="12015"/>
                  </a:cubicBezTo>
                  <a:cubicBezTo>
                    <a:pt x="6491" y="12550"/>
                    <a:pt x="6630" y="13085"/>
                    <a:pt x="6781" y="13667"/>
                  </a:cubicBezTo>
                  <a:cubicBezTo>
                    <a:pt x="7212" y="14923"/>
                    <a:pt x="7607" y="16284"/>
                    <a:pt x="7991" y="17598"/>
                  </a:cubicBezTo>
                  <a:cubicBezTo>
                    <a:pt x="8189" y="18320"/>
                    <a:pt x="8375" y="19099"/>
                    <a:pt x="8573" y="19820"/>
                  </a:cubicBezTo>
                  <a:cubicBezTo>
                    <a:pt x="8619" y="20215"/>
                    <a:pt x="8724" y="20599"/>
                    <a:pt x="8817" y="20983"/>
                  </a:cubicBezTo>
                  <a:cubicBezTo>
                    <a:pt x="8956" y="21565"/>
                    <a:pt x="9108" y="22100"/>
                    <a:pt x="9398" y="22542"/>
                  </a:cubicBezTo>
                  <a:lnTo>
                    <a:pt x="9398" y="21518"/>
                  </a:lnTo>
                  <a:cubicBezTo>
                    <a:pt x="9352" y="21472"/>
                    <a:pt x="9352" y="21425"/>
                    <a:pt x="9352" y="21379"/>
                  </a:cubicBezTo>
                  <a:cubicBezTo>
                    <a:pt x="9305" y="21088"/>
                    <a:pt x="9201" y="20797"/>
                    <a:pt x="9154" y="20506"/>
                  </a:cubicBezTo>
                  <a:cubicBezTo>
                    <a:pt x="9015" y="19820"/>
                    <a:pt x="8863" y="19192"/>
                    <a:pt x="8666" y="18517"/>
                  </a:cubicBezTo>
                  <a:cubicBezTo>
                    <a:pt x="8573" y="18075"/>
                    <a:pt x="8433" y="17645"/>
                    <a:pt x="8282" y="17203"/>
                  </a:cubicBezTo>
                  <a:lnTo>
                    <a:pt x="7851" y="15900"/>
                  </a:lnTo>
                  <a:cubicBezTo>
                    <a:pt x="7502" y="14493"/>
                    <a:pt x="7119" y="13132"/>
                    <a:pt x="6630" y="11829"/>
                  </a:cubicBezTo>
                  <a:lnTo>
                    <a:pt x="6584" y="11783"/>
                  </a:lnTo>
                  <a:cubicBezTo>
                    <a:pt x="6537" y="11585"/>
                    <a:pt x="6444" y="11387"/>
                    <a:pt x="6630" y="11201"/>
                  </a:cubicBezTo>
                  <a:lnTo>
                    <a:pt x="6630" y="11143"/>
                  </a:lnTo>
                  <a:lnTo>
                    <a:pt x="6630" y="11096"/>
                  </a:lnTo>
                  <a:lnTo>
                    <a:pt x="6630" y="11050"/>
                  </a:lnTo>
                  <a:lnTo>
                    <a:pt x="6688" y="11003"/>
                  </a:lnTo>
                  <a:cubicBezTo>
                    <a:pt x="6921" y="10852"/>
                    <a:pt x="7026" y="10713"/>
                    <a:pt x="7026" y="10620"/>
                  </a:cubicBezTo>
                  <a:cubicBezTo>
                    <a:pt x="7072" y="10468"/>
                    <a:pt x="6874" y="10271"/>
                    <a:pt x="6537" y="10038"/>
                  </a:cubicBezTo>
                  <a:lnTo>
                    <a:pt x="6537" y="9980"/>
                  </a:lnTo>
                  <a:lnTo>
                    <a:pt x="6537" y="9933"/>
                  </a:lnTo>
                  <a:lnTo>
                    <a:pt x="6537" y="9747"/>
                  </a:lnTo>
                  <a:cubicBezTo>
                    <a:pt x="6584" y="9596"/>
                    <a:pt x="6584" y="9456"/>
                    <a:pt x="6630" y="9305"/>
                  </a:cubicBezTo>
                  <a:cubicBezTo>
                    <a:pt x="6688" y="9014"/>
                    <a:pt x="6781" y="8724"/>
                    <a:pt x="6828" y="8433"/>
                  </a:cubicBezTo>
                  <a:cubicBezTo>
                    <a:pt x="6921" y="7851"/>
                    <a:pt x="7072" y="7316"/>
                    <a:pt x="7165" y="6735"/>
                  </a:cubicBezTo>
                  <a:cubicBezTo>
                    <a:pt x="7165" y="6688"/>
                    <a:pt x="7212" y="6642"/>
                    <a:pt x="7212" y="6595"/>
                  </a:cubicBezTo>
                  <a:cubicBezTo>
                    <a:pt x="7270" y="6351"/>
                    <a:pt x="7316" y="6107"/>
                    <a:pt x="7165" y="5909"/>
                  </a:cubicBezTo>
                  <a:lnTo>
                    <a:pt x="6979" y="5909"/>
                  </a:lnTo>
                  <a:lnTo>
                    <a:pt x="6049" y="9933"/>
                  </a:lnTo>
                  <a:lnTo>
                    <a:pt x="6002" y="9933"/>
                  </a:lnTo>
                  <a:cubicBezTo>
                    <a:pt x="5957" y="9931"/>
                    <a:pt x="5912" y="9930"/>
                    <a:pt x="5868" y="9930"/>
                  </a:cubicBezTo>
                  <a:cubicBezTo>
                    <a:pt x="5002" y="9930"/>
                    <a:pt x="4220" y="10348"/>
                    <a:pt x="3490" y="10713"/>
                  </a:cubicBezTo>
                  <a:lnTo>
                    <a:pt x="3385" y="10713"/>
                  </a:lnTo>
                  <a:lnTo>
                    <a:pt x="3338" y="10666"/>
                  </a:lnTo>
                  <a:lnTo>
                    <a:pt x="3292" y="10666"/>
                  </a:lnTo>
                  <a:cubicBezTo>
                    <a:pt x="3292" y="10620"/>
                    <a:pt x="3292" y="10620"/>
                    <a:pt x="3245" y="10561"/>
                  </a:cubicBezTo>
                  <a:cubicBezTo>
                    <a:pt x="2710" y="9689"/>
                    <a:pt x="1931" y="9014"/>
                    <a:pt x="1163" y="8386"/>
                  </a:cubicBezTo>
                  <a:cubicBezTo>
                    <a:pt x="1012" y="8235"/>
                    <a:pt x="873" y="8142"/>
                    <a:pt x="721" y="8003"/>
                  </a:cubicBezTo>
                  <a:cubicBezTo>
                    <a:pt x="582" y="7898"/>
                    <a:pt x="524" y="7758"/>
                    <a:pt x="524" y="7607"/>
                  </a:cubicBezTo>
                  <a:lnTo>
                    <a:pt x="524" y="7421"/>
                  </a:lnTo>
                  <a:lnTo>
                    <a:pt x="1256" y="3350"/>
                  </a:lnTo>
                  <a:lnTo>
                    <a:pt x="1349" y="2768"/>
                  </a:lnTo>
                  <a:cubicBezTo>
                    <a:pt x="1349" y="2664"/>
                    <a:pt x="1396" y="2524"/>
                    <a:pt x="1396" y="2419"/>
                  </a:cubicBezTo>
                  <a:lnTo>
                    <a:pt x="1396" y="2326"/>
                  </a:lnTo>
                  <a:cubicBezTo>
                    <a:pt x="1454" y="2187"/>
                    <a:pt x="1454" y="1989"/>
                    <a:pt x="1501" y="1838"/>
                  </a:cubicBezTo>
                  <a:lnTo>
                    <a:pt x="1594" y="1454"/>
                  </a:lnTo>
                  <a:lnTo>
                    <a:pt x="1791" y="2326"/>
                  </a:lnTo>
                  <a:cubicBezTo>
                    <a:pt x="1884" y="2664"/>
                    <a:pt x="1931" y="2955"/>
                    <a:pt x="2036" y="3245"/>
                  </a:cubicBezTo>
                  <a:lnTo>
                    <a:pt x="2129" y="3734"/>
                  </a:lnTo>
                  <a:lnTo>
                    <a:pt x="2513" y="3641"/>
                  </a:lnTo>
                  <a:cubicBezTo>
                    <a:pt x="2466" y="3490"/>
                    <a:pt x="2420" y="3292"/>
                    <a:pt x="2373" y="3152"/>
                  </a:cubicBezTo>
                  <a:lnTo>
                    <a:pt x="2326" y="2955"/>
                  </a:lnTo>
                  <a:cubicBezTo>
                    <a:pt x="2268" y="2710"/>
                    <a:pt x="2222" y="2419"/>
                    <a:pt x="2129" y="2129"/>
                  </a:cubicBezTo>
                  <a:cubicBezTo>
                    <a:pt x="2082" y="1989"/>
                    <a:pt x="2036" y="1791"/>
                    <a:pt x="1978" y="1652"/>
                  </a:cubicBezTo>
                  <a:cubicBezTo>
                    <a:pt x="1884" y="1210"/>
                    <a:pt x="1745" y="779"/>
                    <a:pt x="1547" y="198"/>
                  </a:cubicBezTo>
                  <a:cubicBezTo>
                    <a:pt x="1501" y="93"/>
                    <a:pt x="1454" y="47"/>
                    <a:pt x="1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240450" y="2906775"/>
              <a:ext cx="476325" cy="405950"/>
            </a:xfrm>
            <a:custGeom>
              <a:avLst/>
              <a:gdLst/>
              <a:ahLst/>
              <a:cxnLst/>
              <a:rect l="l" t="t" r="r" b="b"/>
              <a:pathLst>
                <a:path w="19053" h="16238" extrusionOk="0">
                  <a:moveTo>
                    <a:pt x="6397" y="0"/>
                  </a:moveTo>
                  <a:cubicBezTo>
                    <a:pt x="6304" y="0"/>
                    <a:pt x="6211" y="47"/>
                    <a:pt x="6060" y="105"/>
                  </a:cubicBezTo>
                  <a:lnTo>
                    <a:pt x="5920" y="151"/>
                  </a:lnTo>
                  <a:cubicBezTo>
                    <a:pt x="5676" y="244"/>
                    <a:pt x="5478" y="337"/>
                    <a:pt x="5292" y="442"/>
                  </a:cubicBezTo>
                  <a:cubicBezTo>
                    <a:pt x="3931" y="1117"/>
                    <a:pt x="2478" y="1896"/>
                    <a:pt x="872" y="2722"/>
                  </a:cubicBezTo>
                  <a:cubicBezTo>
                    <a:pt x="640" y="2815"/>
                    <a:pt x="396" y="2954"/>
                    <a:pt x="105" y="3152"/>
                  </a:cubicBezTo>
                  <a:cubicBezTo>
                    <a:pt x="58" y="3199"/>
                    <a:pt x="0" y="3245"/>
                    <a:pt x="0" y="3303"/>
                  </a:cubicBezTo>
                  <a:cubicBezTo>
                    <a:pt x="0" y="3350"/>
                    <a:pt x="0" y="3396"/>
                    <a:pt x="58" y="3443"/>
                  </a:cubicBezTo>
                  <a:cubicBezTo>
                    <a:pt x="244" y="3687"/>
                    <a:pt x="396" y="3885"/>
                    <a:pt x="535" y="4024"/>
                  </a:cubicBezTo>
                  <a:cubicBezTo>
                    <a:pt x="686" y="4222"/>
                    <a:pt x="931" y="4315"/>
                    <a:pt x="1221" y="4315"/>
                  </a:cubicBezTo>
                  <a:lnTo>
                    <a:pt x="1268" y="4315"/>
                  </a:lnTo>
                  <a:cubicBezTo>
                    <a:pt x="1698" y="4315"/>
                    <a:pt x="2094" y="4118"/>
                    <a:pt x="2478" y="3885"/>
                  </a:cubicBezTo>
                  <a:cubicBezTo>
                    <a:pt x="2571" y="3827"/>
                    <a:pt x="2675" y="3780"/>
                    <a:pt x="2722" y="3734"/>
                  </a:cubicBezTo>
                  <a:lnTo>
                    <a:pt x="2966" y="3594"/>
                  </a:lnTo>
                  <a:lnTo>
                    <a:pt x="3106" y="3978"/>
                  </a:lnTo>
                  <a:cubicBezTo>
                    <a:pt x="3199" y="4222"/>
                    <a:pt x="3350" y="4408"/>
                    <a:pt x="3443" y="4653"/>
                  </a:cubicBezTo>
                  <a:cubicBezTo>
                    <a:pt x="3548" y="4850"/>
                    <a:pt x="3641" y="5048"/>
                    <a:pt x="3734" y="5281"/>
                  </a:cubicBezTo>
                  <a:cubicBezTo>
                    <a:pt x="3838" y="5432"/>
                    <a:pt x="3885" y="5571"/>
                    <a:pt x="3978" y="5723"/>
                  </a:cubicBezTo>
                  <a:cubicBezTo>
                    <a:pt x="4804" y="7421"/>
                    <a:pt x="5676" y="9166"/>
                    <a:pt x="6549" y="10864"/>
                  </a:cubicBezTo>
                  <a:lnTo>
                    <a:pt x="6642" y="10864"/>
                  </a:lnTo>
                  <a:lnTo>
                    <a:pt x="6793" y="10806"/>
                  </a:lnTo>
                  <a:cubicBezTo>
                    <a:pt x="6688" y="10515"/>
                    <a:pt x="6595" y="10177"/>
                    <a:pt x="6456" y="9887"/>
                  </a:cubicBezTo>
                  <a:cubicBezTo>
                    <a:pt x="5920" y="8875"/>
                    <a:pt x="5385" y="7851"/>
                    <a:pt x="4897" y="6839"/>
                  </a:cubicBezTo>
                  <a:cubicBezTo>
                    <a:pt x="4711" y="6397"/>
                    <a:pt x="4467" y="5967"/>
                    <a:pt x="4269" y="5525"/>
                  </a:cubicBezTo>
                  <a:lnTo>
                    <a:pt x="4176" y="5339"/>
                  </a:lnTo>
                  <a:cubicBezTo>
                    <a:pt x="4025" y="5048"/>
                    <a:pt x="3885" y="4804"/>
                    <a:pt x="3734" y="4513"/>
                  </a:cubicBezTo>
                  <a:cubicBezTo>
                    <a:pt x="3594" y="4222"/>
                    <a:pt x="3443" y="3931"/>
                    <a:pt x="3257" y="3641"/>
                  </a:cubicBezTo>
                  <a:cubicBezTo>
                    <a:pt x="3106" y="3350"/>
                    <a:pt x="2966" y="3303"/>
                    <a:pt x="2861" y="3303"/>
                  </a:cubicBezTo>
                  <a:cubicBezTo>
                    <a:pt x="2768" y="3303"/>
                    <a:pt x="2675" y="3350"/>
                    <a:pt x="2571" y="3350"/>
                  </a:cubicBezTo>
                  <a:cubicBezTo>
                    <a:pt x="2571" y="3396"/>
                    <a:pt x="2524" y="3396"/>
                    <a:pt x="2478" y="3396"/>
                  </a:cubicBezTo>
                  <a:cubicBezTo>
                    <a:pt x="2431" y="3443"/>
                    <a:pt x="2326" y="3489"/>
                    <a:pt x="2280" y="3489"/>
                  </a:cubicBezTo>
                  <a:lnTo>
                    <a:pt x="2187" y="3536"/>
                  </a:lnTo>
                  <a:cubicBezTo>
                    <a:pt x="2036" y="3641"/>
                    <a:pt x="1849" y="3734"/>
                    <a:pt x="1698" y="3827"/>
                  </a:cubicBezTo>
                  <a:cubicBezTo>
                    <a:pt x="1512" y="3885"/>
                    <a:pt x="1361" y="3931"/>
                    <a:pt x="1268" y="3931"/>
                  </a:cubicBezTo>
                  <a:cubicBezTo>
                    <a:pt x="872" y="3931"/>
                    <a:pt x="686" y="3641"/>
                    <a:pt x="582" y="3396"/>
                  </a:cubicBezTo>
                  <a:lnTo>
                    <a:pt x="535" y="3303"/>
                  </a:lnTo>
                  <a:lnTo>
                    <a:pt x="640" y="3245"/>
                  </a:lnTo>
                  <a:cubicBezTo>
                    <a:pt x="2524" y="2326"/>
                    <a:pt x="4362" y="1361"/>
                    <a:pt x="6258" y="442"/>
                  </a:cubicBezTo>
                  <a:lnTo>
                    <a:pt x="6304" y="442"/>
                  </a:lnTo>
                  <a:lnTo>
                    <a:pt x="6502" y="489"/>
                  </a:lnTo>
                  <a:lnTo>
                    <a:pt x="6502" y="582"/>
                  </a:lnTo>
                  <a:lnTo>
                    <a:pt x="6502" y="733"/>
                  </a:lnTo>
                  <a:lnTo>
                    <a:pt x="6502" y="826"/>
                  </a:lnTo>
                  <a:cubicBezTo>
                    <a:pt x="6456" y="919"/>
                    <a:pt x="6456" y="1024"/>
                    <a:pt x="6456" y="1117"/>
                  </a:cubicBezTo>
                  <a:cubicBezTo>
                    <a:pt x="6397" y="1210"/>
                    <a:pt x="6351" y="1314"/>
                    <a:pt x="6304" y="1454"/>
                  </a:cubicBezTo>
                  <a:cubicBezTo>
                    <a:pt x="6258" y="1559"/>
                    <a:pt x="6211" y="1652"/>
                    <a:pt x="6165" y="1791"/>
                  </a:cubicBezTo>
                  <a:cubicBezTo>
                    <a:pt x="6107" y="1791"/>
                    <a:pt x="6107" y="1849"/>
                    <a:pt x="6107" y="1849"/>
                  </a:cubicBezTo>
                  <a:cubicBezTo>
                    <a:pt x="6060" y="1896"/>
                    <a:pt x="6014" y="1942"/>
                    <a:pt x="5920" y="1989"/>
                  </a:cubicBezTo>
                  <a:cubicBezTo>
                    <a:pt x="5816" y="2082"/>
                    <a:pt x="5723" y="2140"/>
                    <a:pt x="5630" y="2187"/>
                  </a:cubicBezTo>
                  <a:cubicBezTo>
                    <a:pt x="5583" y="2187"/>
                    <a:pt x="5525" y="2233"/>
                    <a:pt x="5478" y="2280"/>
                  </a:cubicBezTo>
                  <a:cubicBezTo>
                    <a:pt x="5292" y="2373"/>
                    <a:pt x="5292" y="2373"/>
                    <a:pt x="5385" y="2617"/>
                  </a:cubicBezTo>
                  <a:cubicBezTo>
                    <a:pt x="5583" y="3013"/>
                    <a:pt x="5769" y="3443"/>
                    <a:pt x="5920" y="3885"/>
                  </a:cubicBezTo>
                  <a:lnTo>
                    <a:pt x="5967" y="4024"/>
                  </a:lnTo>
                  <a:lnTo>
                    <a:pt x="5967" y="4071"/>
                  </a:lnTo>
                  <a:cubicBezTo>
                    <a:pt x="5967" y="4118"/>
                    <a:pt x="5967" y="4176"/>
                    <a:pt x="5920" y="4222"/>
                  </a:cubicBezTo>
                  <a:lnTo>
                    <a:pt x="5874" y="4269"/>
                  </a:lnTo>
                  <a:lnTo>
                    <a:pt x="5816" y="4315"/>
                  </a:lnTo>
                  <a:cubicBezTo>
                    <a:pt x="5723" y="4408"/>
                    <a:pt x="5583" y="4513"/>
                    <a:pt x="5478" y="4560"/>
                  </a:cubicBezTo>
                  <a:cubicBezTo>
                    <a:pt x="5292" y="4699"/>
                    <a:pt x="5095" y="4850"/>
                    <a:pt x="4943" y="5048"/>
                  </a:cubicBezTo>
                  <a:cubicBezTo>
                    <a:pt x="4850" y="5095"/>
                    <a:pt x="4850" y="5141"/>
                    <a:pt x="4804" y="5234"/>
                  </a:cubicBezTo>
                  <a:lnTo>
                    <a:pt x="4804" y="5281"/>
                  </a:lnTo>
                  <a:lnTo>
                    <a:pt x="5095" y="5281"/>
                  </a:lnTo>
                  <a:cubicBezTo>
                    <a:pt x="5478" y="5234"/>
                    <a:pt x="5769" y="4943"/>
                    <a:pt x="6107" y="4653"/>
                  </a:cubicBezTo>
                  <a:lnTo>
                    <a:pt x="6211" y="4560"/>
                  </a:lnTo>
                  <a:lnTo>
                    <a:pt x="6258" y="4653"/>
                  </a:lnTo>
                  <a:cubicBezTo>
                    <a:pt x="6351" y="4850"/>
                    <a:pt x="6456" y="4990"/>
                    <a:pt x="6549" y="5141"/>
                  </a:cubicBezTo>
                  <a:lnTo>
                    <a:pt x="6549" y="5234"/>
                  </a:lnTo>
                  <a:lnTo>
                    <a:pt x="6258" y="5478"/>
                  </a:lnTo>
                  <a:cubicBezTo>
                    <a:pt x="6060" y="5676"/>
                    <a:pt x="5874" y="5816"/>
                    <a:pt x="5676" y="6013"/>
                  </a:cubicBezTo>
                  <a:cubicBezTo>
                    <a:pt x="5478" y="6153"/>
                    <a:pt x="5432" y="6258"/>
                    <a:pt x="5478" y="6351"/>
                  </a:cubicBezTo>
                  <a:cubicBezTo>
                    <a:pt x="5531" y="6397"/>
                    <a:pt x="5592" y="6421"/>
                    <a:pt x="5665" y="6421"/>
                  </a:cubicBezTo>
                  <a:cubicBezTo>
                    <a:pt x="5737" y="6421"/>
                    <a:pt x="5822" y="6397"/>
                    <a:pt x="5920" y="6351"/>
                  </a:cubicBezTo>
                  <a:cubicBezTo>
                    <a:pt x="6107" y="6211"/>
                    <a:pt x="6304" y="6107"/>
                    <a:pt x="6502" y="5967"/>
                  </a:cubicBezTo>
                  <a:cubicBezTo>
                    <a:pt x="6549" y="5920"/>
                    <a:pt x="6642" y="5862"/>
                    <a:pt x="6746" y="5816"/>
                  </a:cubicBezTo>
                  <a:lnTo>
                    <a:pt x="6839" y="5769"/>
                  </a:lnTo>
                  <a:lnTo>
                    <a:pt x="6886" y="5816"/>
                  </a:lnTo>
                  <a:cubicBezTo>
                    <a:pt x="6932" y="5967"/>
                    <a:pt x="7037" y="6107"/>
                    <a:pt x="7130" y="6258"/>
                  </a:cubicBezTo>
                  <a:lnTo>
                    <a:pt x="7270" y="6502"/>
                  </a:lnTo>
                  <a:lnTo>
                    <a:pt x="7037" y="6642"/>
                  </a:lnTo>
                  <a:cubicBezTo>
                    <a:pt x="6839" y="6793"/>
                    <a:pt x="6688" y="6932"/>
                    <a:pt x="6502" y="7084"/>
                  </a:cubicBezTo>
                  <a:cubicBezTo>
                    <a:pt x="6397" y="7177"/>
                    <a:pt x="6351" y="7270"/>
                    <a:pt x="6258" y="7421"/>
                  </a:cubicBezTo>
                  <a:lnTo>
                    <a:pt x="6211" y="7467"/>
                  </a:lnTo>
                  <a:lnTo>
                    <a:pt x="6258" y="7467"/>
                  </a:lnTo>
                  <a:cubicBezTo>
                    <a:pt x="6549" y="7421"/>
                    <a:pt x="6839" y="7316"/>
                    <a:pt x="7130" y="7223"/>
                  </a:cubicBezTo>
                  <a:cubicBezTo>
                    <a:pt x="7177" y="7177"/>
                    <a:pt x="7270" y="7130"/>
                    <a:pt x="7328" y="7084"/>
                  </a:cubicBezTo>
                  <a:cubicBezTo>
                    <a:pt x="7374" y="7025"/>
                    <a:pt x="7421" y="7025"/>
                    <a:pt x="7467" y="6979"/>
                  </a:cubicBezTo>
                  <a:lnTo>
                    <a:pt x="7560" y="6932"/>
                  </a:lnTo>
                  <a:lnTo>
                    <a:pt x="7851" y="7467"/>
                  </a:lnTo>
                  <a:lnTo>
                    <a:pt x="7560" y="7758"/>
                  </a:lnTo>
                  <a:cubicBezTo>
                    <a:pt x="7328" y="7956"/>
                    <a:pt x="7130" y="8142"/>
                    <a:pt x="6932" y="8340"/>
                  </a:cubicBezTo>
                  <a:cubicBezTo>
                    <a:pt x="6886" y="8340"/>
                    <a:pt x="6886" y="8386"/>
                    <a:pt x="6886" y="8433"/>
                  </a:cubicBezTo>
                  <a:cubicBezTo>
                    <a:pt x="6886" y="8479"/>
                    <a:pt x="6886" y="8479"/>
                    <a:pt x="6839" y="8479"/>
                  </a:cubicBezTo>
                  <a:lnTo>
                    <a:pt x="6979" y="8479"/>
                  </a:lnTo>
                  <a:cubicBezTo>
                    <a:pt x="7223" y="8433"/>
                    <a:pt x="7467" y="8340"/>
                    <a:pt x="7805" y="8189"/>
                  </a:cubicBezTo>
                  <a:cubicBezTo>
                    <a:pt x="7851" y="8189"/>
                    <a:pt x="7909" y="8142"/>
                    <a:pt x="7956" y="8095"/>
                  </a:cubicBezTo>
                  <a:cubicBezTo>
                    <a:pt x="8002" y="8049"/>
                    <a:pt x="8002" y="8049"/>
                    <a:pt x="8049" y="8002"/>
                  </a:cubicBezTo>
                  <a:lnTo>
                    <a:pt x="8142" y="7898"/>
                  </a:lnTo>
                  <a:lnTo>
                    <a:pt x="8200" y="8002"/>
                  </a:lnTo>
                  <a:cubicBezTo>
                    <a:pt x="8247" y="8095"/>
                    <a:pt x="8293" y="8189"/>
                    <a:pt x="8386" y="8293"/>
                  </a:cubicBezTo>
                  <a:cubicBezTo>
                    <a:pt x="8491" y="8479"/>
                    <a:pt x="8631" y="8724"/>
                    <a:pt x="8724" y="8968"/>
                  </a:cubicBezTo>
                  <a:cubicBezTo>
                    <a:pt x="8968" y="9596"/>
                    <a:pt x="9410" y="10131"/>
                    <a:pt x="10178" y="10515"/>
                  </a:cubicBezTo>
                  <a:cubicBezTo>
                    <a:pt x="10375" y="10619"/>
                    <a:pt x="10620" y="10759"/>
                    <a:pt x="10817" y="10910"/>
                  </a:cubicBezTo>
                  <a:cubicBezTo>
                    <a:pt x="10957" y="11003"/>
                    <a:pt x="11108" y="11155"/>
                    <a:pt x="11248" y="11201"/>
                  </a:cubicBezTo>
                  <a:cubicBezTo>
                    <a:pt x="11876" y="11631"/>
                    <a:pt x="12504" y="12027"/>
                    <a:pt x="13190" y="12457"/>
                  </a:cubicBezTo>
                  <a:cubicBezTo>
                    <a:pt x="14202" y="13085"/>
                    <a:pt x="15272" y="13772"/>
                    <a:pt x="16342" y="14446"/>
                  </a:cubicBezTo>
                  <a:cubicBezTo>
                    <a:pt x="16924" y="14784"/>
                    <a:pt x="17447" y="15167"/>
                    <a:pt x="17982" y="15516"/>
                  </a:cubicBezTo>
                  <a:cubicBezTo>
                    <a:pt x="18227" y="15702"/>
                    <a:pt x="18471" y="15900"/>
                    <a:pt x="18715" y="16040"/>
                  </a:cubicBezTo>
                  <a:lnTo>
                    <a:pt x="18762" y="16098"/>
                  </a:lnTo>
                  <a:cubicBezTo>
                    <a:pt x="18855" y="16144"/>
                    <a:pt x="18901" y="16191"/>
                    <a:pt x="18959" y="16191"/>
                  </a:cubicBezTo>
                  <a:cubicBezTo>
                    <a:pt x="19006" y="16191"/>
                    <a:pt x="19006" y="16191"/>
                    <a:pt x="19052" y="16237"/>
                  </a:cubicBezTo>
                  <a:lnTo>
                    <a:pt x="19052" y="15749"/>
                  </a:lnTo>
                  <a:lnTo>
                    <a:pt x="18424" y="15319"/>
                  </a:lnTo>
                  <a:cubicBezTo>
                    <a:pt x="17982" y="15074"/>
                    <a:pt x="17598" y="14784"/>
                    <a:pt x="17215" y="14539"/>
                  </a:cubicBezTo>
                  <a:cubicBezTo>
                    <a:pt x="17156" y="14493"/>
                    <a:pt x="17110" y="14400"/>
                    <a:pt x="17110" y="14295"/>
                  </a:cubicBezTo>
                  <a:lnTo>
                    <a:pt x="17110" y="14248"/>
                  </a:lnTo>
                  <a:lnTo>
                    <a:pt x="16773" y="14248"/>
                  </a:lnTo>
                  <a:lnTo>
                    <a:pt x="16726" y="14202"/>
                  </a:lnTo>
                  <a:cubicBezTo>
                    <a:pt x="16238" y="13865"/>
                    <a:pt x="15703" y="13574"/>
                    <a:pt x="15226" y="13283"/>
                  </a:cubicBezTo>
                  <a:lnTo>
                    <a:pt x="15028" y="13132"/>
                  </a:lnTo>
                  <a:cubicBezTo>
                    <a:pt x="14737" y="12992"/>
                    <a:pt x="14493" y="12795"/>
                    <a:pt x="14202" y="12608"/>
                  </a:cubicBezTo>
                  <a:cubicBezTo>
                    <a:pt x="14156" y="12550"/>
                    <a:pt x="14062" y="12457"/>
                    <a:pt x="14016" y="12364"/>
                  </a:cubicBezTo>
                  <a:cubicBezTo>
                    <a:pt x="13958" y="11969"/>
                    <a:pt x="13865" y="11585"/>
                    <a:pt x="13772" y="11155"/>
                  </a:cubicBezTo>
                  <a:lnTo>
                    <a:pt x="13772" y="11096"/>
                  </a:lnTo>
                  <a:lnTo>
                    <a:pt x="13481" y="9794"/>
                  </a:lnTo>
                  <a:lnTo>
                    <a:pt x="13481" y="9701"/>
                  </a:lnTo>
                  <a:lnTo>
                    <a:pt x="13481" y="9549"/>
                  </a:lnTo>
                  <a:cubicBezTo>
                    <a:pt x="13527" y="9456"/>
                    <a:pt x="13527" y="9410"/>
                    <a:pt x="13620" y="9305"/>
                  </a:cubicBezTo>
                  <a:cubicBezTo>
                    <a:pt x="13667" y="9259"/>
                    <a:pt x="13667" y="9212"/>
                    <a:pt x="13725" y="9166"/>
                  </a:cubicBezTo>
                  <a:lnTo>
                    <a:pt x="13725" y="9119"/>
                  </a:lnTo>
                  <a:lnTo>
                    <a:pt x="13667" y="9119"/>
                  </a:lnTo>
                  <a:cubicBezTo>
                    <a:pt x="13574" y="9061"/>
                    <a:pt x="13481" y="9061"/>
                    <a:pt x="13434" y="9014"/>
                  </a:cubicBezTo>
                  <a:cubicBezTo>
                    <a:pt x="13434" y="8968"/>
                    <a:pt x="13376" y="8968"/>
                    <a:pt x="13376" y="8968"/>
                  </a:cubicBezTo>
                  <a:cubicBezTo>
                    <a:pt x="13330" y="8875"/>
                    <a:pt x="13283" y="8828"/>
                    <a:pt x="13237" y="8724"/>
                  </a:cubicBezTo>
                  <a:cubicBezTo>
                    <a:pt x="13237" y="8677"/>
                    <a:pt x="13237" y="8631"/>
                    <a:pt x="13190" y="8584"/>
                  </a:cubicBezTo>
                  <a:lnTo>
                    <a:pt x="13144" y="8293"/>
                  </a:lnTo>
                  <a:lnTo>
                    <a:pt x="13190" y="8247"/>
                  </a:lnTo>
                  <a:cubicBezTo>
                    <a:pt x="13283" y="8189"/>
                    <a:pt x="13330" y="8189"/>
                    <a:pt x="13376" y="8142"/>
                  </a:cubicBezTo>
                  <a:lnTo>
                    <a:pt x="13481" y="8095"/>
                  </a:lnTo>
                  <a:cubicBezTo>
                    <a:pt x="13574" y="8002"/>
                    <a:pt x="13667" y="7956"/>
                    <a:pt x="13772" y="7898"/>
                  </a:cubicBezTo>
                  <a:cubicBezTo>
                    <a:pt x="13772" y="7851"/>
                    <a:pt x="13818" y="7805"/>
                    <a:pt x="13818" y="7758"/>
                  </a:cubicBezTo>
                  <a:lnTo>
                    <a:pt x="13818" y="7712"/>
                  </a:lnTo>
                  <a:cubicBezTo>
                    <a:pt x="13772" y="7665"/>
                    <a:pt x="13667" y="7665"/>
                    <a:pt x="13620" y="7665"/>
                  </a:cubicBezTo>
                  <a:cubicBezTo>
                    <a:pt x="13527" y="7665"/>
                    <a:pt x="13376" y="7665"/>
                    <a:pt x="13283" y="7712"/>
                  </a:cubicBezTo>
                  <a:cubicBezTo>
                    <a:pt x="13190" y="7712"/>
                    <a:pt x="13144" y="7712"/>
                    <a:pt x="13085" y="7758"/>
                  </a:cubicBezTo>
                  <a:lnTo>
                    <a:pt x="12992" y="7758"/>
                  </a:lnTo>
                  <a:lnTo>
                    <a:pt x="12702" y="6793"/>
                  </a:lnTo>
                  <a:lnTo>
                    <a:pt x="12364" y="6839"/>
                  </a:lnTo>
                  <a:cubicBezTo>
                    <a:pt x="12457" y="7316"/>
                    <a:pt x="12609" y="7805"/>
                    <a:pt x="12702" y="8293"/>
                  </a:cubicBezTo>
                  <a:cubicBezTo>
                    <a:pt x="12946" y="9166"/>
                    <a:pt x="13144" y="9991"/>
                    <a:pt x="13283" y="10864"/>
                  </a:cubicBezTo>
                  <a:cubicBezTo>
                    <a:pt x="13376" y="11201"/>
                    <a:pt x="13481" y="11585"/>
                    <a:pt x="13527" y="11922"/>
                  </a:cubicBezTo>
                  <a:lnTo>
                    <a:pt x="13574" y="12027"/>
                  </a:lnTo>
                  <a:lnTo>
                    <a:pt x="13527" y="12073"/>
                  </a:lnTo>
                  <a:lnTo>
                    <a:pt x="13481" y="12073"/>
                  </a:lnTo>
                  <a:lnTo>
                    <a:pt x="13376" y="12120"/>
                  </a:lnTo>
                  <a:lnTo>
                    <a:pt x="12795" y="11783"/>
                  </a:lnTo>
                  <a:cubicBezTo>
                    <a:pt x="12457" y="11538"/>
                    <a:pt x="12074" y="11294"/>
                    <a:pt x="11736" y="11050"/>
                  </a:cubicBezTo>
                  <a:cubicBezTo>
                    <a:pt x="11538" y="10957"/>
                    <a:pt x="11399" y="10864"/>
                    <a:pt x="11248" y="10759"/>
                  </a:cubicBezTo>
                  <a:cubicBezTo>
                    <a:pt x="10910" y="10515"/>
                    <a:pt x="10573" y="10329"/>
                    <a:pt x="10178" y="10084"/>
                  </a:cubicBezTo>
                  <a:cubicBezTo>
                    <a:pt x="9840" y="9933"/>
                    <a:pt x="9654" y="9701"/>
                    <a:pt x="9456" y="9352"/>
                  </a:cubicBezTo>
                  <a:cubicBezTo>
                    <a:pt x="9166" y="8770"/>
                    <a:pt x="8828" y="8189"/>
                    <a:pt x="8491" y="7607"/>
                  </a:cubicBezTo>
                  <a:cubicBezTo>
                    <a:pt x="8293" y="7270"/>
                    <a:pt x="8096" y="6886"/>
                    <a:pt x="7851" y="6548"/>
                  </a:cubicBezTo>
                  <a:cubicBezTo>
                    <a:pt x="7328" y="5571"/>
                    <a:pt x="6886" y="4757"/>
                    <a:pt x="6502" y="3931"/>
                  </a:cubicBezTo>
                  <a:cubicBezTo>
                    <a:pt x="6304" y="3594"/>
                    <a:pt x="6165" y="3303"/>
                    <a:pt x="6060" y="2954"/>
                  </a:cubicBezTo>
                  <a:cubicBezTo>
                    <a:pt x="5967" y="2815"/>
                    <a:pt x="5920" y="2722"/>
                    <a:pt x="5874" y="2571"/>
                  </a:cubicBezTo>
                  <a:lnTo>
                    <a:pt x="5874" y="2524"/>
                  </a:lnTo>
                  <a:lnTo>
                    <a:pt x="5920" y="2478"/>
                  </a:lnTo>
                  <a:cubicBezTo>
                    <a:pt x="6107" y="2233"/>
                    <a:pt x="6304" y="1989"/>
                    <a:pt x="6549" y="1745"/>
                  </a:cubicBezTo>
                  <a:cubicBezTo>
                    <a:pt x="6839" y="1454"/>
                    <a:pt x="6932" y="1024"/>
                    <a:pt x="6886" y="582"/>
                  </a:cubicBezTo>
                  <a:cubicBezTo>
                    <a:pt x="6886" y="198"/>
                    <a:pt x="6688" y="0"/>
                    <a:pt x="6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406475" y="3176900"/>
              <a:ext cx="3800" cy="1475"/>
            </a:xfrm>
            <a:custGeom>
              <a:avLst/>
              <a:gdLst/>
              <a:ahLst/>
              <a:cxnLst/>
              <a:rect l="l" t="t" r="r" b="b"/>
              <a:pathLst>
                <a:path w="152" h="59" extrusionOk="0">
                  <a:moveTo>
                    <a:pt x="152" y="1"/>
                  </a:moveTo>
                  <a:lnTo>
                    <a:pt x="152" y="1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410250" y="3282450"/>
              <a:ext cx="306525" cy="257950"/>
            </a:xfrm>
            <a:custGeom>
              <a:avLst/>
              <a:gdLst/>
              <a:ahLst/>
              <a:cxnLst/>
              <a:rect l="l" t="t" r="r" b="b"/>
              <a:pathLst>
                <a:path w="12261" h="10318" extrusionOk="0">
                  <a:moveTo>
                    <a:pt x="1013" y="1"/>
                  </a:moveTo>
                  <a:cubicBezTo>
                    <a:pt x="966" y="1"/>
                    <a:pt x="920" y="1"/>
                    <a:pt x="920" y="94"/>
                  </a:cubicBezTo>
                  <a:cubicBezTo>
                    <a:pt x="873" y="245"/>
                    <a:pt x="768" y="385"/>
                    <a:pt x="768" y="536"/>
                  </a:cubicBezTo>
                  <a:cubicBezTo>
                    <a:pt x="582" y="1699"/>
                    <a:pt x="478" y="2816"/>
                    <a:pt x="385" y="3734"/>
                  </a:cubicBezTo>
                  <a:lnTo>
                    <a:pt x="385" y="3781"/>
                  </a:lnTo>
                  <a:cubicBezTo>
                    <a:pt x="385" y="4165"/>
                    <a:pt x="338" y="4560"/>
                    <a:pt x="338" y="4898"/>
                  </a:cubicBezTo>
                  <a:lnTo>
                    <a:pt x="292" y="5479"/>
                  </a:lnTo>
                  <a:cubicBezTo>
                    <a:pt x="292" y="5910"/>
                    <a:pt x="245" y="6398"/>
                    <a:pt x="187" y="6828"/>
                  </a:cubicBezTo>
                  <a:cubicBezTo>
                    <a:pt x="187" y="7026"/>
                    <a:pt x="140" y="7270"/>
                    <a:pt x="140" y="7468"/>
                  </a:cubicBezTo>
                  <a:cubicBezTo>
                    <a:pt x="140" y="7608"/>
                    <a:pt x="94" y="7759"/>
                    <a:pt x="94" y="7898"/>
                  </a:cubicBezTo>
                  <a:lnTo>
                    <a:pt x="94" y="8050"/>
                  </a:lnTo>
                  <a:cubicBezTo>
                    <a:pt x="47" y="8282"/>
                    <a:pt x="47" y="8573"/>
                    <a:pt x="1" y="8817"/>
                  </a:cubicBezTo>
                  <a:lnTo>
                    <a:pt x="1" y="9259"/>
                  </a:lnTo>
                  <a:lnTo>
                    <a:pt x="1" y="9399"/>
                  </a:lnTo>
                  <a:cubicBezTo>
                    <a:pt x="1" y="9445"/>
                    <a:pt x="1" y="9504"/>
                    <a:pt x="47" y="9550"/>
                  </a:cubicBezTo>
                  <a:cubicBezTo>
                    <a:pt x="47" y="9597"/>
                    <a:pt x="94" y="9690"/>
                    <a:pt x="140" y="9736"/>
                  </a:cubicBezTo>
                  <a:cubicBezTo>
                    <a:pt x="140" y="9794"/>
                    <a:pt x="187" y="9841"/>
                    <a:pt x="187" y="9887"/>
                  </a:cubicBezTo>
                  <a:cubicBezTo>
                    <a:pt x="245" y="9934"/>
                    <a:pt x="292" y="9934"/>
                    <a:pt x="338" y="9981"/>
                  </a:cubicBezTo>
                  <a:cubicBezTo>
                    <a:pt x="431" y="10085"/>
                    <a:pt x="536" y="10132"/>
                    <a:pt x="629" y="10178"/>
                  </a:cubicBezTo>
                  <a:cubicBezTo>
                    <a:pt x="675" y="10178"/>
                    <a:pt x="722" y="10225"/>
                    <a:pt x="722" y="10225"/>
                  </a:cubicBezTo>
                  <a:lnTo>
                    <a:pt x="768" y="10225"/>
                  </a:lnTo>
                  <a:cubicBezTo>
                    <a:pt x="1059" y="10271"/>
                    <a:pt x="1350" y="10318"/>
                    <a:pt x="1594" y="10318"/>
                  </a:cubicBezTo>
                  <a:cubicBezTo>
                    <a:pt x="1932" y="10271"/>
                    <a:pt x="2222" y="10225"/>
                    <a:pt x="2571" y="10132"/>
                  </a:cubicBezTo>
                  <a:cubicBezTo>
                    <a:pt x="2618" y="10132"/>
                    <a:pt x="2618" y="10132"/>
                    <a:pt x="2664" y="10085"/>
                  </a:cubicBezTo>
                  <a:cubicBezTo>
                    <a:pt x="3153" y="9934"/>
                    <a:pt x="3676" y="9736"/>
                    <a:pt x="4316" y="9504"/>
                  </a:cubicBezTo>
                  <a:cubicBezTo>
                    <a:pt x="4746" y="9352"/>
                    <a:pt x="5188" y="9155"/>
                    <a:pt x="5619" y="9015"/>
                  </a:cubicBezTo>
                  <a:lnTo>
                    <a:pt x="6538" y="8678"/>
                  </a:lnTo>
                  <a:cubicBezTo>
                    <a:pt x="6980" y="8527"/>
                    <a:pt x="7364" y="8340"/>
                    <a:pt x="7806" y="8189"/>
                  </a:cubicBezTo>
                  <a:cubicBezTo>
                    <a:pt x="8282" y="7992"/>
                    <a:pt x="8678" y="7852"/>
                    <a:pt x="9062" y="7701"/>
                  </a:cubicBezTo>
                  <a:cubicBezTo>
                    <a:pt x="9690" y="7410"/>
                    <a:pt x="10318" y="7119"/>
                    <a:pt x="10853" y="6828"/>
                  </a:cubicBezTo>
                  <a:lnTo>
                    <a:pt x="10899" y="6828"/>
                  </a:lnTo>
                  <a:cubicBezTo>
                    <a:pt x="10946" y="6782"/>
                    <a:pt x="11051" y="6782"/>
                    <a:pt x="11144" y="6735"/>
                  </a:cubicBezTo>
                  <a:cubicBezTo>
                    <a:pt x="11237" y="6689"/>
                    <a:pt x="11295" y="6689"/>
                    <a:pt x="11388" y="6642"/>
                  </a:cubicBezTo>
                  <a:lnTo>
                    <a:pt x="11923" y="6445"/>
                  </a:lnTo>
                  <a:cubicBezTo>
                    <a:pt x="12109" y="6398"/>
                    <a:pt x="12214" y="6352"/>
                    <a:pt x="12260" y="6305"/>
                  </a:cubicBezTo>
                  <a:lnTo>
                    <a:pt x="12260" y="5956"/>
                  </a:lnTo>
                  <a:lnTo>
                    <a:pt x="12214" y="5956"/>
                  </a:lnTo>
                  <a:cubicBezTo>
                    <a:pt x="12109" y="5956"/>
                    <a:pt x="11237" y="6200"/>
                    <a:pt x="11190" y="6247"/>
                  </a:cubicBezTo>
                  <a:cubicBezTo>
                    <a:pt x="11004" y="6305"/>
                    <a:pt x="10806" y="6398"/>
                    <a:pt x="10655" y="6491"/>
                  </a:cubicBezTo>
                  <a:cubicBezTo>
                    <a:pt x="10364" y="6642"/>
                    <a:pt x="10027" y="6782"/>
                    <a:pt x="9690" y="6933"/>
                  </a:cubicBezTo>
                  <a:cubicBezTo>
                    <a:pt x="8573" y="7410"/>
                    <a:pt x="7410" y="7852"/>
                    <a:pt x="6154" y="8340"/>
                  </a:cubicBezTo>
                  <a:cubicBezTo>
                    <a:pt x="4840" y="8864"/>
                    <a:pt x="3537" y="9352"/>
                    <a:pt x="2222" y="9841"/>
                  </a:cubicBezTo>
                  <a:lnTo>
                    <a:pt x="2176" y="9841"/>
                  </a:lnTo>
                  <a:cubicBezTo>
                    <a:pt x="1932" y="9934"/>
                    <a:pt x="1699" y="10027"/>
                    <a:pt x="1455" y="10027"/>
                  </a:cubicBezTo>
                  <a:cubicBezTo>
                    <a:pt x="1304" y="10027"/>
                    <a:pt x="1117" y="9981"/>
                    <a:pt x="966" y="9934"/>
                  </a:cubicBezTo>
                  <a:cubicBezTo>
                    <a:pt x="582" y="9736"/>
                    <a:pt x="338" y="9597"/>
                    <a:pt x="338" y="9062"/>
                  </a:cubicBezTo>
                  <a:cubicBezTo>
                    <a:pt x="338" y="8817"/>
                    <a:pt x="385" y="8631"/>
                    <a:pt x="385" y="8387"/>
                  </a:cubicBezTo>
                  <a:lnTo>
                    <a:pt x="478" y="7410"/>
                  </a:lnTo>
                  <a:cubicBezTo>
                    <a:pt x="536" y="6247"/>
                    <a:pt x="629" y="5084"/>
                    <a:pt x="722" y="3921"/>
                  </a:cubicBezTo>
                  <a:cubicBezTo>
                    <a:pt x="768" y="3444"/>
                    <a:pt x="827" y="2955"/>
                    <a:pt x="827" y="2467"/>
                  </a:cubicBezTo>
                  <a:cubicBezTo>
                    <a:pt x="873" y="2083"/>
                    <a:pt x="920" y="1745"/>
                    <a:pt x="920" y="1362"/>
                  </a:cubicBezTo>
                  <a:cubicBezTo>
                    <a:pt x="966" y="1071"/>
                    <a:pt x="966" y="722"/>
                    <a:pt x="1013" y="385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716750" y="3431350"/>
              <a:ext cx="25" cy="8725"/>
            </a:xfrm>
            <a:custGeom>
              <a:avLst/>
              <a:gdLst/>
              <a:ahLst/>
              <a:cxnLst/>
              <a:rect l="l" t="t" r="r" b="b"/>
              <a:pathLst>
                <a:path w="1" h="349" extrusionOk="0">
                  <a:moveTo>
                    <a:pt x="0" y="0"/>
                  </a:moveTo>
                  <a:lnTo>
                    <a:pt x="0" y="0"/>
                  </a:lnTo>
                  <a:lnTo>
                    <a:pt x="0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438175" y="3271300"/>
              <a:ext cx="270175" cy="120225"/>
            </a:xfrm>
            <a:custGeom>
              <a:avLst/>
              <a:gdLst/>
              <a:ahLst/>
              <a:cxnLst/>
              <a:rect l="l" t="t" r="r" b="b"/>
              <a:pathLst>
                <a:path w="10807" h="4809" extrusionOk="0">
                  <a:moveTo>
                    <a:pt x="678" y="1"/>
                  </a:moveTo>
                  <a:cubicBezTo>
                    <a:pt x="508" y="1"/>
                    <a:pt x="331" y="30"/>
                    <a:pt x="140" y="63"/>
                  </a:cubicBezTo>
                  <a:cubicBezTo>
                    <a:pt x="93" y="109"/>
                    <a:pt x="47" y="109"/>
                    <a:pt x="0" y="156"/>
                  </a:cubicBezTo>
                  <a:cubicBezTo>
                    <a:pt x="0" y="203"/>
                    <a:pt x="47" y="249"/>
                    <a:pt x="47" y="296"/>
                  </a:cubicBezTo>
                  <a:cubicBezTo>
                    <a:pt x="140" y="296"/>
                    <a:pt x="233" y="296"/>
                    <a:pt x="338" y="354"/>
                  </a:cubicBezTo>
                  <a:cubicBezTo>
                    <a:pt x="524" y="354"/>
                    <a:pt x="768" y="400"/>
                    <a:pt x="966" y="447"/>
                  </a:cubicBezTo>
                  <a:cubicBezTo>
                    <a:pt x="1303" y="540"/>
                    <a:pt x="1640" y="645"/>
                    <a:pt x="1978" y="831"/>
                  </a:cubicBezTo>
                  <a:cubicBezTo>
                    <a:pt x="2420" y="1075"/>
                    <a:pt x="2908" y="1459"/>
                    <a:pt x="3385" y="1947"/>
                  </a:cubicBezTo>
                  <a:cubicBezTo>
                    <a:pt x="4362" y="2820"/>
                    <a:pt x="5281" y="3494"/>
                    <a:pt x="6340" y="3983"/>
                  </a:cubicBezTo>
                  <a:cubicBezTo>
                    <a:pt x="6630" y="4134"/>
                    <a:pt x="6921" y="4274"/>
                    <a:pt x="7270" y="4367"/>
                  </a:cubicBezTo>
                  <a:cubicBezTo>
                    <a:pt x="7561" y="4471"/>
                    <a:pt x="7852" y="4564"/>
                    <a:pt x="8189" y="4611"/>
                  </a:cubicBezTo>
                  <a:cubicBezTo>
                    <a:pt x="8480" y="4715"/>
                    <a:pt x="8817" y="4762"/>
                    <a:pt x="9154" y="4762"/>
                  </a:cubicBezTo>
                  <a:cubicBezTo>
                    <a:pt x="9445" y="4809"/>
                    <a:pt x="9782" y="4809"/>
                    <a:pt x="10120" y="4809"/>
                  </a:cubicBezTo>
                  <a:cubicBezTo>
                    <a:pt x="10318" y="4809"/>
                    <a:pt x="10515" y="4762"/>
                    <a:pt x="10701" y="4657"/>
                  </a:cubicBezTo>
                  <a:cubicBezTo>
                    <a:pt x="10760" y="4657"/>
                    <a:pt x="10806" y="4657"/>
                    <a:pt x="10806" y="4611"/>
                  </a:cubicBezTo>
                  <a:lnTo>
                    <a:pt x="10760" y="4564"/>
                  </a:lnTo>
                  <a:lnTo>
                    <a:pt x="10701" y="4564"/>
                  </a:lnTo>
                  <a:cubicBezTo>
                    <a:pt x="10655" y="4518"/>
                    <a:pt x="10608" y="4518"/>
                    <a:pt x="10562" y="4471"/>
                  </a:cubicBezTo>
                  <a:lnTo>
                    <a:pt x="10364" y="4471"/>
                  </a:lnTo>
                  <a:cubicBezTo>
                    <a:pt x="10120" y="4425"/>
                    <a:pt x="9887" y="4367"/>
                    <a:pt x="9596" y="4367"/>
                  </a:cubicBezTo>
                  <a:lnTo>
                    <a:pt x="9538" y="4367"/>
                  </a:lnTo>
                  <a:cubicBezTo>
                    <a:pt x="9306" y="4320"/>
                    <a:pt x="9015" y="4274"/>
                    <a:pt x="8771" y="4227"/>
                  </a:cubicBezTo>
                  <a:cubicBezTo>
                    <a:pt x="8573" y="4227"/>
                    <a:pt x="8375" y="4180"/>
                    <a:pt x="8189" y="4134"/>
                  </a:cubicBezTo>
                  <a:cubicBezTo>
                    <a:pt x="7898" y="4076"/>
                    <a:pt x="7561" y="3983"/>
                    <a:pt x="7212" y="3890"/>
                  </a:cubicBezTo>
                  <a:cubicBezTo>
                    <a:pt x="6875" y="3738"/>
                    <a:pt x="6537" y="3599"/>
                    <a:pt x="6200" y="3401"/>
                  </a:cubicBezTo>
                  <a:cubicBezTo>
                    <a:pt x="6002" y="3308"/>
                    <a:pt x="5758" y="3157"/>
                    <a:pt x="5572" y="3017"/>
                  </a:cubicBezTo>
                  <a:cubicBezTo>
                    <a:pt x="5235" y="2820"/>
                    <a:pt x="4944" y="2622"/>
                    <a:pt x="4595" y="2389"/>
                  </a:cubicBezTo>
                  <a:cubicBezTo>
                    <a:pt x="4502" y="2285"/>
                    <a:pt x="4455" y="2238"/>
                    <a:pt x="4362" y="2145"/>
                  </a:cubicBezTo>
                  <a:cubicBezTo>
                    <a:pt x="4258" y="2040"/>
                    <a:pt x="4165" y="1994"/>
                    <a:pt x="4071" y="1901"/>
                  </a:cubicBezTo>
                  <a:lnTo>
                    <a:pt x="3920" y="1808"/>
                  </a:lnTo>
                  <a:cubicBezTo>
                    <a:pt x="3827" y="1656"/>
                    <a:pt x="3676" y="1563"/>
                    <a:pt x="3583" y="1459"/>
                  </a:cubicBezTo>
                  <a:cubicBezTo>
                    <a:pt x="2908" y="877"/>
                    <a:pt x="2129" y="296"/>
                    <a:pt x="1059" y="63"/>
                  </a:cubicBezTo>
                  <a:cubicBezTo>
                    <a:pt x="933" y="18"/>
                    <a:pt x="807" y="1"/>
                    <a:pt x="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439325" y="32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42875" y="3295825"/>
              <a:ext cx="47150" cy="32600"/>
            </a:xfrm>
            <a:custGeom>
              <a:avLst/>
              <a:gdLst/>
              <a:ahLst/>
              <a:cxnLst/>
              <a:rect l="l" t="t" r="r" b="b"/>
              <a:pathLst>
                <a:path w="1886" h="1304" extrusionOk="0">
                  <a:moveTo>
                    <a:pt x="245" y="1"/>
                  </a:moveTo>
                  <a:cubicBezTo>
                    <a:pt x="187" y="1"/>
                    <a:pt x="141" y="1"/>
                    <a:pt x="141" y="47"/>
                  </a:cubicBezTo>
                  <a:cubicBezTo>
                    <a:pt x="94" y="94"/>
                    <a:pt x="1" y="140"/>
                    <a:pt x="141" y="292"/>
                  </a:cubicBezTo>
                  <a:cubicBezTo>
                    <a:pt x="629" y="873"/>
                    <a:pt x="1211" y="1210"/>
                    <a:pt x="1885" y="1304"/>
                  </a:cubicBezTo>
                  <a:cubicBezTo>
                    <a:pt x="1885" y="1257"/>
                    <a:pt x="1839" y="1210"/>
                    <a:pt x="1839" y="1164"/>
                  </a:cubicBezTo>
                  <a:cubicBezTo>
                    <a:pt x="1792" y="1164"/>
                    <a:pt x="1792" y="1117"/>
                    <a:pt x="1792" y="1117"/>
                  </a:cubicBezTo>
                  <a:cubicBezTo>
                    <a:pt x="1304" y="768"/>
                    <a:pt x="873" y="385"/>
                    <a:pt x="385" y="47"/>
                  </a:cubicBezTo>
                  <a:cubicBezTo>
                    <a:pt x="338" y="1"/>
                    <a:pt x="292" y="1"/>
                    <a:pt x="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527725" y="2740725"/>
              <a:ext cx="155025" cy="333275"/>
            </a:xfrm>
            <a:custGeom>
              <a:avLst/>
              <a:gdLst/>
              <a:ahLst/>
              <a:cxnLst/>
              <a:rect l="l" t="t" r="r" b="b"/>
              <a:pathLst>
                <a:path w="6201" h="13331" extrusionOk="0">
                  <a:moveTo>
                    <a:pt x="2374" y="1"/>
                  </a:moveTo>
                  <a:lnTo>
                    <a:pt x="2176" y="59"/>
                  </a:lnTo>
                  <a:lnTo>
                    <a:pt x="2129" y="59"/>
                  </a:lnTo>
                  <a:lnTo>
                    <a:pt x="2176" y="442"/>
                  </a:lnTo>
                  <a:cubicBezTo>
                    <a:pt x="2281" y="1071"/>
                    <a:pt x="2420" y="1699"/>
                    <a:pt x="2467" y="2280"/>
                  </a:cubicBezTo>
                  <a:lnTo>
                    <a:pt x="2467" y="2327"/>
                  </a:lnTo>
                  <a:cubicBezTo>
                    <a:pt x="2665" y="3595"/>
                    <a:pt x="2816" y="4897"/>
                    <a:pt x="2955" y="6107"/>
                  </a:cubicBezTo>
                  <a:cubicBezTo>
                    <a:pt x="2955" y="6351"/>
                    <a:pt x="3002" y="6642"/>
                    <a:pt x="3002" y="6933"/>
                  </a:cubicBezTo>
                  <a:cubicBezTo>
                    <a:pt x="3002" y="7177"/>
                    <a:pt x="3002" y="7514"/>
                    <a:pt x="3048" y="7759"/>
                  </a:cubicBezTo>
                  <a:cubicBezTo>
                    <a:pt x="3107" y="8201"/>
                    <a:pt x="3200" y="8631"/>
                    <a:pt x="3246" y="9073"/>
                  </a:cubicBezTo>
                  <a:cubicBezTo>
                    <a:pt x="3293" y="9259"/>
                    <a:pt x="3293" y="9457"/>
                    <a:pt x="3339" y="9655"/>
                  </a:cubicBezTo>
                  <a:cubicBezTo>
                    <a:pt x="3339" y="9701"/>
                    <a:pt x="3339" y="9748"/>
                    <a:pt x="3397" y="9794"/>
                  </a:cubicBezTo>
                  <a:lnTo>
                    <a:pt x="3397" y="9945"/>
                  </a:lnTo>
                  <a:lnTo>
                    <a:pt x="3293" y="9992"/>
                  </a:lnTo>
                  <a:cubicBezTo>
                    <a:pt x="3246" y="9992"/>
                    <a:pt x="3153" y="10038"/>
                    <a:pt x="3048" y="10038"/>
                  </a:cubicBezTo>
                  <a:cubicBezTo>
                    <a:pt x="2909" y="10085"/>
                    <a:pt x="2711" y="10131"/>
                    <a:pt x="2571" y="10178"/>
                  </a:cubicBezTo>
                  <a:cubicBezTo>
                    <a:pt x="2129" y="10329"/>
                    <a:pt x="1699" y="10527"/>
                    <a:pt x="1211" y="10713"/>
                  </a:cubicBezTo>
                  <a:lnTo>
                    <a:pt x="629" y="10957"/>
                  </a:lnTo>
                  <a:lnTo>
                    <a:pt x="338" y="9887"/>
                  </a:lnTo>
                  <a:lnTo>
                    <a:pt x="1" y="9992"/>
                  </a:lnTo>
                  <a:cubicBezTo>
                    <a:pt x="245" y="11108"/>
                    <a:pt x="536" y="12213"/>
                    <a:pt x="827" y="13330"/>
                  </a:cubicBezTo>
                  <a:lnTo>
                    <a:pt x="1164" y="13237"/>
                  </a:lnTo>
                  <a:lnTo>
                    <a:pt x="1164" y="13190"/>
                  </a:lnTo>
                  <a:lnTo>
                    <a:pt x="1118" y="12993"/>
                  </a:lnTo>
                  <a:cubicBezTo>
                    <a:pt x="1071" y="12702"/>
                    <a:pt x="966" y="12365"/>
                    <a:pt x="920" y="12074"/>
                  </a:cubicBezTo>
                  <a:lnTo>
                    <a:pt x="722" y="11341"/>
                  </a:lnTo>
                  <a:lnTo>
                    <a:pt x="827" y="11341"/>
                  </a:lnTo>
                  <a:cubicBezTo>
                    <a:pt x="1746" y="11050"/>
                    <a:pt x="2571" y="10818"/>
                    <a:pt x="3339" y="10329"/>
                  </a:cubicBezTo>
                  <a:lnTo>
                    <a:pt x="3444" y="10283"/>
                  </a:lnTo>
                  <a:lnTo>
                    <a:pt x="3490" y="10376"/>
                  </a:lnTo>
                  <a:cubicBezTo>
                    <a:pt x="3490" y="10527"/>
                    <a:pt x="3537" y="10666"/>
                    <a:pt x="3537" y="10760"/>
                  </a:cubicBezTo>
                  <a:lnTo>
                    <a:pt x="3583" y="10864"/>
                  </a:lnTo>
                  <a:lnTo>
                    <a:pt x="3688" y="10864"/>
                  </a:lnTo>
                  <a:lnTo>
                    <a:pt x="3979" y="10818"/>
                  </a:lnTo>
                  <a:cubicBezTo>
                    <a:pt x="3921" y="10713"/>
                    <a:pt x="3921" y="10666"/>
                    <a:pt x="3921" y="10573"/>
                  </a:cubicBezTo>
                  <a:lnTo>
                    <a:pt x="3828" y="10178"/>
                  </a:lnTo>
                  <a:lnTo>
                    <a:pt x="3921" y="10178"/>
                  </a:lnTo>
                  <a:lnTo>
                    <a:pt x="4409" y="9992"/>
                  </a:lnTo>
                  <a:cubicBezTo>
                    <a:pt x="4898" y="9841"/>
                    <a:pt x="5328" y="9701"/>
                    <a:pt x="5817" y="9550"/>
                  </a:cubicBezTo>
                  <a:cubicBezTo>
                    <a:pt x="5863" y="9503"/>
                    <a:pt x="5863" y="9503"/>
                    <a:pt x="5910" y="9503"/>
                  </a:cubicBezTo>
                  <a:cubicBezTo>
                    <a:pt x="6014" y="9457"/>
                    <a:pt x="6061" y="9410"/>
                    <a:pt x="6154" y="9306"/>
                  </a:cubicBezTo>
                  <a:cubicBezTo>
                    <a:pt x="6200" y="9306"/>
                    <a:pt x="6200" y="9259"/>
                    <a:pt x="6200" y="9213"/>
                  </a:cubicBezTo>
                  <a:lnTo>
                    <a:pt x="5956" y="9213"/>
                  </a:lnTo>
                  <a:cubicBezTo>
                    <a:pt x="5724" y="9213"/>
                    <a:pt x="5479" y="9213"/>
                    <a:pt x="5235" y="9259"/>
                  </a:cubicBezTo>
                  <a:cubicBezTo>
                    <a:pt x="4898" y="9306"/>
                    <a:pt x="4607" y="9410"/>
                    <a:pt x="4270" y="9503"/>
                  </a:cubicBezTo>
                  <a:cubicBezTo>
                    <a:pt x="4118" y="9550"/>
                    <a:pt x="3979" y="9596"/>
                    <a:pt x="3828" y="9655"/>
                  </a:cubicBezTo>
                  <a:lnTo>
                    <a:pt x="3735" y="9701"/>
                  </a:lnTo>
                  <a:lnTo>
                    <a:pt x="3735" y="9550"/>
                  </a:lnTo>
                  <a:cubicBezTo>
                    <a:pt x="3630" y="9166"/>
                    <a:pt x="3583" y="8782"/>
                    <a:pt x="3537" y="8387"/>
                  </a:cubicBezTo>
                  <a:lnTo>
                    <a:pt x="3490" y="8049"/>
                  </a:lnTo>
                  <a:lnTo>
                    <a:pt x="3781" y="8003"/>
                  </a:lnTo>
                  <a:cubicBezTo>
                    <a:pt x="3921" y="8003"/>
                    <a:pt x="4072" y="7956"/>
                    <a:pt x="4270" y="7956"/>
                  </a:cubicBezTo>
                  <a:cubicBezTo>
                    <a:pt x="4793" y="7852"/>
                    <a:pt x="5375" y="7666"/>
                    <a:pt x="5910" y="7270"/>
                  </a:cubicBezTo>
                  <a:lnTo>
                    <a:pt x="5956" y="7224"/>
                  </a:lnTo>
                  <a:cubicBezTo>
                    <a:pt x="5956" y="7177"/>
                    <a:pt x="5910" y="7177"/>
                    <a:pt x="5910" y="7177"/>
                  </a:cubicBezTo>
                  <a:lnTo>
                    <a:pt x="5863" y="7177"/>
                  </a:lnTo>
                  <a:cubicBezTo>
                    <a:pt x="5433" y="7224"/>
                    <a:pt x="4991" y="7270"/>
                    <a:pt x="4607" y="7328"/>
                  </a:cubicBezTo>
                  <a:cubicBezTo>
                    <a:pt x="4363" y="7375"/>
                    <a:pt x="4118" y="7421"/>
                    <a:pt x="3874" y="7468"/>
                  </a:cubicBezTo>
                  <a:cubicBezTo>
                    <a:pt x="3781" y="7468"/>
                    <a:pt x="3688" y="7514"/>
                    <a:pt x="3583" y="7514"/>
                  </a:cubicBezTo>
                  <a:lnTo>
                    <a:pt x="3444" y="7561"/>
                  </a:lnTo>
                  <a:lnTo>
                    <a:pt x="3293" y="6060"/>
                  </a:lnTo>
                  <a:lnTo>
                    <a:pt x="3397" y="6060"/>
                  </a:lnTo>
                  <a:cubicBezTo>
                    <a:pt x="3537" y="6014"/>
                    <a:pt x="3688" y="6014"/>
                    <a:pt x="3828" y="5967"/>
                  </a:cubicBezTo>
                  <a:cubicBezTo>
                    <a:pt x="4212" y="5921"/>
                    <a:pt x="4560" y="5816"/>
                    <a:pt x="4898" y="5770"/>
                  </a:cubicBezTo>
                  <a:cubicBezTo>
                    <a:pt x="5037" y="5723"/>
                    <a:pt x="5235" y="5584"/>
                    <a:pt x="5375" y="5525"/>
                  </a:cubicBezTo>
                  <a:cubicBezTo>
                    <a:pt x="5433" y="5479"/>
                    <a:pt x="5479" y="5432"/>
                    <a:pt x="5572" y="5432"/>
                  </a:cubicBezTo>
                  <a:lnTo>
                    <a:pt x="5572" y="5386"/>
                  </a:lnTo>
                  <a:lnTo>
                    <a:pt x="5572" y="5339"/>
                  </a:lnTo>
                  <a:lnTo>
                    <a:pt x="5328" y="5339"/>
                  </a:lnTo>
                  <a:cubicBezTo>
                    <a:pt x="5189" y="5339"/>
                    <a:pt x="5084" y="5386"/>
                    <a:pt x="4944" y="5386"/>
                  </a:cubicBezTo>
                  <a:cubicBezTo>
                    <a:pt x="4700" y="5386"/>
                    <a:pt x="4502" y="5386"/>
                    <a:pt x="4316" y="5432"/>
                  </a:cubicBezTo>
                  <a:cubicBezTo>
                    <a:pt x="4118" y="5432"/>
                    <a:pt x="3921" y="5479"/>
                    <a:pt x="3688" y="5525"/>
                  </a:cubicBezTo>
                  <a:cubicBezTo>
                    <a:pt x="3583" y="5584"/>
                    <a:pt x="3490" y="5584"/>
                    <a:pt x="3397" y="5630"/>
                  </a:cubicBezTo>
                  <a:lnTo>
                    <a:pt x="3293" y="5630"/>
                  </a:lnTo>
                  <a:lnTo>
                    <a:pt x="3293" y="5525"/>
                  </a:lnTo>
                  <a:cubicBezTo>
                    <a:pt x="3246" y="5293"/>
                    <a:pt x="3246" y="5049"/>
                    <a:pt x="3200" y="4851"/>
                  </a:cubicBezTo>
                  <a:lnTo>
                    <a:pt x="3153" y="4362"/>
                  </a:lnTo>
                  <a:lnTo>
                    <a:pt x="3688" y="4362"/>
                  </a:lnTo>
                  <a:cubicBezTo>
                    <a:pt x="3828" y="4362"/>
                    <a:pt x="3921" y="4362"/>
                    <a:pt x="4072" y="4316"/>
                  </a:cubicBezTo>
                  <a:cubicBezTo>
                    <a:pt x="4456" y="4269"/>
                    <a:pt x="4793" y="4130"/>
                    <a:pt x="5084" y="3781"/>
                  </a:cubicBezTo>
                  <a:cubicBezTo>
                    <a:pt x="4747" y="3781"/>
                    <a:pt x="4409" y="3839"/>
                    <a:pt x="4072" y="3885"/>
                  </a:cubicBezTo>
                  <a:cubicBezTo>
                    <a:pt x="3781" y="3932"/>
                    <a:pt x="3490" y="3978"/>
                    <a:pt x="3200" y="3978"/>
                  </a:cubicBezTo>
                  <a:lnTo>
                    <a:pt x="3107" y="3978"/>
                  </a:lnTo>
                  <a:lnTo>
                    <a:pt x="3048" y="3641"/>
                  </a:lnTo>
                  <a:cubicBezTo>
                    <a:pt x="3048" y="3443"/>
                    <a:pt x="3002" y="3257"/>
                    <a:pt x="2955" y="3060"/>
                  </a:cubicBezTo>
                  <a:lnTo>
                    <a:pt x="2909" y="2769"/>
                  </a:lnTo>
                  <a:cubicBezTo>
                    <a:pt x="2816" y="2327"/>
                    <a:pt x="2758" y="1896"/>
                    <a:pt x="2665" y="1513"/>
                  </a:cubicBezTo>
                  <a:cubicBezTo>
                    <a:pt x="2571" y="1024"/>
                    <a:pt x="2467" y="489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582125" y="2740725"/>
              <a:ext cx="4950" cy="1475"/>
            </a:xfrm>
            <a:custGeom>
              <a:avLst/>
              <a:gdLst/>
              <a:ahLst/>
              <a:cxnLst/>
              <a:rect l="l" t="t" r="r" b="b"/>
              <a:pathLst>
                <a:path w="198" h="59" extrusionOk="0">
                  <a:moveTo>
                    <a:pt x="198" y="1"/>
                  </a:moveTo>
                  <a:lnTo>
                    <a:pt x="0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548375" y="3071650"/>
              <a:ext cx="8475" cy="2350"/>
            </a:xfrm>
            <a:custGeom>
              <a:avLst/>
              <a:gdLst/>
              <a:ahLst/>
              <a:cxnLst/>
              <a:rect l="l" t="t" r="r" b="b"/>
              <a:pathLst>
                <a:path w="339" h="94" extrusionOk="0">
                  <a:moveTo>
                    <a:pt x="1" y="93"/>
                  </a:moveTo>
                  <a:lnTo>
                    <a:pt x="338" y="0"/>
                  </a:lnTo>
                  <a:lnTo>
                    <a:pt x="338" y="0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08875" y="28523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4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0887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680400" y="292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618450" y="3013475"/>
              <a:ext cx="55875" cy="244875"/>
            </a:xfrm>
            <a:custGeom>
              <a:avLst/>
              <a:gdLst/>
              <a:ahLst/>
              <a:cxnLst/>
              <a:rect l="l" t="t" r="r" b="b"/>
              <a:pathLst>
                <a:path w="2235" h="9795" extrusionOk="0">
                  <a:moveTo>
                    <a:pt x="2141" y="1"/>
                  </a:moveTo>
                  <a:cubicBezTo>
                    <a:pt x="1943" y="47"/>
                    <a:pt x="1699" y="47"/>
                    <a:pt x="1455" y="140"/>
                  </a:cubicBezTo>
                  <a:cubicBezTo>
                    <a:pt x="1269" y="198"/>
                    <a:pt x="1025" y="292"/>
                    <a:pt x="780" y="385"/>
                  </a:cubicBezTo>
                  <a:lnTo>
                    <a:pt x="443" y="489"/>
                  </a:lnTo>
                  <a:lnTo>
                    <a:pt x="350" y="94"/>
                  </a:lnTo>
                  <a:lnTo>
                    <a:pt x="1" y="140"/>
                  </a:lnTo>
                  <a:cubicBezTo>
                    <a:pt x="1" y="292"/>
                    <a:pt x="59" y="431"/>
                    <a:pt x="59" y="629"/>
                  </a:cubicBezTo>
                  <a:cubicBezTo>
                    <a:pt x="152" y="1117"/>
                    <a:pt x="199" y="1652"/>
                    <a:pt x="292" y="2176"/>
                  </a:cubicBezTo>
                  <a:cubicBezTo>
                    <a:pt x="443" y="3153"/>
                    <a:pt x="536" y="4118"/>
                    <a:pt x="734" y="5084"/>
                  </a:cubicBezTo>
                  <a:cubicBezTo>
                    <a:pt x="931" y="6154"/>
                    <a:pt x="1164" y="7224"/>
                    <a:pt x="1408" y="8236"/>
                  </a:cubicBezTo>
                  <a:cubicBezTo>
                    <a:pt x="1455" y="8631"/>
                    <a:pt x="1560" y="9015"/>
                    <a:pt x="1653" y="9399"/>
                  </a:cubicBezTo>
                  <a:cubicBezTo>
                    <a:pt x="1653" y="9504"/>
                    <a:pt x="1699" y="9597"/>
                    <a:pt x="1746" y="9690"/>
                  </a:cubicBezTo>
                  <a:lnTo>
                    <a:pt x="1746" y="9794"/>
                  </a:lnTo>
                  <a:lnTo>
                    <a:pt x="1990" y="9794"/>
                  </a:lnTo>
                  <a:cubicBezTo>
                    <a:pt x="1990" y="9550"/>
                    <a:pt x="1943" y="9306"/>
                    <a:pt x="1897" y="9062"/>
                  </a:cubicBezTo>
                  <a:cubicBezTo>
                    <a:pt x="1850" y="8817"/>
                    <a:pt x="1804" y="8527"/>
                    <a:pt x="1746" y="8282"/>
                  </a:cubicBezTo>
                  <a:cubicBezTo>
                    <a:pt x="1699" y="8096"/>
                    <a:pt x="1653" y="7945"/>
                    <a:pt x="1606" y="7759"/>
                  </a:cubicBezTo>
                  <a:cubicBezTo>
                    <a:pt x="1606" y="7515"/>
                    <a:pt x="1560" y="7270"/>
                    <a:pt x="1513" y="7026"/>
                  </a:cubicBezTo>
                  <a:cubicBezTo>
                    <a:pt x="1408" y="6689"/>
                    <a:pt x="1362" y="6305"/>
                    <a:pt x="1269" y="5956"/>
                  </a:cubicBezTo>
                  <a:lnTo>
                    <a:pt x="1222" y="5619"/>
                  </a:lnTo>
                  <a:lnTo>
                    <a:pt x="1025" y="4746"/>
                  </a:lnTo>
                  <a:lnTo>
                    <a:pt x="1164" y="4746"/>
                  </a:lnTo>
                  <a:cubicBezTo>
                    <a:pt x="1201" y="4752"/>
                    <a:pt x="1235" y="4755"/>
                    <a:pt x="1265" y="4755"/>
                  </a:cubicBezTo>
                  <a:cubicBezTo>
                    <a:pt x="1470" y="4755"/>
                    <a:pt x="1519" y="4622"/>
                    <a:pt x="1560" y="4409"/>
                  </a:cubicBezTo>
                  <a:cubicBezTo>
                    <a:pt x="1606" y="4409"/>
                    <a:pt x="1606" y="4409"/>
                    <a:pt x="1606" y="4363"/>
                  </a:cubicBezTo>
                  <a:lnTo>
                    <a:pt x="1606" y="4363"/>
                  </a:lnTo>
                  <a:cubicBezTo>
                    <a:pt x="1513" y="4409"/>
                    <a:pt x="1455" y="4409"/>
                    <a:pt x="1408" y="4409"/>
                  </a:cubicBezTo>
                  <a:lnTo>
                    <a:pt x="1118" y="4502"/>
                  </a:lnTo>
                  <a:lnTo>
                    <a:pt x="1071" y="4456"/>
                  </a:lnTo>
                  <a:lnTo>
                    <a:pt x="1025" y="4409"/>
                  </a:lnTo>
                  <a:lnTo>
                    <a:pt x="978" y="4363"/>
                  </a:lnTo>
                  <a:lnTo>
                    <a:pt x="1025" y="4269"/>
                  </a:lnTo>
                  <a:lnTo>
                    <a:pt x="1025" y="4211"/>
                  </a:lnTo>
                  <a:cubicBezTo>
                    <a:pt x="1071" y="4165"/>
                    <a:pt x="1071" y="4118"/>
                    <a:pt x="1164" y="4072"/>
                  </a:cubicBezTo>
                  <a:cubicBezTo>
                    <a:pt x="1315" y="3979"/>
                    <a:pt x="1455" y="3827"/>
                    <a:pt x="1513" y="3630"/>
                  </a:cubicBezTo>
                  <a:cubicBezTo>
                    <a:pt x="1362" y="3630"/>
                    <a:pt x="1164" y="3583"/>
                    <a:pt x="978" y="3583"/>
                  </a:cubicBezTo>
                  <a:lnTo>
                    <a:pt x="931" y="3583"/>
                  </a:lnTo>
                  <a:lnTo>
                    <a:pt x="780" y="2571"/>
                  </a:lnTo>
                  <a:lnTo>
                    <a:pt x="873" y="2525"/>
                  </a:lnTo>
                  <a:lnTo>
                    <a:pt x="1071" y="2525"/>
                  </a:lnTo>
                  <a:cubicBezTo>
                    <a:pt x="1164" y="2467"/>
                    <a:pt x="1315" y="2467"/>
                    <a:pt x="1408" y="2420"/>
                  </a:cubicBezTo>
                  <a:cubicBezTo>
                    <a:pt x="1653" y="2374"/>
                    <a:pt x="1850" y="2280"/>
                    <a:pt x="1990" y="2129"/>
                  </a:cubicBezTo>
                  <a:lnTo>
                    <a:pt x="2036" y="2083"/>
                  </a:lnTo>
                  <a:lnTo>
                    <a:pt x="2095" y="2036"/>
                  </a:lnTo>
                  <a:lnTo>
                    <a:pt x="2095" y="1990"/>
                  </a:lnTo>
                  <a:lnTo>
                    <a:pt x="2095" y="1943"/>
                  </a:lnTo>
                  <a:cubicBezTo>
                    <a:pt x="2095" y="1943"/>
                    <a:pt x="2036" y="1885"/>
                    <a:pt x="1990" y="1885"/>
                  </a:cubicBezTo>
                  <a:cubicBezTo>
                    <a:pt x="1990" y="1839"/>
                    <a:pt x="1943" y="1839"/>
                    <a:pt x="1897" y="1839"/>
                  </a:cubicBezTo>
                  <a:cubicBezTo>
                    <a:pt x="1846" y="1823"/>
                    <a:pt x="1792" y="1818"/>
                    <a:pt x="1737" y="1818"/>
                  </a:cubicBezTo>
                  <a:cubicBezTo>
                    <a:pt x="1625" y="1818"/>
                    <a:pt x="1509" y="1839"/>
                    <a:pt x="1408" y="1839"/>
                  </a:cubicBezTo>
                  <a:cubicBezTo>
                    <a:pt x="1269" y="1885"/>
                    <a:pt x="1118" y="1885"/>
                    <a:pt x="978" y="1943"/>
                  </a:cubicBezTo>
                  <a:cubicBezTo>
                    <a:pt x="931" y="1990"/>
                    <a:pt x="873" y="1990"/>
                    <a:pt x="780" y="1990"/>
                  </a:cubicBezTo>
                  <a:lnTo>
                    <a:pt x="687" y="2036"/>
                  </a:lnTo>
                  <a:lnTo>
                    <a:pt x="536" y="1071"/>
                  </a:lnTo>
                  <a:lnTo>
                    <a:pt x="583" y="1013"/>
                  </a:lnTo>
                  <a:cubicBezTo>
                    <a:pt x="734" y="966"/>
                    <a:pt x="827" y="966"/>
                    <a:pt x="931" y="920"/>
                  </a:cubicBezTo>
                  <a:cubicBezTo>
                    <a:pt x="1222" y="827"/>
                    <a:pt x="1455" y="722"/>
                    <a:pt x="1699" y="582"/>
                  </a:cubicBezTo>
                  <a:cubicBezTo>
                    <a:pt x="1850" y="489"/>
                    <a:pt x="1990" y="338"/>
                    <a:pt x="2188" y="140"/>
                  </a:cubicBezTo>
                  <a:cubicBezTo>
                    <a:pt x="2234" y="94"/>
                    <a:pt x="2234" y="94"/>
                    <a:pt x="2234" y="47"/>
                  </a:cubicBezTo>
                  <a:cubicBezTo>
                    <a:pt x="2234" y="47"/>
                    <a:pt x="2188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637950" y="3318800"/>
              <a:ext cx="30250" cy="23000"/>
            </a:xfrm>
            <a:custGeom>
              <a:avLst/>
              <a:gdLst/>
              <a:ahLst/>
              <a:cxnLst/>
              <a:rect l="l" t="t" r="r" b="b"/>
              <a:pathLst>
                <a:path w="1210" h="920" extrusionOk="0">
                  <a:moveTo>
                    <a:pt x="198" y="1"/>
                  </a:moveTo>
                  <a:cubicBezTo>
                    <a:pt x="151" y="1"/>
                    <a:pt x="151" y="1"/>
                    <a:pt x="93" y="47"/>
                  </a:cubicBezTo>
                  <a:cubicBezTo>
                    <a:pt x="0" y="94"/>
                    <a:pt x="0" y="198"/>
                    <a:pt x="151" y="385"/>
                  </a:cubicBezTo>
                  <a:cubicBezTo>
                    <a:pt x="245" y="536"/>
                    <a:pt x="384" y="675"/>
                    <a:pt x="582" y="780"/>
                  </a:cubicBezTo>
                  <a:cubicBezTo>
                    <a:pt x="733" y="827"/>
                    <a:pt x="919" y="873"/>
                    <a:pt x="1163" y="920"/>
                  </a:cubicBezTo>
                  <a:lnTo>
                    <a:pt x="1210" y="873"/>
                  </a:lnTo>
                  <a:cubicBezTo>
                    <a:pt x="1210" y="873"/>
                    <a:pt x="1210" y="827"/>
                    <a:pt x="1163" y="780"/>
                  </a:cubicBezTo>
                  <a:cubicBezTo>
                    <a:pt x="1024" y="629"/>
                    <a:pt x="826" y="431"/>
                    <a:pt x="628" y="291"/>
                  </a:cubicBezTo>
                  <a:lnTo>
                    <a:pt x="384" y="94"/>
                  </a:lnTo>
                  <a:cubicBezTo>
                    <a:pt x="338" y="47"/>
                    <a:pt x="245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537325" y="2407775"/>
              <a:ext cx="123625" cy="162275"/>
            </a:xfrm>
            <a:custGeom>
              <a:avLst/>
              <a:gdLst/>
              <a:ahLst/>
              <a:cxnLst/>
              <a:rect l="l" t="t" r="r" b="b"/>
              <a:pathLst>
                <a:path w="4945" h="6491" extrusionOk="0">
                  <a:moveTo>
                    <a:pt x="152" y="1"/>
                  </a:moveTo>
                  <a:cubicBezTo>
                    <a:pt x="152" y="1"/>
                    <a:pt x="105" y="1"/>
                    <a:pt x="47" y="47"/>
                  </a:cubicBezTo>
                  <a:cubicBezTo>
                    <a:pt x="1" y="94"/>
                    <a:pt x="1" y="140"/>
                    <a:pt x="47" y="338"/>
                  </a:cubicBezTo>
                  <a:cubicBezTo>
                    <a:pt x="105" y="431"/>
                    <a:pt x="105" y="524"/>
                    <a:pt x="152" y="629"/>
                  </a:cubicBezTo>
                  <a:cubicBezTo>
                    <a:pt x="199" y="768"/>
                    <a:pt x="199" y="919"/>
                    <a:pt x="245" y="1059"/>
                  </a:cubicBezTo>
                  <a:cubicBezTo>
                    <a:pt x="245" y="1257"/>
                    <a:pt x="292" y="1454"/>
                    <a:pt x="338" y="1594"/>
                  </a:cubicBezTo>
                  <a:cubicBezTo>
                    <a:pt x="396" y="1745"/>
                    <a:pt x="396" y="1838"/>
                    <a:pt x="443" y="1931"/>
                  </a:cubicBezTo>
                  <a:cubicBezTo>
                    <a:pt x="734" y="2559"/>
                    <a:pt x="873" y="3199"/>
                    <a:pt x="1024" y="3827"/>
                  </a:cubicBezTo>
                  <a:lnTo>
                    <a:pt x="1164" y="4409"/>
                  </a:lnTo>
                  <a:cubicBezTo>
                    <a:pt x="1315" y="4990"/>
                    <a:pt x="1501" y="5619"/>
                    <a:pt x="1652" y="6247"/>
                  </a:cubicBezTo>
                  <a:cubicBezTo>
                    <a:pt x="1745" y="6398"/>
                    <a:pt x="1850" y="6491"/>
                    <a:pt x="1990" y="6491"/>
                  </a:cubicBezTo>
                  <a:lnTo>
                    <a:pt x="2141" y="6444"/>
                  </a:lnTo>
                  <a:lnTo>
                    <a:pt x="2281" y="6398"/>
                  </a:lnTo>
                  <a:cubicBezTo>
                    <a:pt x="2234" y="6398"/>
                    <a:pt x="2187" y="6340"/>
                    <a:pt x="2187" y="6340"/>
                  </a:cubicBezTo>
                  <a:lnTo>
                    <a:pt x="2083" y="6340"/>
                  </a:lnTo>
                  <a:lnTo>
                    <a:pt x="2083" y="6293"/>
                  </a:lnTo>
                  <a:cubicBezTo>
                    <a:pt x="1897" y="5665"/>
                    <a:pt x="1745" y="5037"/>
                    <a:pt x="1652" y="4409"/>
                  </a:cubicBezTo>
                  <a:cubicBezTo>
                    <a:pt x="1455" y="3385"/>
                    <a:pt x="1210" y="2373"/>
                    <a:pt x="734" y="1396"/>
                  </a:cubicBezTo>
                  <a:lnTo>
                    <a:pt x="338" y="582"/>
                  </a:lnTo>
                  <a:lnTo>
                    <a:pt x="338" y="582"/>
                  </a:lnTo>
                  <a:lnTo>
                    <a:pt x="920" y="1303"/>
                  </a:lnTo>
                  <a:cubicBezTo>
                    <a:pt x="978" y="1396"/>
                    <a:pt x="1071" y="1501"/>
                    <a:pt x="1117" y="1548"/>
                  </a:cubicBezTo>
                  <a:lnTo>
                    <a:pt x="1699" y="2269"/>
                  </a:lnTo>
                  <a:cubicBezTo>
                    <a:pt x="2187" y="2955"/>
                    <a:pt x="2723" y="3583"/>
                    <a:pt x="3199" y="4211"/>
                  </a:cubicBezTo>
                  <a:cubicBezTo>
                    <a:pt x="3304" y="4362"/>
                    <a:pt x="3444" y="4548"/>
                    <a:pt x="3537" y="4700"/>
                  </a:cubicBezTo>
                  <a:cubicBezTo>
                    <a:pt x="3595" y="4793"/>
                    <a:pt x="3688" y="4944"/>
                    <a:pt x="3781" y="5037"/>
                  </a:cubicBezTo>
                  <a:cubicBezTo>
                    <a:pt x="4025" y="5421"/>
                    <a:pt x="4316" y="5665"/>
                    <a:pt x="4700" y="5863"/>
                  </a:cubicBezTo>
                  <a:lnTo>
                    <a:pt x="4898" y="5863"/>
                  </a:lnTo>
                  <a:cubicBezTo>
                    <a:pt x="4944" y="5665"/>
                    <a:pt x="4898" y="5572"/>
                    <a:pt x="4758" y="5421"/>
                  </a:cubicBezTo>
                  <a:lnTo>
                    <a:pt x="4700" y="5421"/>
                  </a:lnTo>
                  <a:cubicBezTo>
                    <a:pt x="4653" y="5328"/>
                    <a:pt x="4560" y="5235"/>
                    <a:pt x="4467" y="5130"/>
                  </a:cubicBezTo>
                  <a:cubicBezTo>
                    <a:pt x="4363" y="4990"/>
                    <a:pt x="4270" y="4886"/>
                    <a:pt x="4118" y="4746"/>
                  </a:cubicBezTo>
                  <a:cubicBezTo>
                    <a:pt x="3734" y="4258"/>
                    <a:pt x="3397" y="3723"/>
                    <a:pt x="3013" y="3246"/>
                  </a:cubicBezTo>
                  <a:cubicBezTo>
                    <a:pt x="2571" y="2711"/>
                    <a:pt x="2187" y="2129"/>
                    <a:pt x="1745" y="1594"/>
                  </a:cubicBezTo>
                  <a:lnTo>
                    <a:pt x="1699" y="1548"/>
                  </a:lnTo>
                  <a:cubicBezTo>
                    <a:pt x="1315" y="1059"/>
                    <a:pt x="920" y="524"/>
                    <a:pt x="396" y="140"/>
                  </a:cubicBezTo>
                  <a:cubicBezTo>
                    <a:pt x="396" y="94"/>
                    <a:pt x="338" y="94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549550" y="3255700"/>
              <a:ext cx="57025" cy="58175"/>
            </a:xfrm>
            <a:custGeom>
              <a:avLst/>
              <a:gdLst/>
              <a:ahLst/>
              <a:cxnLst/>
              <a:rect l="l" t="t" r="r" b="b"/>
              <a:pathLst>
                <a:path w="2281" h="2327" extrusionOk="0">
                  <a:moveTo>
                    <a:pt x="780" y="291"/>
                  </a:moveTo>
                  <a:cubicBezTo>
                    <a:pt x="873" y="291"/>
                    <a:pt x="966" y="338"/>
                    <a:pt x="1070" y="396"/>
                  </a:cubicBezTo>
                  <a:cubicBezTo>
                    <a:pt x="1210" y="443"/>
                    <a:pt x="1361" y="489"/>
                    <a:pt x="1501" y="582"/>
                  </a:cubicBezTo>
                  <a:cubicBezTo>
                    <a:pt x="1698" y="733"/>
                    <a:pt x="1792" y="920"/>
                    <a:pt x="1838" y="1117"/>
                  </a:cubicBezTo>
                  <a:cubicBezTo>
                    <a:pt x="1838" y="1315"/>
                    <a:pt x="1792" y="1501"/>
                    <a:pt x="1698" y="1652"/>
                  </a:cubicBezTo>
                  <a:cubicBezTo>
                    <a:pt x="1547" y="1792"/>
                    <a:pt x="1361" y="1897"/>
                    <a:pt x="1163" y="1897"/>
                  </a:cubicBezTo>
                  <a:cubicBezTo>
                    <a:pt x="919" y="1897"/>
                    <a:pt x="721" y="1792"/>
                    <a:pt x="628" y="1652"/>
                  </a:cubicBezTo>
                  <a:cubicBezTo>
                    <a:pt x="489" y="1501"/>
                    <a:pt x="431" y="1362"/>
                    <a:pt x="384" y="1210"/>
                  </a:cubicBezTo>
                  <a:cubicBezTo>
                    <a:pt x="338" y="1164"/>
                    <a:pt x="338" y="1117"/>
                    <a:pt x="291" y="1024"/>
                  </a:cubicBezTo>
                  <a:lnTo>
                    <a:pt x="245" y="978"/>
                  </a:lnTo>
                  <a:lnTo>
                    <a:pt x="338" y="920"/>
                  </a:lnTo>
                  <a:lnTo>
                    <a:pt x="338" y="873"/>
                  </a:lnTo>
                  <a:cubicBezTo>
                    <a:pt x="338" y="827"/>
                    <a:pt x="384" y="780"/>
                    <a:pt x="384" y="733"/>
                  </a:cubicBezTo>
                  <a:cubicBezTo>
                    <a:pt x="431" y="536"/>
                    <a:pt x="535" y="291"/>
                    <a:pt x="780" y="291"/>
                  </a:cubicBezTo>
                  <a:close/>
                  <a:moveTo>
                    <a:pt x="1070" y="1"/>
                  </a:moveTo>
                  <a:cubicBezTo>
                    <a:pt x="873" y="1"/>
                    <a:pt x="721" y="47"/>
                    <a:pt x="582" y="47"/>
                  </a:cubicBezTo>
                  <a:cubicBezTo>
                    <a:pt x="489" y="105"/>
                    <a:pt x="384" y="152"/>
                    <a:pt x="338" y="198"/>
                  </a:cubicBezTo>
                  <a:cubicBezTo>
                    <a:pt x="245" y="291"/>
                    <a:pt x="198" y="338"/>
                    <a:pt x="140" y="443"/>
                  </a:cubicBezTo>
                  <a:cubicBezTo>
                    <a:pt x="47" y="582"/>
                    <a:pt x="0" y="780"/>
                    <a:pt x="0" y="1024"/>
                  </a:cubicBezTo>
                  <a:cubicBezTo>
                    <a:pt x="0" y="1745"/>
                    <a:pt x="535" y="2327"/>
                    <a:pt x="1256" y="2327"/>
                  </a:cubicBezTo>
                  <a:cubicBezTo>
                    <a:pt x="1792" y="2327"/>
                    <a:pt x="2280" y="1792"/>
                    <a:pt x="2280" y="1164"/>
                  </a:cubicBezTo>
                  <a:cubicBezTo>
                    <a:pt x="2280" y="536"/>
                    <a:pt x="1745" y="1"/>
                    <a:pt x="1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536175" y="2506925"/>
              <a:ext cx="72725" cy="118975"/>
            </a:xfrm>
            <a:custGeom>
              <a:avLst/>
              <a:gdLst/>
              <a:ahLst/>
              <a:cxnLst/>
              <a:rect l="l" t="t" r="r" b="b"/>
              <a:pathLst>
                <a:path w="2909" h="4759" extrusionOk="0">
                  <a:moveTo>
                    <a:pt x="384" y="1"/>
                  </a:moveTo>
                  <a:lnTo>
                    <a:pt x="47" y="106"/>
                  </a:lnTo>
                  <a:lnTo>
                    <a:pt x="0" y="106"/>
                  </a:lnTo>
                  <a:cubicBezTo>
                    <a:pt x="198" y="873"/>
                    <a:pt x="384" y="1653"/>
                    <a:pt x="582" y="2478"/>
                  </a:cubicBezTo>
                  <a:cubicBezTo>
                    <a:pt x="628" y="2571"/>
                    <a:pt x="582" y="2723"/>
                    <a:pt x="489" y="2816"/>
                  </a:cubicBezTo>
                  <a:cubicBezTo>
                    <a:pt x="245" y="3153"/>
                    <a:pt x="198" y="3781"/>
                    <a:pt x="442" y="4177"/>
                  </a:cubicBezTo>
                  <a:cubicBezTo>
                    <a:pt x="628" y="4514"/>
                    <a:pt x="1024" y="4758"/>
                    <a:pt x="1408" y="4758"/>
                  </a:cubicBezTo>
                  <a:cubicBezTo>
                    <a:pt x="1501" y="4758"/>
                    <a:pt x="1547" y="4700"/>
                    <a:pt x="1652" y="4700"/>
                  </a:cubicBezTo>
                  <a:cubicBezTo>
                    <a:pt x="2373" y="4560"/>
                    <a:pt x="2908" y="3886"/>
                    <a:pt x="2815" y="3106"/>
                  </a:cubicBezTo>
                  <a:cubicBezTo>
                    <a:pt x="2769" y="2862"/>
                    <a:pt x="2664" y="2664"/>
                    <a:pt x="2524" y="2525"/>
                  </a:cubicBezTo>
                  <a:lnTo>
                    <a:pt x="2187" y="2664"/>
                  </a:lnTo>
                  <a:lnTo>
                    <a:pt x="2187" y="2723"/>
                  </a:lnTo>
                  <a:cubicBezTo>
                    <a:pt x="2233" y="2816"/>
                    <a:pt x="2280" y="2909"/>
                    <a:pt x="2327" y="3013"/>
                  </a:cubicBezTo>
                  <a:cubicBezTo>
                    <a:pt x="2373" y="3304"/>
                    <a:pt x="2327" y="3641"/>
                    <a:pt x="2129" y="3886"/>
                  </a:cubicBezTo>
                  <a:cubicBezTo>
                    <a:pt x="1943" y="4118"/>
                    <a:pt x="1698" y="4270"/>
                    <a:pt x="1408" y="4270"/>
                  </a:cubicBezTo>
                  <a:cubicBezTo>
                    <a:pt x="1070" y="4270"/>
                    <a:pt x="873" y="4118"/>
                    <a:pt x="780" y="3828"/>
                  </a:cubicBezTo>
                  <a:cubicBezTo>
                    <a:pt x="675" y="3688"/>
                    <a:pt x="582" y="3351"/>
                    <a:pt x="826" y="3106"/>
                  </a:cubicBezTo>
                  <a:cubicBezTo>
                    <a:pt x="1070" y="2909"/>
                    <a:pt x="1117" y="2723"/>
                    <a:pt x="1024" y="2432"/>
                  </a:cubicBezTo>
                  <a:lnTo>
                    <a:pt x="919" y="2036"/>
                  </a:lnTo>
                  <a:cubicBezTo>
                    <a:pt x="733" y="1408"/>
                    <a:pt x="582" y="780"/>
                    <a:pt x="384" y="15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561750" y="3058550"/>
              <a:ext cx="29100" cy="14275"/>
            </a:xfrm>
            <a:custGeom>
              <a:avLst/>
              <a:gdLst/>
              <a:ahLst/>
              <a:cxnLst/>
              <a:rect l="l" t="t" r="r" b="b"/>
              <a:pathLst>
                <a:path w="1164" h="571" extrusionOk="0">
                  <a:moveTo>
                    <a:pt x="708" y="1"/>
                  </a:moveTo>
                  <a:cubicBezTo>
                    <a:pt x="416" y="1"/>
                    <a:pt x="176" y="108"/>
                    <a:pt x="1" y="326"/>
                  </a:cubicBezTo>
                  <a:lnTo>
                    <a:pt x="47" y="524"/>
                  </a:lnTo>
                  <a:cubicBezTo>
                    <a:pt x="140" y="524"/>
                    <a:pt x="233" y="571"/>
                    <a:pt x="338" y="571"/>
                  </a:cubicBezTo>
                  <a:cubicBezTo>
                    <a:pt x="582" y="571"/>
                    <a:pt x="768" y="477"/>
                    <a:pt x="1059" y="233"/>
                  </a:cubicBezTo>
                  <a:cubicBezTo>
                    <a:pt x="1106" y="187"/>
                    <a:pt x="1164" y="140"/>
                    <a:pt x="1106" y="82"/>
                  </a:cubicBezTo>
                  <a:cubicBezTo>
                    <a:pt x="1106" y="82"/>
                    <a:pt x="1059" y="36"/>
                    <a:pt x="1013" y="36"/>
                  </a:cubicBezTo>
                  <a:cubicBezTo>
                    <a:pt x="906" y="12"/>
                    <a:pt x="804" y="1"/>
                    <a:pt x="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561750" y="3066700"/>
              <a:ext cx="1200" cy="4975"/>
            </a:xfrm>
            <a:custGeom>
              <a:avLst/>
              <a:gdLst/>
              <a:ahLst/>
              <a:cxnLst/>
              <a:rect l="l" t="t" r="r" b="b"/>
              <a:pathLst>
                <a:path w="48" h="199" extrusionOk="0">
                  <a:moveTo>
                    <a:pt x="47" y="19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480350" y="2797025"/>
              <a:ext cx="92200" cy="156000"/>
            </a:xfrm>
            <a:custGeom>
              <a:avLst/>
              <a:gdLst/>
              <a:ahLst/>
              <a:cxnLst/>
              <a:rect l="l" t="t" r="r" b="b"/>
              <a:pathLst>
                <a:path w="3688" h="6240" extrusionOk="0">
                  <a:moveTo>
                    <a:pt x="3438" y="1"/>
                  </a:moveTo>
                  <a:cubicBezTo>
                    <a:pt x="3367" y="1"/>
                    <a:pt x="3286" y="12"/>
                    <a:pt x="3199" y="28"/>
                  </a:cubicBezTo>
                  <a:cubicBezTo>
                    <a:pt x="2617" y="226"/>
                    <a:pt x="2094" y="424"/>
                    <a:pt x="1559" y="610"/>
                  </a:cubicBezTo>
                  <a:lnTo>
                    <a:pt x="872" y="808"/>
                  </a:lnTo>
                  <a:cubicBezTo>
                    <a:pt x="779" y="854"/>
                    <a:pt x="733" y="854"/>
                    <a:pt x="640" y="901"/>
                  </a:cubicBezTo>
                  <a:lnTo>
                    <a:pt x="535" y="947"/>
                  </a:lnTo>
                  <a:lnTo>
                    <a:pt x="489" y="854"/>
                  </a:lnTo>
                  <a:lnTo>
                    <a:pt x="349" y="273"/>
                  </a:lnTo>
                  <a:lnTo>
                    <a:pt x="151" y="319"/>
                  </a:lnTo>
                  <a:lnTo>
                    <a:pt x="0" y="366"/>
                  </a:lnTo>
                  <a:cubicBezTo>
                    <a:pt x="58" y="610"/>
                    <a:pt x="105" y="947"/>
                    <a:pt x="105" y="1296"/>
                  </a:cubicBezTo>
                  <a:lnTo>
                    <a:pt x="105" y="1343"/>
                  </a:lnTo>
                  <a:lnTo>
                    <a:pt x="151" y="1389"/>
                  </a:lnTo>
                  <a:cubicBezTo>
                    <a:pt x="151" y="1436"/>
                    <a:pt x="151" y="1436"/>
                    <a:pt x="198" y="1436"/>
                  </a:cubicBezTo>
                  <a:cubicBezTo>
                    <a:pt x="198" y="1482"/>
                    <a:pt x="244" y="1529"/>
                    <a:pt x="244" y="1633"/>
                  </a:cubicBezTo>
                  <a:lnTo>
                    <a:pt x="489" y="2401"/>
                  </a:lnTo>
                  <a:cubicBezTo>
                    <a:pt x="686" y="3134"/>
                    <a:pt x="872" y="3913"/>
                    <a:pt x="1070" y="4634"/>
                  </a:cubicBezTo>
                  <a:lnTo>
                    <a:pt x="1512" y="6239"/>
                  </a:lnTo>
                  <a:lnTo>
                    <a:pt x="1849" y="6135"/>
                  </a:lnTo>
                  <a:lnTo>
                    <a:pt x="1745" y="5751"/>
                  </a:lnTo>
                  <a:cubicBezTo>
                    <a:pt x="1698" y="5507"/>
                    <a:pt x="1652" y="5309"/>
                    <a:pt x="1605" y="5123"/>
                  </a:cubicBezTo>
                  <a:lnTo>
                    <a:pt x="1559" y="5018"/>
                  </a:lnTo>
                  <a:lnTo>
                    <a:pt x="1652" y="5018"/>
                  </a:lnTo>
                  <a:cubicBezTo>
                    <a:pt x="1745" y="4972"/>
                    <a:pt x="1849" y="4925"/>
                    <a:pt x="1942" y="4925"/>
                  </a:cubicBezTo>
                  <a:cubicBezTo>
                    <a:pt x="2187" y="4832"/>
                    <a:pt x="2384" y="4727"/>
                    <a:pt x="2617" y="4634"/>
                  </a:cubicBezTo>
                  <a:cubicBezTo>
                    <a:pt x="2675" y="4588"/>
                    <a:pt x="2722" y="4541"/>
                    <a:pt x="2768" y="4437"/>
                  </a:cubicBezTo>
                  <a:lnTo>
                    <a:pt x="2768" y="4390"/>
                  </a:lnTo>
                  <a:lnTo>
                    <a:pt x="2722" y="4390"/>
                  </a:lnTo>
                  <a:cubicBezTo>
                    <a:pt x="2675" y="4343"/>
                    <a:pt x="2571" y="4297"/>
                    <a:pt x="2478" y="4297"/>
                  </a:cubicBezTo>
                  <a:cubicBezTo>
                    <a:pt x="2326" y="4297"/>
                    <a:pt x="2187" y="4297"/>
                    <a:pt x="2036" y="4343"/>
                  </a:cubicBezTo>
                  <a:cubicBezTo>
                    <a:pt x="1989" y="4390"/>
                    <a:pt x="1896" y="4390"/>
                    <a:pt x="1849" y="4390"/>
                  </a:cubicBezTo>
                  <a:cubicBezTo>
                    <a:pt x="1803" y="4390"/>
                    <a:pt x="1745" y="4437"/>
                    <a:pt x="1652" y="4437"/>
                  </a:cubicBezTo>
                  <a:lnTo>
                    <a:pt x="1454" y="4541"/>
                  </a:lnTo>
                  <a:lnTo>
                    <a:pt x="1407" y="4437"/>
                  </a:lnTo>
                  <a:cubicBezTo>
                    <a:pt x="1361" y="4146"/>
                    <a:pt x="1268" y="3855"/>
                    <a:pt x="1221" y="3564"/>
                  </a:cubicBezTo>
                  <a:lnTo>
                    <a:pt x="1163" y="3471"/>
                  </a:lnTo>
                  <a:lnTo>
                    <a:pt x="1268" y="3425"/>
                  </a:lnTo>
                  <a:cubicBezTo>
                    <a:pt x="1314" y="3425"/>
                    <a:pt x="1407" y="3378"/>
                    <a:pt x="1454" y="3378"/>
                  </a:cubicBezTo>
                  <a:cubicBezTo>
                    <a:pt x="1605" y="3378"/>
                    <a:pt x="1745" y="3332"/>
                    <a:pt x="1849" y="3273"/>
                  </a:cubicBezTo>
                  <a:cubicBezTo>
                    <a:pt x="2094" y="3180"/>
                    <a:pt x="2233" y="3087"/>
                    <a:pt x="2384" y="2983"/>
                  </a:cubicBezTo>
                  <a:cubicBezTo>
                    <a:pt x="2431" y="2936"/>
                    <a:pt x="2431" y="2890"/>
                    <a:pt x="2431" y="2843"/>
                  </a:cubicBezTo>
                  <a:cubicBezTo>
                    <a:pt x="2431" y="2843"/>
                    <a:pt x="2384" y="2843"/>
                    <a:pt x="2280" y="2797"/>
                  </a:cubicBezTo>
                  <a:lnTo>
                    <a:pt x="2233" y="2797"/>
                  </a:lnTo>
                  <a:cubicBezTo>
                    <a:pt x="2036" y="2797"/>
                    <a:pt x="1849" y="2843"/>
                    <a:pt x="1698" y="2890"/>
                  </a:cubicBezTo>
                  <a:lnTo>
                    <a:pt x="1512" y="2890"/>
                  </a:lnTo>
                  <a:cubicBezTo>
                    <a:pt x="1454" y="2890"/>
                    <a:pt x="1361" y="2936"/>
                    <a:pt x="1268" y="2983"/>
                  </a:cubicBezTo>
                  <a:lnTo>
                    <a:pt x="1117" y="2983"/>
                  </a:lnTo>
                  <a:lnTo>
                    <a:pt x="1024" y="3041"/>
                  </a:lnTo>
                  <a:lnTo>
                    <a:pt x="977" y="2843"/>
                  </a:lnTo>
                  <a:cubicBezTo>
                    <a:pt x="872" y="2401"/>
                    <a:pt x="779" y="2017"/>
                    <a:pt x="640" y="1529"/>
                  </a:cubicBezTo>
                  <a:lnTo>
                    <a:pt x="640" y="1482"/>
                  </a:lnTo>
                  <a:lnTo>
                    <a:pt x="1221" y="1296"/>
                  </a:lnTo>
                  <a:cubicBezTo>
                    <a:pt x="1652" y="1145"/>
                    <a:pt x="2036" y="1005"/>
                    <a:pt x="2478" y="854"/>
                  </a:cubicBezTo>
                  <a:cubicBezTo>
                    <a:pt x="2815" y="761"/>
                    <a:pt x="3106" y="656"/>
                    <a:pt x="3396" y="517"/>
                  </a:cubicBezTo>
                  <a:cubicBezTo>
                    <a:pt x="3594" y="424"/>
                    <a:pt x="3687" y="273"/>
                    <a:pt x="3687" y="179"/>
                  </a:cubicBezTo>
                  <a:lnTo>
                    <a:pt x="3687" y="133"/>
                  </a:lnTo>
                  <a:cubicBezTo>
                    <a:pt x="3657" y="36"/>
                    <a:pt x="3565" y="1"/>
                    <a:pt x="3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77400" y="2364150"/>
              <a:ext cx="182925" cy="77375"/>
            </a:xfrm>
            <a:custGeom>
              <a:avLst/>
              <a:gdLst/>
              <a:ahLst/>
              <a:cxnLst/>
              <a:rect l="l" t="t" r="r" b="b"/>
              <a:pathLst>
                <a:path w="7317" h="3095" extrusionOk="0">
                  <a:moveTo>
                    <a:pt x="6212" y="1"/>
                  </a:moveTo>
                  <a:cubicBezTo>
                    <a:pt x="6014" y="1"/>
                    <a:pt x="5863" y="47"/>
                    <a:pt x="5677" y="140"/>
                  </a:cubicBezTo>
                  <a:cubicBezTo>
                    <a:pt x="4804" y="524"/>
                    <a:pt x="3932" y="966"/>
                    <a:pt x="3106" y="1350"/>
                  </a:cubicBezTo>
                  <a:cubicBezTo>
                    <a:pt x="2327" y="1687"/>
                    <a:pt x="1559" y="2083"/>
                    <a:pt x="780" y="2420"/>
                  </a:cubicBezTo>
                  <a:cubicBezTo>
                    <a:pt x="536" y="2513"/>
                    <a:pt x="338" y="2664"/>
                    <a:pt x="198" y="2757"/>
                  </a:cubicBezTo>
                  <a:cubicBezTo>
                    <a:pt x="0" y="2909"/>
                    <a:pt x="0" y="2909"/>
                    <a:pt x="105" y="3095"/>
                  </a:cubicBezTo>
                  <a:lnTo>
                    <a:pt x="291" y="3048"/>
                  </a:lnTo>
                  <a:lnTo>
                    <a:pt x="245" y="3048"/>
                  </a:lnTo>
                  <a:lnTo>
                    <a:pt x="338" y="3002"/>
                  </a:lnTo>
                  <a:lnTo>
                    <a:pt x="6305" y="292"/>
                  </a:lnTo>
                  <a:lnTo>
                    <a:pt x="6351" y="524"/>
                  </a:lnTo>
                  <a:cubicBezTo>
                    <a:pt x="6502" y="920"/>
                    <a:pt x="6689" y="1304"/>
                    <a:pt x="6979" y="1594"/>
                  </a:cubicBezTo>
                  <a:cubicBezTo>
                    <a:pt x="7084" y="1687"/>
                    <a:pt x="7177" y="1746"/>
                    <a:pt x="7317" y="1792"/>
                  </a:cubicBezTo>
                  <a:cubicBezTo>
                    <a:pt x="7270" y="1746"/>
                    <a:pt x="7270" y="1641"/>
                    <a:pt x="7270" y="1641"/>
                  </a:cubicBezTo>
                  <a:cubicBezTo>
                    <a:pt x="7084" y="1211"/>
                    <a:pt x="6886" y="675"/>
                    <a:pt x="6596" y="140"/>
                  </a:cubicBezTo>
                  <a:cubicBezTo>
                    <a:pt x="6596" y="94"/>
                    <a:pt x="6444" y="47"/>
                    <a:pt x="6398" y="47"/>
                  </a:cubicBezTo>
                  <a:cubicBezTo>
                    <a:pt x="6351" y="1"/>
                    <a:pt x="6258" y="1"/>
                    <a:pt x="6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536175" y="3415625"/>
              <a:ext cx="21825" cy="25625"/>
            </a:xfrm>
            <a:custGeom>
              <a:avLst/>
              <a:gdLst/>
              <a:ahLst/>
              <a:cxnLst/>
              <a:rect l="l" t="t" r="r" b="b"/>
              <a:pathLst>
                <a:path w="873" h="1025" extrusionOk="0">
                  <a:moveTo>
                    <a:pt x="442" y="1"/>
                  </a:moveTo>
                  <a:cubicBezTo>
                    <a:pt x="338" y="1"/>
                    <a:pt x="291" y="47"/>
                    <a:pt x="198" y="106"/>
                  </a:cubicBezTo>
                  <a:cubicBezTo>
                    <a:pt x="151" y="152"/>
                    <a:pt x="93" y="199"/>
                    <a:pt x="93" y="292"/>
                  </a:cubicBezTo>
                  <a:cubicBezTo>
                    <a:pt x="47" y="292"/>
                    <a:pt x="47" y="338"/>
                    <a:pt x="47" y="396"/>
                  </a:cubicBezTo>
                  <a:cubicBezTo>
                    <a:pt x="0" y="443"/>
                    <a:pt x="0" y="536"/>
                    <a:pt x="0" y="629"/>
                  </a:cubicBezTo>
                  <a:lnTo>
                    <a:pt x="0" y="734"/>
                  </a:lnTo>
                  <a:cubicBezTo>
                    <a:pt x="47" y="780"/>
                    <a:pt x="47" y="827"/>
                    <a:pt x="93" y="873"/>
                  </a:cubicBezTo>
                  <a:cubicBezTo>
                    <a:pt x="93" y="920"/>
                    <a:pt x="151" y="920"/>
                    <a:pt x="151" y="978"/>
                  </a:cubicBezTo>
                  <a:cubicBezTo>
                    <a:pt x="245" y="1025"/>
                    <a:pt x="291" y="1025"/>
                    <a:pt x="384" y="1025"/>
                  </a:cubicBezTo>
                  <a:cubicBezTo>
                    <a:pt x="489" y="1025"/>
                    <a:pt x="628" y="978"/>
                    <a:pt x="733" y="873"/>
                  </a:cubicBezTo>
                  <a:cubicBezTo>
                    <a:pt x="826" y="780"/>
                    <a:pt x="873" y="629"/>
                    <a:pt x="873" y="489"/>
                  </a:cubicBezTo>
                  <a:cubicBezTo>
                    <a:pt x="873" y="396"/>
                    <a:pt x="826" y="292"/>
                    <a:pt x="733" y="199"/>
                  </a:cubicBezTo>
                  <a:cubicBezTo>
                    <a:pt x="675" y="152"/>
                    <a:pt x="628" y="106"/>
                    <a:pt x="582" y="47"/>
                  </a:cubicBezTo>
                  <a:cubicBezTo>
                    <a:pt x="535" y="47"/>
                    <a:pt x="489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533850" y="343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519300" y="2955325"/>
              <a:ext cx="32600" cy="31425"/>
            </a:xfrm>
            <a:custGeom>
              <a:avLst/>
              <a:gdLst/>
              <a:ahLst/>
              <a:cxnLst/>
              <a:rect l="l" t="t" r="r" b="b"/>
              <a:pathLst>
                <a:path w="1304" h="1257" extrusionOk="0">
                  <a:moveTo>
                    <a:pt x="338" y="0"/>
                  </a:moveTo>
                  <a:lnTo>
                    <a:pt x="1" y="94"/>
                  </a:lnTo>
                  <a:lnTo>
                    <a:pt x="291" y="1257"/>
                  </a:lnTo>
                  <a:lnTo>
                    <a:pt x="582" y="1164"/>
                  </a:lnTo>
                  <a:lnTo>
                    <a:pt x="722" y="1117"/>
                  </a:lnTo>
                  <a:cubicBezTo>
                    <a:pt x="768" y="1071"/>
                    <a:pt x="826" y="1012"/>
                    <a:pt x="873" y="1012"/>
                  </a:cubicBezTo>
                  <a:lnTo>
                    <a:pt x="1257" y="629"/>
                  </a:lnTo>
                  <a:lnTo>
                    <a:pt x="1303" y="582"/>
                  </a:lnTo>
                  <a:lnTo>
                    <a:pt x="1210" y="582"/>
                  </a:lnTo>
                  <a:cubicBezTo>
                    <a:pt x="1117" y="536"/>
                    <a:pt x="966" y="536"/>
                    <a:pt x="768" y="536"/>
                  </a:cubicBezTo>
                  <a:lnTo>
                    <a:pt x="478" y="536"/>
                  </a:lnTo>
                  <a:lnTo>
                    <a:pt x="431" y="431"/>
                  </a:lnTo>
                  <a:cubicBezTo>
                    <a:pt x="431" y="338"/>
                    <a:pt x="384" y="198"/>
                    <a:pt x="338" y="47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526575" y="2984400"/>
              <a:ext cx="7300" cy="2350"/>
            </a:xfrm>
            <a:custGeom>
              <a:avLst/>
              <a:gdLst/>
              <a:ahLst/>
              <a:cxnLst/>
              <a:rect l="l" t="t" r="r" b="b"/>
              <a:pathLst>
                <a:path w="292" h="94" extrusionOk="0">
                  <a:moveTo>
                    <a:pt x="0" y="94"/>
                  </a:moveTo>
                  <a:lnTo>
                    <a:pt x="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519300" y="2955325"/>
              <a:ext cx="8450" cy="2350"/>
            </a:xfrm>
            <a:custGeom>
              <a:avLst/>
              <a:gdLst/>
              <a:ahLst/>
              <a:cxnLst/>
              <a:rect l="l" t="t" r="r" b="b"/>
              <a:pathLst>
                <a:path w="338" h="94" extrusionOk="0">
                  <a:moveTo>
                    <a:pt x="338" y="0"/>
                  </a:moveTo>
                  <a:lnTo>
                    <a:pt x="1" y="94"/>
                  </a:lnTo>
                  <a:lnTo>
                    <a:pt x="1" y="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528900" y="2936050"/>
              <a:ext cx="25625" cy="14350"/>
            </a:xfrm>
            <a:custGeom>
              <a:avLst/>
              <a:gdLst/>
              <a:ahLst/>
              <a:cxnLst/>
              <a:rect l="l" t="t" r="r" b="b"/>
              <a:pathLst>
                <a:path w="1025" h="574" extrusionOk="0">
                  <a:moveTo>
                    <a:pt x="664" y="0"/>
                  </a:moveTo>
                  <a:cubicBezTo>
                    <a:pt x="496" y="0"/>
                    <a:pt x="282" y="61"/>
                    <a:pt x="0" y="190"/>
                  </a:cubicBezTo>
                  <a:lnTo>
                    <a:pt x="94" y="574"/>
                  </a:lnTo>
                  <a:cubicBezTo>
                    <a:pt x="489" y="527"/>
                    <a:pt x="780" y="388"/>
                    <a:pt x="1024" y="143"/>
                  </a:cubicBezTo>
                  <a:cubicBezTo>
                    <a:pt x="930" y="50"/>
                    <a:pt x="816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462300" y="3340625"/>
              <a:ext cx="64300" cy="68925"/>
            </a:xfrm>
            <a:custGeom>
              <a:avLst/>
              <a:gdLst/>
              <a:ahLst/>
              <a:cxnLst/>
              <a:rect l="l" t="t" r="r" b="b"/>
              <a:pathLst>
                <a:path w="2572" h="2757" extrusionOk="0">
                  <a:moveTo>
                    <a:pt x="966" y="244"/>
                  </a:moveTo>
                  <a:cubicBezTo>
                    <a:pt x="1257" y="244"/>
                    <a:pt x="1594" y="337"/>
                    <a:pt x="1792" y="582"/>
                  </a:cubicBezTo>
                  <a:cubicBezTo>
                    <a:pt x="2036" y="779"/>
                    <a:pt x="2129" y="1070"/>
                    <a:pt x="2129" y="1361"/>
                  </a:cubicBezTo>
                  <a:cubicBezTo>
                    <a:pt x="2129" y="1594"/>
                    <a:pt x="2129" y="1989"/>
                    <a:pt x="1699" y="2175"/>
                  </a:cubicBezTo>
                  <a:cubicBezTo>
                    <a:pt x="1548" y="2233"/>
                    <a:pt x="1408" y="2280"/>
                    <a:pt x="1257" y="2280"/>
                  </a:cubicBezTo>
                  <a:cubicBezTo>
                    <a:pt x="1013" y="2280"/>
                    <a:pt x="827" y="2175"/>
                    <a:pt x="629" y="2036"/>
                  </a:cubicBezTo>
                  <a:cubicBezTo>
                    <a:pt x="338" y="1791"/>
                    <a:pt x="245" y="1407"/>
                    <a:pt x="338" y="1012"/>
                  </a:cubicBezTo>
                  <a:cubicBezTo>
                    <a:pt x="385" y="779"/>
                    <a:pt x="536" y="582"/>
                    <a:pt x="629" y="430"/>
                  </a:cubicBezTo>
                  <a:cubicBezTo>
                    <a:pt x="722" y="337"/>
                    <a:pt x="827" y="291"/>
                    <a:pt x="966" y="244"/>
                  </a:cubicBezTo>
                  <a:close/>
                  <a:moveTo>
                    <a:pt x="1455" y="0"/>
                  </a:moveTo>
                  <a:cubicBezTo>
                    <a:pt x="1257" y="0"/>
                    <a:pt x="1117" y="47"/>
                    <a:pt x="966" y="93"/>
                  </a:cubicBezTo>
                  <a:cubicBezTo>
                    <a:pt x="920" y="140"/>
                    <a:pt x="873" y="140"/>
                    <a:pt x="827" y="140"/>
                  </a:cubicBezTo>
                  <a:lnTo>
                    <a:pt x="780" y="140"/>
                  </a:lnTo>
                  <a:cubicBezTo>
                    <a:pt x="722" y="198"/>
                    <a:pt x="722" y="198"/>
                    <a:pt x="675" y="198"/>
                  </a:cubicBezTo>
                  <a:cubicBezTo>
                    <a:pt x="582" y="244"/>
                    <a:pt x="489" y="291"/>
                    <a:pt x="431" y="337"/>
                  </a:cubicBezTo>
                  <a:cubicBezTo>
                    <a:pt x="338" y="430"/>
                    <a:pt x="245" y="535"/>
                    <a:pt x="199" y="628"/>
                  </a:cubicBezTo>
                  <a:cubicBezTo>
                    <a:pt x="94" y="779"/>
                    <a:pt x="47" y="872"/>
                    <a:pt x="47" y="1012"/>
                  </a:cubicBezTo>
                  <a:cubicBezTo>
                    <a:pt x="1" y="1303"/>
                    <a:pt x="1" y="1594"/>
                    <a:pt x="94" y="1838"/>
                  </a:cubicBezTo>
                  <a:cubicBezTo>
                    <a:pt x="292" y="2326"/>
                    <a:pt x="780" y="2664"/>
                    <a:pt x="1304" y="2664"/>
                  </a:cubicBezTo>
                  <a:lnTo>
                    <a:pt x="1362" y="2757"/>
                  </a:lnTo>
                  <a:lnTo>
                    <a:pt x="1362" y="2664"/>
                  </a:lnTo>
                  <a:cubicBezTo>
                    <a:pt x="1746" y="2664"/>
                    <a:pt x="2036" y="2524"/>
                    <a:pt x="2281" y="2280"/>
                  </a:cubicBezTo>
                  <a:cubicBezTo>
                    <a:pt x="2327" y="2233"/>
                    <a:pt x="2327" y="2175"/>
                    <a:pt x="2374" y="2129"/>
                  </a:cubicBezTo>
                  <a:cubicBezTo>
                    <a:pt x="2374" y="2082"/>
                    <a:pt x="2420" y="2036"/>
                    <a:pt x="2420" y="1989"/>
                  </a:cubicBezTo>
                  <a:cubicBezTo>
                    <a:pt x="2525" y="1838"/>
                    <a:pt x="2571" y="1698"/>
                    <a:pt x="2571" y="1501"/>
                  </a:cubicBezTo>
                  <a:lnTo>
                    <a:pt x="2571" y="1361"/>
                  </a:lnTo>
                  <a:lnTo>
                    <a:pt x="2571" y="1210"/>
                  </a:lnTo>
                  <a:cubicBezTo>
                    <a:pt x="2571" y="1070"/>
                    <a:pt x="2525" y="872"/>
                    <a:pt x="2467" y="721"/>
                  </a:cubicBezTo>
                  <a:cubicBezTo>
                    <a:pt x="2327" y="291"/>
                    <a:pt x="1885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489050" y="3237675"/>
              <a:ext cx="31450" cy="30275"/>
            </a:xfrm>
            <a:custGeom>
              <a:avLst/>
              <a:gdLst/>
              <a:ahLst/>
              <a:cxnLst/>
              <a:rect l="l" t="t" r="r" b="b"/>
              <a:pathLst>
                <a:path w="1258" h="1211" extrusionOk="0">
                  <a:moveTo>
                    <a:pt x="676" y="1"/>
                  </a:moveTo>
                  <a:cubicBezTo>
                    <a:pt x="338" y="47"/>
                    <a:pt x="1" y="338"/>
                    <a:pt x="1" y="675"/>
                  </a:cubicBezTo>
                  <a:lnTo>
                    <a:pt x="1" y="826"/>
                  </a:lnTo>
                  <a:cubicBezTo>
                    <a:pt x="1" y="826"/>
                    <a:pt x="47" y="873"/>
                    <a:pt x="47" y="919"/>
                  </a:cubicBezTo>
                  <a:cubicBezTo>
                    <a:pt x="47" y="966"/>
                    <a:pt x="94" y="1059"/>
                    <a:pt x="141" y="1117"/>
                  </a:cubicBezTo>
                  <a:cubicBezTo>
                    <a:pt x="234" y="1164"/>
                    <a:pt x="292" y="1164"/>
                    <a:pt x="338" y="1210"/>
                  </a:cubicBezTo>
                  <a:lnTo>
                    <a:pt x="583" y="1210"/>
                  </a:lnTo>
                  <a:cubicBezTo>
                    <a:pt x="722" y="1164"/>
                    <a:pt x="815" y="1117"/>
                    <a:pt x="920" y="1059"/>
                  </a:cubicBezTo>
                  <a:cubicBezTo>
                    <a:pt x="966" y="1012"/>
                    <a:pt x="966" y="1012"/>
                    <a:pt x="1013" y="1012"/>
                  </a:cubicBezTo>
                  <a:cubicBezTo>
                    <a:pt x="1106" y="919"/>
                    <a:pt x="1164" y="768"/>
                    <a:pt x="1211" y="629"/>
                  </a:cubicBezTo>
                  <a:cubicBezTo>
                    <a:pt x="1257" y="582"/>
                    <a:pt x="1257" y="477"/>
                    <a:pt x="1257" y="431"/>
                  </a:cubicBezTo>
                  <a:cubicBezTo>
                    <a:pt x="1257" y="384"/>
                    <a:pt x="1257" y="338"/>
                    <a:pt x="1211" y="291"/>
                  </a:cubicBezTo>
                  <a:cubicBezTo>
                    <a:pt x="1164" y="187"/>
                    <a:pt x="1106" y="94"/>
                    <a:pt x="1013" y="47"/>
                  </a:cubicBezTo>
                  <a:cubicBezTo>
                    <a:pt x="920" y="1"/>
                    <a:pt x="873" y="1"/>
                    <a:pt x="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429450" y="2617150"/>
              <a:ext cx="80000" cy="184375"/>
            </a:xfrm>
            <a:custGeom>
              <a:avLst/>
              <a:gdLst/>
              <a:ahLst/>
              <a:cxnLst/>
              <a:rect l="l" t="t" r="r" b="b"/>
              <a:pathLst>
                <a:path w="3200" h="7375" extrusionOk="0">
                  <a:moveTo>
                    <a:pt x="291" y="0"/>
                  </a:moveTo>
                  <a:lnTo>
                    <a:pt x="0" y="105"/>
                  </a:lnTo>
                  <a:cubicBezTo>
                    <a:pt x="291" y="1221"/>
                    <a:pt x="582" y="2326"/>
                    <a:pt x="873" y="3397"/>
                  </a:cubicBezTo>
                  <a:cubicBezTo>
                    <a:pt x="1164" y="4467"/>
                    <a:pt x="1513" y="5583"/>
                    <a:pt x="1803" y="6688"/>
                  </a:cubicBezTo>
                  <a:cubicBezTo>
                    <a:pt x="1803" y="6793"/>
                    <a:pt x="1850" y="6932"/>
                    <a:pt x="1896" y="7084"/>
                  </a:cubicBezTo>
                  <a:cubicBezTo>
                    <a:pt x="1943" y="7177"/>
                    <a:pt x="1943" y="7270"/>
                    <a:pt x="1989" y="7374"/>
                  </a:cubicBezTo>
                  <a:lnTo>
                    <a:pt x="2327" y="7270"/>
                  </a:lnTo>
                  <a:cubicBezTo>
                    <a:pt x="2280" y="7084"/>
                    <a:pt x="2234" y="6839"/>
                    <a:pt x="2187" y="6642"/>
                  </a:cubicBezTo>
                  <a:lnTo>
                    <a:pt x="2141" y="6397"/>
                  </a:lnTo>
                  <a:lnTo>
                    <a:pt x="2327" y="6304"/>
                  </a:lnTo>
                  <a:cubicBezTo>
                    <a:pt x="2431" y="6258"/>
                    <a:pt x="2525" y="6211"/>
                    <a:pt x="2571" y="6107"/>
                  </a:cubicBezTo>
                  <a:cubicBezTo>
                    <a:pt x="2676" y="6060"/>
                    <a:pt x="2769" y="6014"/>
                    <a:pt x="2815" y="5967"/>
                  </a:cubicBezTo>
                  <a:cubicBezTo>
                    <a:pt x="2862" y="5874"/>
                    <a:pt x="2862" y="5723"/>
                    <a:pt x="2862" y="5723"/>
                  </a:cubicBezTo>
                  <a:cubicBezTo>
                    <a:pt x="2862" y="5690"/>
                    <a:pt x="2792" y="5657"/>
                    <a:pt x="2714" y="5657"/>
                  </a:cubicBezTo>
                  <a:cubicBezTo>
                    <a:pt x="2682" y="5657"/>
                    <a:pt x="2648" y="5663"/>
                    <a:pt x="2618" y="5676"/>
                  </a:cubicBezTo>
                  <a:cubicBezTo>
                    <a:pt x="2525" y="5676"/>
                    <a:pt x="2385" y="5723"/>
                    <a:pt x="2280" y="5769"/>
                  </a:cubicBezTo>
                  <a:cubicBezTo>
                    <a:pt x="2187" y="5769"/>
                    <a:pt x="2141" y="5816"/>
                    <a:pt x="2094" y="5816"/>
                  </a:cubicBezTo>
                  <a:lnTo>
                    <a:pt x="1989" y="5874"/>
                  </a:lnTo>
                  <a:lnTo>
                    <a:pt x="1803" y="5188"/>
                  </a:lnTo>
                  <a:lnTo>
                    <a:pt x="1896" y="5141"/>
                  </a:lnTo>
                  <a:lnTo>
                    <a:pt x="2094" y="5141"/>
                  </a:lnTo>
                  <a:cubicBezTo>
                    <a:pt x="2234" y="5095"/>
                    <a:pt x="2385" y="5048"/>
                    <a:pt x="2525" y="5002"/>
                  </a:cubicBezTo>
                  <a:cubicBezTo>
                    <a:pt x="2676" y="5002"/>
                    <a:pt x="2769" y="4944"/>
                    <a:pt x="2815" y="4897"/>
                  </a:cubicBezTo>
                  <a:cubicBezTo>
                    <a:pt x="2908" y="4757"/>
                    <a:pt x="2967" y="4653"/>
                    <a:pt x="2967" y="4606"/>
                  </a:cubicBezTo>
                  <a:cubicBezTo>
                    <a:pt x="2908" y="4560"/>
                    <a:pt x="2815" y="4513"/>
                    <a:pt x="2722" y="4513"/>
                  </a:cubicBezTo>
                  <a:cubicBezTo>
                    <a:pt x="2525" y="4513"/>
                    <a:pt x="2327" y="4606"/>
                    <a:pt x="2141" y="4653"/>
                  </a:cubicBezTo>
                  <a:cubicBezTo>
                    <a:pt x="2036" y="4653"/>
                    <a:pt x="1989" y="4711"/>
                    <a:pt x="1896" y="4711"/>
                  </a:cubicBezTo>
                  <a:lnTo>
                    <a:pt x="1850" y="4711"/>
                  </a:lnTo>
                  <a:lnTo>
                    <a:pt x="1652" y="4804"/>
                  </a:lnTo>
                  <a:lnTo>
                    <a:pt x="1408" y="3885"/>
                  </a:lnTo>
                  <a:lnTo>
                    <a:pt x="1513" y="3839"/>
                  </a:lnTo>
                  <a:cubicBezTo>
                    <a:pt x="1559" y="3839"/>
                    <a:pt x="1606" y="3780"/>
                    <a:pt x="1652" y="3780"/>
                  </a:cubicBezTo>
                  <a:cubicBezTo>
                    <a:pt x="1803" y="3734"/>
                    <a:pt x="1896" y="3734"/>
                    <a:pt x="1989" y="3687"/>
                  </a:cubicBezTo>
                  <a:cubicBezTo>
                    <a:pt x="2141" y="3594"/>
                    <a:pt x="2280" y="3490"/>
                    <a:pt x="2431" y="3350"/>
                  </a:cubicBezTo>
                  <a:cubicBezTo>
                    <a:pt x="2431" y="3350"/>
                    <a:pt x="2478" y="3350"/>
                    <a:pt x="2478" y="3303"/>
                  </a:cubicBezTo>
                  <a:lnTo>
                    <a:pt x="2385" y="3303"/>
                  </a:lnTo>
                  <a:cubicBezTo>
                    <a:pt x="2280" y="3257"/>
                    <a:pt x="2141" y="3257"/>
                    <a:pt x="2036" y="3257"/>
                  </a:cubicBezTo>
                  <a:cubicBezTo>
                    <a:pt x="1896" y="3257"/>
                    <a:pt x="1745" y="3303"/>
                    <a:pt x="1606" y="3303"/>
                  </a:cubicBezTo>
                  <a:cubicBezTo>
                    <a:pt x="1559" y="3350"/>
                    <a:pt x="1454" y="3350"/>
                    <a:pt x="1408" y="3397"/>
                  </a:cubicBezTo>
                  <a:lnTo>
                    <a:pt x="1315" y="3397"/>
                  </a:lnTo>
                  <a:lnTo>
                    <a:pt x="873" y="1803"/>
                  </a:lnTo>
                  <a:lnTo>
                    <a:pt x="978" y="1745"/>
                  </a:lnTo>
                  <a:cubicBezTo>
                    <a:pt x="1164" y="1698"/>
                    <a:pt x="1408" y="1698"/>
                    <a:pt x="1606" y="1652"/>
                  </a:cubicBezTo>
                  <a:cubicBezTo>
                    <a:pt x="1989" y="1559"/>
                    <a:pt x="2385" y="1454"/>
                    <a:pt x="2769" y="1361"/>
                  </a:cubicBezTo>
                  <a:cubicBezTo>
                    <a:pt x="3013" y="1268"/>
                    <a:pt x="3153" y="1163"/>
                    <a:pt x="3199" y="977"/>
                  </a:cubicBezTo>
                  <a:lnTo>
                    <a:pt x="2967" y="779"/>
                  </a:lnTo>
                  <a:lnTo>
                    <a:pt x="733" y="131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479175" y="2798875"/>
              <a:ext cx="8450" cy="2650"/>
            </a:xfrm>
            <a:custGeom>
              <a:avLst/>
              <a:gdLst/>
              <a:ahLst/>
              <a:cxnLst/>
              <a:rect l="l" t="t" r="r" b="b"/>
              <a:pathLst>
                <a:path w="338" h="106" extrusionOk="0">
                  <a:moveTo>
                    <a:pt x="0" y="105"/>
                  </a:moveTo>
                  <a:lnTo>
                    <a:pt x="338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450100" y="3425525"/>
              <a:ext cx="50900" cy="49450"/>
            </a:xfrm>
            <a:custGeom>
              <a:avLst/>
              <a:gdLst/>
              <a:ahLst/>
              <a:cxnLst/>
              <a:rect l="l" t="t" r="r" b="b"/>
              <a:pathLst>
                <a:path w="2036" h="1978" extrusionOk="0">
                  <a:moveTo>
                    <a:pt x="1163" y="431"/>
                  </a:moveTo>
                  <a:cubicBezTo>
                    <a:pt x="1361" y="431"/>
                    <a:pt x="1559" y="722"/>
                    <a:pt x="1559" y="919"/>
                  </a:cubicBezTo>
                  <a:cubicBezTo>
                    <a:pt x="1559" y="1059"/>
                    <a:pt x="1501" y="1210"/>
                    <a:pt x="1408" y="1303"/>
                  </a:cubicBezTo>
                  <a:cubicBezTo>
                    <a:pt x="1268" y="1396"/>
                    <a:pt x="1070" y="1501"/>
                    <a:pt x="919" y="1501"/>
                  </a:cubicBezTo>
                  <a:cubicBezTo>
                    <a:pt x="687" y="1501"/>
                    <a:pt x="442" y="1257"/>
                    <a:pt x="442" y="1012"/>
                  </a:cubicBezTo>
                  <a:cubicBezTo>
                    <a:pt x="442" y="675"/>
                    <a:pt x="733" y="431"/>
                    <a:pt x="1163" y="431"/>
                  </a:cubicBezTo>
                  <a:close/>
                  <a:moveTo>
                    <a:pt x="1210" y="0"/>
                  </a:moveTo>
                  <a:cubicBezTo>
                    <a:pt x="873" y="47"/>
                    <a:pt x="489" y="140"/>
                    <a:pt x="291" y="384"/>
                  </a:cubicBezTo>
                  <a:cubicBezTo>
                    <a:pt x="152" y="582"/>
                    <a:pt x="47" y="815"/>
                    <a:pt x="0" y="1012"/>
                  </a:cubicBezTo>
                  <a:lnTo>
                    <a:pt x="0" y="1105"/>
                  </a:lnTo>
                  <a:cubicBezTo>
                    <a:pt x="0" y="1164"/>
                    <a:pt x="47" y="1164"/>
                    <a:pt x="47" y="1210"/>
                  </a:cubicBezTo>
                  <a:cubicBezTo>
                    <a:pt x="47" y="1303"/>
                    <a:pt x="47" y="1396"/>
                    <a:pt x="105" y="1454"/>
                  </a:cubicBezTo>
                  <a:cubicBezTo>
                    <a:pt x="152" y="1547"/>
                    <a:pt x="198" y="1594"/>
                    <a:pt x="198" y="1640"/>
                  </a:cubicBezTo>
                  <a:cubicBezTo>
                    <a:pt x="396" y="1838"/>
                    <a:pt x="628" y="1978"/>
                    <a:pt x="919" y="1978"/>
                  </a:cubicBezTo>
                  <a:cubicBezTo>
                    <a:pt x="1024" y="1978"/>
                    <a:pt x="1163" y="1978"/>
                    <a:pt x="1268" y="1931"/>
                  </a:cubicBezTo>
                  <a:cubicBezTo>
                    <a:pt x="1315" y="1931"/>
                    <a:pt x="1408" y="1885"/>
                    <a:pt x="1454" y="1885"/>
                  </a:cubicBezTo>
                  <a:cubicBezTo>
                    <a:pt x="1850" y="1687"/>
                    <a:pt x="2036" y="1350"/>
                    <a:pt x="2036" y="966"/>
                  </a:cubicBezTo>
                  <a:lnTo>
                    <a:pt x="2036" y="768"/>
                  </a:lnTo>
                  <a:cubicBezTo>
                    <a:pt x="1989" y="675"/>
                    <a:pt x="1989" y="629"/>
                    <a:pt x="1943" y="524"/>
                  </a:cubicBezTo>
                  <a:cubicBezTo>
                    <a:pt x="1896" y="477"/>
                    <a:pt x="1850" y="431"/>
                    <a:pt x="1850" y="384"/>
                  </a:cubicBezTo>
                  <a:cubicBezTo>
                    <a:pt x="1745" y="233"/>
                    <a:pt x="1652" y="187"/>
                    <a:pt x="1559" y="93"/>
                  </a:cubicBezTo>
                  <a:cubicBezTo>
                    <a:pt x="1501" y="93"/>
                    <a:pt x="1454" y="47"/>
                    <a:pt x="1408" y="47"/>
                  </a:cubicBezTo>
                  <a:cubicBezTo>
                    <a:pt x="1361" y="47"/>
                    <a:pt x="1315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82350" y="2445300"/>
              <a:ext cx="79975" cy="169550"/>
            </a:xfrm>
            <a:custGeom>
              <a:avLst/>
              <a:gdLst/>
              <a:ahLst/>
              <a:cxnLst/>
              <a:rect l="l" t="t" r="r" b="b"/>
              <a:pathLst>
                <a:path w="3199" h="6782" extrusionOk="0">
                  <a:moveTo>
                    <a:pt x="140" y="0"/>
                  </a:moveTo>
                  <a:lnTo>
                    <a:pt x="0" y="47"/>
                  </a:lnTo>
                  <a:cubicBezTo>
                    <a:pt x="47" y="244"/>
                    <a:pt x="47" y="384"/>
                    <a:pt x="93" y="582"/>
                  </a:cubicBezTo>
                  <a:cubicBezTo>
                    <a:pt x="140" y="965"/>
                    <a:pt x="244" y="1407"/>
                    <a:pt x="384" y="1745"/>
                  </a:cubicBezTo>
                  <a:cubicBezTo>
                    <a:pt x="873" y="3094"/>
                    <a:pt x="1210" y="4501"/>
                    <a:pt x="1594" y="5909"/>
                  </a:cubicBezTo>
                  <a:lnTo>
                    <a:pt x="1698" y="6397"/>
                  </a:lnTo>
                  <a:cubicBezTo>
                    <a:pt x="1745" y="6537"/>
                    <a:pt x="1791" y="6642"/>
                    <a:pt x="1838" y="6781"/>
                  </a:cubicBezTo>
                  <a:lnTo>
                    <a:pt x="2280" y="6688"/>
                  </a:lnTo>
                  <a:cubicBezTo>
                    <a:pt x="2326" y="6642"/>
                    <a:pt x="2420" y="6583"/>
                    <a:pt x="2524" y="6537"/>
                  </a:cubicBezTo>
                  <a:cubicBezTo>
                    <a:pt x="2664" y="6444"/>
                    <a:pt x="2815" y="6397"/>
                    <a:pt x="2955" y="6293"/>
                  </a:cubicBezTo>
                  <a:cubicBezTo>
                    <a:pt x="3152" y="6153"/>
                    <a:pt x="3199" y="6060"/>
                    <a:pt x="3152" y="5909"/>
                  </a:cubicBezTo>
                  <a:cubicBezTo>
                    <a:pt x="3152" y="5909"/>
                    <a:pt x="3048" y="5862"/>
                    <a:pt x="2908" y="5862"/>
                  </a:cubicBezTo>
                  <a:lnTo>
                    <a:pt x="2710" y="5862"/>
                  </a:lnTo>
                  <a:cubicBezTo>
                    <a:pt x="2664" y="5909"/>
                    <a:pt x="2571" y="5955"/>
                    <a:pt x="2524" y="5955"/>
                  </a:cubicBezTo>
                  <a:lnTo>
                    <a:pt x="2466" y="6002"/>
                  </a:lnTo>
                  <a:cubicBezTo>
                    <a:pt x="2373" y="6002"/>
                    <a:pt x="2326" y="6060"/>
                    <a:pt x="2280" y="6106"/>
                  </a:cubicBezTo>
                  <a:cubicBezTo>
                    <a:pt x="2233" y="6106"/>
                    <a:pt x="2233" y="6153"/>
                    <a:pt x="2175" y="6153"/>
                  </a:cubicBezTo>
                  <a:lnTo>
                    <a:pt x="2036" y="6200"/>
                  </a:lnTo>
                  <a:lnTo>
                    <a:pt x="1791" y="5129"/>
                  </a:lnTo>
                  <a:lnTo>
                    <a:pt x="1838" y="5083"/>
                  </a:lnTo>
                  <a:cubicBezTo>
                    <a:pt x="1943" y="5036"/>
                    <a:pt x="2036" y="5036"/>
                    <a:pt x="2129" y="4990"/>
                  </a:cubicBezTo>
                  <a:cubicBezTo>
                    <a:pt x="2326" y="4943"/>
                    <a:pt x="2571" y="4839"/>
                    <a:pt x="2757" y="4746"/>
                  </a:cubicBezTo>
                  <a:cubicBezTo>
                    <a:pt x="2815" y="4699"/>
                    <a:pt x="2908" y="4606"/>
                    <a:pt x="2908" y="4501"/>
                  </a:cubicBezTo>
                  <a:cubicBezTo>
                    <a:pt x="2908" y="4455"/>
                    <a:pt x="2908" y="4408"/>
                    <a:pt x="2710" y="4408"/>
                  </a:cubicBezTo>
                  <a:lnTo>
                    <a:pt x="2664" y="4408"/>
                  </a:lnTo>
                  <a:cubicBezTo>
                    <a:pt x="2524" y="4408"/>
                    <a:pt x="2373" y="4455"/>
                    <a:pt x="2280" y="4455"/>
                  </a:cubicBezTo>
                  <a:cubicBezTo>
                    <a:pt x="2129" y="4501"/>
                    <a:pt x="2036" y="4548"/>
                    <a:pt x="1884" y="4548"/>
                  </a:cubicBezTo>
                  <a:lnTo>
                    <a:pt x="1652" y="4653"/>
                  </a:lnTo>
                  <a:lnTo>
                    <a:pt x="1652" y="4548"/>
                  </a:lnTo>
                  <a:cubicBezTo>
                    <a:pt x="1594" y="4362"/>
                    <a:pt x="1547" y="4211"/>
                    <a:pt x="1501" y="4071"/>
                  </a:cubicBezTo>
                  <a:lnTo>
                    <a:pt x="1501" y="3966"/>
                  </a:lnTo>
                  <a:lnTo>
                    <a:pt x="1547" y="3920"/>
                  </a:lnTo>
                  <a:cubicBezTo>
                    <a:pt x="1652" y="3920"/>
                    <a:pt x="1745" y="3873"/>
                    <a:pt x="1791" y="3873"/>
                  </a:cubicBezTo>
                  <a:cubicBezTo>
                    <a:pt x="1989" y="3827"/>
                    <a:pt x="2082" y="3780"/>
                    <a:pt x="2233" y="3734"/>
                  </a:cubicBezTo>
                  <a:cubicBezTo>
                    <a:pt x="2420" y="3676"/>
                    <a:pt x="2617" y="3582"/>
                    <a:pt x="2571" y="3443"/>
                  </a:cubicBezTo>
                  <a:cubicBezTo>
                    <a:pt x="2571" y="3292"/>
                    <a:pt x="2420" y="3292"/>
                    <a:pt x="2326" y="3292"/>
                  </a:cubicBezTo>
                  <a:lnTo>
                    <a:pt x="2129" y="3292"/>
                  </a:lnTo>
                  <a:cubicBezTo>
                    <a:pt x="1989" y="3338"/>
                    <a:pt x="1838" y="3385"/>
                    <a:pt x="1698" y="3443"/>
                  </a:cubicBezTo>
                  <a:cubicBezTo>
                    <a:pt x="1594" y="3443"/>
                    <a:pt x="1501" y="3443"/>
                    <a:pt x="1454" y="3489"/>
                  </a:cubicBezTo>
                  <a:lnTo>
                    <a:pt x="1361" y="3489"/>
                  </a:lnTo>
                  <a:lnTo>
                    <a:pt x="1303" y="3443"/>
                  </a:lnTo>
                  <a:cubicBezTo>
                    <a:pt x="1163" y="2954"/>
                    <a:pt x="1012" y="2512"/>
                    <a:pt x="826" y="2036"/>
                  </a:cubicBezTo>
                  <a:lnTo>
                    <a:pt x="780" y="1931"/>
                  </a:lnTo>
                  <a:lnTo>
                    <a:pt x="919" y="1884"/>
                  </a:lnTo>
                  <a:cubicBezTo>
                    <a:pt x="1652" y="1838"/>
                    <a:pt x="2175" y="1698"/>
                    <a:pt x="2617" y="1454"/>
                  </a:cubicBezTo>
                  <a:cubicBezTo>
                    <a:pt x="2757" y="1407"/>
                    <a:pt x="2862" y="1303"/>
                    <a:pt x="2955" y="1210"/>
                  </a:cubicBezTo>
                  <a:cubicBezTo>
                    <a:pt x="3001" y="1163"/>
                    <a:pt x="3001" y="1058"/>
                    <a:pt x="3001" y="1012"/>
                  </a:cubicBezTo>
                  <a:cubicBezTo>
                    <a:pt x="2955" y="965"/>
                    <a:pt x="2908" y="919"/>
                    <a:pt x="2815" y="919"/>
                  </a:cubicBezTo>
                  <a:cubicBezTo>
                    <a:pt x="2710" y="919"/>
                    <a:pt x="2571" y="965"/>
                    <a:pt x="2466" y="1012"/>
                  </a:cubicBezTo>
                  <a:lnTo>
                    <a:pt x="2373" y="1012"/>
                  </a:lnTo>
                  <a:cubicBezTo>
                    <a:pt x="1884" y="1163"/>
                    <a:pt x="1454" y="1303"/>
                    <a:pt x="1012" y="1407"/>
                  </a:cubicBezTo>
                  <a:lnTo>
                    <a:pt x="675" y="150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428275" y="2612500"/>
              <a:ext cx="11075" cy="2350"/>
            </a:xfrm>
            <a:custGeom>
              <a:avLst/>
              <a:gdLst/>
              <a:ahLst/>
              <a:cxnLst/>
              <a:rect l="l" t="t" r="r" b="b"/>
              <a:pathLst>
                <a:path w="443" h="94" extrusionOk="0">
                  <a:moveTo>
                    <a:pt x="1" y="93"/>
                  </a:moveTo>
                  <a:lnTo>
                    <a:pt x="4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453875" y="32074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47" y="1"/>
                  </a:moveTo>
                  <a:lnTo>
                    <a:pt x="47" y="47"/>
                  </a:lnTo>
                  <a:cubicBezTo>
                    <a:pt x="47" y="94"/>
                    <a:pt x="1" y="94"/>
                    <a:pt x="1" y="94"/>
                  </a:cubicBezTo>
                  <a:lnTo>
                    <a:pt x="47" y="140"/>
                  </a:lnTo>
                  <a:lnTo>
                    <a:pt x="94" y="140"/>
                  </a:lnTo>
                  <a:lnTo>
                    <a:pt x="140" y="94"/>
                  </a:lnTo>
                  <a:lnTo>
                    <a:pt x="140" y="47"/>
                  </a:lnTo>
                  <a:cubicBezTo>
                    <a:pt x="94" y="47"/>
                    <a:pt x="94" y="47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307325" y="2822150"/>
              <a:ext cx="87250" cy="77550"/>
            </a:xfrm>
            <a:custGeom>
              <a:avLst/>
              <a:gdLst/>
              <a:ahLst/>
              <a:cxnLst/>
              <a:rect l="l" t="t" r="r" b="b"/>
              <a:pathLst>
                <a:path w="3490" h="3102" extrusionOk="0">
                  <a:moveTo>
                    <a:pt x="1396" y="431"/>
                  </a:moveTo>
                  <a:cubicBezTo>
                    <a:pt x="1687" y="431"/>
                    <a:pt x="2036" y="477"/>
                    <a:pt x="2373" y="768"/>
                  </a:cubicBezTo>
                  <a:cubicBezTo>
                    <a:pt x="2513" y="919"/>
                    <a:pt x="2664" y="1105"/>
                    <a:pt x="2803" y="1350"/>
                  </a:cubicBezTo>
                  <a:cubicBezTo>
                    <a:pt x="2955" y="1547"/>
                    <a:pt x="2908" y="1792"/>
                    <a:pt x="2757" y="2036"/>
                  </a:cubicBezTo>
                  <a:cubicBezTo>
                    <a:pt x="2420" y="2420"/>
                    <a:pt x="1978" y="2617"/>
                    <a:pt x="1547" y="2617"/>
                  </a:cubicBezTo>
                  <a:lnTo>
                    <a:pt x="1303" y="2617"/>
                  </a:lnTo>
                  <a:cubicBezTo>
                    <a:pt x="1012" y="2559"/>
                    <a:pt x="768" y="2420"/>
                    <a:pt x="582" y="2175"/>
                  </a:cubicBezTo>
                  <a:cubicBezTo>
                    <a:pt x="431" y="1885"/>
                    <a:pt x="384" y="1547"/>
                    <a:pt x="524" y="1256"/>
                  </a:cubicBezTo>
                  <a:cubicBezTo>
                    <a:pt x="582" y="1059"/>
                    <a:pt x="675" y="873"/>
                    <a:pt x="721" y="721"/>
                  </a:cubicBezTo>
                  <a:cubicBezTo>
                    <a:pt x="768" y="675"/>
                    <a:pt x="814" y="582"/>
                    <a:pt x="873" y="524"/>
                  </a:cubicBezTo>
                  <a:lnTo>
                    <a:pt x="873" y="477"/>
                  </a:lnTo>
                  <a:lnTo>
                    <a:pt x="966" y="477"/>
                  </a:lnTo>
                  <a:cubicBezTo>
                    <a:pt x="1105" y="431"/>
                    <a:pt x="1256" y="431"/>
                    <a:pt x="1396" y="431"/>
                  </a:cubicBezTo>
                  <a:close/>
                  <a:moveTo>
                    <a:pt x="1640" y="0"/>
                  </a:moveTo>
                  <a:cubicBezTo>
                    <a:pt x="1594" y="0"/>
                    <a:pt x="1547" y="0"/>
                    <a:pt x="1501" y="47"/>
                  </a:cubicBezTo>
                  <a:cubicBezTo>
                    <a:pt x="919" y="93"/>
                    <a:pt x="524" y="384"/>
                    <a:pt x="186" y="1105"/>
                  </a:cubicBezTo>
                  <a:cubicBezTo>
                    <a:pt x="0" y="1547"/>
                    <a:pt x="93" y="2129"/>
                    <a:pt x="338" y="2559"/>
                  </a:cubicBezTo>
                  <a:cubicBezTo>
                    <a:pt x="557" y="2915"/>
                    <a:pt x="852" y="3101"/>
                    <a:pt x="1223" y="3101"/>
                  </a:cubicBezTo>
                  <a:cubicBezTo>
                    <a:pt x="1264" y="3101"/>
                    <a:pt x="1306" y="3099"/>
                    <a:pt x="1350" y="3094"/>
                  </a:cubicBezTo>
                  <a:cubicBezTo>
                    <a:pt x="2129" y="3094"/>
                    <a:pt x="2617" y="2908"/>
                    <a:pt x="3048" y="2466"/>
                  </a:cubicBezTo>
                  <a:cubicBezTo>
                    <a:pt x="3385" y="2129"/>
                    <a:pt x="3490" y="1687"/>
                    <a:pt x="3339" y="1256"/>
                  </a:cubicBezTo>
                  <a:cubicBezTo>
                    <a:pt x="3141" y="675"/>
                    <a:pt x="2757" y="291"/>
                    <a:pt x="2175" y="93"/>
                  </a:cubicBezTo>
                  <a:cubicBezTo>
                    <a:pt x="2036" y="47"/>
                    <a:pt x="1838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4875" y="2762525"/>
              <a:ext cx="61650" cy="49750"/>
            </a:xfrm>
            <a:custGeom>
              <a:avLst/>
              <a:gdLst/>
              <a:ahLst/>
              <a:cxnLst/>
              <a:rect l="l" t="t" r="r" b="b"/>
              <a:pathLst>
                <a:path w="2466" h="1990" extrusionOk="0">
                  <a:moveTo>
                    <a:pt x="430" y="1"/>
                  </a:moveTo>
                  <a:cubicBezTo>
                    <a:pt x="337" y="1"/>
                    <a:pt x="244" y="59"/>
                    <a:pt x="140" y="199"/>
                  </a:cubicBezTo>
                  <a:cubicBezTo>
                    <a:pt x="140" y="245"/>
                    <a:pt x="93" y="350"/>
                    <a:pt x="93" y="396"/>
                  </a:cubicBezTo>
                  <a:cubicBezTo>
                    <a:pt x="0" y="734"/>
                    <a:pt x="0" y="1117"/>
                    <a:pt x="186" y="1455"/>
                  </a:cubicBezTo>
                  <a:cubicBezTo>
                    <a:pt x="337" y="1699"/>
                    <a:pt x="535" y="1897"/>
                    <a:pt x="826" y="1943"/>
                  </a:cubicBezTo>
                  <a:cubicBezTo>
                    <a:pt x="919" y="1990"/>
                    <a:pt x="1012" y="1990"/>
                    <a:pt x="1163" y="1990"/>
                  </a:cubicBezTo>
                  <a:cubicBezTo>
                    <a:pt x="1791" y="1990"/>
                    <a:pt x="2280" y="1606"/>
                    <a:pt x="2419" y="1024"/>
                  </a:cubicBezTo>
                  <a:cubicBezTo>
                    <a:pt x="2466" y="687"/>
                    <a:pt x="2326" y="396"/>
                    <a:pt x="2082" y="245"/>
                  </a:cubicBezTo>
                  <a:cubicBezTo>
                    <a:pt x="1931" y="152"/>
                    <a:pt x="1745" y="106"/>
                    <a:pt x="1547" y="106"/>
                  </a:cubicBezTo>
                  <a:cubicBezTo>
                    <a:pt x="1501" y="106"/>
                    <a:pt x="1349" y="106"/>
                    <a:pt x="1256" y="152"/>
                  </a:cubicBezTo>
                  <a:cubicBezTo>
                    <a:pt x="1408" y="245"/>
                    <a:pt x="1501" y="292"/>
                    <a:pt x="1594" y="350"/>
                  </a:cubicBezTo>
                  <a:cubicBezTo>
                    <a:pt x="1698" y="443"/>
                    <a:pt x="1931" y="582"/>
                    <a:pt x="1884" y="873"/>
                  </a:cubicBezTo>
                  <a:cubicBezTo>
                    <a:pt x="1791" y="1164"/>
                    <a:pt x="1408" y="1455"/>
                    <a:pt x="1059" y="1455"/>
                  </a:cubicBezTo>
                  <a:cubicBezTo>
                    <a:pt x="721" y="1455"/>
                    <a:pt x="535" y="1222"/>
                    <a:pt x="430" y="873"/>
                  </a:cubicBezTo>
                  <a:cubicBezTo>
                    <a:pt x="337" y="489"/>
                    <a:pt x="430" y="292"/>
                    <a:pt x="721" y="106"/>
                  </a:cubicBezTo>
                  <a:cubicBezTo>
                    <a:pt x="628" y="59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236950" y="2854275"/>
              <a:ext cx="47125" cy="45250"/>
            </a:xfrm>
            <a:custGeom>
              <a:avLst/>
              <a:gdLst/>
              <a:ahLst/>
              <a:cxnLst/>
              <a:rect l="l" t="t" r="r" b="b"/>
              <a:pathLst>
                <a:path w="1885" h="1810" extrusionOk="0">
                  <a:moveTo>
                    <a:pt x="1153" y="1"/>
                  </a:moveTo>
                  <a:cubicBezTo>
                    <a:pt x="1046" y="1"/>
                    <a:pt x="943" y="55"/>
                    <a:pt x="873" y="169"/>
                  </a:cubicBezTo>
                  <a:lnTo>
                    <a:pt x="919" y="169"/>
                  </a:lnTo>
                  <a:cubicBezTo>
                    <a:pt x="966" y="216"/>
                    <a:pt x="1012" y="216"/>
                    <a:pt x="1012" y="262"/>
                  </a:cubicBezTo>
                  <a:cubicBezTo>
                    <a:pt x="1257" y="507"/>
                    <a:pt x="1303" y="646"/>
                    <a:pt x="1257" y="797"/>
                  </a:cubicBezTo>
                  <a:cubicBezTo>
                    <a:pt x="1257" y="890"/>
                    <a:pt x="1164" y="1088"/>
                    <a:pt x="919" y="1228"/>
                  </a:cubicBezTo>
                  <a:cubicBezTo>
                    <a:pt x="820" y="1280"/>
                    <a:pt x="736" y="1306"/>
                    <a:pt x="671" y="1306"/>
                  </a:cubicBezTo>
                  <a:cubicBezTo>
                    <a:pt x="605" y="1306"/>
                    <a:pt x="559" y="1280"/>
                    <a:pt x="536" y="1228"/>
                  </a:cubicBezTo>
                  <a:cubicBezTo>
                    <a:pt x="431" y="1181"/>
                    <a:pt x="431" y="1088"/>
                    <a:pt x="431" y="937"/>
                  </a:cubicBezTo>
                  <a:cubicBezTo>
                    <a:pt x="431" y="797"/>
                    <a:pt x="489" y="646"/>
                    <a:pt x="536" y="507"/>
                  </a:cubicBezTo>
                  <a:lnTo>
                    <a:pt x="536" y="460"/>
                  </a:lnTo>
                  <a:cubicBezTo>
                    <a:pt x="582" y="402"/>
                    <a:pt x="582" y="309"/>
                    <a:pt x="582" y="309"/>
                  </a:cubicBezTo>
                  <a:lnTo>
                    <a:pt x="536" y="309"/>
                  </a:lnTo>
                  <a:cubicBezTo>
                    <a:pt x="536" y="262"/>
                    <a:pt x="536" y="262"/>
                    <a:pt x="489" y="262"/>
                  </a:cubicBezTo>
                  <a:cubicBezTo>
                    <a:pt x="384" y="262"/>
                    <a:pt x="338" y="309"/>
                    <a:pt x="291" y="309"/>
                  </a:cubicBezTo>
                  <a:cubicBezTo>
                    <a:pt x="94" y="507"/>
                    <a:pt x="47" y="751"/>
                    <a:pt x="0" y="1042"/>
                  </a:cubicBezTo>
                  <a:cubicBezTo>
                    <a:pt x="0" y="1518"/>
                    <a:pt x="291" y="1809"/>
                    <a:pt x="722" y="1809"/>
                  </a:cubicBezTo>
                  <a:lnTo>
                    <a:pt x="873" y="1809"/>
                  </a:lnTo>
                  <a:cubicBezTo>
                    <a:pt x="1303" y="1763"/>
                    <a:pt x="1745" y="1332"/>
                    <a:pt x="1838" y="937"/>
                  </a:cubicBezTo>
                  <a:cubicBezTo>
                    <a:pt x="1885" y="553"/>
                    <a:pt x="1652" y="169"/>
                    <a:pt x="1257" y="18"/>
                  </a:cubicBezTo>
                  <a:cubicBezTo>
                    <a:pt x="1222" y="7"/>
                    <a:pt x="1187" y="1"/>
                    <a:pt x="1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250325" y="2859650"/>
              <a:ext cx="19225" cy="24625"/>
            </a:xfrm>
            <a:custGeom>
              <a:avLst/>
              <a:gdLst/>
              <a:ahLst/>
              <a:cxnLst/>
              <a:rect l="l" t="t" r="r" b="b"/>
              <a:pathLst>
                <a:path w="769" h="985" extrusionOk="0">
                  <a:moveTo>
                    <a:pt x="94" y="1"/>
                  </a:moveTo>
                  <a:cubicBezTo>
                    <a:pt x="187" y="47"/>
                    <a:pt x="140" y="187"/>
                    <a:pt x="94" y="292"/>
                  </a:cubicBezTo>
                  <a:cubicBezTo>
                    <a:pt x="47" y="431"/>
                    <a:pt x="1" y="582"/>
                    <a:pt x="1" y="722"/>
                  </a:cubicBezTo>
                  <a:cubicBezTo>
                    <a:pt x="1" y="889"/>
                    <a:pt x="44" y="985"/>
                    <a:pt x="149" y="985"/>
                  </a:cubicBezTo>
                  <a:cubicBezTo>
                    <a:pt x="198" y="985"/>
                    <a:pt x="260" y="964"/>
                    <a:pt x="338" y="920"/>
                  </a:cubicBezTo>
                  <a:cubicBezTo>
                    <a:pt x="722" y="722"/>
                    <a:pt x="768" y="431"/>
                    <a:pt x="431" y="140"/>
                  </a:cubicBezTo>
                  <a:cubicBezTo>
                    <a:pt x="384" y="94"/>
                    <a:pt x="338" y="47"/>
                    <a:pt x="291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1" name="Google Shape;901;p7"/>
          <p:cNvSpPr txBox="1">
            <a:spLocks noGrp="1"/>
          </p:cNvSpPr>
          <p:nvPr>
            <p:ph type="title"/>
          </p:nvPr>
        </p:nvSpPr>
        <p:spPr>
          <a:xfrm>
            <a:off x="4411951" y="2788533"/>
            <a:ext cx="3251200" cy="7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2" name="Google Shape;902;p7"/>
          <p:cNvSpPr txBox="1">
            <a:spLocks noGrp="1"/>
          </p:cNvSpPr>
          <p:nvPr>
            <p:ph type="body" idx="1"/>
          </p:nvPr>
        </p:nvSpPr>
        <p:spPr>
          <a:xfrm>
            <a:off x="4411951" y="3324100"/>
            <a:ext cx="32512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7"/>
          <p:cNvSpPr/>
          <p:nvPr/>
        </p:nvSpPr>
        <p:spPr>
          <a:xfrm>
            <a:off x="168358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04" name="Google Shape;904;p7"/>
          <p:cNvGrpSpPr/>
          <p:nvPr/>
        </p:nvGrpSpPr>
        <p:grpSpPr>
          <a:xfrm>
            <a:off x="361340" y="1514621"/>
            <a:ext cx="11467283" cy="3524136"/>
            <a:chOff x="271005" y="1135966"/>
            <a:chExt cx="8600462" cy="2643102"/>
          </a:xfrm>
        </p:grpSpPr>
        <p:sp>
          <p:nvSpPr>
            <p:cNvPr id="905" name="Google Shape;905;p7"/>
            <p:cNvSpPr/>
            <p:nvPr/>
          </p:nvSpPr>
          <p:spPr>
            <a:xfrm>
              <a:off x="999908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1218158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307512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1129632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7"/>
            <p:cNvSpPr/>
            <p:nvPr/>
          </p:nvSpPr>
          <p:spPr>
            <a:xfrm flipH="1">
              <a:off x="7835280" y="2489017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7"/>
            <p:cNvSpPr/>
            <p:nvPr/>
          </p:nvSpPr>
          <p:spPr>
            <a:xfrm flipH="1">
              <a:off x="8101259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7"/>
            <p:cNvSpPr/>
            <p:nvPr/>
          </p:nvSpPr>
          <p:spPr>
            <a:xfrm flipH="1">
              <a:off x="7879806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7793655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7834976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4604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939300" y="-3456697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8"/>
          <p:cNvSpPr/>
          <p:nvPr/>
        </p:nvSpPr>
        <p:spPr>
          <a:xfrm>
            <a:off x="-2939300" y="4609636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8"/>
          <p:cNvSpPr/>
          <p:nvPr/>
        </p:nvSpPr>
        <p:spPr>
          <a:xfrm>
            <a:off x="1901797" y="4609640"/>
            <a:ext cx="6832584" cy="4243336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2157200" y="1754967"/>
            <a:ext cx="7877600" cy="1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4492585" y="4462897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4" name="Google Shape;934;p8"/>
          <p:cNvGrpSpPr/>
          <p:nvPr/>
        </p:nvGrpSpPr>
        <p:grpSpPr>
          <a:xfrm>
            <a:off x="3765287" y="4479656"/>
            <a:ext cx="658828" cy="46632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4793476" y="5327317"/>
            <a:ext cx="24" cy="3419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6" name="Google Shape;966;p8"/>
          <p:cNvSpPr/>
          <p:nvPr/>
        </p:nvSpPr>
        <p:spPr>
          <a:xfrm>
            <a:off x="4687245" y="4966087"/>
            <a:ext cx="3419" cy="10229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7" name="Google Shape;967;p8"/>
          <p:cNvSpPr/>
          <p:nvPr/>
        </p:nvSpPr>
        <p:spPr>
          <a:xfrm>
            <a:off x="4676179" y="4930383"/>
            <a:ext cx="24" cy="6836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8" name="Google Shape;968;p8"/>
          <p:cNvSpPr/>
          <p:nvPr/>
        </p:nvSpPr>
        <p:spPr>
          <a:xfrm>
            <a:off x="4700845" y="5008579"/>
            <a:ext cx="4255" cy="10229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8"/>
          <p:cNvSpPr/>
          <p:nvPr/>
        </p:nvSpPr>
        <p:spPr>
          <a:xfrm>
            <a:off x="4779041" y="5284827"/>
            <a:ext cx="24" cy="6812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0" name="Google Shape;970;p8"/>
          <p:cNvSpPr/>
          <p:nvPr/>
        </p:nvSpPr>
        <p:spPr>
          <a:xfrm>
            <a:off x="4662580" y="4891284"/>
            <a:ext cx="102037" cy="17877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1" name="Google Shape;971;p8"/>
          <p:cNvSpPr/>
          <p:nvPr/>
        </p:nvSpPr>
        <p:spPr>
          <a:xfrm>
            <a:off x="6422043" y="5705541"/>
            <a:ext cx="24" cy="7697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8"/>
          <p:cNvSpPr/>
          <p:nvPr/>
        </p:nvSpPr>
        <p:spPr>
          <a:xfrm>
            <a:off x="6365952" y="5723394"/>
            <a:ext cx="34873" cy="14484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3" name="Google Shape;973;p8"/>
          <p:cNvSpPr/>
          <p:nvPr/>
        </p:nvSpPr>
        <p:spPr>
          <a:xfrm>
            <a:off x="6418648" y="5713213"/>
            <a:ext cx="3419" cy="3419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4" name="Google Shape;974;p8"/>
          <p:cNvSpPr/>
          <p:nvPr/>
        </p:nvSpPr>
        <p:spPr>
          <a:xfrm>
            <a:off x="4790083" y="4703439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5" name="Google Shape;975;p8"/>
          <p:cNvSpPr/>
          <p:nvPr/>
        </p:nvSpPr>
        <p:spPr>
          <a:xfrm>
            <a:off x="4807075" y="4711087"/>
            <a:ext cx="4279" cy="3443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6" name="Google Shape;976;p8"/>
          <p:cNvSpPr/>
          <p:nvPr/>
        </p:nvSpPr>
        <p:spPr>
          <a:xfrm>
            <a:off x="4807075" y="4735751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77" name="Google Shape;977;p8"/>
          <p:cNvGrpSpPr/>
          <p:nvPr/>
        </p:nvGrpSpPr>
        <p:grpSpPr>
          <a:xfrm>
            <a:off x="4637649" y="4395442"/>
            <a:ext cx="1835319" cy="1842116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6616313" y="4271090"/>
            <a:ext cx="1461907" cy="1773633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9438989" y="3427555"/>
            <a:ext cx="1337004" cy="2015175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8527081" y="5416988"/>
            <a:ext cx="849671" cy="658968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651277" y="4127568"/>
            <a:ext cx="2044375" cy="1775373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68358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8" name="Google Shape;1688;p8"/>
          <p:cNvSpPr/>
          <p:nvPr/>
        </p:nvSpPr>
        <p:spPr>
          <a:xfrm>
            <a:off x="1333212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9" name="Google Shape;1689;p8"/>
          <p:cNvSpPr/>
          <p:nvPr/>
        </p:nvSpPr>
        <p:spPr>
          <a:xfrm>
            <a:off x="1624211" y="44700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0" name="Google Shape;1690;p8"/>
          <p:cNvSpPr/>
          <p:nvPr/>
        </p:nvSpPr>
        <p:spPr>
          <a:xfrm>
            <a:off x="1743350" y="45087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1" name="Google Shape;1691;p8"/>
          <p:cNvSpPr/>
          <p:nvPr/>
        </p:nvSpPr>
        <p:spPr>
          <a:xfrm>
            <a:off x="50970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2" name="Google Shape;1692;p8"/>
          <p:cNvSpPr/>
          <p:nvPr/>
        </p:nvSpPr>
        <p:spPr>
          <a:xfrm>
            <a:off x="573768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3" name="Google Shape;1693;p8"/>
          <p:cNvSpPr/>
          <p:nvPr/>
        </p:nvSpPr>
        <p:spPr>
          <a:xfrm>
            <a:off x="65424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4" name="Google Shape;1694;p8"/>
          <p:cNvSpPr/>
          <p:nvPr/>
        </p:nvSpPr>
        <p:spPr>
          <a:xfrm>
            <a:off x="1109578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5" name="Google Shape;1695;p8"/>
          <p:cNvSpPr/>
          <p:nvPr/>
        </p:nvSpPr>
        <p:spPr>
          <a:xfrm>
            <a:off x="1506177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6" name="Google Shape;1696;p8"/>
          <p:cNvSpPr/>
          <p:nvPr/>
        </p:nvSpPr>
        <p:spPr>
          <a:xfrm>
            <a:off x="43349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7" name="Google Shape;1697;p8"/>
          <p:cNvSpPr/>
          <p:nvPr/>
        </p:nvSpPr>
        <p:spPr>
          <a:xfrm>
            <a:off x="361340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8" name="Google Shape;1698;p8"/>
          <p:cNvSpPr/>
          <p:nvPr/>
        </p:nvSpPr>
        <p:spPr>
          <a:xfrm>
            <a:off x="38269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9" name="Google Shape;1699;p8"/>
          <p:cNvSpPr/>
          <p:nvPr/>
        </p:nvSpPr>
        <p:spPr>
          <a:xfrm flipH="1">
            <a:off x="1044704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0" name="Google Shape;1700;p8"/>
          <p:cNvSpPr/>
          <p:nvPr/>
        </p:nvSpPr>
        <p:spPr>
          <a:xfrm flipH="1">
            <a:off x="10801680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1" name="Google Shape;1701;p8"/>
          <p:cNvSpPr/>
          <p:nvPr/>
        </p:nvSpPr>
        <p:spPr>
          <a:xfrm flipH="1">
            <a:off x="10080734" y="4536022"/>
            <a:ext cx="53533" cy="42583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2" name="Google Shape;1702;p8"/>
          <p:cNvSpPr/>
          <p:nvPr/>
        </p:nvSpPr>
        <p:spPr>
          <a:xfrm flipH="1">
            <a:off x="9977116" y="4570900"/>
            <a:ext cx="49680" cy="38729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3" name="Google Shape;1703;p8"/>
          <p:cNvSpPr/>
          <p:nvPr/>
        </p:nvSpPr>
        <p:spPr>
          <a:xfrm flipH="1">
            <a:off x="1162518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4" name="Google Shape;1704;p8"/>
          <p:cNvSpPr/>
          <p:nvPr/>
        </p:nvSpPr>
        <p:spPr>
          <a:xfrm flipH="1">
            <a:off x="11561124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5" name="Google Shape;1705;p8"/>
          <p:cNvSpPr/>
          <p:nvPr/>
        </p:nvSpPr>
        <p:spPr>
          <a:xfrm flipH="1">
            <a:off x="1148064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6" name="Google Shape;1706;p8"/>
          <p:cNvSpPr/>
          <p:nvPr/>
        </p:nvSpPr>
        <p:spPr>
          <a:xfrm flipH="1">
            <a:off x="10965294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7" name="Google Shape;1707;p8"/>
          <p:cNvSpPr/>
          <p:nvPr/>
        </p:nvSpPr>
        <p:spPr>
          <a:xfrm flipH="1">
            <a:off x="10446636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8" name="Google Shape;1708;p8"/>
          <p:cNvSpPr/>
          <p:nvPr/>
        </p:nvSpPr>
        <p:spPr>
          <a:xfrm flipH="1">
            <a:off x="1152335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9" name="Google Shape;1709;p8"/>
          <p:cNvSpPr/>
          <p:nvPr/>
        </p:nvSpPr>
        <p:spPr>
          <a:xfrm flipH="1">
            <a:off x="11709484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0" name="Google Shape;1710;p8"/>
          <p:cNvSpPr/>
          <p:nvPr/>
        </p:nvSpPr>
        <p:spPr>
          <a:xfrm flipH="1">
            <a:off x="1169217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1" name="Google Shape;1711;p8"/>
          <p:cNvSpPr/>
          <p:nvPr/>
        </p:nvSpPr>
        <p:spPr>
          <a:xfrm>
            <a:off x="11540224" y="1074301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2" name="Google Shape;1712;p8"/>
          <p:cNvSpPr/>
          <p:nvPr/>
        </p:nvSpPr>
        <p:spPr>
          <a:xfrm>
            <a:off x="9490267" y="5608260"/>
            <a:ext cx="403621" cy="467701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3689866" y="5608251"/>
            <a:ext cx="403628" cy="467709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4" name="Google Shape;1714;p8"/>
          <p:cNvSpPr/>
          <p:nvPr/>
        </p:nvSpPr>
        <p:spPr>
          <a:xfrm flipH="1">
            <a:off x="11115502" y="4271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5" name="Google Shape;1715;p8"/>
          <p:cNvSpPr/>
          <p:nvPr/>
        </p:nvSpPr>
        <p:spPr>
          <a:xfrm flipH="1">
            <a:off x="709302" y="3090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6" name="Google Shape;1716;p8"/>
          <p:cNvSpPr/>
          <p:nvPr/>
        </p:nvSpPr>
        <p:spPr>
          <a:xfrm flipH="1">
            <a:off x="4492585" y="6980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7" name="Google Shape;1717;p8"/>
          <p:cNvSpPr/>
          <p:nvPr/>
        </p:nvSpPr>
        <p:spPr>
          <a:xfrm flipH="1">
            <a:off x="6185541" y="111925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8" name="Google Shape;1718;p8"/>
          <p:cNvSpPr/>
          <p:nvPr/>
        </p:nvSpPr>
        <p:spPr>
          <a:xfrm>
            <a:off x="7470841" y="549501"/>
            <a:ext cx="336937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9" name="Google Shape;1719;p8"/>
          <p:cNvSpPr/>
          <p:nvPr/>
        </p:nvSpPr>
        <p:spPr>
          <a:xfrm flipH="1">
            <a:off x="2685169" y="4694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0" name="Google Shape;1720;p8"/>
          <p:cNvSpPr/>
          <p:nvPr/>
        </p:nvSpPr>
        <p:spPr>
          <a:xfrm flipH="1">
            <a:off x="8387330" y="464645"/>
            <a:ext cx="119133" cy="91907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1" name="Google Shape;1721;p8"/>
          <p:cNvSpPr/>
          <p:nvPr/>
        </p:nvSpPr>
        <p:spPr>
          <a:xfrm flipH="1">
            <a:off x="5342469" y="420665"/>
            <a:ext cx="115099" cy="8881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6217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9"/>
          <p:cNvSpPr/>
          <p:nvPr/>
        </p:nvSpPr>
        <p:spPr>
          <a:xfrm rot="-4500010">
            <a:off x="10314135" y="-1438931"/>
            <a:ext cx="2789416" cy="3652105"/>
          </a:xfrm>
          <a:custGeom>
            <a:avLst/>
            <a:gdLst/>
            <a:ahLst/>
            <a:cxnLst/>
            <a:rect l="l" t="t" r="r" b="b"/>
            <a:pathLst>
              <a:path w="14974" h="13797" extrusionOk="0">
                <a:moveTo>
                  <a:pt x="8230" y="1"/>
                </a:moveTo>
                <a:cubicBezTo>
                  <a:pt x="6711" y="1"/>
                  <a:pt x="5230" y="620"/>
                  <a:pt x="4526" y="1934"/>
                </a:cubicBezTo>
                <a:cubicBezTo>
                  <a:pt x="3559" y="3725"/>
                  <a:pt x="4156" y="6262"/>
                  <a:pt x="2663" y="7605"/>
                </a:cubicBezTo>
                <a:cubicBezTo>
                  <a:pt x="2114" y="8053"/>
                  <a:pt x="1416" y="8298"/>
                  <a:pt x="944" y="8823"/>
                </a:cubicBezTo>
                <a:cubicBezTo>
                  <a:pt x="1" y="9868"/>
                  <a:pt x="496" y="11635"/>
                  <a:pt x="1589" y="12506"/>
                </a:cubicBezTo>
                <a:cubicBezTo>
                  <a:pt x="2657" y="13378"/>
                  <a:pt x="4048" y="13797"/>
                  <a:pt x="5410" y="13797"/>
                </a:cubicBezTo>
                <a:cubicBezTo>
                  <a:pt x="5447" y="13797"/>
                  <a:pt x="5485" y="13797"/>
                  <a:pt x="5523" y="13796"/>
                </a:cubicBezTo>
                <a:cubicBezTo>
                  <a:pt x="8508" y="13796"/>
                  <a:pt x="12908" y="11581"/>
                  <a:pt x="13952" y="8548"/>
                </a:cubicBezTo>
                <a:cubicBezTo>
                  <a:pt x="14973" y="5516"/>
                  <a:pt x="13409" y="1832"/>
                  <a:pt x="10520" y="489"/>
                </a:cubicBezTo>
                <a:cubicBezTo>
                  <a:pt x="9815" y="167"/>
                  <a:pt x="9017" y="1"/>
                  <a:pt x="82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4" name="Google Shape;1724;p9"/>
          <p:cNvSpPr/>
          <p:nvPr/>
        </p:nvSpPr>
        <p:spPr>
          <a:xfrm rot="650726">
            <a:off x="-1784895" y="4739375"/>
            <a:ext cx="3900405" cy="3108912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5" name="Google Shape;1725;p9"/>
          <p:cNvSpPr/>
          <p:nvPr/>
        </p:nvSpPr>
        <p:spPr>
          <a:xfrm rot="4867689">
            <a:off x="-1967167" y="-820512"/>
            <a:ext cx="3900413" cy="3108917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6" name="Google Shape;1726;p9"/>
          <p:cNvSpPr txBox="1">
            <a:spLocks noGrp="1"/>
          </p:cNvSpPr>
          <p:nvPr>
            <p:ph type="title"/>
          </p:nvPr>
        </p:nvSpPr>
        <p:spPr>
          <a:xfrm>
            <a:off x="4534987" y="3580500"/>
            <a:ext cx="3122000" cy="7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7" name="Google Shape;1727;p9"/>
          <p:cNvSpPr txBox="1">
            <a:spLocks noGrp="1"/>
          </p:cNvSpPr>
          <p:nvPr>
            <p:ph type="subTitle" idx="1"/>
          </p:nvPr>
        </p:nvSpPr>
        <p:spPr>
          <a:xfrm>
            <a:off x="4534987" y="4372067"/>
            <a:ext cx="3122000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8" name="Google Shape;1728;p9"/>
          <p:cNvSpPr txBox="1">
            <a:spLocks noGrp="1"/>
          </p:cNvSpPr>
          <p:nvPr>
            <p:ph type="title" idx="2" hasCustomPrompt="1"/>
          </p:nvPr>
        </p:nvSpPr>
        <p:spPr>
          <a:xfrm>
            <a:off x="4534987" y="2044767"/>
            <a:ext cx="3122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29" name="Google Shape;1729;p9"/>
          <p:cNvGrpSpPr/>
          <p:nvPr/>
        </p:nvGrpSpPr>
        <p:grpSpPr>
          <a:xfrm flipH="1">
            <a:off x="-186035" y="4028155"/>
            <a:ext cx="3222160" cy="2990363"/>
            <a:chOff x="1810200" y="2024225"/>
            <a:chExt cx="465675" cy="432175"/>
          </a:xfrm>
        </p:grpSpPr>
        <p:sp>
          <p:nvSpPr>
            <p:cNvPr id="1730" name="Google Shape;1730;p9"/>
            <p:cNvSpPr/>
            <p:nvPr/>
          </p:nvSpPr>
          <p:spPr>
            <a:xfrm>
              <a:off x="1810200" y="2077325"/>
              <a:ext cx="201075" cy="168425"/>
            </a:xfrm>
            <a:custGeom>
              <a:avLst/>
              <a:gdLst/>
              <a:ahLst/>
              <a:cxnLst/>
              <a:rect l="l" t="t" r="r" b="b"/>
              <a:pathLst>
                <a:path w="8043" h="6737" extrusionOk="0">
                  <a:moveTo>
                    <a:pt x="3866" y="167"/>
                  </a:moveTo>
                  <a:cubicBezTo>
                    <a:pt x="4907" y="167"/>
                    <a:pt x="5978" y="609"/>
                    <a:pt x="6735" y="1378"/>
                  </a:cubicBezTo>
                  <a:cubicBezTo>
                    <a:pt x="7139" y="1808"/>
                    <a:pt x="7459" y="2315"/>
                    <a:pt x="7754" y="2822"/>
                  </a:cubicBezTo>
                  <a:cubicBezTo>
                    <a:pt x="7915" y="3065"/>
                    <a:pt x="7940" y="3065"/>
                    <a:pt x="7722" y="3168"/>
                  </a:cubicBezTo>
                  <a:cubicBezTo>
                    <a:pt x="7594" y="3251"/>
                    <a:pt x="7459" y="3328"/>
                    <a:pt x="7350" y="3386"/>
                  </a:cubicBezTo>
                  <a:cubicBezTo>
                    <a:pt x="6658" y="3758"/>
                    <a:pt x="5933" y="4130"/>
                    <a:pt x="5240" y="4476"/>
                  </a:cubicBezTo>
                  <a:cubicBezTo>
                    <a:pt x="3873" y="5188"/>
                    <a:pt x="2511" y="5869"/>
                    <a:pt x="1144" y="6580"/>
                  </a:cubicBezTo>
                  <a:lnTo>
                    <a:pt x="1144" y="6580"/>
                  </a:lnTo>
                  <a:cubicBezTo>
                    <a:pt x="293" y="5036"/>
                    <a:pt x="232" y="3013"/>
                    <a:pt x="1231" y="1539"/>
                  </a:cubicBezTo>
                  <a:cubicBezTo>
                    <a:pt x="1865" y="588"/>
                    <a:pt x="2851" y="167"/>
                    <a:pt x="3866" y="167"/>
                  </a:cubicBezTo>
                  <a:close/>
                  <a:moveTo>
                    <a:pt x="4011" y="1"/>
                  </a:moveTo>
                  <a:cubicBezTo>
                    <a:pt x="3242" y="1"/>
                    <a:pt x="2463" y="238"/>
                    <a:pt x="1847" y="686"/>
                  </a:cubicBezTo>
                  <a:cubicBezTo>
                    <a:pt x="37" y="2037"/>
                    <a:pt x="0" y="4844"/>
                    <a:pt x="1050" y="6660"/>
                  </a:cubicBezTo>
                  <a:lnTo>
                    <a:pt x="1050" y="6660"/>
                  </a:lnTo>
                  <a:cubicBezTo>
                    <a:pt x="1051" y="6694"/>
                    <a:pt x="1074" y="6734"/>
                    <a:pt x="1109" y="6735"/>
                  </a:cubicBezTo>
                  <a:lnTo>
                    <a:pt x="1109" y="6735"/>
                  </a:lnTo>
                  <a:cubicBezTo>
                    <a:pt x="1112" y="6736"/>
                    <a:pt x="1115" y="6736"/>
                    <a:pt x="1119" y="6736"/>
                  </a:cubicBezTo>
                  <a:cubicBezTo>
                    <a:pt x="1137" y="6736"/>
                    <a:pt x="1156" y="6727"/>
                    <a:pt x="1168" y="6711"/>
                  </a:cubicBezTo>
                  <a:lnTo>
                    <a:pt x="1168" y="6711"/>
                  </a:lnTo>
                  <a:cubicBezTo>
                    <a:pt x="3464" y="5541"/>
                    <a:pt x="5779" y="4421"/>
                    <a:pt x="8017" y="3168"/>
                  </a:cubicBezTo>
                  <a:cubicBezTo>
                    <a:pt x="8043" y="3142"/>
                    <a:pt x="8043" y="3117"/>
                    <a:pt x="8043" y="3065"/>
                  </a:cubicBezTo>
                  <a:cubicBezTo>
                    <a:pt x="7459" y="1859"/>
                    <a:pt x="6549" y="737"/>
                    <a:pt x="5266" y="230"/>
                  </a:cubicBezTo>
                  <a:cubicBezTo>
                    <a:pt x="4871" y="76"/>
                    <a:pt x="4443" y="1"/>
                    <a:pt x="4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1846250" y="2105025"/>
              <a:ext cx="119650" cy="100475"/>
            </a:xfrm>
            <a:custGeom>
              <a:avLst/>
              <a:gdLst/>
              <a:ahLst/>
              <a:cxnLst/>
              <a:rect l="l" t="t" r="r" b="b"/>
              <a:pathLst>
                <a:path w="4786" h="4019" extrusionOk="0">
                  <a:moveTo>
                    <a:pt x="2274" y="147"/>
                  </a:moveTo>
                  <a:cubicBezTo>
                    <a:pt x="2920" y="147"/>
                    <a:pt x="3588" y="446"/>
                    <a:pt x="4035" y="937"/>
                  </a:cubicBezTo>
                  <a:cubicBezTo>
                    <a:pt x="4279" y="1181"/>
                    <a:pt x="4439" y="1444"/>
                    <a:pt x="4600" y="1739"/>
                  </a:cubicBezTo>
                  <a:cubicBezTo>
                    <a:pt x="4677" y="1874"/>
                    <a:pt x="4388" y="1957"/>
                    <a:pt x="4279" y="2034"/>
                  </a:cubicBezTo>
                  <a:cubicBezTo>
                    <a:pt x="3849" y="2246"/>
                    <a:pt x="3394" y="2464"/>
                    <a:pt x="2971" y="2701"/>
                  </a:cubicBezTo>
                  <a:cubicBezTo>
                    <a:pt x="2219" y="3092"/>
                    <a:pt x="1468" y="3454"/>
                    <a:pt x="717" y="3843"/>
                  </a:cubicBezTo>
                  <a:lnTo>
                    <a:pt x="717" y="3843"/>
                  </a:lnTo>
                  <a:cubicBezTo>
                    <a:pt x="242" y="2943"/>
                    <a:pt x="200" y="1828"/>
                    <a:pt x="751" y="963"/>
                  </a:cubicBezTo>
                  <a:cubicBezTo>
                    <a:pt x="1120" y="393"/>
                    <a:pt x="1688" y="147"/>
                    <a:pt x="2274" y="147"/>
                  </a:cubicBezTo>
                  <a:close/>
                  <a:moveTo>
                    <a:pt x="2374" y="1"/>
                  </a:moveTo>
                  <a:cubicBezTo>
                    <a:pt x="1943" y="1"/>
                    <a:pt x="1517" y="122"/>
                    <a:pt x="1149" y="379"/>
                  </a:cubicBezTo>
                  <a:cubicBezTo>
                    <a:pt x="1" y="1156"/>
                    <a:pt x="1" y="2887"/>
                    <a:pt x="617" y="3984"/>
                  </a:cubicBezTo>
                  <a:cubicBezTo>
                    <a:pt x="632" y="4009"/>
                    <a:pt x="652" y="4019"/>
                    <a:pt x="672" y="4019"/>
                  </a:cubicBezTo>
                  <a:cubicBezTo>
                    <a:pt x="679" y="4019"/>
                    <a:pt x="686" y="4018"/>
                    <a:pt x="693" y="4015"/>
                  </a:cubicBezTo>
                  <a:lnTo>
                    <a:pt x="693" y="4015"/>
                  </a:lnTo>
                  <a:cubicBezTo>
                    <a:pt x="694" y="4016"/>
                    <a:pt x="694" y="4016"/>
                    <a:pt x="695" y="4016"/>
                  </a:cubicBezTo>
                  <a:cubicBezTo>
                    <a:pt x="705" y="4016"/>
                    <a:pt x="715" y="4014"/>
                    <a:pt x="726" y="4010"/>
                  </a:cubicBezTo>
                  <a:cubicBezTo>
                    <a:pt x="2060" y="3317"/>
                    <a:pt x="3452" y="2650"/>
                    <a:pt x="4760" y="1900"/>
                  </a:cubicBezTo>
                  <a:cubicBezTo>
                    <a:pt x="4786" y="1900"/>
                    <a:pt x="4786" y="1848"/>
                    <a:pt x="4786" y="1823"/>
                  </a:cubicBezTo>
                  <a:cubicBezTo>
                    <a:pt x="4439" y="1156"/>
                    <a:pt x="3958" y="431"/>
                    <a:pt x="3234" y="161"/>
                  </a:cubicBezTo>
                  <a:cubicBezTo>
                    <a:pt x="2955" y="56"/>
                    <a:pt x="2663" y="1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850450" y="2216125"/>
              <a:ext cx="10375" cy="16950"/>
            </a:xfrm>
            <a:custGeom>
              <a:avLst/>
              <a:gdLst/>
              <a:ahLst/>
              <a:cxnLst/>
              <a:rect l="l" t="t" r="r" b="b"/>
              <a:pathLst>
                <a:path w="415" h="678" extrusionOk="0">
                  <a:moveTo>
                    <a:pt x="92" y="1"/>
                  </a:moveTo>
                  <a:cubicBezTo>
                    <a:pt x="52" y="1"/>
                    <a:pt x="0" y="44"/>
                    <a:pt x="19" y="104"/>
                  </a:cubicBezTo>
                  <a:cubicBezTo>
                    <a:pt x="128" y="291"/>
                    <a:pt x="179" y="477"/>
                    <a:pt x="263" y="637"/>
                  </a:cubicBezTo>
                  <a:cubicBezTo>
                    <a:pt x="281" y="666"/>
                    <a:pt x="305" y="678"/>
                    <a:pt x="329" y="678"/>
                  </a:cubicBezTo>
                  <a:cubicBezTo>
                    <a:pt x="374" y="678"/>
                    <a:pt x="414" y="636"/>
                    <a:pt x="397" y="586"/>
                  </a:cubicBezTo>
                  <a:cubicBezTo>
                    <a:pt x="288" y="400"/>
                    <a:pt x="237" y="207"/>
                    <a:pt x="128" y="21"/>
                  </a:cubicBezTo>
                  <a:cubicBezTo>
                    <a:pt x="121" y="7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1888175" y="2203150"/>
              <a:ext cx="9200" cy="12400"/>
            </a:xfrm>
            <a:custGeom>
              <a:avLst/>
              <a:gdLst/>
              <a:ahLst/>
              <a:cxnLst/>
              <a:rect l="l" t="t" r="r" b="b"/>
              <a:pathLst>
                <a:path w="368" h="496" extrusionOk="0">
                  <a:moveTo>
                    <a:pt x="97" y="1"/>
                  </a:moveTo>
                  <a:cubicBezTo>
                    <a:pt x="52" y="1"/>
                    <a:pt x="1" y="49"/>
                    <a:pt x="37" y="85"/>
                  </a:cubicBezTo>
                  <a:cubicBezTo>
                    <a:pt x="88" y="219"/>
                    <a:pt x="146" y="354"/>
                    <a:pt x="223" y="463"/>
                  </a:cubicBezTo>
                  <a:cubicBezTo>
                    <a:pt x="238" y="486"/>
                    <a:pt x="259" y="496"/>
                    <a:pt x="279" y="496"/>
                  </a:cubicBezTo>
                  <a:cubicBezTo>
                    <a:pt x="325" y="496"/>
                    <a:pt x="367" y="446"/>
                    <a:pt x="332" y="405"/>
                  </a:cubicBezTo>
                  <a:cubicBezTo>
                    <a:pt x="248" y="277"/>
                    <a:pt x="197" y="168"/>
                    <a:pt x="146" y="33"/>
                  </a:cubicBezTo>
                  <a:cubicBezTo>
                    <a:pt x="136" y="10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1926175" y="2183125"/>
              <a:ext cx="8700" cy="13325"/>
            </a:xfrm>
            <a:custGeom>
              <a:avLst/>
              <a:gdLst/>
              <a:ahLst/>
              <a:cxnLst/>
              <a:rect l="l" t="t" r="r" b="b"/>
              <a:pathLst>
                <a:path w="348" h="533" extrusionOk="0">
                  <a:moveTo>
                    <a:pt x="92" y="1"/>
                  </a:moveTo>
                  <a:cubicBezTo>
                    <a:pt x="45" y="1"/>
                    <a:pt x="0" y="57"/>
                    <a:pt x="37" y="116"/>
                  </a:cubicBezTo>
                  <a:cubicBezTo>
                    <a:pt x="94" y="219"/>
                    <a:pt x="171" y="353"/>
                    <a:pt x="197" y="488"/>
                  </a:cubicBezTo>
                  <a:cubicBezTo>
                    <a:pt x="210" y="518"/>
                    <a:pt x="237" y="533"/>
                    <a:pt x="264" y="533"/>
                  </a:cubicBezTo>
                  <a:cubicBezTo>
                    <a:pt x="306" y="533"/>
                    <a:pt x="347" y="499"/>
                    <a:pt x="332" y="437"/>
                  </a:cubicBezTo>
                  <a:cubicBezTo>
                    <a:pt x="306" y="302"/>
                    <a:pt x="197" y="167"/>
                    <a:pt x="146" y="33"/>
                  </a:cubicBezTo>
                  <a:cubicBezTo>
                    <a:pt x="131" y="10"/>
                    <a:pt x="111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1959475" y="2165500"/>
              <a:ext cx="10250" cy="12600"/>
            </a:xfrm>
            <a:custGeom>
              <a:avLst/>
              <a:gdLst/>
              <a:ahLst/>
              <a:cxnLst/>
              <a:rect l="l" t="t" r="r" b="b"/>
              <a:pathLst>
                <a:path w="410" h="504" extrusionOk="0">
                  <a:moveTo>
                    <a:pt x="105" y="0"/>
                  </a:moveTo>
                  <a:cubicBezTo>
                    <a:pt x="55" y="0"/>
                    <a:pt x="1" y="63"/>
                    <a:pt x="45" y="122"/>
                  </a:cubicBezTo>
                  <a:cubicBezTo>
                    <a:pt x="148" y="231"/>
                    <a:pt x="206" y="340"/>
                    <a:pt x="282" y="468"/>
                  </a:cubicBezTo>
                  <a:cubicBezTo>
                    <a:pt x="290" y="494"/>
                    <a:pt x="306" y="504"/>
                    <a:pt x="323" y="504"/>
                  </a:cubicBezTo>
                  <a:cubicBezTo>
                    <a:pt x="362" y="504"/>
                    <a:pt x="409" y="453"/>
                    <a:pt x="392" y="417"/>
                  </a:cubicBezTo>
                  <a:cubicBezTo>
                    <a:pt x="308" y="282"/>
                    <a:pt x="231" y="148"/>
                    <a:pt x="148" y="19"/>
                  </a:cubicBezTo>
                  <a:cubicBezTo>
                    <a:pt x="136" y="6"/>
                    <a:pt x="12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1989000" y="2138200"/>
              <a:ext cx="13925" cy="8075"/>
            </a:xfrm>
            <a:custGeom>
              <a:avLst/>
              <a:gdLst/>
              <a:ahLst/>
              <a:cxnLst/>
              <a:rect l="l" t="t" r="r" b="b"/>
              <a:pathLst>
                <a:path w="557" h="323" extrusionOk="0">
                  <a:moveTo>
                    <a:pt x="470" y="0"/>
                  </a:moveTo>
                  <a:cubicBezTo>
                    <a:pt x="461" y="0"/>
                    <a:pt x="451" y="4"/>
                    <a:pt x="442" y="15"/>
                  </a:cubicBezTo>
                  <a:cubicBezTo>
                    <a:pt x="307" y="66"/>
                    <a:pt x="173" y="149"/>
                    <a:pt x="64" y="201"/>
                  </a:cubicBezTo>
                  <a:cubicBezTo>
                    <a:pt x="1" y="242"/>
                    <a:pt x="23" y="323"/>
                    <a:pt x="79" y="323"/>
                  </a:cubicBezTo>
                  <a:cubicBezTo>
                    <a:pt x="92" y="323"/>
                    <a:pt x="106" y="319"/>
                    <a:pt x="121" y="310"/>
                  </a:cubicBezTo>
                  <a:cubicBezTo>
                    <a:pt x="250" y="252"/>
                    <a:pt x="384" y="201"/>
                    <a:pt x="493" y="117"/>
                  </a:cubicBezTo>
                  <a:cubicBezTo>
                    <a:pt x="557" y="96"/>
                    <a:pt x="515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1963550" y="2107425"/>
              <a:ext cx="14775" cy="11450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486" y="0"/>
                  </a:moveTo>
                  <a:cubicBezTo>
                    <a:pt x="472" y="0"/>
                    <a:pt x="456" y="4"/>
                    <a:pt x="440" y="14"/>
                  </a:cubicBezTo>
                  <a:cubicBezTo>
                    <a:pt x="338" y="123"/>
                    <a:pt x="203" y="226"/>
                    <a:pt x="68" y="335"/>
                  </a:cubicBezTo>
                  <a:cubicBezTo>
                    <a:pt x="0" y="377"/>
                    <a:pt x="60" y="457"/>
                    <a:pt x="113" y="457"/>
                  </a:cubicBezTo>
                  <a:cubicBezTo>
                    <a:pt x="124" y="457"/>
                    <a:pt x="136" y="453"/>
                    <a:pt x="145" y="444"/>
                  </a:cubicBezTo>
                  <a:cubicBezTo>
                    <a:pt x="280" y="335"/>
                    <a:pt x="415" y="226"/>
                    <a:pt x="549" y="123"/>
                  </a:cubicBezTo>
                  <a:cubicBezTo>
                    <a:pt x="591" y="76"/>
                    <a:pt x="548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1933525" y="2083850"/>
              <a:ext cx="10650" cy="11775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321" y="0"/>
                  </a:moveTo>
                  <a:cubicBezTo>
                    <a:pt x="304" y="0"/>
                    <a:pt x="289" y="6"/>
                    <a:pt x="281" y="21"/>
                  </a:cubicBezTo>
                  <a:cubicBezTo>
                    <a:pt x="198" y="155"/>
                    <a:pt x="121" y="264"/>
                    <a:pt x="38" y="367"/>
                  </a:cubicBezTo>
                  <a:cubicBezTo>
                    <a:pt x="1" y="427"/>
                    <a:pt x="47" y="471"/>
                    <a:pt x="96" y="471"/>
                  </a:cubicBezTo>
                  <a:cubicBezTo>
                    <a:pt x="114" y="471"/>
                    <a:pt x="133" y="465"/>
                    <a:pt x="147" y="450"/>
                  </a:cubicBezTo>
                  <a:cubicBezTo>
                    <a:pt x="224" y="316"/>
                    <a:pt x="307" y="207"/>
                    <a:pt x="384" y="104"/>
                  </a:cubicBezTo>
                  <a:cubicBezTo>
                    <a:pt x="426" y="44"/>
                    <a:pt x="36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1897100" y="2079400"/>
              <a:ext cx="6475" cy="13575"/>
            </a:xfrm>
            <a:custGeom>
              <a:avLst/>
              <a:gdLst/>
              <a:ahLst/>
              <a:cxnLst/>
              <a:rect l="l" t="t" r="r" b="b"/>
              <a:pathLst>
                <a:path w="259" h="543" extrusionOk="0">
                  <a:moveTo>
                    <a:pt x="163" y="0"/>
                  </a:moveTo>
                  <a:cubicBezTo>
                    <a:pt x="140" y="0"/>
                    <a:pt x="118" y="12"/>
                    <a:pt x="109" y="38"/>
                  </a:cubicBezTo>
                  <a:cubicBezTo>
                    <a:pt x="77" y="199"/>
                    <a:pt x="52" y="333"/>
                    <a:pt x="0" y="468"/>
                  </a:cubicBezTo>
                  <a:cubicBezTo>
                    <a:pt x="0" y="513"/>
                    <a:pt x="38" y="543"/>
                    <a:pt x="74" y="543"/>
                  </a:cubicBezTo>
                  <a:cubicBezTo>
                    <a:pt x="99" y="543"/>
                    <a:pt x="124" y="528"/>
                    <a:pt x="135" y="494"/>
                  </a:cubicBezTo>
                  <a:cubicBezTo>
                    <a:pt x="161" y="359"/>
                    <a:pt x="212" y="224"/>
                    <a:pt x="238" y="96"/>
                  </a:cubicBezTo>
                  <a:cubicBezTo>
                    <a:pt x="259" y="41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1856050" y="2095050"/>
              <a:ext cx="11350" cy="10125"/>
            </a:xfrm>
            <a:custGeom>
              <a:avLst/>
              <a:gdLst/>
              <a:ahLst/>
              <a:cxnLst/>
              <a:rect l="l" t="t" r="r" b="b"/>
              <a:pathLst>
                <a:path w="454" h="405" extrusionOk="0">
                  <a:moveTo>
                    <a:pt x="98" y="0"/>
                  </a:moveTo>
                  <a:cubicBezTo>
                    <a:pt x="48" y="0"/>
                    <a:pt x="0" y="68"/>
                    <a:pt x="39" y="111"/>
                  </a:cubicBezTo>
                  <a:cubicBezTo>
                    <a:pt x="148" y="214"/>
                    <a:pt x="225" y="297"/>
                    <a:pt x="334" y="374"/>
                  </a:cubicBezTo>
                  <a:cubicBezTo>
                    <a:pt x="347" y="396"/>
                    <a:pt x="363" y="405"/>
                    <a:pt x="377" y="405"/>
                  </a:cubicBezTo>
                  <a:cubicBezTo>
                    <a:pt x="419" y="405"/>
                    <a:pt x="453" y="335"/>
                    <a:pt x="411" y="297"/>
                  </a:cubicBezTo>
                  <a:cubicBezTo>
                    <a:pt x="334" y="188"/>
                    <a:pt x="225" y="111"/>
                    <a:pt x="148" y="28"/>
                  </a:cubicBezTo>
                  <a:cubicBezTo>
                    <a:pt x="133" y="8"/>
                    <a:pt x="115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1834225" y="2330975"/>
              <a:ext cx="350250" cy="121075"/>
            </a:xfrm>
            <a:custGeom>
              <a:avLst/>
              <a:gdLst/>
              <a:ahLst/>
              <a:cxnLst/>
              <a:rect l="l" t="t" r="r" b="b"/>
              <a:pathLst>
                <a:path w="14010" h="4843" extrusionOk="0">
                  <a:moveTo>
                    <a:pt x="1" y="0"/>
                  </a:moveTo>
                  <a:lnTo>
                    <a:pt x="1" y="0"/>
                  </a:lnTo>
                  <a:cubicBezTo>
                    <a:pt x="591" y="1174"/>
                    <a:pt x="3105" y="2457"/>
                    <a:pt x="4330" y="3098"/>
                  </a:cubicBezTo>
                  <a:cubicBezTo>
                    <a:pt x="5511" y="3688"/>
                    <a:pt x="6845" y="4221"/>
                    <a:pt x="8076" y="4593"/>
                  </a:cubicBezTo>
                  <a:cubicBezTo>
                    <a:pt x="8854" y="4787"/>
                    <a:pt x="9648" y="4842"/>
                    <a:pt x="10446" y="4842"/>
                  </a:cubicBezTo>
                  <a:cubicBezTo>
                    <a:pt x="11489" y="4842"/>
                    <a:pt x="12537" y="4748"/>
                    <a:pt x="13561" y="4748"/>
                  </a:cubicBezTo>
                  <a:cubicBezTo>
                    <a:pt x="13691" y="4748"/>
                    <a:pt x="13822" y="4750"/>
                    <a:pt x="13951" y="4753"/>
                  </a:cubicBezTo>
                  <a:lnTo>
                    <a:pt x="14009" y="4753"/>
                  </a:lnTo>
                  <a:cubicBezTo>
                    <a:pt x="10103" y="802"/>
                    <a:pt x="5190" y="32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1872150" y="2348000"/>
              <a:ext cx="311175" cy="104150"/>
            </a:xfrm>
            <a:custGeom>
              <a:avLst/>
              <a:gdLst/>
              <a:ahLst/>
              <a:cxnLst/>
              <a:rect l="l" t="t" r="r" b="b"/>
              <a:pathLst>
                <a:path w="12447" h="4166" extrusionOk="0">
                  <a:moveTo>
                    <a:pt x="123" y="1"/>
                  </a:moveTo>
                  <a:cubicBezTo>
                    <a:pt x="42" y="1"/>
                    <a:pt x="1" y="103"/>
                    <a:pt x="87" y="147"/>
                  </a:cubicBezTo>
                  <a:cubicBezTo>
                    <a:pt x="1960" y="948"/>
                    <a:pt x="3961" y="1378"/>
                    <a:pt x="5943" y="1936"/>
                  </a:cubicBezTo>
                  <a:cubicBezTo>
                    <a:pt x="8105" y="2578"/>
                    <a:pt x="10215" y="3379"/>
                    <a:pt x="12300" y="4155"/>
                  </a:cubicBezTo>
                  <a:cubicBezTo>
                    <a:pt x="12314" y="4162"/>
                    <a:pt x="12328" y="4165"/>
                    <a:pt x="12340" y="4165"/>
                  </a:cubicBezTo>
                  <a:cubicBezTo>
                    <a:pt x="12420" y="4165"/>
                    <a:pt x="12446" y="4039"/>
                    <a:pt x="12357" y="3995"/>
                  </a:cubicBezTo>
                  <a:cubicBezTo>
                    <a:pt x="10299" y="3245"/>
                    <a:pt x="8265" y="2469"/>
                    <a:pt x="6181" y="1859"/>
                  </a:cubicBezTo>
                  <a:cubicBezTo>
                    <a:pt x="4180" y="1243"/>
                    <a:pt x="2095" y="839"/>
                    <a:pt x="171" y="12"/>
                  </a:cubicBezTo>
                  <a:cubicBezTo>
                    <a:pt x="154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2076625" y="2389075"/>
              <a:ext cx="43700" cy="50225"/>
            </a:xfrm>
            <a:custGeom>
              <a:avLst/>
              <a:gdLst/>
              <a:ahLst/>
              <a:cxnLst/>
              <a:rect l="l" t="t" r="r" b="b"/>
              <a:pathLst>
                <a:path w="1748" h="2009" extrusionOk="0">
                  <a:moveTo>
                    <a:pt x="126" y="1"/>
                  </a:moveTo>
                  <a:cubicBezTo>
                    <a:pt x="66" y="1"/>
                    <a:pt x="0" y="92"/>
                    <a:pt x="61" y="133"/>
                  </a:cubicBezTo>
                  <a:cubicBezTo>
                    <a:pt x="407" y="479"/>
                    <a:pt x="785" y="749"/>
                    <a:pt x="1132" y="1069"/>
                  </a:cubicBezTo>
                  <a:cubicBezTo>
                    <a:pt x="1343" y="1255"/>
                    <a:pt x="1638" y="1467"/>
                    <a:pt x="1266" y="1627"/>
                  </a:cubicBezTo>
                  <a:cubicBezTo>
                    <a:pt x="1023" y="1736"/>
                    <a:pt x="753" y="1762"/>
                    <a:pt x="516" y="1845"/>
                  </a:cubicBezTo>
                  <a:cubicBezTo>
                    <a:pt x="440" y="1892"/>
                    <a:pt x="460" y="2009"/>
                    <a:pt x="543" y="2009"/>
                  </a:cubicBezTo>
                  <a:cubicBezTo>
                    <a:pt x="550" y="2009"/>
                    <a:pt x="559" y="2008"/>
                    <a:pt x="567" y="2006"/>
                  </a:cubicBezTo>
                  <a:cubicBezTo>
                    <a:pt x="946" y="1871"/>
                    <a:pt x="1369" y="1820"/>
                    <a:pt x="1690" y="1550"/>
                  </a:cubicBezTo>
                  <a:cubicBezTo>
                    <a:pt x="1715" y="1550"/>
                    <a:pt x="1748" y="1499"/>
                    <a:pt x="1715" y="1467"/>
                  </a:cubicBezTo>
                  <a:cubicBezTo>
                    <a:pt x="1292" y="883"/>
                    <a:pt x="676" y="505"/>
                    <a:pt x="170" y="24"/>
                  </a:cubicBezTo>
                  <a:cubicBezTo>
                    <a:pt x="157" y="7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2002175" y="2370200"/>
              <a:ext cx="55925" cy="47675"/>
            </a:xfrm>
            <a:custGeom>
              <a:avLst/>
              <a:gdLst/>
              <a:ahLst/>
              <a:cxnLst/>
              <a:rect l="l" t="t" r="r" b="b"/>
              <a:pathLst>
                <a:path w="2237" h="1907" extrusionOk="0">
                  <a:moveTo>
                    <a:pt x="1075" y="0"/>
                  </a:moveTo>
                  <a:cubicBezTo>
                    <a:pt x="1015" y="0"/>
                    <a:pt x="951" y="57"/>
                    <a:pt x="1005" y="112"/>
                  </a:cubicBezTo>
                  <a:cubicBezTo>
                    <a:pt x="1301" y="532"/>
                    <a:pt x="1690" y="908"/>
                    <a:pt x="2000" y="1341"/>
                  </a:cubicBezTo>
                  <a:lnTo>
                    <a:pt x="2000" y="1341"/>
                  </a:lnTo>
                  <a:cubicBezTo>
                    <a:pt x="1364" y="1484"/>
                    <a:pt x="708" y="1540"/>
                    <a:pt x="75" y="1741"/>
                  </a:cubicBezTo>
                  <a:cubicBezTo>
                    <a:pt x="1" y="1793"/>
                    <a:pt x="13" y="1906"/>
                    <a:pt x="95" y="1906"/>
                  </a:cubicBezTo>
                  <a:cubicBezTo>
                    <a:pt x="105" y="1906"/>
                    <a:pt x="115" y="1905"/>
                    <a:pt x="127" y="1901"/>
                  </a:cubicBezTo>
                  <a:cubicBezTo>
                    <a:pt x="794" y="1690"/>
                    <a:pt x="1486" y="1638"/>
                    <a:pt x="2160" y="1478"/>
                  </a:cubicBezTo>
                  <a:cubicBezTo>
                    <a:pt x="2211" y="1478"/>
                    <a:pt x="2237" y="1395"/>
                    <a:pt x="2211" y="1369"/>
                  </a:cubicBezTo>
                  <a:cubicBezTo>
                    <a:pt x="1891" y="888"/>
                    <a:pt x="1461" y="490"/>
                    <a:pt x="1140" y="35"/>
                  </a:cubicBezTo>
                  <a:cubicBezTo>
                    <a:pt x="1125" y="10"/>
                    <a:pt x="1100" y="0"/>
                    <a:pt x="1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1957375" y="2358400"/>
              <a:ext cx="34675" cy="38725"/>
            </a:xfrm>
            <a:custGeom>
              <a:avLst/>
              <a:gdLst/>
              <a:ahLst/>
              <a:cxnLst/>
              <a:rect l="l" t="t" r="r" b="b"/>
              <a:pathLst>
                <a:path w="1387" h="1549" extrusionOk="0">
                  <a:moveTo>
                    <a:pt x="804" y="0"/>
                  </a:moveTo>
                  <a:cubicBezTo>
                    <a:pt x="753" y="0"/>
                    <a:pt x="706" y="60"/>
                    <a:pt x="745" y="128"/>
                  </a:cubicBezTo>
                  <a:cubicBezTo>
                    <a:pt x="917" y="426"/>
                    <a:pt x="1134" y="750"/>
                    <a:pt x="1211" y="1093"/>
                  </a:cubicBezTo>
                  <a:lnTo>
                    <a:pt x="1211" y="1093"/>
                  </a:lnTo>
                  <a:cubicBezTo>
                    <a:pt x="857" y="1235"/>
                    <a:pt x="476" y="1313"/>
                    <a:pt x="71" y="1385"/>
                  </a:cubicBezTo>
                  <a:cubicBezTo>
                    <a:pt x="0" y="1409"/>
                    <a:pt x="17" y="1549"/>
                    <a:pt x="106" y="1549"/>
                  </a:cubicBezTo>
                  <a:cubicBezTo>
                    <a:pt x="114" y="1549"/>
                    <a:pt x="121" y="1548"/>
                    <a:pt x="129" y="1546"/>
                  </a:cubicBezTo>
                  <a:cubicBezTo>
                    <a:pt x="527" y="1469"/>
                    <a:pt x="931" y="1360"/>
                    <a:pt x="1329" y="1225"/>
                  </a:cubicBezTo>
                  <a:cubicBezTo>
                    <a:pt x="1386" y="1225"/>
                    <a:pt x="1386" y="1174"/>
                    <a:pt x="1386" y="1148"/>
                  </a:cubicBezTo>
                  <a:cubicBezTo>
                    <a:pt x="1303" y="744"/>
                    <a:pt x="1066" y="398"/>
                    <a:pt x="873" y="51"/>
                  </a:cubicBezTo>
                  <a:cubicBezTo>
                    <a:pt x="856" y="15"/>
                    <a:pt x="830" y="0"/>
                    <a:pt x="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1912650" y="2351950"/>
              <a:ext cx="21825" cy="27225"/>
            </a:xfrm>
            <a:custGeom>
              <a:avLst/>
              <a:gdLst/>
              <a:ahLst/>
              <a:cxnLst/>
              <a:rect l="l" t="t" r="r" b="b"/>
              <a:pathLst>
                <a:path w="873" h="1089" extrusionOk="0">
                  <a:moveTo>
                    <a:pt x="552" y="1"/>
                  </a:moveTo>
                  <a:cubicBezTo>
                    <a:pt x="506" y="1"/>
                    <a:pt x="460" y="36"/>
                    <a:pt x="475" y="98"/>
                  </a:cubicBezTo>
                  <a:cubicBezTo>
                    <a:pt x="547" y="318"/>
                    <a:pt x="646" y="517"/>
                    <a:pt x="701" y="740"/>
                  </a:cubicBezTo>
                  <a:lnTo>
                    <a:pt x="701" y="740"/>
                  </a:lnTo>
                  <a:cubicBezTo>
                    <a:pt x="502" y="827"/>
                    <a:pt x="289" y="873"/>
                    <a:pt x="71" y="925"/>
                  </a:cubicBezTo>
                  <a:cubicBezTo>
                    <a:pt x="1" y="972"/>
                    <a:pt x="16" y="1089"/>
                    <a:pt x="103" y="1089"/>
                  </a:cubicBezTo>
                  <a:cubicBezTo>
                    <a:pt x="111" y="1089"/>
                    <a:pt x="119" y="1088"/>
                    <a:pt x="129" y="1085"/>
                  </a:cubicBezTo>
                  <a:cubicBezTo>
                    <a:pt x="366" y="1002"/>
                    <a:pt x="610" y="951"/>
                    <a:pt x="847" y="842"/>
                  </a:cubicBezTo>
                  <a:cubicBezTo>
                    <a:pt x="873" y="816"/>
                    <a:pt x="873" y="790"/>
                    <a:pt x="873" y="765"/>
                  </a:cubicBezTo>
                  <a:cubicBezTo>
                    <a:pt x="821" y="521"/>
                    <a:pt x="712" y="284"/>
                    <a:pt x="635" y="66"/>
                  </a:cubicBezTo>
                  <a:cubicBezTo>
                    <a:pt x="624" y="21"/>
                    <a:pt x="588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2004700" y="237170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0"/>
                  </a:moveTo>
                  <a:cubicBezTo>
                    <a:pt x="0" y="0"/>
                    <a:pt x="0" y="270"/>
                    <a:pt x="160" y="270"/>
                  </a:cubicBezTo>
                  <a:cubicBezTo>
                    <a:pt x="346" y="270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1996025" y="236240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1941825" y="23810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1932525" y="238645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1857650" y="23415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1"/>
                  </a:moveTo>
                  <a:cubicBezTo>
                    <a:pt x="0" y="1"/>
                    <a:pt x="0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2054075" y="2024225"/>
              <a:ext cx="215225" cy="318150"/>
            </a:xfrm>
            <a:custGeom>
              <a:avLst/>
              <a:gdLst/>
              <a:ahLst/>
              <a:cxnLst/>
              <a:rect l="l" t="t" r="r" b="b"/>
              <a:pathLst>
                <a:path w="8609" h="12726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2675"/>
                    <a:pt x="1335" y="6094"/>
                    <a:pt x="3047" y="8127"/>
                  </a:cubicBezTo>
                  <a:cubicBezTo>
                    <a:pt x="3900" y="9140"/>
                    <a:pt x="4862" y="10000"/>
                    <a:pt x="5933" y="10801"/>
                  </a:cubicBezTo>
                  <a:cubicBezTo>
                    <a:pt x="6684" y="11385"/>
                    <a:pt x="7486" y="12347"/>
                    <a:pt x="8448" y="12565"/>
                  </a:cubicBezTo>
                  <a:lnTo>
                    <a:pt x="8448" y="12726"/>
                  </a:lnTo>
                  <a:cubicBezTo>
                    <a:pt x="8608" y="9782"/>
                    <a:pt x="8448" y="6895"/>
                    <a:pt x="6626" y="4439"/>
                  </a:cubicBezTo>
                  <a:cubicBezTo>
                    <a:pt x="5080" y="2406"/>
                    <a:pt x="2406" y="75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2081975" y="2058275"/>
              <a:ext cx="180375" cy="273925"/>
            </a:xfrm>
            <a:custGeom>
              <a:avLst/>
              <a:gdLst/>
              <a:ahLst/>
              <a:cxnLst/>
              <a:rect l="l" t="t" r="r" b="b"/>
              <a:pathLst>
                <a:path w="7215" h="10957" extrusionOk="0">
                  <a:moveTo>
                    <a:pt x="128" y="0"/>
                  </a:moveTo>
                  <a:cubicBezTo>
                    <a:pt x="61" y="0"/>
                    <a:pt x="1" y="77"/>
                    <a:pt x="58" y="139"/>
                  </a:cubicBezTo>
                  <a:cubicBezTo>
                    <a:pt x="1559" y="1550"/>
                    <a:pt x="2598" y="3449"/>
                    <a:pt x="3746" y="5136"/>
                  </a:cubicBezTo>
                  <a:cubicBezTo>
                    <a:pt x="5029" y="6951"/>
                    <a:pt x="6184" y="8875"/>
                    <a:pt x="7062" y="10908"/>
                  </a:cubicBezTo>
                  <a:cubicBezTo>
                    <a:pt x="7071" y="10942"/>
                    <a:pt x="7091" y="10956"/>
                    <a:pt x="7114" y="10956"/>
                  </a:cubicBezTo>
                  <a:cubicBezTo>
                    <a:pt x="7160" y="10956"/>
                    <a:pt x="7214" y="10898"/>
                    <a:pt x="7197" y="10825"/>
                  </a:cubicBezTo>
                  <a:cubicBezTo>
                    <a:pt x="6286" y="8715"/>
                    <a:pt x="5087" y="6791"/>
                    <a:pt x="3778" y="4892"/>
                  </a:cubicBezTo>
                  <a:cubicBezTo>
                    <a:pt x="2656" y="3263"/>
                    <a:pt x="1636" y="1390"/>
                    <a:pt x="193" y="30"/>
                  </a:cubicBezTo>
                  <a:cubicBezTo>
                    <a:pt x="174" y="9"/>
                    <a:pt x="150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2186650" y="2235400"/>
              <a:ext cx="60200" cy="52175"/>
            </a:xfrm>
            <a:custGeom>
              <a:avLst/>
              <a:gdLst/>
              <a:ahLst/>
              <a:cxnLst/>
              <a:rect l="l" t="t" r="r" b="b"/>
              <a:pathLst>
                <a:path w="2408" h="2087" extrusionOk="0">
                  <a:moveTo>
                    <a:pt x="2333" y="1"/>
                  </a:moveTo>
                  <a:cubicBezTo>
                    <a:pt x="2293" y="1"/>
                    <a:pt x="2247" y="26"/>
                    <a:pt x="2234" y="78"/>
                  </a:cubicBezTo>
                  <a:cubicBezTo>
                    <a:pt x="2234" y="373"/>
                    <a:pt x="2208" y="668"/>
                    <a:pt x="2183" y="963"/>
                  </a:cubicBezTo>
                  <a:cubicBezTo>
                    <a:pt x="2157" y="1200"/>
                    <a:pt x="2183" y="1925"/>
                    <a:pt x="1913" y="1925"/>
                  </a:cubicBezTo>
                  <a:cubicBezTo>
                    <a:pt x="1323" y="1925"/>
                    <a:pt x="682" y="1630"/>
                    <a:pt x="175" y="1392"/>
                  </a:cubicBezTo>
                  <a:cubicBezTo>
                    <a:pt x="164" y="1389"/>
                    <a:pt x="154" y="1388"/>
                    <a:pt x="144" y="1388"/>
                  </a:cubicBezTo>
                  <a:cubicBezTo>
                    <a:pt x="57" y="1388"/>
                    <a:pt x="0" y="1501"/>
                    <a:pt x="98" y="1553"/>
                  </a:cubicBezTo>
                  <a:cubicBezTo>
                    <a:pt x="689" y="1805"/>
                    <a:pt x="1350" y="2087"/>
                    <a:pt x="2014" y="2087"/>
                  </a:cubicBezTo>
                  <a:cubicBezTo>
                    <a:pt x="2043" y="2087"/>
                    <a:pt x="2071" y="2086"/>
                    <a:pt x="2099" y="2085"/>
                  </a:cubicBezTo>
                  <a:cubicBezTo>
                    <a:pt x="2157" y="2085"/>
                    <a:pt x="2183" y="2059"/>
                    <a:pt x="2183" y="2034"/>
                  </a:cubicBezTo>
                  <a:cubicBezTo>
                    <a:pt x="2285" y="1392"/>
                    <a:pt x="2369" y="719"/>
                    <a:pt x="2394" y="78"/>
                  </a:cubicBezTo>
                  <a:cubicBezTo>
                    <a:pt x="2407" y="26"/>
                    <a:pt x="237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2146550" y="2169225"/>
              <a:ext cx="67900" cy="63475"/>
            </a:xfrm>
            <a:custGeom>
              <a:avLst/>
              <a:gdLst/>
              <a:ahLst/>
              <a:cxnLst/>
              <a:rect l="l" t="t" r="r" b="b"/>
              <a:pathLst>
                <a:path w="2716" h="2539" extrusionOk="0">
                  <a:moveTo>
                    <a:pt x="2520" y="0"/>
                  </a:moveTo>
                  <a:cubicBezTo>
                    <a:pt x="2480" y="0"/>
                    <a:pt x="2433" y="27"/>
                    <a:pt x="2420" y="82"/>
                  </a:cubicBezTo>
                  <a:cubicBezTo>
                    <a:pt x="2420" y="428"/>
                    <a:pt x="2639" y="2378"/>
                    <a:pt x="2209" y="2378"/>
                  </a:cubicBezTo>
                  <a:cubicBezTo>
                    <a:pt x="1516" y="2353"/>
                    <a:pt x="740" y="2083"/>
                    <a:pt x="150" y="1737"/>
                  </a:cubicBezTo>
                  <a:cubicBezTo>
                    <a:pt x="140" y="1730"/>
                    <a:pt x="129" y="1727"/>
                    <a:pt x="119" y="1727"/>
                  </a:cubicBezTo>
                  <a:cubicBezTo>
                    <a:pt x="53" y="1727"/>
                    <a:pt x="1" y="1853"/>
                    <a:pt x="73" y="1897"/>
                  </a:cubicBezTo>
                  <a:cubicBezTo>
                    <a:pt x="766" y="2301"/>
                    <a:pt x="1619" y="2539"/>
                    <a:pt x="2420" y="2539"/>
                  </a:cubicBezTo>
                  <a:cubicBezTo>
                    <a:pt x="2478" y="2539"/>
                    <a:pt x="2504" y="2513"/>
                    <a:pt x="2504" y="2487"/>
                  </a:cubicBezTo>
                  <a:cubicBezTo>
                    <a:pt x="2716" y="1685"/>
                    <a:pt x="2555" y="884"/>
                    <a:pt x="2581" y="82"/>
                  </a:cubicBezTo>
                  <a:cubicBezTo>
                    <a:pt x="2594" y="27"/>
                    <a:pt x="2560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2113775" y="2127850"/>
              <a:ext cx="64600" cy="53125"/>
            </a:xfrm>
            <a:custGeom>
              <a:avLst/>
              <a:gdLst/>
              <a:ahLst/>
              <a:cxnLst/>
              <a:rect l="l" t="t" r="r" b="b"/>
              <a:pathLst>
                <a:path w="2584" h="2125" extrusionOk="0">
                  <a:moveTo>
                    <a:pt x="2426" y="0"/>
                  </a:moveTo>
                  <a:cubicBezTo>
                    <a:pt x="2386" y="0"/>
                    <a:pt x="2346" y="28"/>
                    <a:pt x="2346" y="82"/>
                  </a:cubicBezTo>
                  <a:cubicBezTo>
                    <a:pt x="2372" y="429"/>
                    <a:pt x="2583" y="1897"/>
                    <a:pt x="2154" y="1949"/>
                  </a:cubicBezTo>
                  <a:cubicBezTo>
                    <a:pt x="2074" y="1959"/>
                    <a:pt x="1993" y="1963"/>
                    <a:pt x="1911" y="1963"/>
                  </a:cubicBezTo>
                  <a:cubicBezTo>
                    <a:pt x="1310" y="1963"/>
                    <a:pt x="669" y="1718"/>
                    <a:pt x="127" y="1577"/>
                  </a:cubicBezTo>
                  <a:cubicBezTo>
                    <a:pt x="119" y="1575"/>
                    <a:pt x="111" y="1574"/>
                    <a:pt x="104" y="1574"/>
                  </a:cubicBezTo>
                  <a:cubicBezTo>
                    <a:pt x="15" y="1574"/>
                    <a:pt x="0" y="1713"/>
                    <a:pt x="101" y="1737"/>
                  </a:cubicBezTo>
                  <a:cubicBezTo>
                    <a:pt x="473" y="1814"/>
                    <a:pt x="845" y="1923"/>
                    <a:pt x="1224" y="2006"/>
                  </a:cubicBezTo>
                  <a:cubicBezTo>
                    <a:pt x="1456" y="2044"/>
                    <a:pt x="1757" y="2125"/>
                    <a:pt x="2027" y="2125"/>
                  </a:cubicBezTo>
                  <a:cubicBezTo>
                    <a:pt x="2129" y="2125"/>
                    <a:pt x="2226" y="2113"/>
                    <a:pt x="2314" y="2083"/>
                  </a:cubicBezTo>
                  <a:cubicBezTo>
                    <a:pt x="2558" y="1974"/>
                    <a:pt x="2532" y="1551"/>
                    <a:pt x="2532" y="1365"/>
                  </a:cubicBezTo>
                  <a:cubicBezTo>
                    <a:pt x="2558" y="935"/>
                    <a:pt x="2532" y="505"/>
                    <a:pt x="2506" y="82"/>
                  </a:cubicBezTo>
                  <a:cubicBezTo>
                    <a:pt x="2506" y="28"/>
                    <a:pt x="2466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2080425" y="2081675"/>
              <a:ext cx="66525" cy="44475"/>
            </a:xfrm>
            <a:custGeom>
              <a:avLst/>
              <a:gdLst/>
              <a:ahLst/>
              <a:cxnLst/>
              <a:rect l="l" t="t" r="r" b="b"/>
              <a:pathLst>
                <a:path w="2661" h="1779" extrusionOk="0">
                  <a:moveTo>
                    <a:pt x="2285" y="0"/>
                  </a:moveTo>
                  <a:cubicBezTo>
                    <a:pt x="2245" y="0"/>
                    <a:pt x="2205" y="27"/>
                    <a:pt x="2205" y="82"/>
                  </a:cubicBezTo>
                  <a:cubicBezTo>
                    <a:pt x="2237" y="428"/>
                    <a:pt x="2474" y="1608"/>
                    <a:pt x="1968" y="1608"/>
                  </a:cubicBezTo>
                  <a:cubicBezTo>
                    <a:pt x="1377" y="1576"/>
                    <a:pt x="710" y="1256"/>
                    <a:pt x="178" y="1018"/>
                  </a:cubicBezTo>
                  <a:cubicBezTo>
                    <a:pt x="169" y="1016"/>
                    <a:pt x="160" y="1015"/>
                    <a:pt x="151" y="1015"/>
                  </a:cubicBezTo>
                  <a:cubicBezTo>
                    <a:pt x="57" y="1015"/>
                    <a:pt x="1" y="1132"/>
                    <a:pt x="95" y="1179"/>
                  </a:cubicBezTo>
                  <a:cubicBezTo>
                    <a:pt x="390" y="1313"/>
                    <a:pt x="710" y="1416"/>
                    <a:pt x="1031" y="1551"/>
                  </a:cubicBezTo>
                  <a:cubicBezTo>
                    <a:pt x="1309" y="1645"/>
                    <a:pt x="1670" y="1779"/>
                    <a:pt x="1987" y="1779"/>
                  </a:cubicBezTo>
                  <a:cubicBezTo>
                    <a:pt x="2035" y="1779"/>
                    <a:pt x="2082" y="1776"/>
                    <a:pt x="2128" y="1769"/>
                  </a:cubicBezTo>
                  <a:cubicBezTo>
                    <a:pt x="2660" y="1660"/>
                    <a:pt x="2397" y="454"/>
                    <a:pt x="2365" y="82"/>
                  </a:cubicBezTo>
                  <a:cubicBezTo>
                    <a:pt x="2365" y="27"/>
                    <a:pt x="2325" y="0"/>
                    <a:pt x="2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2164400" y="2105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69"/>
                    <a:pt x="161" y="269"/>
                  </a:cubicBezTo>
                  <a:cubicBezTo>
                    <a:pt x="347" y="269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2154925" y="20951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2152375" y="2109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2110850" y="2146575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2101550" y="213390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1"/>
                  </a:moveTo>
                  <a:cubicBezTo>
                    <a:pt x="0" y="1"/>
                    <a:pt x="0" y="263"/>
                    <a:pt x="160" y="263"/>
                  </a:cubicBezTo>
                  <a:cubicBezTo>
                    <a:pt x="346" y="263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2096900" y="21478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1"/>
                  </a:moveTo>
                  <a:cubicBezTo>
                    <a:pt x="0" y="1"/>
                    <a:pt x="0" y="270"/>
                    <a:pt x="160" y="270"/>
                  </a:cubicBezTo>
                  <a:cubicBezTo>
                    <a:pt x="346" y="270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2184450" y="224615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2170325" y="2242125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1"/>
                  </a:moveTo>
                  <a:cubicBezTo>
                    <a:pt x="1" y="1"/>
                    <a:pt x="1" y="264"/>
                    <a:pt x="161" y="264"/>
                  </a:cubicBezTo>
                  <a:cubicBezTo>
                    <a:pt x="347" y="264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230450" y="220125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2227725" y="2186025"/>
              <a:ext cx="8850" cy="6600"/>
            </a:xfrm>
            <a:custGeom>
              <a:avLst/>
              <a:gdLst/>
              <a:ahLst/>
              <a:cxnLst/>
              <a:rect l="l" t="t" r="r" b="b"/>
              <a:pathLst>
                <a:path w="354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54" y="263"/>
                    <a:pt x="35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2068825" y="2068950"/>
              <a:ext cx="8675" cy="6775"/>
            </a:xfrm>
            <a:custGeom>
              <a:avLst/>
              <a:gdLst/>
              <a:ahLst/>
              <a:cxnLst/>
              <a:rect l="l" t="t" r="r" b="b"/>
              <a:pathLst>
                <a:path w="347" h="271" extrusionOk="0">
                  <a:moveTo>
                    <a:pt x="161" y="1"/>
                  </a:moveTo>
                  <a:cubicBezTo>
                    <a:pt x="1" y="1"/>
                    <a:pt x="1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1995225" y="2199400"/>
              <a:ext cx="280650" cy="251225"/>
            </a:xfrm>
            <a:custGeom>
              <a:avLst/>
              <a:gdLst/>
              <a:ahLst/>
              <a:cxnLst/>
              <a:rect l="l" t="t" r="r" b="b"/>
              <a:pathLst>
                <a:path w="11226" h="10049" extrusionOk="0">
                  <a:moveTo>
                    <a:pt x="2440" y="1"/>
                  </a:moveTo>
                  <a:cubicBezTo>
                    <a:pt x="2209" y="1"/>
                    <a:pt x="1997" y="115"/>
                    <a:pt x="1822" y="395"/>
                  </a:cubicBezTo>
                  <a:cubicBezTo>
                    <a:pt x="1476" y="985"/>
                    <a:pt x="3105" y="2832"/>
                    <a:pt x="3451" y="3390"/>
                  </a:cubicBezTo>
                  <a:cubicBezTo>
                    <a:pt x="2329" y="3499"/>
                    <a:pt x="1" y="3660"/>
                    <a:pt x="1553" y="5263"/>
                  </a:cubicBezTo>
                  <a:cubicBezTo>
                    <a:pt x="2329" y="6039"/>
                    <a:pt x="4041" y="6277"/>
                    <a:pt x="5029" y="6758"/>
                  </a:cubicBezTo>
                  <a:cubicBezTo>
                    <a:pt x="3849" y="7373"/>
                    <a:pt x="2034" y="8284"/>
                    <a:pt x="4202" y="9214"/>
                  </a:cubicBezTo>
                  <a:cubicBezTo>
                    <a:pt x="5587" y="9913"/>
                    <a:pt x="9410" y="9939"/>
                    <a:pt x="10962" y="10048"/>
                  </a:cubicBezTo>
                  <a:cubicBezTo>
                    <a:pt x="11039" y="8445"/>
                    <a:pt x="11225" y="4885"/>
                    <a:pt x="10827" y="3281"/>
                  </a:cubicBezTo>
                  <a:cubicBezTo>
                    <a:pt x="10542" y="2268"/>
                    <a:pt x="10212" y="1874"/>
                    <a:pt x="9891" y="1874"/>
                  </a:cubicBezTo>
                  <a:cubicBezTo>
                    <a:pt x="9367" y="1874"/>
                    <a:pt x="8868" y="2922"/>
                    <a:pt x="8634" y="4032"/>
                  </a:cubicBezTo>
                  <a:cubicBezTo>
                    <a:pt x="8009" y="2070"/>
                    <a:pt x="7295" y="108"/>
                    <a:pt x="6469" y="108"/>
                  </a:cubicBezTo>
                  <a:cubicBezTo>
                    <a:pt x="6023" y="108"/>
                    <a:pt x="5544" y="680"/>
                    <a:pt x="5029" y="2133"/>
                  </a:cubicBezTo>
                  <a:cubicBezTo>
                    <a:pt x="4623" y="1856"/>
                    <a:pt x="3373" y="1"/>
                    <a:pt x="2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2059350" y="2218275"/>
              <a:ext cx="211900" cy="238125"/>
            </a:xfrm>
            <a:custGeom>
              <a:avLst/>
              <a:gdLst/>
              <a:ahLst/>
              <a:cxnLst/>
              <a:rect l="l" t="t" r="r" b="b"/>
              <a:pathLst>
                <a:path w="8476" h="9525" extrusionOk="0">
                  <a:moveTo>
                    <a:pt x="188" y="1"/>
                  </a:moveTo>
                  <a:cubicBezTo>
                    <a:pt x="92" y="1"/>
                    <a:pt x="0" y="146"/>
                    <a:pt x="85" y="230"/>
                  </a:cubicBezTo>
                  <a:cubicBezTo>
                    <a:pt x="2650" y="3463"/>
                    <a:pt x="5376" y="6509"/>
                    <a:pt x="8211" y="9479"/>
                  </a:cubicBezTo>
                  <a:cubicBezTo>
                    <a:pt x="8236" y="9511"/>
                    <a:pt x="8265" y="9525"/>
                    <a:pt x="8294" y="9525"/>
                  </a:cubicBezTo>
                  <a:cubicBezTo>
                    <a:pt x="8386" y="9525"/>
                    <a:pt x="8475" y="9391"/>
                    <a:pt x="8397" y="9293"/>
                  </a:cubicBezTo>
                  <a:cubicBezTo>
                    <a:pt x="5588" y="6323"/>
                    <a:pt x="2836" y="3251"/>
                    <a:pt x="271" y="44"/>
                  </a:cubicBezTo>
                  <a:cubicBezTo>
                    <a:pt x="246" y="13"/>
                    <a:pt x="217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2067375" y="2244425"/>
              <a:ext cx="95600" cy="89575"/>
            </a:xfrm>
            <a:custGeom>
              <a:avLst/>
              <a:gdLst/>
              <a:ahLst/>
              <a:cxnLst/>
              <a:rect l="l" t="t" r="r" b="b"/>
              <a:pathLst>
                <a:path w="3824" h="3583" extrusionOk="0">
                  <a:moveTo>
                    <a:pt x="3532" y="0"/>
                  </a:moveTo>
                  <a:cubicBezTo>
                    <a:pt x="3466" y="0"/>
                    <a:pt x="3400" y="40"/>
                    <a:pt x="3400" y="121"/>
                  </a:cubicBezTo>
                  <a:cubicBezTo>
                    <a:pt x="3425" y="1175"/>
                    <a:pt x="3550" y="2253"/>
                    <a:pt x="3463" y="3309"/>
                  </a:cubicBezTo>
                  <a:lnTo>
                    <a:pt x="3463" y="3309"/>
                  </a:lnTo>
                  <a:cubicBezTo>
                    <a:pt x="3347" y="3315"/>
                    <a:pt x="3231" y="3317"/>
                    <a:pt x="3115" y="3317"/>
                  </a:cubicBezTo>
                  <a:cubicBezTo>
                    <a:pt x="2143" y="3317"/>
                    <a:pt x="1155" y="3142"/>
                    <a:pt x="161" y="3142"/>
                  </a:cubicBezTo>
                  <a:cubicBezTo>
                    <a:pt x="1" y="3142"/>
                    <a:pt x="1" y="3405"/>
                    <a:pt x="161" y="3405"/>
                  </a:cubicBezTo>
                  <a:cubicBezTo>
                    <a:pt x="1147" y="3405"/>
                    <a:pt x="2128" y="3582"/>
                    <a:pt x="3093" y="3582"/>
                  </a:cubicBezTo>
                  <a:cubicBezTo>
                    <a:pt x="3258" y="3582"/>
                    <a:pt x="3422" y="3577"/>
                    <a:pt x="3586" y="3565"/>
                  </a:cubicBezTo>
                  <a:cubicBezTo>
                    <a:pt x="3663" y="3565"/>
                    <a:pt x="3721" y="3514"/>
                    <a:pt x="3721" y="3437"/>
                  </a:cubicBezTo>
                  <a:cubicBezTo>
                    <a:pt x="3824" y="2340"/>
                    <a:pt x="3689" y="1217"/>
                    <a:pt x="3663" y="121"/>
                  </a:cubicBezTo>
                  <a:cubicBezTo>
                    <a:pt x="3663" y="40"/>
                    <a:pt x="3598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2134250" y="2321875"/>
              <a:ext cx="100875" cy="91850"/>
            </a:xfrm>
            <a:custGeom>
              <a:avLst/>
              <a:gdLst/>
              <a:ahLst/>
              <a:cxnLst/>
              <a:rect l="l" t="t" r="r" b="b"/>
              <a:pathLst>
                <a:path w="4035" h="3674" extrusionOk="0">
                  <a:moveTo>
                    <a:pt x="3849" y="0"/>
                  </a:moveTo>
                  <a:cubicBezTo>
                    <a:pt x="3782" y="0"/>
                    <a:pt x="3714" y="40"/>
                    <a:pt x="3714" y="121"/>
                  </a:cubicBezTo>
                  <a:cubicBezTo>
                    <a:pt x="3740" y="1192"/>
                    <a:pt x="3772" y="2288"/>
                    <a:pt x="3612" y="3353"/>
                  </a:cubicBezTo>
                  <a:cubicBezTo>
                    <a:pt x="3598" y="3398"/>
                    <a:pt x="3334" y="3412"/>
                    <a:pt x="3017" y="3412"/>
                  </a:cubicBezTo>
                  <a:cubicBezTo>
                    <a:pt x="2570" y="3412"/>
                    <a:pt x="2019" y="3385"/>
                    <a:pt x="1925" y="3385"/>
                  </a:cubicBezTo>
                  <a:cubicBezTo>
                    <a:pt x="1779" y="3392"/>
                    <a:pt x="1635" y="3395"/>
                    <a:pt x="1490" y="3395"/>
                  </a:cubicBezTo>
                  <a:cubicBezTo>
                    <a:pt x="1047" y="3395"/>
                    <a:pt x="606" y="3365"/>
                    <a:pt x="161" y="3302"/>
                  </a:cubicBezTo>
                  <a:cubicBezTo>
                    <a:pt x="154" y="3301"/>
                    <a:pt x="147" y="3300"/>
                    <a:pt x="140" y="3300"/>
                  </a:cubicBezTo>
                  <a:cubicBezTo>
                    <a:pt x="1" y="3300"/>
                    <a:pt x="8" y="3547"/>
                    <a:pt x="161" y="3571"/>
                  </a:cubicBezTo>
                  <a:cubicBezTo>
                    <a:pt x="731" y="3649"/>
                    <a:pt x="1303" y="3663"/>
                    <a:pt x="1876" y="3663"/>
                  </a:cubicBezTo>
                  <a:cubicBezTo>
                    <a:pt x="2207" y="3663"/>
                    <a:pt x="2538" y="3659"/>
                    <a:pt x="2870" y="3659"/>
                  </a:cubicBezTo>
                  <a:cubicBezTo>
                    <a:pt x="3143" y="3659"/>
                    <a:pt x="3416" y="3662"/>
                    <a:pt x="3689" y="3674"/>
                  </a:cubicBezTo>
                  <a:cubicBezTo>
                    <a:pt x="3740" y="3674"/>
                    <a:pt x="3823" y="3623"/>
                    <a:pt x="3823" y="3571"/>
                  </a:cubicBezTo>
                  <a:cubicBezTo>
                    <a:pt x="4035" y="2449"/>
                    <a:pt x="4009" y="1269"/>
                    <a:pt x="3984" y="121"/>
                  </a:cubicBezTo>
                  <a:cubicBezTo>
                    <a:pt x="3984" y="40"/>
                    <a:pt x="3916" y="0"/>
                    <a:pt x="3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2173700" y="22928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0" y="1"/>
                    <a:pt x="0" y="405"/>
                    <a:pt x="238" y="405"/>
                  </a:cubicBezTo>
                  <a:cubicBezTo>
                    <a:pt x="507" y="405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2173700" y="2267475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2128325" y="2271475"/>
              <a:ext cx="12675" cy="9975"/>
            </a:xfrm>
            <a:custGeom>
              <a:avLst/>
              <a:gdLst/>
              <a:ahLst/>
              <a:cxnLst/>
              <a:rect l="l" t="t" r="r" b="b"/>
              <a:pathLst>
                <a:path w="507" h="399" extrusionOk="0">
                  <a:moveTo>
                    <a:pt x="238" y="1"/>
                  </a:moveTo>
                  <a:cubicBezTo>
                    <a:pt x="0" y="1"/>
                    <a:pt x="0" y="398"/>
                    <a:pt x="238" y="398"/>
                  </a:cubicBezTo>
                  <a:cubicBezTo>
                    <a:pt x="507" y="398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2061450" y="2299550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1" y="0"/>
                    <a:pt x="1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2041400" y="2307550"/>
              <a:ext cx="12700" cy="9975"/>
            </a:xfrm>
            <a:custGeom>
              <a:avLst/>
              <a:gdLst/>
              <a:ahLst/>
              <a:cxnLst/>
              <a:rect l="l" t="t" r="r" b="b"/>
              <a:pathLst>
                <a:path w="508" h="399" extrusionOk="0">
                  <a:moveTo>
                    <a:pt x="238" y="1"/>
                  </a:moveTo>
                  <a:cubicBezTo>
                    <a:pt x="1" y="1"/>
                    <a:pt x="1" y="398"/>
                    <a:pt x="238" y="398"/>
                  </a:cubicBezTo>
                  <a:cubicBezTo>
                    <a:pt x="508" y="398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2149650" y="2370425"/>
              <a:ext cx="12675" cy="9950"/>
            </a:xfrm>
            <a:custGeom>
              <a:avLst/>
              <a:gdLst/>
              <a:ahLst/>
              <a:cxnLst/>
              <a:rect l="l" t="t" r="r" b="b"/>
              <a:pathLst>
                <a:path w="507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2094800" y="239702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44" y="1"/>
                  </a:moveTo>
                  <a:cubicBezTo>
                    <a:pt x="1" y="1"/>
                    <a:pt x="1" y="405"/>
                    <a:pt x="244" y="405"/>
                  </a:cubicBezTo>
                  <a:cubicBezTo>
                    <a:pt x="507" y="405"/>
                    <a:pt x="507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2228525" y="228077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1" y="1"/>
                    <a:pt x="1" y="405"/>
                    <a:pt x="238" y="405"/>
                  </a:cubicBezTo>
                  <a:cubicBezTo>
                    <a:pt x="508" y="405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2244575" y="23770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0"/>
                  </a:moveTo>
                  <a:cubicBezTo>
                    <a:pt x="0" y="0"/>
                    <a:pt x="0" y="404"/>
                    <a:pt x="238" y="404"/>
                  </a:cubicBezTo>
                  <a:cubicBezTo>
                    <a:pt x="507" y="404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1937175" y="2266825"/>
              <a:ext cx="12050" cy="9325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8" y="1"/>
                  </a:moveTo>
                  <a:cubicBezTo>
                    <a:pt x="1" y="1"/>
                    <a:pt x="1" y="373"/>
                    <a:pt x="238" y="373"/>
                  </a:cubicBezTo>
                  <a:cubicBezTo>
                    <a:pt x="482" y="373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1945850" y="2253350"/>
              <a:ext cx="11400" cy="8850"/>
            </a:xfrm>
            <a:custGeom>
              <a:avLst/>
              <a:gdLst/>
              <a:ahLst/>
              <a:cxnLst/>
              <a:rect l="l" t="t" r="r" b="b"/>
              <a:pathLst>
                <a:path w="456" h="354" extrusionOk="0">
                  <a:moveTo>
                    <a:pt x="212" y="1"/>
                  </a:moveTo>
                  <a:cubicBezTo>
                    <a:pt x="0" y="1"/>
                    <a:pt x="0" y="354"/>
                    <a:pt x="212" y="354"/>
                  </a:cubicBezTo>
                  <a:cubicBezTo>
                    <a:pt x="455" y="354"/>
                    <a:pt x="455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1951925" y="2268750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1"/>
                  </a:moveTo>
                  <a:cubicBezTo>
                    <a:pt x="1" y="1"/>
                    <a:pt x="1" y="347"/>
                    <a:pt x="238" y="347"/>
                  </a:cubicBezTo>
                  <a:cubicBezTo>
                    <a:pt x="482" y="347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85" name="Google Shape;1785;p9"/>
          <p:cNvGrpSpPr/>
          <p:nvPr/>
        </p:nvGrpSpPr>
        <p:grpSpPr>
          <a:xfrm>
            <a:off x="-92431" y="-208934"/>
            <a:ext cx="3469333" cy="3446355"/>
            <a:chOff x="231375" y="1093650"/>
            <a:chExt cx="506354" cy="503000"/>
          </a:xfrm>
        </p:grpSpPr>
        <p:sp>
          <p:nvSpPr>
            <p:cNvPr id="1786" name="Google Shape;1786;p9"/>
            <p:cNvSpPr/>
            <p:nvPr/>
          </p:nvSpPr>
          <p:spPr>
            <a:xfrm>
              <a:off x="504775" y="1315050"/>
              <a:ext cx="158300" cy="84475"/>
            </a:xfrm>
            <a:custGeom>
              <a:avLst/>
              <a:gdLst/>
              <a:ahLst/>
              <a:cxnLst/>
              <a:rect l="l" t="t" r="r" b="b"/>
              <a:pathLst>
                <a:path w="6332" h="3379" extrusionOk="0">
                  <a:moveTo>
                    <a:pt x="5875" y="156"/>
                  </a:moveTo>
                  <a:cubicBezTo>
                    <a:pt x="5953" y="348"/>
                    <a:pt x="6047" y="545"/>
                    <a:pt x="6145" y="736"/>
                  </a:cubicBezTo>
                  <a:cubicBezTo>
                    <a:pt x="6196" y="871"/>
                    <a:pt x="5933" y="922"/>
                    <a:pt x="5799" y="973"/>
                  </a:cubicBezTo>
                  <a:cubicBezTo>
                    <a:pt x="5318" y="1217"/>
                    <a:pt x="4837" y="1403"/>
                    <a:pt x="4356" y="1589"/>
                  </a:cubicBezTo>
                  <a:cubicBezTo>
                    <a:pt x="3981" y="1748"/>
                    <a:pt x="398" y="3219"/>
                    <a:pt x="322" y="3219"/>
                  </a:cubicBezTo>
                  <a:cubicBezTo>
                    <a:pt x="322" y="3219"/>
                    <a:pt x="321" y="3219"/>
                    <a:pt x="321" y="3218"/>
                  </a:cubicBezTo>
                  <a:cubicBezTo>
                    <a:pt x="238" y="3032"/>
                    <a:pt x="212" y="2846"/>
                    <a:pt x="161" y="2660"/>
                  </a:cubicBezTo>
                  <a:cubicBezTo>
                    <a:pt x="103" y="2416"/>
                    <a:pt x="1014" y="2128"/>
                    <a:pt x="1174" y="2070"/>
                  </a:cubicBezTo>
                  <a:cubicBezTo>
                    <a:pt x="1816" y="1775"/>
                    <a:pt x="2431" y="1512"/>
                    <a:pt x="3073" y="1243"/>
                  </a:cubicBezTo>
                  <a:cubicBezTo>
                    <a:pt x="4000" y="874"/>
                    <a:pt x="4953" y="500"/>
                    <a:pt x="5875" y="156"/>
                  </a:cubicBezTo>
                  <a:close/>
                  <a:moveTo>
                    <a:pt x="5903" y="1"/>
                  </a:moveTo>
                  <a:cubicBezTo>
                    <a:pt x="5886" y="1"/>
                    <a:pt x="5869" y="7"/>
                    <a:pt x="5857" y="18"/>
                  </a:cubicBezTo>
                  <a:lnTo>
                    <a:pt x="5857" y="18"/>
                  </a:lnTo>
                  <a:cubicBezTo>
                    <a:pt x="3888" y="741"/>
                    <a:pt x="1944" y="1566"/>
                    <a:pt x="26" y="2449"/>
                  </a:cubicBezTo>
                  <a:cubicBezTo>
                    <a:pt x="0" y="2449"/>
                    <a:pt x="0" y="2500"/>
                    <a:pt x="0" y="2526"/>
                  </a:cubicBezTo>
                  <a:cubicBezTo>
                    <a:pt x="52" y="2795"/>
                    <a:pt x="103" y="3058"/>
                    <a:pt x="212" y="3327"/>
                  </a:cubicBezTo>
                  <a:cubicBezTo>
                    <a:pt x="238" y="3353"/>
                    <a:pt x="263" y="3379"/>
                    <a:pt x="289" y="3379"/>
                  </a:cubicBezTo>
                  <a:cubicBezTo>
                    <a:pt x="2297" y="2577"/>
                    <a:pt x="4381" y="1884"/>
                    <a:pt x="6305" y="896"/>
                  </a:cubicBezTo>
                  <a:cubicBezTo>
                    <a:pt x="6331" y="871"/>
                    <a:pt x="6331" y="845"/>
                    <a:pt x="6331" y="813"/>
                  </a:cubicBezTo>
                  <a:cubicBezTo>
                    <a:pt x="6196" y="550"/>
                    <a:pt x="6062" y="306"/>
                    <a:pt x="5959" y="43"/>
                  </a:cubicBezTo>
                  <a:cubicBezTo>
                    <a:pt x="5950" y="13"/>
                    <a:pt x="5927" y="1"/>
                    <a:pt x="5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472700" y="1376100"/>
              <a:ext cx="41175" cy="34800"/>
            </a:xfrm>
            <a:custGeom>
              <a:avLst/>
              <a:gdLst/>
              <a:ahLst/>
              <a:cxnLst/>
              <a:rect l="l" t="t" r="r" b="b"/>
              <a:pathLst>
                <a:path w="1647" h="1392" extrusionOk="0">
                  <a:moveTo>
                    <a:pt x="1362" y="1"/>
                  </a:moveTo>
                  <a:cubicBezTo>
                    <a:pt x="1354" y="1"/>
                    <a:pt x="1345" y="3"/>
                    <a:pt x="1335" y="7"/>
                  </a:cubicBezTo>
                  <a:cubicBezTo>
                    <a:pt x="879" y="109"/>
                    <a:pt x="482" y="295"/>
                    <a:pt x="52" y="456"/>
                  </a:cubicBezTo>
                  <a:cubicBezTo>
                    <a:pt x="26" y="488"/>
                    <a:pt x="1" y="513"/>
                    <a:pt x="1" y="539"/>
                  </a:cubicBezTo>
                  <a:cubicBezTo>
                    <a:pt x="103" y="808"/>
                    <a:pt x="187" y="1071"/>
                    <a:pt x="264" y="1341"/>
                  </a:cubicBezTo>
                  <a:cubicBezTo>
                    <a:pt x="289" y="1366"/>
                    <a:pt x="321" y="1392"/>
                    <a:pt x="347" y="1392"/>
                  </a:cubicBezTo>
                  <a:cubicBezTo>
                    <a:pt x="770" y="1232"/>
                    <a:pt x="1174" y="1097"/>
                    <a:pt x="1572" y="937"/>
                  </a:cubicBezTo>
                  <a:cubicBezTo>
                    <a:pt x="1647" y="914"/>
                    <a:pt x="1634" y="803"/>
                    <a:pt x="1571" y="803"/>
                  </a:cubicBezTo>
                  <a:cubicBezTo>
                    <a:pt x="1563" y="803"/>
                    <a:pt x="1555" y="805"/>
                    <a:pt x="1546" y="808"/>
                  </a:cubicBezTo>
                  <a:cubicBezTo>
                    <a:pt x="1164" y="962"/>
                    <a:pt x="776" y="1117"/>
                    <a:pt x="370" y="1242"/>
                  </a:cubicBezTo>
                  <a:lnTo>
                    <a:pt x="370" y="1242"/>
                  </a:lnTo>
                  <a:cubicBezTo>
                    <a:pt x="287" y="1017"/>
                    <a:pt x="237" y="792"/>
                    <a:pt x="152" y="571"/>
                  </a:cubicBezTo>
                  <a:lnTo>
                    <a:pt x="152" y="571"/>
                  </a:lnTo>
                  <a:cubicBezTo>
                    <a:pt x="541" y="415"/>
                    <a:pt x="948" y="238"/>
                    <a:pt x="1360" y="109"/>
                  </a:cubicBezTo>
                  <a:cubicBezTo>
                    <a:pt x="1433" y="87"/>
                    <a:pt x="1418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15850" y="1329250"/>
              <a:ext cx="129500" cy="56025"/>
            </a:xfrm>
            <a:custGeom>
              <a:avLst/>
              <a:gdLst/>
              <a:ahLst/>
              <a:cxnLst/>
              <a:rect l="l" t="t" r="r" b="b"/>
              <a:pathLst>
                <a:path w="5180" h="2241" extrusionOk="0">
                  <a:moveTo>
                    <a:pt x="4996" y="0"/>
                  </a:moveTo>
                  <a:cubicBezTo>
                    <a:pt x="4982" y="0"/>
                    <a:pt x="4967" y="3"/>
                    <a:pt x="4952" y="8"/>
                  </a:cubicBezTo>
                  <a:cubicBezTo>
                    <a:pt x="3348" y="675"/>
                    <a:pt x="1745" y="1290"/>
                    <a:pt x="141" y="1958"/>
                  </a:cubicBezTo>
                  <a:cubicBezTo>
                    <a:pt x="1" y="2030"/>
                    <a:pt x="47" y="2241"/>
                    <a:pt x="168" y="2241"/>
                  </a:cubicBezTo>
                  <a:cubicBezTo>
                    <a:pt x="186" y="2241"/>
                    <a:pt x="204" y="2237"/>
                    <a:pt x="225" y="2227"/>
                  </a:cubicBezTo>
                  <a:cubicBezTo>
                    <a:pt x="1828" y="1560"/>
                    <a:pt x="3432" y="918"/>
                    <a:pt x="5035" y="277"/>
                  </a:cubicBezTo>
                  <a:cubicBezTo>
                    <a:pt x="5180" y="202"/>
                    <a:pt x="5126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231375" y="1405425"/>
              <a:ext cx="266050" cy="191225"/>
            </a:xfrm>
            <a:custGeom>
              <a:avLst/>
              <a:gdLst/>
              <a:ahLst/>
              <a:cxnLst/>
              <a:rect l="l" t="t" r="r" b="b"/>
              <a:pathLst>
                <a:path w="10642" h="7649" extrusionOk="0">
                  <a:moveTo>
                    <a:pt x="6432" y="140"/>
                  </a:moveTo>
                  <a:cubicBezTo>
                    <a:pt x="7868" y="140"/>
                    <a:pt x="9293" y="684"/>
                    <a:pt x="10000" y="2041"/>
                  </a:cubicBezTo>
                  <a:cubicBezTo>
                    <a:pt x="10558" y="3080"/>
                    <a:pt x="10641" y="4709"/>
                    <a:pt x="9461" y="5376"/>
                  </a:cubicBezTo>
                  <a:cubicBezTo>
                    <a:pt x="9219" y="5515"/>
                    <a:pt x="8971" y="5563"/>
                    <a:pt x="8720" y="5563"/>
                  </a:cubicBezTo>
                  <a:cubicBezTo>
                    <a:pt x="8393" y="5563"/>
                    <a:pt x="8060" y="5481"/>
                    <a:pt x="7729" y="5408"/>
                  </a:cubicBezTo>
                  <a:cubicBezTo>
                    <a:pt x="7398" y="5318"/>
                    <a:pt x="7066" y="5227"/>
                    <a:pt x="6739" y="5227"/>
                  </a:cubicBezTo>
                  <a:cubicBezTo>
                    <a:pt x="6486" y="5227"/>
                    <a:pt x="6235" y="5282"/>
                    <a:pt x="5991" y="5434"/>
                  </a:cubicBezTo>
                  <a:cubicBezTo>
                    <a:pt x="5941" y="5456"/>
                    <a:pt x="5915" y="5497"/>
                    <a:pt x="5876" y="5525"/>
                  </a:cubicBezTo>
                  <a:lnTo>
                    <a:pt x="5876" y="5525"/>
                  </a:lnTo>
                  <a:cubicBezTo>
                    <a:pt x="5869" y="5527"/>
                    <a:pt x="5862" y="5530"/>
                    <a:pt x="5857" y="5536"/>
                  </a:cubicBezTo>
                  <a:cubicBezTo>
                    <a:pt x="5080" y="6396"/>
                    <a:pt x="4144" y="7249"/>
                    <a:pt x="2996" y="7492"/>
                  </a:cubicBezTo>
                  <a:cubicBezTo>
                    <a:pt x="2863" y="7519"/>
                    <a:pt x="2737" y="7532"/>
                    <a:pt x="2618" y="7532"/>
                  </a:cubicBezTo>
                  <a:cubicBezTo>
                    <a:pt x="1197" y="7532"/>
                    <a:pt x="708" y="5730"/>
                    <a:pt x="802" y="4523"/>
                  </a:cubicBezTo>
                  <a:cubicBezTo>
                    <a:pt x="1020" y="2201"/>
                    <a:pt x="2945" y="783"/>
                    <a:pt x="5055" y="302"/>
                  </a:cubicBezTo>
                  <a:cubicBezTo>
                    <a:pt x="5499" y="197"/>
                    <a:pt x="5966" y="140"/>
                    <a:pt x="6432" y="140"/>
                  </a:cubicBezTo>
                  <a:close/>
                  <a:moveTo>
                    <a:pt x="6392" y="1"/>
                  </a:moveTo>
                  <a:cubicBezTo>
                    <a:pt x="4973" y="1"/>
                    <a:pt x="3505" y="494"/>
                    <a:pt x="2406" y="1341"/>
                  </a:cubicBezTo>
                  <a:cubicBezTo>
                    <a:pt x="860" y="2547"/>
                    <a:pt x="1" y="5029"/>
                    <a:pt x="1155" y="6793"/>
                  </a:cubicBezTo>
                  <a:cubicBezTo>
                    <a:pt x="1549" y="7410"/>
                    <a:pt x="2055" y="7648"/>
                    <a:pt x="2596" y="7648"/>
                  </a:cubicBezTo>
                  <a:cubicBezTo>
                    <a:pt x="3817" y="7648"/>
                    <a:pt x="5224" y="6440"/>
                    <a:pt x="5966" y="5645"/>
                  </a:cubicBezTo>
                  <a:cubicBezTo>
                    <a:pt x="6210" y="5433"/>
                    <a:pt x="6477" y="5359"/>
                    <a:pt x="6753" y="5359"/>
                  </a:cubicBezTo>
                  <a:cubicBezTo>
                    <a:pt x="7205" y="5359"/>
                    <a:pt x="7682" y="5556"/>
                    <a:pt x="8127" y="5671"/>
                  </a:cubicBezTo>
                  <a:cubicBezTo>
                    <a:pt x="8271" y="5703"/>
                    <a:pt x="8414" y="5719"/>
                    <a:pt x="8557" y="5719"/>
                  </a:cubicBezTo>
                  <a:cubicBezTo>
                    <a:pt x="8893" y="5719"/>
                    <a:pt x="9225" y="5633"/>
                    <a:pt x="9545" y="5485"/>
                  </a:cubicBezTo>
                  <a:cubicBezTo>
                    <a:pt x="10398" y="5055"/>
                    <a:pt x="10616" y="3990"/>
                    <a:pt x="10481" y="3105"/>
                  </a:cubicBezTo>
                  <a:cubicBezTo>
                    <a:pt x="10263" y="1399"/>
                    <a:pt x="8878" y="302"/>
                    <a:pt x="7216" y="59"/>
                  </a:cubicBezTo>
                  <a:cubicBezTo>
                    <a:pt x="6945" y="20"/>
                    <a:pt x="6669" y="1"/>
                    <a:pt x="6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311550" y="1531075"/>
              <a:ext cx="35400" cy="30850"/>
            </a:xfrm>
            <a:custGeom>
              <a:avLst/>
              <a:gdLst/>
              <a:ahLst/>
              <a:cxnLst/>
              <a:rect l="l" t="t" r="r" b="b"/>
              <a:pathLst>
                <a:path w="1416" h="1234" extrusionOk="0">
                  <a:moveTo>
                    <a:pt x="884" y="138"/>
                  </a:moveTo>
                  <a:cubicBezTo>
                    <a:pt x="1133" y="145"/>
                    <a:pt x="1281" y="255"/>
                    <a:pt x="1206" y="510"/>
                  </a:cubicBezTo>
                  <a:cubicBezTo>
                    <a:pt x="1123" y="754"/>
                    <a:pt x="963" y="940"/>
                    <a:pt x="751" y="1049"/>
                  </a:cubicBezTo>
                  <a:cubicBezTo>
                    <a:pt x="684" y="1085"/>
                    <a:pt x="616" y="1101"/>
                    <a:pt x="553" y="1101"/>
                  </a:cubicBezTo>
                  <a:cubicBezTo>
                    <a:pt x="290" y="1101"/>
                    <a:pt x="95" y="826"/>
                    <a:pt x="244" y="568"/>
                  </a:cubicBezTo>
                  <a:cubicBezTo>
                    <a:pt x="379" y="350"/>
                    <a:pt x="641" y="190"/>
                    <a:pt x="884" y="138"/>
                  </a:cubicBezTo>
                  <a:close/>
                  <a:moveTo>
                    <a:pt x="879" y="0"/>
                  </a:moveTo>
                  <a:cubicBezTo>
                    <a:pt x="873" y="0"/>
                    <a:pt x="867" y="1"/>
                    <a:pt x="860" y="3"/>
                  </a:cubicBezTo>
                  <a:cubicBezTo>
                    <a:pt x="847" y="3"/>
                    <a:pt x="836" y="7"/>
                    <a:pt x="826" y="13"/>
                  </a:cubicBezTo>
                  <a:lnTo>
                    <a:pt x="826" y="13"/>
                  </a:lnTo>
                  <a:cubicBezTo>
                    <a:pt x="513" y="103"/>
                    <a:pt x="157" y="335"/>
                    <a:pt x="58" y="645"/>
                  </a:cubicBezTo>
                  <a:cubicBezTo>
                    <a:pt x="1" y="805"/>
                    <a:pt x="84" y="991"/>
                    <a:pt x="193" y="1100"/>
                  </a:cubicBezTo>
                  <a:cubicBezTo>
                    <a:pt x="281" y="1193"/>
                    <a:pt x="400" y="1234"/>
                    <a:pt x="525" y="1234"/>
                  </a:cubicBezTo>
                  <a:cubicBezTo>
                    <a:pt x="583" y="1234"/>
                    <a:pt x="642" y="1225"/>
                    <a:pt x="700" y="1209"/>
                  </a:cubicBezTo>
                  <a:cubicBezTo>
                    <a:pt x="1020" y="1126"/>
                    <a:pt x="1283" y="805"/>
                    <a:pt x="1341" y="484"/>
                  </a:cubicBezTo>
                  <a:cubicBezTo>
                    <a:pt x="1415" y="176"/>
                    <a:pt x="1199" y="16"/>
                    <a:pt x="898" y="4"/>
                  </a:cubicBezTo>
                  <a:lnTo>
                    <a:pt x="898" y="4"/>
                  </a:lnTo>
                  <a:cubicBezTo>
                    <a:pt x="892" y="2"/>
                    <a:pt x="886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265525" y="1473250"/>
              <a:ext cx="66900" cy="46550"/>
            </a:xfrm>
            <a:custGeom>
              <a:avLst/>
              <a:gdLst/>
              <a:ahLst/>
              <a:cxnLst/>
              <a:rect l="l" t="t" r="r" b="b"/>
              <a:pathLst>
                <a:path w="2676" h="1862" extrusionOk="0">
                  <a:moveTo>
                    <a:pt x="951" y="1"/>
                  </a:moveTo>
                  <a:cubicBezTo>
                    <a:pt x="874" y="1"/>
                    <a:pt x="806" y="43"/>
                    <a:pt x="777" y="155"/>
                  </a:cubicBezTo>
                  <a:cubicBezTo>
                    <a:pt x="694" y="315"/>
                    <a:pt x="912" y="662"/>
                    <a:pt x="559" y="713"/>
                  </a:cubicBezTo>
                  <a:cubicBezTo>
                    <a:pt x="373" y="739"/>
                    <a:pt x="1" y="931"/>
                    <a:pt x="161" y="1220"/>
                  </a:cubicBezTo>
                  <a:cubicBezTo>
                    <a:pt x="210" y="1306"/>
                    <a:pt x="262" y="1331"/>
                    <a:pt x="320" y="1331"/>
                  </a:cubicBezTo>
                  <a:cubicBezTo>
                    <a:pt x="391" y="1331"/>
                    <a:pt x="470" y="1292"/>
                    <a:pt x="559" y="1277"/>
                  </a:cubicBezTo>
                  <a:cubicBezTo>
                    <a:pt x="587" y="1272"/>
                    <a:pt x="611" y="1270"/>
                    <a:pt x="634" y="1270"/>
                  </a:cubicBezTo>
                  <a:cubicBezTo>
                    <a:pt x="978" y="1270"/>
                    <a:pt x="724" y="1837"/>
                    <a:pt x="1200" y="1861"/>
                  </a:cubicBezTo>
                  <a:cubicBezTo>
                    <a:pt x="1361" y="1861"/>
                    <a:pt x="1553" y="1701"/>
                    <a:pt x="1579" y="1515"/>
                  </a:cubicBezTo>
                  <a:cubicBezTo>
                    <a:pt x="1579" y="1380"/>
                    <a:pt x="1361" y="1252"/>
                    <a:pt x="1470" y="1091"/>
                  </a:cubicBezTo>
                  <a:cubicBezTo>
                    <a:pt x="1604" y="873"/>
                    <a:pt x="2675" y="931"/>
                    <a:pt x="2162" y="418"/>
                  </a:cubicBezTo>
                  <a:cubicBezTo>
                    <a:pt x="2072" y="328"/>
                    <a:pt x="1991" y="291"/>
                    <a:pt x="1914" y="291"/>
                  </a:cubicBezTo>
                  <a:cubicBezTo>
                    <a:pt x="1809" y="291"/>
                    <a:pt x="1711" y="358"/>
                    <a:pt x="1604" y="450"/>
                  </a:cubicBezTo>
                  <a:cubicBezTo>
                    <a:pt x="1507" y="506"/>
                    <a:pt x="1449" y="531"/>
                    <a:pt x="1413" y="531"/>
                  </a:cubicBezTo>
                  <a:cubicBezTo>
                    <a:pt x="1330" y="531"/>
                    <a:pt x="1360" y="402"/>
                    <a:pt x="1284" y="232"/>
                  </a:cubicBezTo>
                  <a:cubicBezTo>
                    <a:pt x="1232" y="116"/>
                    <a:pt x="1078" y="1"/>
                    <a:pt x="951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338325" y="1426900"/>
              <a:ext cx="66900" cy="46225"/>
            </a:xfrm>
            <a:custGeom>
              <a:avLst/>
              <a:gdLst/>
              <a:ahLst/>
              <a:cxnLst/>
              <a:rect l="l" t="t" r="r" b="b"/>
              <a:pathLst>
                <a:path w="2676" h="1849" extrusionOk="0">
                  <a:moveTo>
                    <a:pt x="981" y="1"/>
                  </a:moveTo>
                  <a:cubicBezTo>
                    <a:pt x="898" y="1"/>
                    <a:pt x="819" y="46"/>
                    <a:pt x="777" y="162"/>
                  </a:cubicBezTo>
                  <a:cubicBezTo>
                    <a:pt x="693" y="322"/>
                    <a:pt x="912" y="643"/>
                    <a:pt x="565" y="726"/>
                  </a:cubicBezTo>
                  <a:cubicBezTo>
                    <a:pt x="373" y="752"/>
                    <a:pt x="1" y="938"/>
                    <a:pt x="161" y="1207"/>
                  </a:cubicBezTo>
                  <a:cubicBezTo>
                    <a:pt x="209" y="1289"/>
                    <a:pt x="267" y="1314"/>
                    <a:pt x="328" y="1314"/>
                  </a:cubicBezTo>
                  <a:cubicBezTo>
                    <a:pt x="406" y="1314"/>
                    <a:pt x="490" y="1273"/>
                    <a:pt x="565" y="1259"/>
                  </a:cubicBezTo>
                  <a:cubicBezTo>
                    <a:pt x="584" y="1257"/>
                    <a:pt x="601" y="1256"/>
                    <a:pt x="617" y="1256"/>
                  </a:cubicBezTo>
                  <a:cubicBezTo>
                    <a:pt x="1023" y="1256"/>
                    <a:pt x="744" y="1849"/>
                    <a:pt x="1207" y="1849"/>
                  </a:cubicBezTo>
                  <a:cubicBezTo>
                    <a:pt x="1367" y="1849"/>
                    <a:pt x="1553" y="1714"/>
                    <a:pt x="1579" y="1528"/>
                  </a:cubicBezTo>
                  <a:cubicBezTo>
                    <a:pt x="1579" y="1368"/>
                    <a:pt x="1367" y="1233"/>
                    <a:pt x="1495" y="1072"/>
                  </a:cubicBezTo>
                  <a:cubicBezTo>
                    <a:pt x="1630" y="861"/>
                    <a:pt x="2675" y="938"/>
                    <a:pt x="2169" y="405"/>
                  </a:cubicBezTo>
                  <a:cubicBezTo>
                    <a:pt x="2079" y="316"/>
                    <a:pt x="1999" y="281"/>
                    <a:pt x="1923" y="281"/>
                  </a:cubicBezTo>
                  <a:cubicBezTo>
                    <a:pt x="1814" y="281"/>
                    <a:pt x="1714" y="352"/>
                    <a:pt x="1604" y="431"/>
                  </a:cubicBezTo>
                  <a:cubicBezTo>
                    <a:pt x="1508" y="492"/>
                    <a:pt x="1452" y="518"/>
                    <a:pt x="1417" y="518"/>
                  </a:cubicBezTo>
                  <a:cubicBezTo>
                    <a:pt x="1343" y="518"/>
                    <a:pt x="1357" y="405"/>
                    <a:pt x="1284" y="245"/>
                  </a:cubicBezTo>
                  <a:cubicBezTo>
                    <a:pt x="1252" y="112"/>
                    <a:pt x="1111" y="1"/>
                    <a:pt x="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411775" y="1453200"/>
              <a:ext cx="66875" cy="46550"/>
            </a:xfrm>
            <a:custGeom>
              <a:avLst/>
              <a:gdLst/>
              <a:ahLst/>
              <a:cxnLst/>
              <a:rect l="l" t="t" r="r" b="b"/>
              <a:pathLst>
                <a:path w="2675" h="1862" extrusionOk="0">
                  <a:moveTo>
                    <a:pt x="973" y="1"/>
                  </a:moveTo>
                  <a:cubicBezTo>
                    <a:pt x="893" y="1"/>
                    <a:pt x="818" y="44"/>
                    <a:pt x="776" y="155"/>
                  </a:cubicBezTo>
                  <a:cubicBezTo>
                    <a:pt x="699" y="341"/>
                    <a:pt x="911" y="662"/>
                    <a:pt x="565" y="713"/>
                  </a:cubicBezTo>
                  <a:cubicBezTo>
                    <a:pt x="379" y="771"/>
                    <a:pt x="0" y="957"/>
                    <a:pt x="161" y="1220"/>
                  </a:cubicBezTo>
                  <a:cubicBezTo>
                    <a:pt x="209" y="1306"/>
                    <a:pt x="268" y="1332"/>
                    <a:pt x="331" y="1332"/>
                  </a:cubicBezTo>
                  <a:cubicBezTo>
                    <a:pt x="408" y="1332"/>
                    <a:pt x="490" y="1292"/>
                    <a:pt x="565" y="1278"/>
                  </a:cubicBezTo>
                  <a:cubicBezTo>
                    <a:pt x="594" y="1273"/>
                    <a:pt x="620" y="1270"/>
                    <a:pt x="644" y="1270"/>
                  </a:cubicBezTo>
                  <a:cubicBezTo>
                    <a:pt x="1010" y="1270"/>
                    <a:pt x="754" y="1837"/>
                    <a:pt x="1206" y="1861"/>
                  </a:cubicBezTo>
                  <a:cubicBezTo>
                    <a:pt x="1367" y="1861"/>
                    <a:pt x="1553" y="1733"/>
                    <a:pt x="1578" y="1541"/>
                  </a:cubicBezTo>
                  <a:cubicBezTo>
                    <a:pt x="1578" y="1380"/>
                    <a:pt x="1367" y="1252"/>
                    <a:pt x="1501" y="1092"/>
                  </a:cubicBezTo>
                  <a:cubicBezTo>
                    <a:pt x="1636" y="874"/>
                    <a:pt x="2675" y="957"/>
                    <a:pt x="2168" y="418"/>
                  </a:cubicBezTo>
                  <a:cubicBezTo>
                    <a:pt x="2082" y="332"/>
                    <a:pt x="2005" y="299"/>
                    <a:pt x="1930" y="299"/>
                  </a:cubicBezTo>
                  <a:cubicBezTo>
                    <a:pt x="1821" y="299"/>
                    <a:pt x="1718" y="370"/>
                    <a:pt x="1604" y="450"/>
                  </a:cubicBezTo>
                  <a:cubicBezTo>
                    <a:pt x="1512" y="510"/>
                    <a:pt x="1457" y="536"/>
                    <a:pt x="1421" y="536"/>
                  </a:cubicBezTo>
                  <a:cubicBezTo>
                    <a:pt x="1345" y="536"/>
                    <a:pt x="1357" y="415"/>
                    <a:pt x="1283" y="232"/>
                  </a:cubicBezTo>
                  <a:cubicBezTo>
                    <a:pt x="1251" y="116"/>
                    <a:pt x="1105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29475" y="1499075"/>
              <a:ext cx="11400" cy="9500"/>
            </a:xfrm>
            <a:custGeom>
              <a:avLst/>
              <a:gdLst/>
              <a:ahLst/>
              <a:cxnLst/>
              <a:rect l="l" t="t" r="r" b="b"/>
              <a:pathLst>
                <a:path w="456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56" y="379"/>
                    <a:pt x="456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37475" y="1485775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0"/>
                  </a:moveTo>
                  <a:cubicBezTo>
                    <a:pt x="1" y="0"/>
                    <a:pt x="1" y="347"/>
                    <a:pt x="238" y="347"/>
                  </a:cubicBezTo>
                  <a:cubicBezTo>
                    <a:pt x="482" y="347"/>
                    <a:pt x="482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44050" y="1501175"/>
              <a:ext cx="11425" cy="8675"/>
            </a:xfrm>
            <a:custGeom>
              <a:avLst/>
              <a:gdLst/>
              <a:ahLst/>
              <a:cxnLst/>
              <a:rect l="l" t="t" r="r" b="b"/>
              <a:pathLst>
                <a:path w="457" h="347" extrusionOk="0">
                  <a:moveTo>
                    <a:pt x="219" y="0"/>
                  </a:moveTo>
                  <a:cubicBezTo>
                    <a:pt x="1" y="0"/>
                    <a:pt x="1" y="346"/>
                    <a:pt x="219" y="346"/>
                  </a:cubicBezTo>
                  <a:cubicBezTo>
                    <a:pt x="456" y="346"/>
                    <a:pt x="45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252225" y="1103650"/>
              <a:ext cx="483650" cy="328750"/>
            </a:xfrm>
            <a:custGeom>
              <a:avLst/>
              <a:gdLst/>
              <a:ahLst/>
              <a:cxnLst/>
              <a:rect l="l" t="t" r="r" b="b"/>
              <a:pathLst>
                <a:path w="19346" h="13150" extrusionOk="0">
                  <a:moveTo>
                    <a:pt x="0" y="1"/>
                  </a:moveTo>
                  <a:lnTo>
                    <a:pt x="0" y="3445"/>
                  </a:lnTo>
                  <a:cubicBezTo>
                    <a:pt x="481" y="6735"/>
                    <a:pt x="1732" y="10366"/>
                    <a:pt x="4593" y="12155"/>
                  </a:cubicBezTo>
                  <a:cubicBezTo>
                    <a:pt x="4914" y="12104"/>
                    <a:pt x="5260" y="12078"/>
                    <a:pt x="5581" y="12078"/>
                  </a:cubicBezTo>
                  <a:cubicBezTo>
                    <a:pt x="5850" y="12078"/>
                    <a:pt x="6119" y="12078"/>
                    <a:pt x="6382" y="12130"/>
                  </a:cubicBezTo>
                  <a:cubicBezTo>
                    <a:pt x="6786" y="12187"/>
                    <a:pt x="7184" y="12290"/>
                    <a:pt x="7537" y="12450"/>
                  </a:cubicBezTo>
                  <a:cubicBezTo>
                    <a:pt x="7749" y="10391"/>
                    <a:pt x="5901" y="8788"/>
                    <a:pt x="5452" y="6896"/>
                  </a:cubicBezTo>
                  <a:cubicBezTo>
                    <a:pt x="5183" y="5344"/>
                    <a:pt x="5478" y="4811"/>
                    <a:pt x="6062" y="4811"/>
                  </a:cubicBezTo>
                  <a:cubicBezTo>
                    <a:pt x="7133" y="4811"/>
                    <a:pt x="9166" y="6440"/>
                    <a:pt x="10584" y="7056"/>
                  </a:cubicBezTo>
                  <a:cubicBezTo>
                    <a:pt x="11385" y="7377"/>
                    <a:pt x="13175" y="7858"/>
                    <a:pt x="14644" y="7858"/>
                  </a:cubicBezTo>
                  <a:cubicBezTo>
                    <a:pt x="16196" y="7858"/>
                    <a:pt x="17421" y="7345"/>
                    <a:pt x="16837" y="5613"/>
                  </a:cubicBezTo>
                  <a:cubicBezTo>
                    <a:pt x="16196" y="3529"/>
                    <a:pt x="12508" y="3849"/>
                    <a:pt x="11225" y="2566"/>
                  </a:cubicBezTo>
                  <a:cubicBezTo>
                    <a:pt x="11757" y="2188"/>
                    <a:pt x="12399" y="2085"/>
                    <a:pt x="13066" y="2085"/>
                  </a:cubicBezTo>
                  <a:cubicBezTo>
                    <a:pt x="13521" y="2085"/>
                    <a:pt x="14002" y="2137"/>
                    <a:pt x="14458" y="2162"/>
                  </a:cubicBezTo>
                  <a:cubicBezTo>
                    <a:pt x="14939" y="2214"/>
                    <a:pt x="15394" y="2271"/>
                    <a:pt x="15875" y="2271"/>
                  </a:cubicBezTo>
                  <a:cubicBezTo>
                    <a:pt x="16568" y="2271"/>
                    <a:pt x="17235" y="2162"/>
                    <a:pt x="17799" y="1765"/>
                  </a:cubicBezTo>
                  <a:cubicBezTo>
                    <a:pt x="19024" y="1040"/>
                    <a:pt x="19345" y="482"/>
                    <a:pt x="19133" y="1"/>
                  </a:cubicBezTo>
                  <a:close/>
                  <a:moveTo>
                    <a:pt x="5581" y="12213"/>
                  </a:moveTo>
                  <a:cubicBezTo>
                    <a:pt x="5318" y="12213"/>
                    <a:pt x="5048" y="12239"/>
                    <a:pt x="4779" y="12264"/>
                  </a:cubicBezTo>
                  <a:cubicBezTo>
                    <a:pt x="5555" y="12694"/>
                    <a:pt x="6414" y="13015"/>
                    <a:pt x="7377" y="13149"/>
                  </a:cubicBezTo>
                  <a:cubicBezTo>
                    <a:pt x="7453" y="12957"/>
                    <a:pt x="7505" y="12771"/>
                    <a:pt x="7537" y="12585"/>
                  </a:cubicBezTo>
                  <a:cubicBezTo>
                    <a:pt x="6921" y="12316"/>
                    <a:pt x="6280" y="12213"/>
                    <a:pt x="5581" y="12213"/>
                  </a:cubicBezTo>
                  <a:close/>
                </a:path>
              </a:pathLst>
            </a:custGeom>
            <a:solidFill>
              <a:srgbClr val="FFF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367025" y="1405600"/>
              <a:ext cx="73625" cy="12700"/>
            </a:xfrm>
            <a:custGeom>
              <a:avLst/>
              <a:gdLst/>
              <a:ahLst/>
              <a:cxnLst/>
              <a:rect l="l" t="t" r="r" b="b"/>
              <a:pathLst>
                <a:path w="2945" h="508" extrusionOk="0">
                  <a:moveTo>
                    <a:pt x="989" y="0"/>
                  </a:moveTo>
                  <a:cubicBezTo>
                    <a:pt x="668" y="0"/>
                    <a:pt x="322" y="26"/>
                    <a:pt x="1" y="77"/>
                  </a:cubicBezTo>
                  <a:cubicBezTo>
                    <a:pt x="59" y="109"/>
                    <a:pt x="136" y="161"/>
                    <a:pt x="187" y="186"/>
                  </a:cubicBezTo>
                  <a:cubicBezTo>
                    <a:pt x="456" y="161"/>
                    <a:pt x="726" y="135"/>
                    <a:pt x="989" y="135"/>
                  </a:cubicBezTo>
                  <a:cubicBezTo>
                    <a:pt x="1688" y="135"/>
                    <a:pt x="2329" y="238"/>
                    <a:pt x="2945" y="507"/>
                  </a:cubicBezTo>
                  <a:lnTo>
                    <a:pt x="2945" y="372"/>
                  </a:lnTo>
                  <a:cubicBezTo>
                    <a:pt x="2592" y="212"/>
                    <a:pt x="2194" y="109"/>
                    <a:pt x="1790" y="52"/>
                  </a:cubicBezTo>
                  <a:cubicBezTo>
                    <a:pt x="1527" y="0"/>
                    <a:pt x="1258" y="0"/>
                    <a:pt x="989" y="0"/>
                  </a:cubicBezTo>
                  <a:close/>
                </a:path>
              </a:pathLst>
            </a:custGeom>
            <a:solidFill>
              <a:srgbClr val="9F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242775" y="1093650"/>
              <a:ext cx="310125" cy="248125"/>
            </a:xfrm>
            <a:custGeom>
              <a:avLst/>
              <a:gdLst/>
              <a:ahLst/>
              <a:cxnLst/>
              <a:rect l="l" t="t" r="r" b="b"/>
              <a:pathLst>
                <a:path w="12405" h="9925" extrusionOk="0">
                  <a:moveTo>
                    <a:pt x="5523" y="0"/>
                  </a:moveTo>
                  <a:cubicBezTo>
                    <a:pt x="3739" y="0"/>
                    <a:pt x="1268" y="336"/>
                    <a:pt x="0" y="503"/>
                  </a:cubicBezTo>
                  <a:cubicBezTo>
                    <a:pt x="269" y="2056"/>
                    <a:pt x="590" y="5853"/>
                    <a:pt x="1417" y="7212"/>
                  </a:cubicBezTo>
                  <a:cubicBezTo>
                    <a:pt x="1779" y="7868"/>
                    <a:pt x="2102" y="8120"/>
                    <a:pt x="2391" y="8120"/>
                  </a:cubicBezTo>
                  <a:cubicBezTo>
                    <a:pt x="2998" y="8120"/>
                    <a:pt x="3454" y="7004"/>
                    <a:pt x="3797" y="6173"/>
                  </a:cubicBezTo>
                  <a:cubicBezTo>
                    <a:pt x="4355" y="7103"/>
                    <a:pt x="4734" y="8765"/>
                    <a:pt x="5587" y="9483"/>
                  </a:cubicBezTo>
                  <a:cubicBezTo>
                    <a:pt x="5963" y="9795"/>
                    <a:pt x="6256" y="9924"/>
                    <a:pt x="6483" y="9924"/>
                  </a:cubicBezTo>
                  <a:cubicBezTo>
                    <a:pt x="7289" y="9924"/>
                    <a:pt x="7273" y="8300"/>
                    <a:pt x="7273" y="7424"/>
                  </a:cubicBezTo>
                  <a:lnTo>
                    <a:pt x="7273" y="7424"/>
                  </a:lnTo>
                  <a:cubicBezTo>
                    <a:pt x="7791" y="7709"/>
                    <a:pt x="9410" y="8877"/>
                    <a:pt x="10158" y="8877"/>
                  </a:cubicBezTo>
                  <a:cubicBezTo>
                    <a:pt x="10253" y="8877"/>
                    <a:pt x="10334" y="8858"/>
                    <a:pt x="10397" y="8816"/>
                  </a:cubicBezTo>
                  <a:cubicBezTo>
                    <a:pt x="11763" y="7828"/>
                    <a:pt x="8794" y="6250"/>
                    <a:pt x="8396" y="5769"/>
                  </a:cubicBezTo>
                  <a:cubicBezTo>
                    <a:pt x="12405" y="3929"/>
                    <a:pt x="9300" y="3043"/>
                    <a:pt x="6202" y="2325"/>
                  </a:cubicBezTo>
                  <a:cubicBezTo>
                    <a:pt x="7966" y="1812"/>
                    <a:pt x="9486" y="612"/>
                    <a:pt x="6760" y="80"/>
                  </a:cubicBezTo>
                  <a:cubicBezTo>
                    <a:pt x="6419" y="24"/>
                    <a:pt x="5995" y="0"/>
                    <a:pt x="5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235425" y="1106125"/>
              <a:ext cx="257400" cy="189225"/>
            </a:xfrm>
            <a:custGeom>
              <a:avLst/>
              <a:gdLst/>
              <a:ahLst/>
              <a:cxnLst/>
              <a:rect l="l" t="t" r="r" b="b"/>
              <a:pathLst>
                <a:path w="10296" h="7569" extrusionOk="0">
                  <a:moveTo>
                    <a:pt x="234" y="0"/>
                  </a:moveTo>
                  <a:cubicBezTo>
                    <a:pt x="117" y="0"/>
                    <a:pt x="1" y="136"/>
                    <a:pt x="108" y="223"/>
                  </a:cubicBezTo>
                  <a:cubicBezTo>
                    <a:pt x="3341" y="2788"/>
                    <a:pt x="6631" y="5270"/>
                    <a:pt x="10050" y="7541"/>
                  </a:cubicBezTo>
                  <a:cubicBezTo>
                    <a:pt x="10074" y="7560"/>
                    <a:pt x="10098" y="7568"/>
                    <a:pt x="10120" y="7568"/>
                  </a:cubicBezTo>
                  <a:cubicBezTo>
                    <a:pt x="10224" y="7568"/>
                    <a:pt x="10295" y="7392"/>
                    <a:pt x="10184" y="7329"/>
                  </a:cubicBezTo>
                  <a:cubicBezTo>
                    <a:pt x="6791" y="5059"/>
                    <a:pt x="3501" y="2570"/>
                    <a:pt x="320" y="30"/>
                  </a:cubicBezTo>
                  <a:cubicBezTo>
                    <a:pt x="293" y="9"/>
                    <a:pt x="264" y="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369125" y="1199025"/>
              <a:ext cx="90125" cy="97200"/>
            </a:xfrm>
            <a:custGeom>
              <a:avLst/>
              <a:gdLst/>
              <a:ahLst/>
              <a:cxnLst/>
              <a:rect l="l" t="t" r="r" b="b"/>
              <a:pathLst>
                <a:path w="3605" h="3888" extrusionOk="0">
                  <a:moveTo>
                    <a:pt x="3465" y="0"/>
                  </a:moveTo>
                  <a:cubicBezTo>
                    <a:pt x="3459" y="0"/>
                    <a:pt x="3452" y="1"/>
                    <a:pt x="3445" y="2"/>
                  </a:cubicBezTo>
                  <a:cubicBezTo>
                    <a:pt x="2322" y="86"/>
                    <a:pt x="1200" y="34"/>
                    <a:pt x="103" y="246"/>
                  </a:cubicBezTo>
                  <a:cubicBezTo>
                    <a:pt x="52" y="246"/>
                    <a:pt x="0" y="297"/>
                    <a:pt x="0" y="355"/>
                  </a:cubicBezTo>
                  <a:cubicBezTo>
                    <a:pt x="0" y="1503"/>
                    <a:pt x="347" y="2625"/>
                    <a:pt x="456" y="3748"/>
                  </a:cubicBezTo>
                  <a:cubicBezTo>
                    <a:pt x="468" y="3841"/>
                    <a:pt x="541" y="3887"/>
                    <a:pt x="606" y="3887"/>
                  </a:cubicBezTo>
                  <a:cubicBezTo>
                    <a:pt x="672" y="3887"/>
                    <a:pt x="731" y="3841"/>
                    <a:pt x="719" y="3748"/>
                  </a:cubicBezTo>
                  <a:cubicBezTo>
                    <a:pt x="616" y="2728"/>
                    <a:pt x="347" y="1740"/>
                    <a:pt x="295" y="701"/>
                  </a:cubicBezTo>
                  <a:cubicBezTo>
                    <a:pt x="273" y="433"/>
                    <a:pt x="443" y="410"/>
                    <a:pt x="647" y="410"/>
                  </a:cubicBezTo>
                  <a:cubicBezTo>
                    <a:pt x="690" y="410"/>
                    <a:pt x="735" y="411"/>
                    <a:pt x="780" y="411"/>
                  </a:cubicBezTo>
                  <a:cubicBezTo>
                    <a:pt x="822" y="411"/>
                    <a:pt x="864" y="410"/>
                    <a:pt x="905" y="406"/>
                  </a:cubicBezTo>
                  <a:cubicBezTo>
                    <a:pt x="1174" y="381"/>
                    <a:pt x="1418" y="355"/>
                    <a:pt x="1681" y="355"/>
                  </a:cubicBezTo>
                  <a:lnTo>
                    <a:pt x="3445" y="272"/>
                  </a:lnTo>
                  <a:cubicBezTo>
                    <a:pt x="3598" y="247"/>
                    <a:pt x="3605" y="0"/>
                    <a:pt x="3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283500" y="1130925"/>
              <a:ext cx="92225" cy="105675"/>
            </a:xfrm>
            <a:custGeom>
              <a:avLst/>
              <a:gdLst/>
              <a:ahLst/>
              <a:cxnLst/>
              <a:rect l="l" t="t" r="r" b="b"/>
              <a:pathLst>
                <a:path w="3689" h="4227" extrusionOk="0">
                  <a:moveTo>
                    <a:pt x="3528" y="0"/>
                  </a:moveTo>
                  <a:cubicBezTo>
                    <a:pt x="2380" y="109"/>
                    <a:pt x="1206" y="135"/>
                    <a:pt x="109" y="456"/>
                  </a:cubicBezTo>
                  <a:cubicBezTo>
                    <a:pt x="58" y="481"/>
                    <a:pt x="0" y="539"/>
                    <a:pt x="0" y="590"/>
                  </a:cubicBezTo>
                  <a:cubicBezTo>
                    <a:pt x="135" y="1764"/>
                    <a:pt x="161" y="2970"/>
                    <a:pt x="404" y="4118"/>
                  </a:cubicBezTo>
                  <a:cubicBezTo>
                    <a:pt x="425" y="4194"/>
                    <a:pt x="479" y="4227"/>
                    <a:pt x="533" y="4227"/>
                  </a:cubicBezTo>
                  <a:cubicBezTo>
                    <a:pt x="611" y="4227"/>
                    <a:pt x="689" y="4161"/>
                    <a:pt x="674" y="4067"/>
                  </a:cubicBezTo>
                  <a:cubicBezTo>
                    <a:pt x="539" y="3502"/>
                    <a:pt x="481" y="2944"/>
                    <a:pt x="430" y="2354"/>
                  </a:cubicBezTo>
                  <a:cubicBezTo>
                    <a:pt x="430" y="2194"/>
                    <a:pt x="218" y="699"/>
                    <a:pt x="321" y="674"/>
                  </a:cubicBezTo>
                  <a:cubicBezTo>
                    <a:pt x="1366" y="379"/>
                    <a:pt x="2463" y="353"/>
                    <a:pt x="3528" y="270"/>
                  </a:cubicBezTo>
                  <a:cubicBezTo>
                    <a:pt x="3688" y="270"/>
                    <a:pt x="3688" y="0"/>
                    <a:pt x="3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397475" y="1177775"/>
              <a:ext cx="10750" cy="9800"/>
            </a:xfrm>
            <a:custGeom>
              <a:avLst/>
              <a:gdLst/>
              <a:ahLst/>
              <a:cxnLst/>
              <a:rect l="l" t="t" r="r" b="b"/>
              <a:pathLst>
                <a:path w="430" h="392" extrusionOk="0">
                  <a:moveTo>
                    <a:pt x="208" y="0"/>
                  </a:moveTo>
                  <a:cubicBezTo>
                    <a:pt x="104" y="0"/>
                    <a:pt x="1" y="73"/>
                    <a:pt x="14" y="211"/>
                  </a:cubicBezTo>
                  <a:cubicBezTo>
                    <a:pt x="26" y="335"/>
                    <a:pt x="119" y="391"/>
                    <a:pt x="212" y="391"/>
                  </a:cubicBezTo>
                  <a:cubicBezTo>
                    <a:pt x="321" y="391"/>
                    <a:pt x="429" y="316"/>
                    <a:pt x="412" y="185"/>
                  </a:cubicBezTo>
                  <a:cubicBezTo>
                    <a:pt x="400" y="60"/>
                    <a:pt x="30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422825" y="117572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11" y="0"/>
                  </a:moveTo>
                  <a:cubicBezTo>
                    <a:pt x="105" y="0"/>
                    <a:pt x="0" y="75"/>
                    <a:pt x="14" y="216"/>
                  </a:cubicBezTo>
                  <a:cubicBezTo>
                    <a:pt x="14" y="328"/>
                    <a:pt x="104" y="381"/>
                    <a:pt x="199" y="381"/>
                  </a:cubicBezTo>
                  <a:cubicBezTo>
                    <a:pt x="306" y="381"/>
                    <a:pt x="418" y="315"/>
                    <a:pt x="418" y="190"/>
                  </a:cubicBezTo>
                  <a:cubicBezTo>
                    <a:pt x="406" y="62"/>
                    <a:pt x="30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422525" y="1221150"/>
              <a:ext cx="10450" cy="9875"/>
            </a:xfrm>
            <a:custGeom>
              <a:avLst/>
              <a:gdLst/>
              <a:ahLst/>
              <a:cxnLst/>
              <a:rect l="l" t="t" r="r" b="b"/>
              <a:pathLst>
                <a:path w="418" h="395" extrusionOk="0">
                  <a:moveTo>
                    <a:pt x="218" y="1"/>
                  </a:moveTo>
                  <a:cubicBezTo>
                    <a:pt x="112" y="1"/>
                    <a:pt x="0" y="75"/>
                    <a:pt x="0" y="214"/>
                  </a:cubicBezTo>
                  <a:cubicBezTo>
                    <a:pt x="12" y="339"/>
                    <a:pt x="105" y="395"/>
                    <a:pt x="199" y="395"/>
                  </a:cubicBezTo>
                  <a:cubicBezTo>
                    <a:pt x="308" y="395"/>
                    <a:pt x="418" y="319"/>
                    <a:pt x="404" y="188"/>
                  </a:cubicBezTo>
                  <a:cubicBezTo>
                    <a:pt x="404" y="61"/>
                    <a:pt x="314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400125" y="1290225"/>
              <a:ext cx="10725" cy="9825"/>
            </a:xfrm>
            <a:custGeom>
              <a:avLst/>
              <a:gdLst/>
              <a:ahLst/>
              <a:cxnLst/>
              <a:rect l="l" t="t" r="r" b="b"/>
              <a:pathLst>
                <a:path w="429" h="393" extrusionOk="0">
                  <a:moveTo>
                    <a:pt x="218" y="1"/>
                  </a:moveTo>
                  <a:cubicBezTo>
                    <a:pt x="109" y="1"/>
                    <a:pt x="0" y="75"/>
                    <a:pt x="17" y="203"/>
                  </a:cubicBezTo>
                  <a:cubicBezTo>
                    <a:pt x="30" y="331"/>
                    <a:pt x="126" y="392"/>
                    <a:pt x="221" y="392"/>
                  </a:cubicBezTo>
                  <a:cubicBezTo>
                    <a:pt x="326" y="392"/>
                    <a:pt x="428" y="318"/>
                    <a:pt x="415" y="177"/>
                  </a:cubicBezTo>
                  <a:cubicBezTo>
                    <a:pt x="403" y="55"/>
                    <a:pt x="31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394100" y="1310925"/>
              <a:ext cx="10475" cy="9825"/>
            </a:xfrm>
            <a:custGeom>
              <a:avLst/>
              <a:gdLst/>
              <a:ahLst/>
              <a:cxnLst/>
              <a:rect l="l" t="t" r="r" b="b"/>
              <a:pathLst>
                <a:path w="419" h="393" extrusionOk="0">
                  <a:moveTo>
                    <a:pt x="220" y="1"/>
                  </a:moveTo>
                  <a:cubicBezTo>
                    <a:pt x="111" y="1"/>
                    <a:pt x="1" y="77"/>
                    <a:pt x="15" y="208"/>
                  </a:cubicBezTo>
                  <a:cubicBezTo>
                    <a:pt x="15" y="333"/>
                    <a:pt x="105" y="393"/>
                    <a:pt x="200" y="393"/>
                  </a:cubicBezTo>
                  <a:cubicBezTo>
                    <a:pt x="306" y="393"/>
                    <a:pt x="419" y="318"/>
                    <a:pt x="419" y="176"/>
                  </a:cubicBezTo>
                  <a:cubicBezTo>
                    <a:pt x="404" y="55"/>
                    <a:pt x="312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321950" y="12083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217" y="0"/>
                  </a:moveTo>
                  <a:cubicBezTo>
                    <a:pt x="109" y="0"/>
                    <a:pt x="1" y="74"/>
                    <a:pt x="14" y="219"/>
                  </a:cubicBezTo>
                  <a:cubicBezTo>
                    <a:pt x="26" y="331"/>
                    <a:pt x="118" y="385"/>
                    <a:pt x="211" y="385"/>
                  </a:cubicBezTo>
                  <a:cubicBezTo>
                    <a:pt x="320" y="385"/>
                    <a:pt x="432" y="310"/>
                    <a:pt x="418" y="168"/>
                  </a:cubicBezTo>
                  <a:cubicBezTo>
                    <a:pt x="404" y="55"/>
                    <a:pt x="311" y="0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299900" y="1265250"/>
              <a:ext cx="10725" cy="9625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211" y="1"/>
                  </a:moveTo>
                  <a:cubicBezTo>
                    <a:pt x="105" y="1"/>
                    <a:pt x="1" y="75"/>
                    <a:pt x="18" y="214"/>
                  </a:cubicBezTo>
                  <a:cubicBezTo>
                    <a:pt x="30" y="329"/>
                    <a:pt x="125" y="384"/>
                    <a:pt x="220" y="384"/>
                  </a:cubicBezTo>
                  <a:cubicBezTo>
                    <a:pt x="325" y="384"/>
                    <a:pt x="429" y="316"/>
                    <a:pt x="415" y="188"/>
                  </a:cubicBezTo>
                  <a:cubicBezTo>
                    <a:pt x="403" y="61"/>
                    <a:pt x="30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404850" y="1122300"/>
              <a:ext cx="10325" cy="9550"/>
            </a:xfrm>
            <a:custGeom>
              <a:avLst/>
              <a:gdLst/>
              <a:ahLst/>
              <a:cxnLst/>
              <a:rect l="l" t="t" r="r" b="b"/>
              <a:pathLst>
                <a:path w="413" h="382" extrusionOk="0">
                  <a:moveTo>
                    <a:pt x="210" y="1"/>
                  </a:moveTo>
                  <a:cubicBezTo>
                    <a:pt x="105" y="1"/>
                    <a:pt x="1" y="75"/>
                    <a:pt x="14" y="217"/>
                  </a:cubicBezTo>
                  <a:cubicBezTo>
                    <a:pt x="26" y="328"/>
                    <a:pt x="115" y="382"/>
                    <a:pt x="206" y="382"/>
                  </a:cubicBezTo>
                  <a:cubicBezTo>
                    <a:pt x="308" y="382"/>
                    <a:pt x="412" y="314"/>
                    <a:pt x="412" y="185"/>
                  </a:cubicBezTo>
                  <a:cubicBezTo>
                    <a:pt x="400" y="60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307200" y="1114275"/>
              <a:ext cx="10825" cy="9825"/>
            </a:xfrm>
            <a:custGeom>
              <a:avLst/>
              <a:gdLst/>
              <a:ahLst/>
              <a:cxnLst/>
              <a:rect l="l" t="t" r="r" b="b"/>
              <a:pathLst>
                <a:path w="433" h="393" extrusionOk="0">
                  <a:moveTo>
                    <a:pt x="213" y="1"/>
                  </a:moveTo>
                  <a:cubicBezTo>
                    <a:pt x="107" y="1"/>
                    <a:pt x="1" y="75"/>
                    <a:pt x="14" y="217"/>
                  </a:cubicBezTo>
                  <a:cubicBezTo>
                    <a:pt x="29" y="338"/>
                    <a:pt x="121" y="392"/>
                    <a:pt x="213" y="392"/>
                  </a:cubicBezTo>
                  <a:cubicBezTo>
                    <a:pt x="322" y="392"/>
                    <a:pt x="432" y="317"/>
                    <a:pt x="418" y="185"/>
                  </a:cubicBezTo>
                  <a:cubicBezTo>
                    <a:pt x="406" y="61"/>
                    <a:pt x="30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1550" y="1249900"/>
              <a:ext cx="16700" cy="12700"/>
            </a:xfrm>
            <a:custGeom>
              <a:avLst/>
              <a:gdLst/>
              <a:ahLst/>
              <a:cxnLst/>
              <a:rect l="l" t="t" r="r" b="b"/>
              <a:pathLst>
                <a:path w="668" h="508" extrusionOk="0">
                  <a:moveTo>
                    <a:pt x="321" y="0"/>
                  </a:moveTo>
                  <a:cubicBezTo>
                    <a:pt x="0" y="0"/>
                    <a:pt x="0" y="507"/>
                    <a:pt x="321" y="507"/>
                  </a:cubicBezTo>
                  <a:cubicBezTo>
                    <a:pt x="667" y="507"/>
                    <a:pt x="667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925" y="1229850"/>
              <a:ext cx="16700" cy="13325"/>
            </a:xfrm>
            <a:custGeom>
              <a:avLst/>
              <a:gdLst/>
              <a:ahLst/>
              <a:cxnLst/>
              <a:rect l="l" t="t" r="r" b="b"/>
              <a:pathLst>
                <a:path w="668" h="533" extrusionOk="0">
                  <a:moveTo>
                    <a:pt x="347" y="1"/>
                  </a:moveTo>
                  <a:cubicBezTo>
                    <a:pt x="0" y="1"/>
                    <a:pt x="0" y="533"/>
                    <a:pt x="347" y="533"/>
                  </a:cubicBezTo>
                  <a:cubicBezTo>
                    <a:pt x="667" y="533"/>
                    <a:pt x="66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82225" y="1251975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21" y="1"/>
                  </a:moveTo>
                  <a:cubicBezTo>
                    <a:pt x="0" y="1"/>
                    <a:pt x="0" y="533"/>
                    <a:pt x="321" y="533"/>
                  </a:cubicBezTo>
                  <a:cubicBezTo>
                    <a:pt x="667" y="533"/>
                    <a:pt x="667" y="1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697604" y="1241250"/>
              <a:ext cx="40125" cy="34800"/>
            </a:xfrm>
            <a:custGeom>
              <a:avLst/>
              <a:gdLst/>
              <a:ahLst/>
              <a:cxnLst/>
              <a:rect l="l" t="t" r="r" b="b"/>
              <a:pathLst>
                <a:path w="1605" h="1392" extrusionOk="0">
                  <a:moveTo>
                    <a:pt x="761" y="0"/>
                  </a:moveTo>
                  <a:cubicBezTo>
                    <a:pt x="721" y="0"/>
                    <a:pt x="681" y="21"/>
                    <a:pt x="668" y="63"/>
                  </a:cubicBezTo>
                  <a:cubicBezTo>
                    <a:pt x="617" y="165"/>
                    <a:pt x="559" y="275"/>
                    <a:pt x="508" y="384"/>
                  </a:cubicBezTo>
                  <a:lnTo>
                    <a:pt x="161" y="384"/>
                  </a:lnTo>
                  <a:cubicBezTo>
                    <a:pt x="52" y="384"/>
                    <a:pt x="1" y="518"/>
                    <a:pt x="78" y="595"/>
                  </a:cubicBezTo>
                  <a:cubicBezTo>
                    <a:pt x="161" y="679"/>
                    <a:pt x="238" y="756"/>
                    <a:pt x="347" y="839"/>
                  </a:cubicBezTo>
                  <a:cubicBezTo>
                    <a:pt x="296" y="942"/>
                    <a:pt x="270" y="1051"/>
                    <a:pt x="238" y="1128"/>
                  </a:cubicBezTo>
                  <a:cubicBezTo>
                    <a:pt x="218" y="1212"/>
                    <a:pt x="295" y="1281"/>
                    <a:pt x="369" y="1281"/>
                  </a:cubicBezTo>
                  <a:cubicBezTo>
                    <a:pt x="391" y="1281"/>
                    <a:pt x="412" y="1275"/>
                    <a:pt x="431" y="1262"/>
                  </a:cubicBezTo>
                  <a:lnTo>
                    <a:pt x="456" y="1262"/>
                  </a:lnTo>
                  <a:cubicBezTo>
                    <a:pt x="533" y="1211"/>
                    <a:pt x="617" y="1185"/>
                    <a:pt x="694" y="1128"/>
                  </a:cubicBezTo>
                  <a:cubicBezTo>
                    <a:pt x="803" y="1237"/>
                    <a:pt x="937" y="1320"/>
                    <a:pt x="1040" y="1371"/>
                  </a:cubicBezTo>
                  <a:cubicBezTo>
                    <a:pt x="1062" y="1385"/>
                    <a:pt x="1086" y="1391"/>
                    <a:pt x="1109" y="1391"/>
                  </a:cubicBezTo>
                  <a:cubicBezTo>
                    <a:pt x="1174" y="1391"/>
                    <a:pt x="1232" y="1342"/>
                    <a:pt x="1232" y="1262"/>
                  </a:cubicBezTo>
                  <a:cubicBezTo>
                    <a:pt x="1232" y="1160"/>
                    <a:pt x="1200" y="1025"/>
                    <a:pt x="1175" y="865"/>
                  </a:cubicBezTo>
                  <a:cubicBezTo>
                    <a:pt x="1309" y="807"/>
                    <a:pt x="1418" y="756"/>
                    <a:pt x="1495" y="647"/>
                  </a:cubicBezTo>
                  <a:cubicBezTo>
                    <a:pt x="1604" y="570"/>
                    <a:pt x="1521" y="461"/>
                    <a:pt x="1418" y="461"/>
                  </a:cubicBezTo>
                  <a:cubicBezTo>
                    <a:pt x="1309" y="435"/>
                    <a:pt x="1175" y="435"/>
                    <a:pt x="1072" y="409"/>
                  </a:cubicBezTo>
                  <a:cubicBezTo>
                    <a:pt x="1014" y="275"/>
                    <a:pt x="963" y="165"/>
                    <a:pt x="854" y="63"/>
                  </a:cubicBezTo>
                  <a:cubicBezTo>
                    <a:pt x="841" y="21"/>
                    <a:pt x="801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16" name="Google Shape;1816;p9"/>
          <p:cNvSpPr/>
          <p:nvPr/>
        </p:nvSpPr>
        <p:spPr>
          <a:xfrm>
            <a:off x="201033" y="3603886"/>
            <a:ext cx="299720" cy="319007"/>
          </a:xfrm>
          <a:custGeom>
            <a:avLst/>
            <a:gdLst/>
            <a:ahLst/>
            <a:cxnLst/>
            <a:rect l="l" t="t" r="r" b="b"/>
            <a:pathLst>
              <a:path w="2704" h="2878" extrusionOk="0">
                <a:moveTo>
                  <a:pt x="1074" y="533"/>
                </a:moveTo>
                <a:cubicBezTo>
                  <a:pt x="1080" y="533"/>
                  <a:pt x="1085" y="533"/>
                  <a:pt x="1091" y="534"/>
                </a:cubicBezTo>
                <a:cubicBezTo>
                  <a:pt x="1360" y="559"/>
                  <a:pt x="1572" y="938"/>
                  <a:pt x="1707" y="1175"/>
                </a:cubicBezTo>
                <a:cubicBezTo>
                  <a:pt x="1444" y="1310"/>
                  <a:pt x="1174" y="1335"/>
                  <a:pt x="905" y="1419"/>
                </a:cubicBezTo>
                <a:cubicBezTo>
                  <a:pt x="879" y="1444"/>
                  <a:pt x="854" y="1470"/>
                  <a:pt x="828" y="1470"/>
                </a:cubicBezTo>
                <a:cubicBezTo>
                  <a:pt x="828" y="977"/>
                  <a:pt x="877" y="533"/>
                  <a:pt x="1074" y="533"/>
                </a:cubicBezTo>
                <a:close/>
                <a:moveTo>
                  <a:pt x="1063" y="1"/>
                </a:moveTo>
                <a:cubicBezTo>
                  <a:pt x="1055" y="1"/>
                  <a:pt x="1048" y="1"/>
                  <a:pt x="1040" y="1"/>
                </a:cubicBezTo>
                <a:cubicBezTo>
                  <a:pt x="1" y="27"/>
                  <a:pt x="289" y="2002"/>
                  <a:pt x="347" y="2618"/>
                </a:cubicBezTo>
                <a:cubicBezTo>
                  <a:pt x="360" y="2791"/>
                  <a:pt x="499" y="2878"/>
                  <a:pt x="632" y="2878"/>
                </a:cubicBezTo>
                <a:cubicBezTo>
                  <a:pt x="766" y="2878"/>
                  <a:pt x="892" y="2791"/>
                  <a:pt x="879" y="2618"/>
                </a:cubicBezTo>
                <a:cubicBezTo>
                  <a:pt x="879" y="2541"/>
                  <a:pt x="854" y="2246"/>
                  <a:pt x="828" y="1925"/>
                </a:cubicBezTo>
                <a:lnTo>
                  <a:pt x="828" y="1925"/>
                </a:lnTo>
                <a:cubicBezTo>
                  <a:pt x="864" y="1944"/>
                  <a:pt x="917" y="1962"/>
                  <a:pt x="971" y="1962"/>
                </a:cubicBezTo>
                <a:cubicBezTo>
                  <a:pt x="994" y="1962"/>
                  <a:pt x="1017" y="1959"/>
                  <a:pt x="1040" y="1951"/>
                </a:cubicBezTo>
                <a:cubicBezTo>
                  <a:pt x="1335" y="1842"/>
                  <a:pt x="1655" y="1791"/>
                  <a:pt x="1925" y="1656"/>
                </a:cubicBezTo>
                <a:cubicBezTo>
                  <a:pt x="2028" y="1868"/>
                  <a:pt x="2111" y="2086"/>
                  <a:pt x="2137" y="2297"/>
                </a:cubicBezTo>
                <a:cubicBezTo>
                  <a:pt x="2167" y="2424"/>
                  <a:pt x="2265" y="2479"/>
                  <a:pt x="2369" y="2479"/>
                </a:cubicBezTo>
                <a:cubicBezTo>
                  <a:pt x="2529" y="2479"/>
                  <a:pt x="2704" y="2347"/>
                  <a:pt x="2669" y="2137"/>
                </a:cubicBezTo>
                <a:cubicBezTo>
                  <a:pt x="2510" y="1450"/>
                  <a:pt x="1960" y="1"/>
                  <a:pt x="1063" y="1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7" name="Google Shape;1817;p9"/>
          <p:cNvSpPr/>
          <p:nvPr/>
        </p:nvSpPr>
        <p:spPr>
          <a:xfrm>
            <a:off x="2833561" y="3955330"/>
            <a:ext cx="124588" cy="110068"/>
          </a:xfrm>
          <a:custGeom>
            <a:avLst/>
            <a:gdLst/>
            <a:ahLst/>
            <a:cxnLst/>
            <a:rect l="l" t="t" r="r" b="b"/>
            <a:pathLst>
              <a:path w="1124" h="993" extrusionOk="0">
                <a:moveTo>
                  <a:pt x="516" y="1"/>
                </a:moveTo>
                <a:cubicBezTo>
                  <a:pt x="490" y="1"/>
                  <a:pt x="468" y="15"/>
                  <a:pt x="456" y="50"/>
                </a:cubicBezTo>
                <a:cubicBezTo>
                  <a:pt x="424" y="107"/>
                  <a:pt x="398" y="184"/>
                  <a:pt x="347" y="268"/>
                </a:cubicBezTo>
                <a:lnTo>
                  <a:pt x="103" y="268"/>
                </a:lnTo>
                <a:cubicBezTo>
                  <a:pt x="26" y="268"/>
                  <a:pt x="1" y="370"/>
                  <a:pt x="52" y="428"/>
                </a:cubicBezTo>
                <a:cubicBezTo>
                  <a:pt x="103" y="479"/>
                  <a:pt x="161" y="531"/>
                  <a:pt x="238" y="588"/>
                </a:cubicBezTo>
                <a:cubicBezTo>
                  <a:pt x="212" y="665"/>
                  <a:pt x="187" y="749"/>
                  <a:pt x="161" y="800"/>
                </a:cubicBezTo>
                <a:cubicBezTo>
                  <a:pt x="161" y="869"/>
                  <a:pt x="213" y="916"/>
                  <a:pt x="264" y="916"/>
                </a:cubicBezTo>
                <a:cubicBezTo>
                  <a:pt x="275" y="916"/>
                  <a:pt x="286" y="914"/>
                  <a:pt x="296" y="909"/>
                </a:cubicBezTo>
                <a:lnTo>
                  <a:pt x="321" y="909"/>
                </a:lnTo>
                <a:cubicBezTo>
                  <a:pt x="373" y="883"/>
                  <a:pt x="424" y="826"/>
                  <a:pt x="482" y="800"/>
                </a:cubicBezTo>
                <a:cubicBezTo>
                  <a:pt x="559" y="883"/>
                  <a:pt x="642" y="935"/>
                  <a:pt x="745" y="986"/>
                </a:cubicBezTo>
                <a:cubicBezTo>
                  <a:pt x="755" y="991"/>
                  <a:pt x="767" y="993"/>
                  <a:pt x="778" y="993"/>
                </a:cubicBezTo>
                <a:cubicBezTo>
                  <a:pt x="827" y="993"/>
                  <a:pt x="875" y="951"/>
                  <a:pt x="854" y="909"/>
                </a:cubicBezTo>
                <a:cubicBezTo>
                  <a:pt x="854" y="826"/>
                  <a:pt x="854" y="723"/>
                  <a:pt x="828" y="614"/>
                </a:cubicBezTo>
                <a:cubicBezTo>
                  <a:pt x="905" y="588"/>
                  <a:pt x="989" y="531"/>
                  <a:pt x="1066" y="454"/>
                </a:cubicBezTo>
                <a:cubicBezTo>
                  <a:pt x="1123" y="402"/>
                  <a:pt x="1066" y="319"/>
                  <a:pt x="989" y="319"/>
                </a:cubicBezTo>
                <a:cubicBezTo>
                  <a:pt x="905" y="319"/>
                  <a:pt x="828" y="293"/>
                  <a:pt x="745" y="293"/>
                </a:cubicBezTo>
                <a:cubicBezTo>
                  <a:pt x="719" y="210"/>
                  <a:pt x="668" y="107"/>
                  <a:pt x="617" y="50"/>
                </a:cubicBezTo>
                <a:cubicBezTo>
                  <a:pt x="585" y="21"/>
                  <a:pt x="547" y="1"/>
                  <a:pt x="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8" name="Google Shape;1818;p9"/>
          <p:cNvSpPr/>
          <p:nvPr/>
        </p:nvSpPr>
        <p:spPr>
          <a:xfrm>
            <a:off x="2373177" y="1887926"/>
            <a:ext cx="136559" cy="103860"/>
          </a:xfrm>
          <a:custGeom>
            <a:avLst/>
            <a:gdLst/>
            <a:ahLst/>
            <a:cxnLst/>
            <a:rect l="l" t="t" r="r" b="b"/>
            <a:pathLst>
              <a:path w="1232" h="937" extrusionOk="0">
                <a:moveTo>
                  <a:pt x="616" y="0"/>
                </a:moveTo>
                <a:cubicBezTo>
                  <a:pt x="0" y="0"/>
                  <a:pt x="0" y="937"/>
                  <a:pt x="616" y="937"/>
                </a:cubicBezTo>
                <a:cubicBezTo>
                  <a:pt x="1232" y="937"/>
                  <a:pt x="1232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9" name="Google Shape;1819;p9"/>
          <p:cNvSpPr/>
          <p:nvPr/>
        </p:nvSpPr>
        <p:spPr>
          <a:xfrm>
            <a:off x="3101954" y="5869767"/>
            <a:ext cx="453919" cy="536480"/>
          </a:xfrm>
          <a:custGeom>
            <a:avLst/>
            <a:gdLst/>
            <a:ahLst/>
            <a:cxnLst/>
            <a:rect l="l" t="t" r="r" b="b"/>
            <a:pathLst>
              <a:path w="2650" h="3132" extrusionOk="0">
                <a:moveTo>
                  <a:pt x="905" y="440"/>
                </a:moveTo>
                <a:cubicBezTo>
                  <a:pt x="1008" y="440"/>
                  <a:pt x="1093" y="529"/>
                  <a:pt x="1149" y="644"/>
                </a:cubicBezTo>
                <a:cubicBezTo>
                  <a:pt x="1335" y="933"/>
                  <a:pt x="854" y="1285"/>
                  <a:pt x="616" y="1414"/>
                </a:cubicBezTo>
                <a:cubicBezTo>
                  <a:pt x="565" y="1285"/>
                  <a:pt x="507" y="1151"/>
                  <a:pt x="456" y="1016"/>
                </a:cubicBezTo>
                <a:cubicBezTo>
                  <a:pt x="482" y="990"/>
                  <a:pt x="507" y="933"/>
                  <a:pt x="507" y="907"/>
                </a:cubicBezTo>
                <a:cubicBezTo>
                  <a:pt x="533" y="747"/>
                  <a:pt x="642" y="586"/>
                  <a:pt x="777" y="484"/>
                </a:cubicBezTo>
                <a:cubicBezTo>
                  <a:pt x="822" y="453"/>
                  <a:pt x="864" y="440"/>
                  <a:pt x="905" y="440"/>
                </a:cubicBezTo>
                <a:close/>
                <a:moveTo>
                  <a:pt x="1649" y="1516"/>
                </a:moveTo>
                <a:cubicBezTo>
                  <a:pt x="1770" y="1516"/>
                  <a:pt x="1872" y="1561"/>
                  <a:pt x="1925" y="1683"/>
                </a:cubicBezTo>
                <a:cubicBezTo>
                  <a:pt x="2111" y="2190"/>
                  <a:pt x="1527" y="2485"/>
                  <a:pt x="1097" y="2620"/>
                </a:cubicBezTo>
                <a:cubicBezTo>
                  <a:pt x="988" y="2350"/>
                  <a:pt x="886" y="2087"/>
                  <a:pt x="777" y="1818"/>
                </a:cubicBezTo>
                <a:lnTo>
                  <a:pt x="802" y="1818"/>
                </a:lnTo>
                <a:cubicBezTo>
                  <a:pt x="828" y="1818"/>
                  <a:pt x="886" y="1818"/>
                  <a:pt x="937" y="1792"/>
                </a:cubicBezTo>
                <a:cubicBezTo>
                  <a:pt x="1079" y="1702"/>
                  <a:pt x="1403" y="1516"/>
                  <a:pt x="1649" y="1516"/>
                </a:cubicBezTo>
                <a:close/>
                <a:moveTo>
                  <a:pt x="957" y="1"/>
                </a:moveTo>
                <a:cubicBezTo>
                  <a:pt x="568" y="1"/>
                  <a:pt x="171" y="376"/>
                  <a:pt x="84" y="772"/>
                </a:cubicBezTo>
                <a:lnTo>
                  <a:pt x="84" y="881"/>
                </a:lnTo>
                <a:cubicBezTo>
                  <a:pt x="26" y="933"/>
                  <a:pt x="1" y="1016"/>
                  <a:pt x="26" y="1093"/>
                </a:cubicBezTo>
                <a:cubicBezTo>
                  <a:pt x="270" y="1766"/>
                  <a:pt x="533" y="2408"/>
                  <a:pt x="802" y="3017"/>
                </a:cubicBezTo>
                <a:cubicBezTo>
                  <a:pt x="845" y="3098"/>
                  <a:pt x="906" y="3132"/>
                  <a:pt x="971" y="3132"/>
                </a:cubicBezTo>
                <a:cubicBezTo>
                  <a:pt x="1033" y="3132"/>
                  <a:pt x="1098" y="3100"/>
                  <a:pt x="1149" y="3049"/>
                </a:cubicBezTo>
                <a:cubicBezTo>
                  <a:pt x="1848" y="2857"/>
                  <a:pt x="2650" y="2324"/>
                  <a:pt x="2329" y="1497"/>
                </a:cubicBezTo>
                <a:cubicBezTo>
                  <a:pt x="2193" y="1204"/>
                  <a:pt x="1961" y="1081"/>
                  <a:pt x="1699" y="1081"/>
                </a:cubicBezTo>
                <a:cubicBezTo>
                  <a:pt x="1651" y="1081"/>
                  <a:pt x="1602" y="1085"/>
                  <a:pt x="1553" y="1093"/>
                </a:cubicBezTo>
                <a:cubicBezTo>
                  <a:pt x="1655" y="856"/>
                  <a:pt x="1655" y="561"/>
                  <a:pt x="1469" y="291"/>
                </a:cubicBezTo>
                <a:cubicBezTo>
                  <a:pt x="1323" y="85"/>
                  <a:pt x="1141" y="1"/>
                  <a:pt x="9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0" name="Google Shape;1820;p9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1821" name="Google Shape;1821;p9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32" name="Google Shape;1832;p9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1833" name="Google Shape;1833;p9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45" name="Google Shape;1845;p9"/>
          <p:cNvGrpSpPr/>
          <p:nvPr/>
        </p:nvGrpSpPr>
        <p:grpSpPr>
          <a:xfrm>
            <a:off x="10424321" y="-453683"/>
            <a:ext cx="2712071" cy="2844353"/>
            <a:chOff x="7818240" y="-340263"/>
            <a:chExt cx="2034053" cy="2133265"/>
          </a:xfrm>
        </p:grpSpPr>
        <p:sp>
          <p:nvSpPr>
            <p:cNvPr id="1846" name="Google Shape;1846;p9"/>
            <p:cNvSpPr/>
            <p:nvPr/>
          </p:nvSpPr>
          <p:spPr>
            <a:xfrm rot="-9938427">
              <a:off x="7938401" y="-157060"/>
              <a:ext cx="1121378" cy="1110234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7" name="Google Shape;1847;p9"/>
            <p:cNvSpPr/>
            <p:nvPr/>
          </p:nvSpPr>
          <p:spPr>
            <a:xfrm rot="-9938427">
              <a:off x="8152762" y="-127326"/>
              <a:ext cx="873583" cy="988129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8" name="Google Shape;1848;p9"/>
            <p:cNvSpPr/>
            <p:nvPr/>
          </p:nvSpPr>
          <p:spPr>
            <a:xfrm rot="-9938427">
              <a:off x="8130041" y="283851"/>
              <a:ext cx="485429" cy="373276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9" name="Google Shape;1849;p9"/>
            <p:cNvSpPr/>
            <p:nvPr/>
          </p:nvSpPr>
          <p:spPr>
            <a:xfrm rot="-9938427">
              <a:off x="8396172" y="87046"/>
              <a:ext cx="516473" cy="425957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850" name="Google Shape;1850;p9"/>
            <p:cNvGrpSpPr/>
            <p:nvPr/>
          </p:nvGrpSpPr>
          <p:grpSpPr>
            <a:xfrm rot="899960">
              <a:off x="8102563" y="-171071"/>
              <a:ext cx="1543765" cy="1794880"/>
              <a:chOff x="8191540" y="120749"/>
              <a:chExt cx="1543811" cy="1794934"/>
            </a:xfrm>
          </p:grpSpPr>
          <p:sp>
            <p:nvSpPr>
              <p:cNvPr id="1851" name="Google Shape;1851;p9"/>
              <p:cNvSpPr/>
              <p:nvPr/>
            </p:nvSpPr>
            <p:spPr>
              <a:xfrm rot="-9211776">
                <a:off x="8480653" y="256044"/>
                <a:ext cx="965584" cy="1524344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 rot="-9211776">
                <a:off x="8655828" y="273573"/>
                <a:ext cx="692955" cy="13209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 rot="-9211776">
                <a:off x="8917690" y="1240235"/>
                <a:ext cx="246664" cy="26039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 rot="-9211776">
                <a:off x="8887785" y="943807"/>
                <a:ext cx="347701" cy="29557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 rot="-9211776">
                <a:off x="8874145" y="605859"/>
                <a:ext cx="377428" cy="2675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856" name="Google Shape;1856;p9"/>
          <p:cNvSpPr/>
          <p:nvPr/>
        </p:nvSpPr>
        <p:spPr>
          <a:xfrm>
            <a:off x="10206500" y="719994"/>
            <a:ext cx="270091" cy="267447"/>
          </a:xfrm>
          <a:custGeom>
            <a:avLst/>
            <a:gdLst/>
            <a:ahLst/>
            <a:cxnLst/>
            <a:rect l="l" t="t" r="r" b="b"/>
            <a:pathLst>
              <a:path w="2145" h="2124" extrusionOk="0">
                <a:moveTo>
                  <a:pt x="1141" y="1"/>
                </a:moveTo>
                <a:cubicBezTo>
                  <a:pt x="1117" y="1"/>
                  <a:pt x="1092" y="4"/>
                  <a:pt x="1065" y="10"/>
                </a:cubicBezTo>
                <a:cubicBezTo>
                  <a:pt x="424" y="222"/>
                  <a:pt x="0" y="837"/>
                  <a:pt x="321" y="1504"/>
                </a:cubicBezTo>
                <a:cubicBezTo>
                  <a:pt x="507" y="1910"/>
                  <a:pt x="873" y="2123"/>
                  <a:pt x="1260" y="2123"/>
                </a:cubicBezTo>
                <a:cubicBezTo>
                  <a:pt x="1485" y="2123"/>
                  <a:pt x="1717" y="2051"/>
                  <a:pt x="1924" y="1902"/>
                </a:cubicBezTo>
                <a:cubicBezTo>
                  <a:pt x="2144" y="1725"/>
                  <a:pt x="1996" y="1377"/>
                  <a:pt x="1784" y="1377"/>
                </a:cubicBezTo>
                <a:cubicBezTo>
                  <a:pt x="1743" y="1377"/>
                  <a:pt x="1699" y="1391"/>
                  <a:pt x="1655" y="1421"/>
                </a:cubicBezTo>
                <a:cubicBezTo>
                  <a:pt x="1520" y="1532"/>
                  <a:pt x="1375" y="1593"/>
                  <a:pt x="1239" y="1593"/>
                </a:cubicBezTo>
                <a:cubicBezTo>
                  <a:pt x="1077" y="1593"/>
                  <a:pt x="929" y="1507"/>
                  <a:pt x="828" y="1318"/>
                </a:cubicBezTo>
                <a:cubicBezTo>
                  <a:pt x="616" y="940"/>
                  <a:pt x="853" y="651"/>
                  <a:pt x="1225" y="542"/>
                </a:cubicBezTo>
                <a:cubicBezTo>
                  <a:pt x="1522" y="442"/>
                  <a:pt x="1435" y="1"/>
                  <a:pt x="1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57" name="Google Shape;1857;p9"/>
          <p:cNvGrpSpPr/>
          <p:nvPr/>
        </p:nvGrpSpPr>
        <p:grpSpPr>
          <a:xfrm>
            <a:off x="10964765" y="1455627"/>
            <a:ext cx="336956" cy="326379"/>
            <a:chOff x="8065323" y="1624045"/>
            <a:chExt cx="252717" cy="244784"/>
          </a:xfrm>
        </p:grpSpPr>
        <p:sp>
          <p:nvSpPr>
            <p:cNvPr id="1858" name="Google Shape;1858;p9"/>
            <p:cNvSpPr/>
            <p:nvPr/>
          </p:nvSpPr>
          <p:spPr>
            <a:xfrm rot="10800000">
              <a:off x="8219730" y="1639155"/>
              <a:ext cx="98309" cy="75833"/>
            </a:xfrm>
            <a:custGeom>
              <a:avLst/>
              <a:gdLst/>
              <a:ahLst/>
              <a:cxnLst/>
              <a:rect l="l" t="t" r="r" b="b"/>
              <a:pathLst>
                <a:path w="1041" h="803" extrusionOk="0">
                  <a:moveTo>
                    <a:pt x="533" y="1"/>
                  </a:moveTo>
                  <a:cubicBezTo>
                    <a:pt x="1" y="1"/>
                    <a:pt x="1" y="802"/>
                    <a:pt x="533" y="802"/>
                  </a:cubicBezTo>
                  <a:cubicBezTo>
                    <a:pt x="1040" y="802"/>
                    <a:pt x="1040" y="1"/>
                    <a:pt x="533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9" name="Google Shape;1859;p9"/>
            <p:cNvSpPr/>
            <p:nvPr/>
          </p:nvSpPr>
          <p:spPr>
            <a:xfrm rot="10800000">
              <a:off x="8125858" y="1792995"/>
              <a:ext cx="98876" cy="75833"/>
            </a:xfrm>
            <a:custGeom>
              <a:avLst/>
              <a:gdLst/>
              <a:ahLst/>
              <a:cxnLst/>
              <a:rect l="l" t="t" r="r" b="b"/>
              <a:pathLst>
                <a:path w="1047" h="803" extrusionOk="0">
                  <a:moveTo>
                    <a:pt x="507" y="1"/>
                  </a:moveTo>
                  <a:cubicBezTo>
                    <a:pt x="1" y="1"/>
                    <a:pt x="1" y="802"/>
                    <a:pt x="507" y="802"/>
                  </a:cubicBezTo>
                  <a:cubicBezTo>
                    <a:pt x="1046" y="802"/>
                    <a:pt x="1046" y="1"/>
                    <a:pt x="507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0" name="Google Shape;1860;p9"/>
            <p:cNvSpPr/>
            <p:nvPr/>
          </p:nvSpPr>
          <p:spPr>
            <a:xfrm rot="10800000">
              <a:off x="8065323" y="1624045"/>
              <a:ext cx="98782" cy="75739"/>
            </a:xfrm>
            <a:custGeom>
              <a:avLst/>
              <a:gdLst/>
              <a:ahLst/>
              <a:cxnLst/>
              <a:rect l="l" t="t" r="r" b="b"/>
              <a:pathLst>
                <a:path w="1046" h="802" extrusionOk="0">
                  <a:moveTo>
                    <a:pt x="533" y="0"/>
                  </a:moveTo>
                  <a:cubicBezTo>
                    <a:pt x="0" y="0"/>
                    <a:pt x="0" y="802"/>
                    <a:pt x="533" y="802"/>
                  </a:cubicBezTo>
                  <a:cubicBezTo>
                    <a:pt x="1046" y="802"/>
                    <a:pt x="1046" y="0"/>
                    <a:pt x="533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6986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63" name="Google Shape;1863;p10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1864" name="Google Shape;1864;p10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6" name="Google Shape;1876;p10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7" name="Google Shape;1877;p10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8" name="Google Shape;1878;p10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9" name="Google Shape;1879;p10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0" name="Google Shape;1880;p10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1" name="Google Shape;1881;p10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2" name="Google Shape;1882;p10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3" name="Google Shape;1883;p10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4" name="Google Shape;1884;p10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5" name="Google Shape;1885;p10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6" name="Google Shape;1886;p10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7" name="Google Shape;1887;p10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8" name="Google Shape;1888;p10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9" name="Google Shape;1889;p10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0" name="Google Shape;1890;p10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1" name="Google Shape;1891;p10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2" name="Google Shape;1892;p10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3" name="Google Shape;1893;p10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94" name="Google Shape;1894;p10"/>
          <p:cNvGrpSpPr/>
          <p:nvPr/>
        </p:nvGrpSpPr>
        <p:grpSpPr>
          <a:xfrm>
            <a:off x="9781649" y="-271495"/>
            <a:ext cx="2497300" cy="2438687"/>
            <a:chOff x="3366383" y="3217891"/>
            <a:chExt cx="525187" cy="512861"/>
          </a:xfrm>
        </p:grpSpPr>
        <p:sp>
          <p:nvSpPr>
            <p:cNvPr id="1895" name="Google Shape;1895;p10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6" name="Google Shape;1896;p10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7" name="Google Shape;1897;p10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8" name="Google Shape;1898;p10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9" name="Google Shape;1899;p10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0" name="Google Shape;1900;p10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1" name="Google Shape;1901;p10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2" name="Google Shape;1902;p10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3" name="Google Shape;1903;p10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4" name="Google Shape;1904;p10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5" name="Google Shape;1905;p10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6" name="Google Shape;1906;p10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7" name="Google Shape;1907;p10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8" name="Google Shape;1908;p10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9" name="Google Shape;1909;p10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0" name="Google Shape;1910;p10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1" name="Google Shape;1911;p10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2" name="Google Shape;1912;p10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3" name="Google Shape;1913;p10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4" name="Google Shape;1914;p10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5" name="Google Shape;1915;p10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6" name="Google Shape;1916;p10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7" name="Google Shape;1917;p10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8" name="Google Shape;1918;p10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9" name="Google Shape;1919;p10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0" name="Google Shape;1920;p10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1" name="Google Shape;1921;p10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2" name="Google Shape;1922;p10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3" name="Google Shape;1923;p10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4" name="Google Shape;1924;p10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25" name="Google Shape;1925;p10"/>
          <p:cNvSpPr/>
          <p:nvPr/>
        </p:nvSpPr>
        <p:spPr>
          <a:xfrm rot="-7003625" flipH="1">
            <a:off x="10463949" y="5497959"/>
            <a:ext cx="3349079" cy="3086092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6" name="Google Shape;1926;p10"/>
          <p:cNvSpPr/>
          <p:nvPr/>
        </p:nvSpPr>
        <p:spPr>
          <a:xfrm rot="1565542" flipH="1">
            <a:off x="-739259" y="5930569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458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183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758751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758751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758800" y="1972081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6345244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6345248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6345261" y="19719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758751" y="54094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758751" y="51070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758767" y="4256985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6345244" y="54094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6345248" y="51070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6345261" y="4256985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2020493" y="4498429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7" name="Google Shape;2037;p13"/>
          <p:cNvSpPr/>
          <p:nvPr/>
        </p:nvSpPr>
        <p:spPr>
          <a:xfrm>
            <a:off x="159000" y="3670202"/>
            <a:ext cx="845225" cy="778905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9514602" y="-2215355"/>
            <a:ext cx="5004593" cy="5361388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432867" y="5431001"/>
            <a:ext cx="1475359" cy="697167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787083" y="-1220400"/>
            <a:ext cx="3232667" cy="2812568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7" name="Google Shape;2067;p13"/>
          <p:cNvSpPr/>
          <p:nvPr/>
        </p:nvSpPr>
        <p:spPr>
          <a:xfrm>
            <a:off x="10820401" y="5057067"/>
            <a:ext cx="3232667" cy="2812568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10582771" y="5252067"/>
            <a:ext cx="1298464" cy="1399836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385072" y="585371"/>
            <a:ext cx="935191" cy="697157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026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14"/>
          <p:cNvSpPr txBox="1">
            <a:spLocks noGrp="1"/>
          </p:cNvSpPr>
          <p:nvPr>
            <p:ph type="title"/>
          </p:nvPr>
        </p:nvSpPr>
        <p:spPr>
          <a:xfrm>
            <a:off x="1689200" y="1969333"/>
            <a:ext cx="8813600" cy="26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8" name="Google Shape;2098;p14"/>
          <p:cNvSpPr txBox="1">
            <a:spLocks noGrp="1"/>
          </p:cNvSpPr>
          <p:nvPr>
            <p:ph type="title" idx="2"/>
          </p:nvPr>
        </p:nvSpPr>
        <p:spPr>
          <a:xfrm>
            <a:off x="4214133" y="4395667"/>
            <a:ext cx="3763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99" name="Google Shape;2099;p14"/>
          <p:cNvSpPr/>
          <p:nvPr/>
        </p:nvSpPr>
        <p:spPr>
          <a:xfrm rot="9234458">
            <a:off x="-489893" y="-393257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00" name="Google Shape;2100;p14"/>
          <p:cNvGrpSpPr/>
          <p:nvPr/>
        </p:nvGrpSpPr>
        <p:grpSpPr>
          <a:xfrm rot="8820624">
            <a:off x="10496170" y="-289642"/>
            <a:ext cx="2736428" cy="1816073"/>
            <a:chOff x="508625" y="1276225"/>
            <a:chExt cx="388750" cy="258000"/>
          </a:xfrm>
        </p:grpSpPr>
        <p:sp>
          <p:nvSpPr>
            <p:cNvPr id="2101" name="Google Shape;2101;p14"/>
            <p:cNvSpPr/>
            <p:nvPr/>
          </p:nvSpPr>
          <p:spPr>
            <a:xfrm>
              <a:off x="508625" y="1276225"/>
              <a:ext cx="323725" cy="258000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732450" y="1423900"/>
              <a:ext cx="38700" cy="1047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774400" y="1415925"/>
              <a:ext cx="32050" cy="9975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72475" y="14480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800750" y="14367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789900" y="1398400"/>
              <a:ext cx="36325" cy="12500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853125" y="1419600"/>
              <a:ext cx="26375" cy="12075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831850" y="1465825"/>
              <a:ext cx="24575" cy="9400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874275" y="1443175"/>
              <a:ext cx="23100" cy="10650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757900" y="1486475"/>
              <a:ext cx="27850" cy="105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709375" y="1462625"/>
              <a:ext cx="30100" cy="1087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797475" y="1482300"/>
              <a:ext cx="29650" cy="12925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862500" y="1486275"/>
              <a:ext cx="24000" cy="10300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725900" y="1389450"/>
              <a:ext cx="31575" cy="12975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832775" y="1514325"/>
              <a:ext cx="23200" cy="11525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686750" y="1435600"/>
              <a:ext cx="30125" cy="1205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766375" y="1520425"/>
              <a:ext cx="26375" cy="10650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708925" y="1491350"/>
              <a:ext cx="29650" cy="1047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19" name="Google Shape;2119;p14"/>
          <p:cNvSpPr/>
          <p:nvPr/>
        </p:nvSpPr>
        <p:spPr>
          <a:xfrm>
            <a:off x="10773970" y="5222136"/>
            <a:ext cx="2179415" cy="200826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20" name="Google Shape;2120;p14"/>
          <p:cNvGrpSpPr/>
          <p:nvPr/>
        </p:nvGrpSpPr>
        <p:grpSpPr>
          <a:xfrm>
            <a:off x="10611129" y="4706648"/>
            <a:ext cx="1187553" cy="1280264"/>
            <a:chOff x="7769968" y="3326773"/>
            <a:chExt cx="1079332" cy="1163594"/>
          </a:xfrm>
        </p:grpSpPr>
        <p:sp>
          <p:nvSpPr>
            <p:cNvPr id="2121" name="Google Shape;2121;p14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1" name="Google Shape;2131;p14"/>
          <p:cNvSpPr/>
          <p:nvPr/>
        </p:nvSpPr>
        <p:spPr>
          <a:xfrm>
            <a:off x="-2499092" y="5340692"/>
            <a:ext cx="4302779" cy="1771133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32" name="Google Shape;2132;p14"/>
          <p:cNvGrpSpPr/>
          <p:nvPr/>
        </p:nvGrpSpPr>
        <p:grpSpPr>
          <a:xfrm>
            <a:off x="823701" y="5842563"/>
            <a:ext cx="1623961" cy="767403"/>
            <a:chOff x="617775" y="4327922"/>
            <a:chExt cx="1217971" cy="575552"/>
          </a:xfrm>
        </p:grpSpPr>
        <p:sp>
          <p:nvSpPr>
            <p:cNvPr id="2133" name="Google Shape;2133;p14"/>
            <p:cNvSpPr/>
            <p:nvPr/>
          </p:nvSpPr>
          <p:spPr>
            <a:xfrm>
              <a:off x="617775" y="4657765"/>
              <a:ext cx="1217971" cy="24570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617862" y="4495239"/>
              <a:ext cx="1217884" cy="245186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617775" y="4327922"/>
              <a:ext cx="1217971" cy="245622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2341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80D2F-36AE-3F7B-C098-B237D7177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DE098-10D5-1561-7B7F-7C5B3ADF2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0DA80-7F55-3901-96A5-27E4509D4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5D57-A43C-438A-9F93-E7F1B8CF356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65303-2F0A-703D-3BF7-BCA574B7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066D2-AEAB-DFAA-D307-B397601C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14BD-F6B8-45B7-97F6-6CE2E6478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33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15"/>
          <p:cNvSpPr txBox="1">
            <a:spLocks noGrp="1"/>
          </p:cNvSpPr>
          <p:nvPr>
            <p:ph type="subTitle" idx="1"/>
          </p:nvPr>
        </p:nvSpPr>
        <p:spPr>
          <a:xfrm>
            <a:off x="2406167" y="5006404"/>
            <a:ext cx="36900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138" name="Google Shape;2138;p15"/>
          <p:cNvSpPr txBox="1">
            <a:spLocks noGrp="1"/>
          </p:cNvSpPr>
          <p:nvPr>
            <p:ph type="title"/>
          </p:nvPr>
        </p:nvSpPr>
        <p:spPr>
          <a:xfrm>
            <a:off x="2406167" y="3337067"/>
            <a:ext cx="3690000" cy="1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139" name="Google Shape;2139;p15"/>
          <p:cNvGrpSpPr/>
          <p:nvPr/>
        </p:nvGrpSpPr>
        <p:grpSpPr>
          <a:xfrm>
            <a:off x="596908" y="2579710"/>
            <a:ext cx="1378453" cy="3558285"/>
            <a:chOff x="2014958" y="1510123"/>
            <a:chExt cx="797101" cy="2057605"/>
          </a:xfrm>
        </p:grpSpPr>
        <p:sp>
          <p:nvSpPr>
            <p:cNvPr id="2140" name="Google Shape;2140;p15"/>
            <p:cNvSpPr/>
            <p:nvPr/>
          </p:nvSpPr>
          <p:spPr>
            <a:xfrm>
              <a:off x="2118623" y="3300466"/>
              <a:ext cx="672333" cy="267263"/>
            </a:xfrm>
            <a:custGeom>
              <a:avLst/>
              <a:gdLst/>
              <a:ahLst/>
              <a:cxnLst/>
              <a:rect l="l" t="t" r="r" b="b"/>
              <a:pathLst>
                <a:path w="37435" h="14881" extrusionOk="0">
                  <a:moveTo>
                    <a:pt x="34842" y="1"/>
                  </a:moveTo>
                  <a:cubicBezTo>
                    <a:pt x="34428" y="139"/>
                    <a:pt x="33978" y="416"/>
                    <a:pt x="33702" y="865"/>
                  </a:cubicBezTo>
                  <a:cubicBezTo>
                    <a:pt x="33702" y="1003"/>
                    <a:pt x="33702" y="1141"/>
                    <a:pt x="33563" y="1418"/>
                  </a:cubicBezTo>
                  <a:cubicBezTo>
                    <a:pt x="33425" y="1729"/>
                    <a:pt x="33425" y="2006"/>
                    <a:pt x="33563" y="2282"/>
                  </a:cubicBezTo>
                  <a:lnTo>
                    <a:pt x="33563" y="4010"/>
                  </a:lnTo>
                  <a:cubicBezTo>
                    <a:pt x="33563" y="4460"/>
                    <a:pt x="33425" y="4874"/>
                    <a:pt x="33252" y="5324"/>
                  </a:cubicBezTo>
                  <a:cubicBezTo>
                    <a:pt x="32976" y="5600"/>
                    <a:pt x="32838" y="6050"/>
                    <a:pt x="32561" y="6326"/>
                  </a:cubicBezTo>
                  <a:cubicBezTo>
                    <a:pt x="32250" y="6741"/>
                    <a:pt x="31835" y="7190"/>
                    <a:pt x="31386" y="7467"/>
                  </a:cubicBezTo>
                  <a:cubicBezTo>
                    <a:pt x="30522" y="8193"/>
                    <a:pt x="29658" y="8642"/>
                    <a:pt x="28655" y="9057"/>
                  </a:cubicBezTo>
                  <a:cubicBezTo>
                    <a:pt x="26650" y="9921"/>
                    <a:pt x="24473" y="10509"/>
                    <a:pt x="22330" y="10785"/>
                  </a:cubicBezTo>
                  <a:cubicBezTo>
                    <a:pt x="20878" y="10923"/>
                    <a:pt x="19426" y="11062"/>
                    <a:pt x="18009" y="11062"/>
                  </a:cubicBezTo>
                  <a:lnTo>
                    <a:pt x="18009" y="10785"/>
                  </a:lnTo>
                  <a:cubicBezTo>
                    <a:pt x="18147" y="10370"/>
                    <a:pt x="18147" y="9783"/>
                    <a:pt x="17871" y="9333"/>
                  </a:cubicBezTo>
                  <a:cubicBezTo>
                    <a:pt x="17698" y="8919"/>
                    <a:pt x="17145" y="8469"/>
                    <a:pt x="16696" y="8469"/>
                  </a:cubicBezTo>
                  <a:cubicBezTo>
                    <a:pt x="15831" y="8331"/>
                    <a:pt x="15106" y="8054"/>
                    <a:pt x="14241" y="7778"/>
                  </a:cubicBezTo>
                  <a:lnTo>
                    <a:pt x="14103" y="7778"/>
                  </a:lnTo>
                  <a:cubicBezTo>
                    <a:pt x="13239" y="6914"/>
                    <a:pt x="12098" y="6326"/>
                    <a:pt x="11096" y="5600"/>
                  </a:cubicBezTo>
                  <a:cubicBezTo>
                    <a:pt x="10785" y="5324"/>
                    <a:pt x="10508" y="5324"/>
                    <a:pt x="10094" y="5324"/>
                  </a:cubicBezTo>
                  <a:cubicBezTo>
                    <a:pt x="9644" y="4460"/>
                    <a:pt x="8780" y="3734"/>
                    <a:pt x="8054" y="3146"/>
                  </a:cubicBezTo>
                  <a:lnTo>
                    <a:pt x="8054" y="2282"/>
                  </a:lnTo>
                  <a:cubicBezTo>
                    <a:pt x="7810" y="1397"/>
                    <a:pt x="6892" y="835"/>
                    <a:pt x="6085" y="835"/>
                  </a:cubicBezTo>
                  <a:cubicBezTo>
                    <a:pt x="5979" y="835"/>
                    <a:pt x="5874" y="845"/>
                    <a:pt x="5773" y="865"/>
                  </a:cubicBezTo>
                  <a:cubicBezTo>
                    <a:pt x="3734" y="1418"/>
                    <a:pt x="1452" y="2420"/>
                    <a:pt x="415" y="4321"/>
                  </a:cubicBezTo>
                  <a:cubicBezTo>
                    <a:pt x="277" y="4736"/>
                    <a:pt x="139" y="5186"/>
                    <a:pt x="139" y="5600"/>
                  </a:cubicBezTo>
                  <a:cubicBezTo>
                    <a:pt x="1" y="6188"/>
                    <a:pt x="1" y="6603"/>
                    <a:pt x="139" y="7190"/>
                  </a:cubicBezTo>
                  <a:cubicBezTo>
                    <a:pt x="277" y="8054"/>
                    <a:pt x="727" y="8919"/>
                    <a:pt x="1280" y="9644"/>
                  </a:cubicBezTo>
                  <a:cubicBezTo>
                    <a:pt x="2593" y="11373"/>
                    <a:pt x="4598" y="12375"/>
                    <a:pt x="6637" y="13101"/>
                  </a:cubicBezTo>
                  <a:cubicBezTo>
                    <a:pt x="9057" y="13965"/>
                    <a:pt x="11822" y="14380"/>
                    <a:pt x="14414" y="14691"/>
                  </a:cubicBezTo>
                  <a:cubicBezTo>
                    <a:pt x="15554" y="14812"/>
                    <a:pt x="16720" y="14881"/>
                    <a:pt x="17890" y="14881"/>
                  </a:cubicBezTo>
                  <a:cubicBezTo>
                    <a:pt x="19381" y="14881"/>
                    <a:pt x="20877" y="14770"/>
                    <a:pt x="22330" y="14518"/>
                  </a:cubicBezTo>
                  <a:cubicBezTo>
                    <a:pt x="24611" y="14242"/>
                    <a:pt x="26927" y="13827"/>
                    <a:pt x="29104" y="12963"/>
                  </a:cubicBezTo>
                  <a:cubicBezTo>
                    <a:pt x="31109" y="12237"/>
                    <a:pt x="32976" y="11234"/>
                    <a:pt x="34566" y="9783"/>
                  </a:cubicBezTo>
                  <a:cubicBezTo>
                    <a:pt x="35292" y="9195"/>
                    <a:pt x="35845" y="8331"/>
                    <a:pt x="36294" y="7605"/>
                  </a:cubicBezTo>
                  <a:cubicBezTo>
                    <a:pt x="36882" y="6603"/>
                    <a:pt x="37296" y="5462"/>
                    <a:pt x="37296" y="4149"/>
                  </a:cubicBezTo>
                  <a:cubicBezTo>
                    <a:pt x="37435" y="3284"/>
                    <a:pt x="37435" y="2282"/>
                    <a:pt x="37296" y="1418"/>
                  </a:cubicBezTo>
                  <a:cubicBezTo>
                    <a:pt x="37158" y="865"/>
                    <a:pt x="36709" y="416"/>
                    <a:pt x="36432" y="277"/>
                  </a:cubicBezTo>
                  <a:cubicBezTo>
                    <a:pt x="36156" y="1"/>
                    <a:pt x="35706" y="1"/>
                    <a:pt x="35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2191253" y="2622566"/>
              <a:ext cx="46588" cy="62106"/>
            </a:xfrm>
            <a:custGeom>
              <a:avLst/>
              <a:gdLst/>
              <a:ahLst/>
              <a:cxnLst/>
              <a:rect l="l" t="t" r="r" b="b"/>
              <a:pathLst>
                <a:path w="2594" h="3458" extrusionOk="0">
                  <a:moveTo>
                    <a:pt x="2420" y="1"/>
                  </a:moveTo>
                  <a:cubicBezTo>
                    <a:pt x="2282" y="139"/>
                    <a:pt x="2144" y="277"/>
                    <a:pt x="1867" y="588"/>
                  </a:cubicBezTo>
                  <a:cubicBezTo>
                    <a:pt x="1602" y="824"/>
                    <a:pt x="1363" y="1059"/>
                    <a:pt x="1126" y="1402"/>
                  </a:cubicBezTo>
                  <a:lnTo>
                    <a:pt x="1126" y="1402"/>
                  </a:lnTo>
                  <a:cubicBezTo>
                    <a:pt x="1504" y="977"/>
                    <a:pt x="1949" y="638"/>
                    <a:pt x="2282" y="277"/>
                  </a:cubicBezTo>
                  <a:cubicBezTo>
                    <a:pt x="2420" y="139"/>
                    <a:pt x="2420" y="139"/>
                    <a:pt x="2593" y="139"/>
                  </a:cubicBezTo>
                  <a:cubicBezTo>
                    <a:pt x="2593" y="1"/>
                    <a:pt x="2593" y="1"/>
                    <a:pt x="2420" y="1"/>
                  </a:cubicBezTo>
                  <a:close/>
                  <a:moveTo>
                    <a:pt x="1126" y="1402"/>
                  </a:moveTo>
                  <a:cubicBezTo>
                    <a:pt x="1034" y="1505"/>
                    <a:pt x="946" y="1614"/>
                    <a:pt x="865" y="1729"/>
                  </a:cubicBezTo>
                  <a:cubicBezTo>
                    <a:pt x="846" y="1765"/>
                    <a:pt x="826" y="1802"/>
                    <a:pt x="807" y="1838"/>
                  </a:cubicBezTo>
                  <a:lnTo>
                    <a:pt x="807" y="1838"/>
                  </a:lnTo>
                  <a:cubicBezTo>
                    <a:pt x="871" y="1755"/>
                    <a:pt x="937" y="1672"/>
                    <a:pt x="1003" y="1591"/>
                  </a:cubicBezTo>
                  <a:cubicBezTo>
                    <a:pt x="1044" y="1524"/>
                    <a:pt x="1085" y="1461"/>
                    <a:pt x="1126" y="1402"/>
                  </a:cubicBezTo>
                  <a:close/>
                  <a:moveTo>
                    <a:pt x="807" y="1838"/>
                  </a:moveTo>
                  <a:lnTo>
                    <a:pt x="807" y="1838"/>
                  </a:lnTo>
                  <a:cubicBezTo>
                    <a:pt x="437" y="2320"/>
                    <a:pt x="119" y="2838"/>
                    <a:pt x="1" y="3457"/>
                  </a:cubicBezTo>
                  <a:cubicBezTo>
                    <a:pt x="260" y="2906"/>
                    <a:pt x="519" y="2385"/>
                    <a:pt x="807" y="1838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2700312" y="262008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2700312" y="2607048"/>
              <a:ext cx="23599" cy="85077"/>
            </a:xfrm>
            <a:custGeom>
              <a:avLst/>
              <a:gdLst/>
              <a:ahLst/>
              <a:cxnLst/>
              <a:rect l="l" t="t" r="r" b="b"/>
              <a:pathLst>
                <a:path w="1314" h="4737" extrusionOk="0">
                  <a:moveTo>
                    <a:pt x="0" y="1"/>
                  </a:moveTo>
                  <a:lnTo>
                    <a:pt x="0" y="865"/>
                  </a:lnTo>
                  <a:cubicBezTo>
                    <a:pt x="173" y="2144"/>
                    <a:pt x="450" y="3457"/>
                    <a:pt x="864" y="4736"/>
                  </a:cubicBezTo>
                  <a:cubicBezTo>
                    <a:pt x="1037" y="4598"/>
                    <a:pt x="1175" y="4460"/>
                    <a:pt x="1314" y="4460"/>
                  </a:cubicBezTo>
                  <a:lnTo>
                    <a:pt x="1175" y="4321"/>
                  </a:lnTo>
                  <a:cubicBezTo>
                    <a:pt x="864" y="3008"/>
                    <a:pt x="588" y="1729"/>
                    <a:pt x="450" y="415"/>
                  </a:cubicBezTo>
                  <a:lnTo>
                    <a:pt x="450" y="277"/>
                  </a:lnTo>
                  <a:cubicBezTo>
                    <a:pt x="311" y="139"/>
                    <a:pt x="173" y="139"/>
                    <a:pt x="0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2672366" y="2596506"/>
              <a:ext cx="27964" cy="98708"/>
            </a:xfrm>
            <a:custGeom>
              <a:avLst/>
              <a:gdLst/>
              <a:ahLst/>
              <a:cxnLst/>
              <a:rect l="l" t="t" r="r" b="b"/>
              <a:pathLst>
                <a:path w="1557" h="5496" extrusionOk="0">
                  <a:moveTo>
                    <a:pt x="277" y="0"/>
                  </a:moveTo>
                  <a:cubicBezTo>
                    <a:pt x="139" y="449"/>
                    <a:pt x="139" y="864"/>
                    <a:pt x="1" y="1314"/>
                  </a:cubicBezTo>
                  <a:cubicBezTo>
                    <a:pt x="139" y="1314"/>
                    <a:pt x="277" y="1452"/>
                    <a:pt x="277" y="1590"/>
                  </a:cubicBezTo>
                  <a:cubicBezTo>
                    <a:pt x="416" y="2592"/>
                    <a:pt x="554" y="3768"/>
                    <a:pt x="1003" y="4632"/>
                  </a:cubicBezTo>
                  <a:lnTo>
                    <a:pt x="1003" y="4908"/>
                  </a:lnTo>
                  <a:lnTo>
                    <a:pt x="1141" y="4908"/>
                  </a:lnTo>
                  <a:lnTo>
                    <a:pt x="1141" y="5047"/>
                  </a:lnTo>
                  <a:cubicBezTo>
                    <a:pt x="1280" y="5185"/>
                    <a:pt x="1418" y="5323"/>
                    <a:pt x="1556" y="5496"/>
                  </a:cubicBezTo>
                  <a:cubicBezTo>
                    <a:pt x="1141" y="3768"/>
                    <a:pt x="692" y="2039"/>
                    <a:pt x="554" y="311"/>
                  </a:cubicBezTo>
                  <a:lnTo>
                    <a:pt x="554" y="138"/>
                  </a:lnTo>
                  <a:lnTo>
                    <a:pt x="416" y="138"/>
                  </a:lnTo>
                  <a:cubicBezTo>
                    <a:pt x="277" y="138"/>
                    <a:pt x="277" y="138"/>
                    <a:pt x="277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2462539" y="2562974"/>
              <a:ext cx="8100" cy="80102"/>
            </a:xfrm>
            <a:custGeom>
              <a:avLst/>
              <a:gdLst/>
              <a:ahLst/>
              <a:cxnLst/>
              <a:rect l="l" t="t" r="r" b="b"/>
              <a:pathLst>
                <a:path w="451" h="4460" extrusionOk="0">
                  <a:moveTo>
                    <a:pt x="1" y="1"/>
                  </a:moveTo>
                  <a:cubicBezTo>
                    <a:pt x="139" y="1452"/>
                    <a:pt x="277" y="2869"/>
                    <a:pt x="450" y="4459"/>
                  </a:cubicBezTo>
                  <a:cubicBezTo>
                    <a:pt x="277" y="2869"/>
                    <a:pt x="139" y="1452"/>
                    <a:pt x="139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2726372" y="2630019"/>
              <a:ext cx="15553" cy="44092"/>
            </a:xfrm>
            <a:custGeom>
              <a:avLst/>
              <a:gdLst/>
              <a:ahLst/>
              <a:cxnLst/>
              <a:rect l="l" t="t" r="r" b="b"/>
              <a:pathLst>
                <a:path w="866" h="2455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865"/>
                    <a:pt x="277" y="1591"/>
                    <a:pt x="450" y="2455"/>
                  </a:cubicBezTo>
                  <a:cubicBezTo>
                    <a:pt x="589" y="2316"/>
                    <a:pt x="727" y="2178"/>
                    <a:pt x="727" y="2040"/>
                  </a:cubicBezTo>
                  <a:cubicBezTo>
                    <a:pt x="727" y="2040"/>
                    <a:pt x="865" y="2040"/>
                    <a:pt x="865" y="1902"/>
                  </a:cubicBezTo>
                  <a:cubicBezTo>
                    <a:pt x="865" y="1729"/>
                    <a:pt x="865" y="1591"/>
                    <a:pt x="727" y="1314"/>
                  </a:cubicBezTo>
                  <a:cubicBezTo>
                    <a:pt x="727" y="1176"/>
                    <a:pt x="589" y="865"/>
                    <a:pt x="450" y="588"/>
                  </a:cubicBezTo>
                  <a:cubicBezTo>
                    <a:pt x="277" y="450"/>
                    <a:pt x="139" y="173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2198707" y="2705128"/>
              <a:ext cx="2496" cy="2514"/>
            </a:xfrm>
            <a:custGeom>
              <a:avLst/>
              <a:gdLst/>
              <a:ahLst/>
              <a:cxnLst/>
              <a:rect l="l" t="t" r="r" b="b"/>
              <a:pathLst>
                <a:path w="139" h="140" extrusionOk="0">
                  <a:moveTo>
                    <a:pt x="1" y="1"/>
                  </a:moveTo>
                  <a:lnTo>
                    <a:pt x="1" y="139"/>
                  </a:lnTo>
                  <a:lnTo>
                    <a:pt x="139" y="139"/>
                  </a:lnTo>
                  <a:cubicBezTo>
                    <a:pt x="139" y="139"/>
                    <a:pt x="1" y="139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2219199" y="2658576"/>
              <a:ext cx="31053" cy="52156"/>
            </a:xfrm>
            <a:custGeom>
              <a:avLst/>
              <a:gdLst/>
              <a:ahLst/>
              <a:cxnLst/>
              <a:rect l="l" t="t" r="r" b="b"/>
              <a:pathLst>
                <a:path w="1729" h="2904" extrusionOk="0">
                  <a:moveTo>
                    <a:pt x="311" y="1"/>
                  </a:moveTo>
                  <a:cubicBezTo>
                    <a:pt x="311" y="139"/>
                    <a:pt x="173" y="312"/>
                    <a:pt x="0" y="450"/>
                  </a:cubicBezTo>
                  <a:cubicBezTo>
                    <a:pt x="588" y="1176"/>
                    <a:pt x="864" y="2040"/>
                    <a:pt x="1175" y="2904"/>
                  </a:cubicBezTo>
                  <a:cubicBezTo>
                    <a:pt x="1314" y="2593"/>
                    <a:pt x="1590" y="2455"/>
                    <a:pt x="1728" y="2316"/>
                  </a:cubicBezTo>
                  <a:lnTo>
                    <a:pt x="864" y="1003"/>
                  </a:lnTo>
                  <a:cubicBezTo>
                    <a:pt x="726" y="726"/>
                    <a:pt x="450" y="312"/>
                    <a:pt x="31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2661823" y="2648644"/>
              <a:ext cx="7453" cy="15535"/>
            </a:xfrm>
            <a:custGeom>
              <a:avLst/>
              <a:gdLst/>
              <a:ahLst/>
              <a:cxnLst/>
              <a:rect l="l" t="t" r="r" b="b"/>
              <a:pathLst>
                <a:path w="415" h="865" extrusionOk="0">
                  <a:moveTo>
                    <a:pt x="138" y="0"/>
                  </a:moveTo>
                  <a:cubicBezTo>
                    <a:pt x="138" y="139"/>
                    <a:pt x="138" y="415"/>
                    <a:pt x="0" y="554"/>
                  </a:cubicBezTo>
                  <a:lnTo>
                    <a:pt x="0" y="692"/>
                  </a:lnTo>
                  <a:cubicBezTo>
                    <a:pt x="138" y="692"/>
                    <a:pt x="277" y="865"/>
                    <a:pt x="415" y="865"/>
                  </a:cubicBezTo>
                  <a:cubicBezTo>
                    <a:pt x="277" y="554"/>
                    <a:pt x="277" y="277"/>
                    <a:pt x="138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2351421" y="2586556"/>
              <a:ext cx="20510" cy="43481"/>
            </a:xfrm>
            <a:custGeom>
              <a:avLst/>
              <a:gdLst/>
              <a:ahLst/>
              <a:cxnLst/>
              <a:rect l="l" t="t" r="r" b="b"/>
              <a:pathLst>
                <a:path w="1142" h="2421" extrusionOk="0">
                  <a:moveTo>
                    <a:pt x="865" y="1"/>
                  </a:moveTo>
                  <a:lnTo>
                    <a:pt x="588" y="139"/>
                  </a:lnTo>
                  <a:lnTo>
                    <a:pt x="1" y="139"/>
                  </a:lnTo>
                  <a:cubicBezTo>
                    <a:pt x="415" y="1003"/>
                    <a:pt x="726" y="1729"/>
                    <a:pt x="1141" y="2421"/>
                  </a:cubicBezTo>
                  <a:cubicBezTo>
                    <a:pt x="1141" y="2006"/>
                    <a:pt x="1003" y="1556"/>
                    <a:pt x="1003" y="1142"/>
                  </a:cubicBezTo>
                  <a:lnTo>
                    <a:pt x="1003" y="416"/>
                  </a:lnTo>
                  <a:lnTo>
                    <a:pt x="1003" y="278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2203682" y="2682175"/>
              <a:ext cx="18642" cy="22971"/>
            </a:xfrm>
            <a:custGeom>
              <a:avLst/>
              <a:gdLst/>
              <a:ahLst/>
              <a:cxnLst/>
              <a:rect l="l" t="t" r="r" b="b"/>
              <a:pathLst>
                <a:path w="1038" h="1279" extrusionOk="0">
                  <a:moveTo>
                    <a:pt x="311" y="0"/>
                  </a:moveTo>
                  <a:cubicBezTo>
                    <a:pt x="311" y="0"/>
                    <a:pt x="173" y="138"/>
                    <a:pt x="173" y="277"/>
                  </a:cubicBezTo>
                  <a:lnTo>
                    <a:pt x="0" y="415"/>
                  </a:lnTo>
                  <a:lnTo>
                    <a:pt x="173" y="415"/>
                  </a:lnTo>
                  <a:cubicBezTo>
                    <a:pt x="311" y="726"/>
                    <a:pt x="588" y="1002"/>
                    <a:pt x="864" y="1141"/>
                  </a:cubicBezTo>
                  <a:cubicBezTo>
                    <a:pt x="864" y="1279"/>
                    <a:pt x="1037" y="1279"/>
                    <a:pt x="1037" y="1279"/>
                  </a:cubicBezTo>
                  <a:cubicBezTo>
                    <a:pt x="726" y="864"/>
                    <a:pt x="588" y="415"/>
                    <a:pt x="311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2237824" y="2638083"/>
              <a:ext cx="27946" cy="54042"/>
            </a:xfrm>
            <a:custGeom>
              <a:avLst/>
              <a:gdLst/>
              <a:ahLst/>
              <a:cxnLst/>
              <a:rect l="l" t="t" r="r" b="b"/>
              <a:pathLst>
                <a:path w="1556" h="3009" extrusionOk="0">
                  <a:moveTo>
                    <a:pt x="277" y="1"/>
                  </a:moveTo>
                  <a:cubicBezTo>
                    <a:pt x="277" y="139"/>
                    <a:pt x="138" y="277"/>
                    <a:pt x="0" y="416"/>
                  </a:cubicBezTo>
                  <a:lnTo>
                    <a:pt x="0" y="588"/>
                  </a:lnTo>
                  <a:lnTo>
                    <a:pt x="138" y="727"/>
                  </a:lnTo>
                  <a:cubicBezTo>
                    <a:pt x="415" y="1453"/>
                    <a:pt x="864" y="2144"/>
                    <a:pt x="1279" y="2732"/>
                  </a:cubicBezTo>
                  <a:cubicBezTo>
                    <a:pt x="1279" y="2732"/>
                    <a:pt x="1279" y="2870"/>
                    <a:pt x="1417" y="2870"/>
                  </a:cubicBezTo>
                  <a:lnTo>
                    <a:pt x="1417" y="3008"/>
                  </a:lnTo>
                  <a:cubicBezTo>
                    <a:pt x="1417" y="2870"/>
                    <a:pt x="1556" y="2870"/>
                    <a:pt x="1556" y="2870"/>
                  </a:cubicBezTo>
                  <a:cubicBezTo>
                    <a:pt x="1417" y="2593"/>
                    <a:pt x="1417" y="2455"/>
                    <a:pt x="1279" y="2144"/>
                  </a:cubicBezTo>
                  <a:cubicBezTo>
                    <a:pt x="1003" y="1453"/>
                    <a:pt x="553" y="727"/>
                    <a:pt x="277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2470621" y="264864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2659327" y="2692107"/>
              <a:ext cx="33549" cy="36638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003" y="0"/>
                  </a:moveTo>
                  <a:cubicBezTo>
                    <a:pt x="727" y="726"/>
                    <a:pt x="416" y="1314"/>
                    <a:pt x="1" y="2039"/>
                  </a:cubicBezTo>
                  <a:cubicBezTo>
                    <a:pt x="727" y="1728"/>
                    <a:pt x="1280" y="1314"/>
                    <a:pt x="1867" y="1037"/>
                  </a:cubicBezTo>
                  <a:cubicBezTo>
                    <a:pt x="1729" y="1037"/>
                    <a:pt x="1729" y="1037"/>
                    <a:pt x="1729" y="864"/>
                  </a:cubicBezTo>
                  <a:cubicBezTo>
                    <a:pt x="1591" y="726"/>
                    <a:pt x="1418" y="449"/>
                    <a:pt x="1142" y="311"/>
                  </a:cubicBezTo>
                  <a:cubicBezTo>
                    <a:pt x="1142" y="173"/>
                    <a:pt x="1003" y="173"/>
                    <a:pt x="1003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2387431" y="277280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2648784" y="2676571"/>
              <a:ext cx="15535" cy="36656"/>
            </a:xfrm>
            <a:custGeom>
              <a:avLst/>
              <a:gdLst/>
              <a:ahLst/>
              <a:cxnLst/>
              <a:rect l="l" t="t" r="r" b="b"/>
              <a:pathLst>
                <a:path w="865" h="2041" extrusionOk="0">
                  <a:moveTo>
                    <a:pt x="588" y="1"/>
                  </a:moveTo>
                  <a:lnTo>
                    <a:pt x="139" y="1729"/>
                  </a:lnTo>
                  <a:cubicBezTo>
                    <a:pt x="139" y="1737"/>
                    <a:pt x="139" y="1745"/>
                    <a:pt x="139" y="1752"/>
                  </a:cubicBezTo>
                  <a:lnTo>
                    <a:pt x="139" y="1752"/>
                  </a:lnTo>
                  <a:cubicBezTo>
                    <a:pt x="378" y="1261"/>
                    <a:pt x="633" y="775"/>
                    <a:pt x="864" y="312"/>
                  </a:cubicBezTo>
                  <a:lnTo>
                    <a:pt x="864" y="174"/>
                  </a:lnTo>
                  <a:cubicBezTo>
                    <a:pt x="864" y="174"/>
                    <a:pt x="726" y="174"/>
                    <a:pt x="588" y="1"/>
                  </a:cubicBezTo>
                  <a:close/>
                  <a:moveTo>
                    <a:pt x="139" y="1752"/>
                  </a:moveTo>
                  <a:lnTo>
                    <a:pt x="139" y="1752"/>
                  </a:lnTo>
                  <a:cubicBezTo>
                    <a:pt x="92" y="1848"/>
                    <a:pt x="46" y="1944"/>
                    <a:pt x="0" y="2040"/>
                  </a:cubicBezTo>
                  <a:cubicBezTo>
                    <a:pt x="132" y="1908"/>
                    <a:pt x="138" y="1902"/>
                    <a:pt x="139" y="1752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2470621" y="2656097"/>
              <a:ext cx="7453" cy="121697"/>
            </a:xfrm>
            <a:custGeom>
              <a:avLst/>
              <a:gdLst/>
              <a:ahLst/>
              <a:cxnLst/>
              <a:rect l="l" t="t" r="r" b="b"/>
              <a:pathLst>
                <a:path w="415" h="6776" extrusionOk="0">
                  <a:moveTo>
                    <a:pt x="277" y="4770"/>
                  </a:moveTo>
                  <a:lnTo>
                    <a:pt x="277" y="5185"/>
                  </a:lnTo>
                  <a:lnTo>
                    <a:pt x="277" y="5634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277" y="5634"/>
                  </a:lnTo>
                  <a:lnTo>
                    <a:pt x="277" y="5185"/>
                  </a:lnTo>
                  <a:lnTo>
                    <a:pt x="277" y="4770"/>
                  </a:lnTo>
                  <a:cubicBezTo>
                    <a:pt x="277" y="4183"/>
                    <a:pt x="138" y="3595"/>
                    <a:pt x="138" y="3042"/>
                  </a:cubicBezTo>
                  <a:cubicBezTo>
                    <a:pt x="138" y="2005"/>
                    <a:pt x="0" y="1003"/>
                    <a:pt x="0" y="0"/>
                  </a:cubicBezTo>
                  <a:lnTo>
                    <a:pt x="0" y="0"/>
                  </a:lnTo>
                  <a:cubicBezTo>
                    <a:pt x="0" y="1003"/>
                    <a:pt x="138" y="2005"/>
                    <a:pt x="138" y="3042"/>
                  </a:cubicBezTo>
                  <a:cubicBezTo>
                    <a:pt x="138" y="3595"/>
                    <a:pt x="277" y="4183"/>
                    <a:pt x="277" y="477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2247756" y="2707624"/>
              <a:ext cx="21121" cy="26078"/>
            </a:xfrm>
            <a:custGeom>
              <a:avLst/>
              <a:gdLst/>
              <a:ahLst/>
              <a:cxnLst/>
              <a:rect l="l" t="t" r="r" b="b"/>
              <a:pathLst>
                <a:path w="1176" h="1452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864" y="173"/>
                    <a:pt x="588" y="450"/>
                    <a:pt x="450" y="588"/>
                  </a:cubicBezTo>
                  <a:cubicBezTo>
                    <a:pt x="311" y="726"/>
                    <a:pt x="138" y="864"/>
                    <a:pt x="0" y="1037"/>
                  </a:cubicBezTo>
                  <a:cubicBezTo>
                    <a:pt x="311" y="1175"/>
                    <a:pt x="588" y="1314"/>
                    <a:pt x="864" y="1452"/>
                  </a:cubicBezTo>
                  <a:cubicBezTo>
                    <a:pt x="864" y="1037"/>
                    <a:pt x="1003" y="450"/>
                    <a:pt x="1175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2276312" y="2720663"/>
              <a:ext cx="20492" cy="31053"/>
            </a:xfrm>
            <a:custGeom>
              <a:avLst/>
              <a:gdLst/>
              <a:ahLst/>
              <a:cxnLst/>
              <a:rect l="l" t="t" r="r" b="b"/>
              <a:pathLst>
                <a:path w="1141" h="1729" extrusionOk="0">
                  <a:moveTo>
                    <a:pt x="277" y="0"/>
                  </a:moveTo>
                  <a:cubicBezTo>
                    <a:pt x="138" y="449"/>
                    <a:pt x="138" y="726"/>
                    <a:pt x="0" y="1175"/>
                  </a:cubicBezTo>
                  <a:cubicBezTo>
                    <a:pt x="450" y="1314"/>
                    <a:pt x="726" y="1590"/>
                    <a:pt x="1141" y="1728"/>
                  </a:cubicBezTo>
                  <a:lnTo>
                    <a:pt x="726" y="864"/>
                  </a:lnTo>
                  <a:lnTo>
                    <a:pt x="588" y="588"/>
                  </a:lnTo>
                  <a:cubicBezTo>
                    <a:pt x="450" y="311"/>
                    <a:pt x="450" y="138"/>
                    <a:pt x="277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2759903" y="2128432"/>
              <a:ext cx="13057" cy="106162"/>
            </a:xfrm>
            <a:custGeom>
              <a:avLst/>
              <a:gdLst/>
              <a:ahLst/>
              <a:cxnLst/>
              <a:rect l="l" t="t" r="r" b="b"/>
              <a:pathLst>
                <a:path w="727" h="5911" extrusionOk="0">
                  <a:moveTo>
                    <a:pt x="312" y="0"/>
                  </a:moveTo>
                  <a:cubicBezTo>
                    <a:pt x="312" y="1452"/>
                    <a:pt x="139" y="2869"/>
                    <a:pt x="0" y="4321"/>
                  </a:cubicBezTo>
                  <a:lnTo>
                    <a:pt x="0" y="5634"/>
                  </a:lnTo>
                  <a:cubicBezTo>
                    <a:pt x="139" y="5772"/>
                    <a:pt x="312" y="5772"/>
                    <a:pt x="588" y="5911"/>
                  </a:cubicBezTo>
                  <a:cubicBezTo>
                    <a:pt x="588" y="4044"/>
                    <a:pt x="726" y="2178"/>
                    <a:pt x="726" y="277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2759903" y="220354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2781006" y="2133389"/>
              <a:ext cx="15535" cy="108658"/>
            </a:xfrm>
            <a:custGeom>
              <a:avLst/>
              <a:gdLst/>
              <a:ahLst/>
              <a:cxnLst/>
              <a:rect l="l" t="t" r="r" b="b"/>
              <a:pathLst>
                <a:path w="865" h="6050" extrusionOk="0">
                  <a:moveTo>
                    <a:pt x="139" y="1"/>
                  </a:moveTo>
                  <a:cubicBezTo>
                    <a:pt x="139" y="2040"/>
                    <a:pt x="1" y="3906"/>
                    <a:pt x="1" y="5911"/>
                  </a:cubicBezTo>
                  <a:cubicBezTo>
                    <a:pt x="1" y="5911"/>
                    <a:pt x="139" y="5911"/>
                    <a:pt x="139" y="6049"/>
                  </a:cubicBezTo>
                  <a:cubicBezTo>
                    <a:pt x="415" y="5185"/>
                    <a:pt x="554" y="4494"/>
                    <a:pt x="692" y="3768"/>
                  </a:cubicBezTo>
                  <a:cubicBezTo>
                    <a:pt x="692" y="3042"/>
                    <a:pt x="865" y="2316"/>
                    <a:pt x="692" y="1452"/>
                  </a:cubicBezTo>
                  <a:cubicBezTo>
                    <a:pt x="692" y="1176"/>
                    <a:pt x="692" y="865"/>
                    <a:pt x="554" y="588"/>
                  </a:cubicBezTo>
                  <a:lnTo>
                    <a:pt x="277" y="312"/>
                  </a:lnTo>
                  <a:cubicBezTo>
                    <a:pt x="277" y="173"/>
                    <a:pt x="139" y="173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2721415" y="21774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2754928" y="216442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2695337" y="2174985"/>
              <a:ext cx="15535" cy="39117"/>
            </a:xfrm>
            <a:custGeom>
              <a:avLst/>
              <a:gdLst/>
              <a:ahLst/>
              <a:cxnLst/>
              <a:rect l="l" t="t" r="r" b="b"/>
              <a:pathLst>
                <a:path w="865" h="2178" extrusionOk="0">
                  <a:moveTo>
                    <a:pt x="865" y="0"/>
                  </a:moveTo>
                  <a:lnTo>
                    <a:pt x="865" y="0"/>
                  </a:lnTo>
                  <a:cubicBezTo>
                    <a:pt x="727" y="139"/>
                    <a:pt x="727" y="277"/>
                    <a:pt x="588" y="450"/>
                  </a:cubicBezTo>
                  <a:cubicBezTo>
                    <a:pt x="450" y="865"/>
                    <a:pt x="277" y="1452"/>
                    <a:pt x="139" y="1867"/>
                  </a:cubicBezTo>
                  <a:lnTo>
                    <a:pt x="1" y="1867"/>
                  </a:lnTo>
                  <a:cubicBezTo>
                    <a:pt x="277" y="2005"/>
                    <a:pt x="588" y="2005"/>
                    <a:pt x="727" y="2178"/>
                  </a:cubicBezTo>
                  <a:cubicBezTo>
                    <a:pt x="727" y="1452"/>
                    <a:pt x="727" y="726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2736932" y="2130911"/>
              <a:ext cx="18014" cy="95619"/>
            </a:xfrm>
            <a:custGeom>
              <a:avLst/>
              <a:gdLst/>
              <a:ahLst/>
              <a:cxnLst/>
              <a:rect l="l" t="t" r="r" b="b"/>
              <a:pathLst>
                <a:path w="1003" h="5324" extrusionOk="0">
                  <a:moveTo>
                    <a:pt x="554" y="0"/>
                  </a:moveTo>
                  <a:lnTo>
                    <a:pt x="277" y="311"/>
                  </a:lnTo>
                  <a:cubicBezTo>
                    <a:pt x="415" y="311"/>
                    <a:pt x="415" y="450"/>
                    <a:pt x="277" y="588"/>
                  </a:cubicBezTo>
                  <a:cubicBezTo>
                    <a:pt x="277" y="1590"/>
                    <a:pt x="139" y="2731"/>
                    <a:pt x="1" y="3906"/>
                  </a:cubicBezTo>
                  <a:lnTo>
                    <a:pt x="1" y="5047"/>
                  </a:lnTo>
                  <a:cubicBezTo>
                    <a:pt x="277" y="5185"/>
                    <a:pt x="415" y="5185"/>
                    <a:pt x="726" y="5323"/>
                  </a:cubicBezTo>
                  <a:cubicBezTo>
                    <a:pt x="726" y="4183"/>
                    <a:pt x="865" y="3042"/>
                    <a:pt x="1003" y="1867"/>
                  </a:cubicBezTo>
                  <a:lnTo>
                    <a:pt x="1003" y="1729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2718936" y="2143950"/>
              <a:ext cx="12428" cy="75127"/>
            </a:xfrm>
            <a:custGeom>
              <a:avLst/>
              <a:gdLst/>
              <a:ahLst/>
              <a:cxnLst/>
              <a:rect l="l" t="t" r="r" b="b"/>
              <a:pathLst>
                <a:path w="692" h="4183" extrusionOk="0">
                  <a:moveTo>
                    <a:pt x="691" y="0"/>
                  </a:moveTo>
                  <a:lnTo>
                    <a:pt x="277" y="449"/>
                  </a:lnTo>
                  <a:cubicBezTo>
                    <a:pt x="277" y="449"/>
                    <a:pt x="277" y="588"/>
                    <a:pt x="138" y="588"/>
                  </a:cubicBezTo>
                  <a:cubicBezTo>
                    <a:pt x="277" y="588"/>
                    <a:pt x="277" y="588"/>
                    <a:pt x="277" y="726"/>
                  </a:cubicBezTo>
                  <a:cubicBezTo>
                    <a:pt x="138" y="1141"/>
                    <a:pt x="138" y="1452"/>
                    <a:pt x="138" y="1867"/>
                  </a:cubicBezTo>
                  <a:cubicBezTo>
                    <a:pt x="0" y="2593"/>
                    <a:pt x="0" y="3318"/>
                    <a:pt x="0" y="4044"/>
                  </a:cubicBezTo>
                  <a:cubicBezTo>
                    <a:pt x="138" y="4044"/>
                    <a:pt x="277" y="4183"/>
                    <a:pt x="415" y="4183"/>
                  </a:cubicBezTo>
                  <a:cubicBezTo>
                    <a:pt x="415" y="2731"/>
                    <a:pt x="553" y="1314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2576154" y="2296664"/>
              <a:ext cx="165771" cy="465595"/>
            </a:xfrm>
            <a:custGeom>
              <a:avLst/>
              <a:gdLst/>
              <a:ahLst/>
              <a:cxnLst/>
              <a:rect l="l" t="t" r="r" b="b"/>
              <a:pathLst>
                <a:path w="9230" h="25924" extrusionOk="0">
                  <a:moveTo>
                    <a:pt x="8503" y="0"/>
                  </a:moveTo>
                  <a:cubicBezTo>
                    <a:pt x="8088" y="1590"/>
                    <a:pt x="7501" y="2731"/>
                    <a:pt x="6775" y="4321"/>
                  </a:cubicBezTo>
                  <a:cubicBezTo>
                    <a:pt x="6049" y="6326"/>
                    <a:pt x="5358" y="8365"/>
                    <a:pt x="4770" y="10508"/>
                  </a:cubicBezTo>
                  <a:cubicBezTo>
                    <a:pt x="4183" y="12685"/>
                    <a:pt x="3457" y="14829"/>
                    <a:pt x="2904" y="17006"/>
                  </a:cubicBezTo>
                  <a:cubicBezTo>
                    <a:pt x="1590" y="20877"/>
                    <a:pt x="1037" y="22191"/>
                    <a:pt x="0" y="25924"/>
                  </a:cubicBezTo>
                  <a:cubicBezTo>
                    <a:pt x="311" y="25786"/>
                    <a:pt x="588" y="25786"/>
                    <a:pt x="864" y="25647"/>
                  </a:cubicBezTo>
                  <a:cubicBezTo>
                    <a:pt x="1037" y="25647"/>
                    <a:pt x="1175" y="25475"/>
                    <a:pt x="1314" y="25475"/>
                  </a:cubicBezTo>
                  <a:cubicBezTo>
                    <a:pt x="1901" y="23332"/>
                    <a:pt x="2593" y="21154"/>
                    <a:pt x="3180" y="19011"/>
                  </a:cubicBezTo>
                  <a:cubicBezTo>
                    <a:pt x="3457" y="17870"/>
                    <a:pt x="3906" y="16695"/>
                    <a:pt x="4183" y="15554"/>
                  </a:cubicBezTo>
                  <a:lnTo>
                    <a:pt x="5047" y="12098"/>
                  </a:lnTo>
                  <a:cubicBezTo>
                    <a:pt x="6049" y="8054"/>
                    <a:pt x="8088" y="4321"/>
                    <a:pt x="9229" y="138"/>
                  </a:cubicBezTo>
                  <a:cubicBezTo>
                    <a:pt x="8953" y="138"/>
                    <a:pt x="8814" y="0"/>
                    <a:pt x="8503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2514067" y="2273064"/>
              <a:ext cx="189352" cy="504730"/>
            </a:xfrm>
            <a:custGeom>
              <a:avLst/>
              <a:gdLst/>
              <a:ahLst/>
              <a:cxnLst/>
              <a:rect l="l" t="t" r="r" b="b"/>
              <a:pathLst>
                <a:path w="10543" h="28103" extrusionOk="0">
                  <a:moveTo>
                    <a:pt x="8815" y="1"/>
                  </a:moveTo>
                  <a:cubicBezTo>
                    <a:pt x="8815" y="450"/>
                    <a:pt x="8642" y="727"/>
                    <a:pt x="8504" y="1038"/>
                  </a:cubicBezTo>
                  <a:cubicBezTo>
                    <a:pt x="7778" y="3319"/>
                    <a:pt x="7086" y="5773"/>
                    <a:pt x="6499" y="7501"/>
                  </a:cubicBezTo>
                  <a:cubicBezTo>
                    <a:pt x="5911" y="9230"/>
                    <a:pt x="5496" y="10958"/>
                    <a:pt x="4909" y="12686"/>
                  </a:cubicBezTo>
                  <a:lnTo>
                    <a:pt x="4321" y="14691"/>
                  </a:lnTo>
                  <a:cubicBezTo>
                    <a:pt x="4045" y="15866"/>
                    <a:pt x="3768" y="17007"/>
                    <a:pt x="3319" y="18147"/>
                  </a:cubicBezTo>
                  <a:cubicBezTo>
                    <a:pt x="2455" y="21051"/>
                    <a:pt x="1314" y="24646"/>
                    <a:pt x="1" y="28102"/>
                  </a:cubicBezTo>
                  <a:cubicBezTo>
                    <a:pt x="450" y="27964"/>
                    <a:pt x="865" y="27964"/>
                    <a:pt x="1176" y="27825"/>
                  </a:cubicBezTo>
                  <a:cubicBezTo>
                    <a:pt x="1452" y="27825"/>
                    <a:pt x="1591" y="27653"/>
                    <a:pt x="1902" y="27653"/>
                  </a:cubicBezTo>
                  <a:cubicBezTo>
                    <a:pt x="1902" y="27514"/>
                    <a:pt x="2040" y="27238"/>
                    <a:pt x="2040" y="27100"/>
                  </a:cubicBezTo>
                  <a:cubicBezTo>
                    <a:pt x="3319" y="22468"/>
                    <a:pt x="3906" y="21051"/>
                    <a:pt x="5358" y="16419"/>
                  </a:cubicBezTo>
                  <a:cubicBezTo>
                    <a:pt x="6050" y="14276"/>
                    <a:pt x="6637" y="11960"/>
                    <a:pt x="7363" y="9679"/>
                  </a:cubicBezTo>
                  <a:cubicBezTo>
                    <a:pt x="7640" y="8504"/>
                    <a:pt x="8089" y="7363"/>
                    <a:pt x="8504" y="6361"/>
                  </a:cubicBezTo>
                  <a:cubicBezTo>
                    <a:pt x="8815" y="5358"/>
                    <a:pt x="9230" y="4321"/>
                    <a:pt x="9679" y="3319"/>
                  </a:cubicBezTo>
                  <a:cubicBezTo>
                    <a:pt x="10094" y="2455"/>
                    <a:pt x="10370" y="1729"/>
                    <a:pt x="10543" y="727"/>
                  </a:cubicBezTo>
                  <a:cubicBezTo>
                    <a:pt x="10543" y="727"/>
                    <a:pt x="10370" y="727"/>
                    <a:pt x="10370" y="588"/>
                  </a:cubicBezTo>
                  <a:lnTo>
                    <a:pt x="9817" y="450"/>
                  </a:lnTo>
                  <a:cubicBezTo>
                    <a:pt x="9506" y="312"/>
                    <a:pt x="9230" y="173"/>
                    <a:pt x="88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2599736" y="2299142"/>
              <a:ext cx="162664" cy="455053"/>
            </a:xfrm>
            <a:custGeom>
              <a:avLst/>
              <a:gdLst/>
              <a:ahLst/>
              <a:cxnLst/>
              <a:rect l="l" t="t" r="r" b="b"/>
              <a:pathLst>
                <a:path w="9057" h="25337" extrusionOk="0">
                  <a:moveTo>
                    <a:pt x="7916" y="0"/>
                  </a:moveTo>
                  <a:cubicBezTo>
                    <a:pt x="6775" y="4183"/>
                    <a:pt x="4736" y="7916"/>
                    <a:pt x="3734" y="11960"/>
                  </a:cubicBezTo>
                  <a:lnTo>
                    <a:pt x="2870" y="15416"/>
                  </a:lnTo>
                  <a:cubicBezTo>
                    <a:pt x="2593" y="16557"/>
                    <a:pt x="2144" y="17732"/>
                    <a:pt x="1867" y="18873"/>
                  </a:cubicBezTo>
                  <a:cubicBezTo>
                    <a:pt x="1280" y="21016"/>
                    <a:pt x="588" y="23194"/>
                    <a:pt x="1" y="25337"/>
                  </a:cubicBezTo>
                  <a:cubicBezTo>
                    <a:pt x="415" y="25198"/>
                    <a:pt x="726" y="25060"/>
                    <a:pt x="1141" y="24922"/>
                  </a:cubicBezTo>
                  <a:lnTo>
                    <a:pt x="1141" y="24784"/>
                  </a:lnTo>
                  <a:cubicBezTo>
                    <a:pt x="1280" y="24472"/>
                    <a:pt x="1452" y="24334"/>
                    <a:pt x="1452" y="24058"/>
                  </a:cubicBezTo>
                  <a:cubicBezTo>
                    <a:pt x="1729" y="23332"/>
                    <a:pt x="2005" y="22606"/>
                    <a:pt x="2144" y="21604"/>
                  </a:cubicBezTo>
                  <a:cubicBezTo>
                    <a:pt x="2316" y="21327"/>
                    <a:pt x="2455" y="20878"/>
                    <a:pt x="2455" y="20601"/>
                  </a:cubicBezTo>
                  <a:lnTo>
                    <a:pt x="2455" y="20325"/>
                  </a:lnTo>
                  <a:cubicBezTo>
                    <a:pt x="2593" y="19875"/>
                    <a:pt x="2731" y="19460"/>
                    <a:pt x="2731" y="19011"/>
                  </a:cubicBezTo>
                  <a:cubicBezTo>
                    <a:pt x="3181" y="17283"/>
                    <a:pt x="3734" y="15555"/>
                    <a:pt x="4183" y="13826"/>
                  </a:cubicBezTo>
                  <a:cubicBezTo>
                    <a:pt x="4736" y="12098"/>
                    <a:pt x="5324" y="10232"/>
                    <a:pt x="5911" y="8365"/>
                  </a:cubicBezTo>
                  <a:lnTo>
                    <a:pt x="5911" y="8227"/>
                  </a:lnTo>
                  <a:cubicBezTo>
                    <a:pt x="6188" y="7501"/>
                    <a:pt x="6464" y="6637"/>
                    <a:pt x="6775" y="5911"/>
                  </a:cubicBezTo>
                  <a:cubicBezTo>
                    <a:pt x="7052" y="5185"/>
                    <a:pt x="7328" y="4321"/>
                    <a:pt x="7640" y="3733"/>
                  </a:cubicBezTo>
                  <a:lnTo>
                    <a:pt x="8054" y="2869"/>
                  </a:lnTo>
                  <a:lnTo>
                    <a:pt x="8193" y="2593"/>
                  </a:lnTo>
                  <a:cubicBezTo>
                    <a:pt x="8504" y="1867"/>
                    <a:pt x="8780" y="1141"/>
                    <a:pt x="9057" y="450"/>
                  </a:cubicBezTo>
                  <a:cubicBezTo>
                    <a:pt x="8642" y="277"/>
                    <a:pt x="8193" y="139"/>
                    <a:pt x="7916" y="0"/>
                  </a:cubicBezTo>
                  <a:close/>
                </a:path>
              </a:pathLst>
            </a:custGeom>
            <a:solidFill>
              <a:srgbClr val="E6C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2548208" y="2286103"/>
              <a:ext cx="180678" cy="483609"/>
            </a:xfrm>
            <a:custGeom>
              <a:avLst/>
              <a:gdLst/>
              <a:ahLst/>
              <a:cxnLst/>
              <a:rect l="l" t="t" r="r" b="b"/>
              <a:pathLst>
                <a:path w="10060" h="26927" extrusionOk="0">
                  <a:moveTo>
                    <a:pt x="8642" y="1"/>
                  </a:moveTo>
                  <a:cubicBezTo>
                    <a:pt x="8469" y="1003"/>
                    <a:pt x="8193" y="1729"/>
                    <a:pt x="7778" y="2593"/>
                  </a:cubicBezTo>
                  <a:cubicBezTo>
                    <a:pt x="7329" y="3595"/>
                    <a:pt x="6914" y="4632"/>
                    <a:pt x="6603" y="5635"/>
                  </a:cubicBezTo>
                  <a:cubicBezTo>
                    <a:pt x="6188" y="6637"/>
                    <a:pt x="5739" y="7778"/>
                    <a:pt x="5462" y="8953"/>
                  </a:cubicBezTo>
                  <a:cubicBezTo>
                    <a:pt x="4736" y="11234"/>
                    <a:pt x="4149" y="13550"/>
                    <a:pt x="3457" y="15693"/>
                  </a:cubicBezTo>
                  <a:cubicBezTo>
                    <a:pt x="2005" y="20325"/>
                    <a:pt x="1418" y="21742"/>
                    <a:pt x="139" y="26374"/>
                  </a:cubicBezTo>
                  <a:cubicBezTo>
                    <a:pt x="139" y="26512"/>
                    <a:pt x="1" y="26788"/>
                    <a:pt x="1" y="26927"/>
                  </a:cubicBezTo>
                  <a:cubicBezTo>
                    <a:pt x="554" y="26788"/>
                    <a:pt x="1141" y="26650"/>
                    <a:pt x="1556" y="26512"/>
                  </a:cubicBezTo>
                  <a:cubicBezTo>
                    <a:pt x="2593" y="22779"/>
                    <a:pt x="3146" y="21465"/>
                    <a:pt x="4460" y="17594"/>
                  </a:cubicBezTo>
                  <a:cubicBezTo>
                    <a:pt x="5013" y="15417"/>
                    <a:pt x="5739" y="13273"/>
                    <a:pt x="6326" y="11096"/>
                  </a:cubicBezTo>
                  <a:cubicBezTo>
                    <a:pt x="6914" y="8953"/>
                    <a:pt x="7605" y="6914"/>
                    <a:pt x="8331" y="4909"/>
                  </a:cubicBezTo>
                  <a:cubicBezTo>
                    <a:pt x="9057" y="3319"/>
                    <a:pt x="9644" y="2178"/>
                    <a:pt x="10059" y="588"/>
                  </a:cubicBezTo>
                  <a:cubicBezTo>
                    <a:pt x="9644" y="450"/>
                    <a:pt x="9195" y="139"/>
                    <a:pt x="8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2389909" y="1525641"/>
              <a:ext cx="183767" cy="1254632"/>
            </a:xfrm>
            <a:custGeom>
              <a:avLst/>
              <a:gdLst/>
              <a:ahLst/>
              <a:cxnLst/>
              <a:rect l="l" t="t" r="r" b="b"/>
              <a:pathLst>
                <a:path w="10232" h="69857" extrusionOk="0">
                  <a:moveTo>
                    <a:pt x="4909" y="1729"/>
                  </a:moveTo>
                  <a:cubicBezTo>
                    <a:pt x="5496" y="1867"/>
                    <a:pt x="6050" y="2178"/>
                    <a:pt x="6361" y="2731"/>
                  </a:cubicBezTo>
                  <a:cubicBezTo>
                    <a:pt x="6361" y="3042"/>
                    <a:pt x="6499" y="3180"/>
                    <a:pt x="6499" y="3457"/>
                  </a:cubicBezTo>
                  <a:cubicBezTo>
                    <a:pt x="6499" y="3768"/>
                    <a:pt x="6499" y="3906"/>
                    <a:pt x="6361" y="4044"/>
                  </a:cubicBezTo>
                  <a:cubicBezTo>
                    <a:pt x="6222" y="4459"/>
                    <a:pt x="5911" y="4770"/>
                    <a:pt x="5635" y="4770"/>
                  </a:cubicBezTo>
                  <a:cubicBezTo>
                    <a:pt x="5185" y="4909"/>
                    <a:pt x="4909" y="4909"/>
                    <a:pt x="4494" y="4909"/>
                  </a:cubicBezTo>
                  <a:lnTo>
                    <a:pt x="3630" y="4459"/>
                  </a:lnTo>
                  <a:cubicBezTo>
                    <a:pt x="3319" y="4183"/>
                    <a:pt x="3042" y="3906"/>
                    <a:pt x="3042" y="3457"/>
                  </a:cubicBezTo>
                  <a:cubicBezTo>
                    <a:pt x="3042" y="3180"/>
                    <a:pt x="3181" y="2731"/>
                    <a:pt x="3319" y="2455"/>
                  </a:cubicBezTo>
                  <a:cubicBezTo>
                    <a:pt x="3457" y="2455"/>
                    <a:pt x="3457" y="2316"/>
                    <a:pt x="3630" y="2316"/>
                  </a:cubicBezTo>
                  <a:cubicBezTo>
                    <a:pt x="3630" y="2178"/>
                    <a:pt x="3768" y="2178"/>
                    <a:pt x="3768" y="2178"/>
                  </a:cubicBezTo>
                  <a:cubicBezTo>
                    <a:pt x="3906" y="2040"/>
                    <a:pt x="4045" y="1867"/>
                    <a:pt x="4183" y="1867"/>
                  </a:cubicBezTo>
                  <a:cubicBezTo>
                    <a:pt x="4321" y="1867"/>
                    <a:pt x="4494" y="1729"/>
                    <a:pt x="4771" y="1729"/>
                  </a:cubicBezTo>
                  <a:close/>
                  <a:moveTo>
                    <a:pt x="4321" y="0"/>
                  </a:moveTo>
                  <a:cubicBezTo>
                    <a:pt x="3768" y="0"/>
                    <a:pt x="3181" y="0"/>
                    <a:pt x="2593" y="139"/>
                  </a:cubicBezTo>
                  <a:cubicBezTo>
                    <a:pt x="1729" y="139"/>
                    <a:pt x="865" y="311"/>
                    <a:pt x="1" y="450"/>
                  </a:cubicBezTo>
                  <a:lnTo>
                    <a:pt x="1" y="3180"/>
                  </a:lnTo>
                  <a:cubicBezTo>
                    <a:pt x="1" y="5323"/>
                    <a:pt x="173" y="7501"/>
                    <a:pt x="312" y="9506"/>
                  </a:cubicBezTo>
                  <a:cubicBezTo>
                    <a:pt x="450" y="10819"/>
                    <a:pt x="450" y="12098"/>
                    <a:pt x="588" y="13412"/>
                  </a:cubicBezTo>
                  <a:cubicBezTo>
                    <a:pt x="726" y="14691"/>
                    <a:pt x="865" y="16142"/>
                    <a:pt x="1038" y="17421"/>
                  </a:cubicBezTo>
                  <a:lnTo>
                    <a:pt x="1176" y="20014"/>
                  </a:lnTo>
                  <a:cubicBezTo>
                    <a:pt x="1314" y="22191"/>
                    <a:pt x="1591" y="24196"/>
                    <a:pt x="1729" y="26373"/>
                  </a:cubicBezTo>
                  <a:lnTo>
                    <a:pt x="1729" y="26788"/>
                  </a:lnTo>
                  <a:cubicBezTo>
                    <a:pt x="1902" y="29519"/>
                    <a:pt x="2178" y="32111"/>
                    <a:pt x="2316" y="34704"/>
                  </a:cubicBezTo>
                  <a:cubicBezTo>
                    <a:pt x="2455" y="34704"/>
                    <a:pt x="2593" y="34876"/>
                    <a:pt x="2593" y="35153"/>
                  </a:cubicBezTo>
                  <a:cubicBezTo>
                    <a:pt x="2593" y="35291"/>
                    <a:pt x="2455" y="35430"/>
                    <a:pt x="2455" y="35430"/>
                  </a:cubicBezTo>
                  <a:cubicBezTo>
                    <a:pt x="2455" y="37020"/>
                    <a:pt x="2593" y="38333"/>
                    <a:pt x="2766" y="39612"/>
                  </a:cubicBezTo>
                  <a:lnTo>
                    <a:pt x="2766" y="40476"/>
                  </a:lnTo>
                  <a:lnTo>
                    <a:pt x="2904" y="40925"/>
                  </a:lnTo>
                  <a:cubicBezTo>
                    <a:pt x="3181" y="45246"/>
                    <a:pt x="3630" y="49843"/>
                    <a:pt x="3906" y="54579"/>
                  </a:cubicBezTo>
                  <a:cubicBezTo>
                    <a:pt x="4045" y="55615"/>
                    <a:pt x="4045" y="56618"/>
                    <a:pt x="4183" y="57759"/>
                  </a:cubicBezTo>
                  <a:cubicBezTo>
                    <a:pt x="4183" y="59210"/>
                    <a:pt x="4321" y="60627"/>
                    <a:pt x="4494" y="62217"/>
                  </a:cubicBezTo>
                  <a:lnTo>
                    <a:pt x="4494" y="62528"/>
                  </a:lnTo>
                  <a:lnTo>
                    <a:pt x="4494" y="62667"/>
                  </a:lnTo>
                  <a:lnTo>
                    <a:pt x="4494" y="62805"/>
                  </a:lnTo>
                  <a:lnTo>
                    <a:pt x="4494" y="62943"/>
                  </a:lnTo>
                  <a:cubicBezTo>
                    <a:pt x="4494" y="63946"/>
                    <a:pt x="4632" y="64948"/>
                    <a:pt x="4632" y="65985"/>
                  </a:cubicBezTo>
                  <a:cubicBezTo>
                    <a:pt x="4632" y="66538"/>
                    <a:pt x="4771" y="67126"/>
                    <a:pt x="4771" y="67713"/>
                  </a:cubicBezTo>
                  <a:lnTo>
                    <a:pt x="4771" y="68128"/>
                  </a:lnTo>
                  <a:lnTo>
                    <a:pt x="4771" y="68577"/>
                  </a:lnTo>
                  <a:lnTo>
                    <a:pt x="4909" y="69718"/>
                  </a:lnTo>
                  <a:lnTo>
                    <a:pt x="4909" y="69856"/>
                  </a:lnTo>
                  <a:lnTo>
                    <a:pt x="5911" y="69856"/>
                  </a:lnTo>
                  <a:cubicBezTo>
                    <a:pt x="6775" y="67852"/>
                    <a:pt x="7501" y="65536"/>
                    <a:pt x="8365" y="62943"/>
                  </a:cubicBezTo>
                  <a:cubicBezTo>
                    <a:pt x="8365" y="62805"/>
                    <a:pt x="8365" y="62805"/>
                    <a:pt x="8504" y="62667"/>
                  </a:cubicBezTo>
                  <a:lnTo>
                    <a:pt x="8504" y="62528"/>
                  </a:lnTo>
                  <a:cubicBezTo>
                    <a:pt x="8504" y="62356"/>
                    <a:pt x="8504" y="62217"/>
                    <a:pt x="8642" y="62079"/>
                  </a:cubicBezTo>
                  <a:cubicBezTo>
                    <a:pt x="8815" y="61492"/>
                    <a:pt x="8953" y="61077"/>
                    <a:pt x="9091" y="60489"/>
                  </a:cubicBezTo>
                  <a:cubicBezTo>
                    <a:pt x="9368" y="59763"/>
                    <a:pt x="9506" y="59072"/>
                    <a:pt x="9817" y="58346"/>
                  </a:cubicBezTo>
                  <a:lnTo>
                    <a:pt x="9817" y="58035"/>
                  </a:lnTo>
                  <a:lnTo>
                    <a:pt x="9955" y="57759"/>
                  </a:lnTo>
                  <a:lnTo>
                    <a:pt x="9955" y="57620"/>
                  </a:lnTo>
                  <a:lnTo>
                    <a:pt x="9955" y="57482"/>
                  </a:lnTo>
                  <a:lnTo>
                    <a:pt x="10094" y="57171"/>
                  </a:lnTo>
                  <a:lnTo>
                    <a:pt x="10232" y="56894"/>
                  </a:lnTo>
                  <a:cubicBezTo>
                    <a:pt x="10094" y="56756"/>
                    <a:pt x="10094" y="56756"/>
                    <a:pt x="10094" y="56618"/>
                  </a:cubicBezTo>
                  <a:cubicBezTo>
                    <a:pt x="10232" y="55166"/>
                    <a:pt x="10094" y="53438"/>
                    <a:pt x="10094" y="51710"/>
                  </a:cubicBezTo>
                  <a:cubicBezTo>
                    <a:pt x="10094" y="49843"/>
                    <a:pt x="9955" y="48115"/>
                    <a:pt x="9817" y="46663"/>
                  </a:cubicBezTo>
                  <a:cubicBezTo>
                    <a:pt x="9506" y="43656"/>
                    <a:pt x="9368" y="40614"/>
                    <a:pt x="9091" y="37607"/>
                  </a:cubicBezTo>
                  <a:lnTo>
                    <a:pt x="9091" y="37296"/>
                  </a:lnTo>
                  <a:cubicBezTo>
                    <a:pt x="8642" y="32975"/>
                    <a:pt x="8365" y="28102"/>
                    <a:pt x="8089" y="23470"/>
                  </a:cubicBezTo>
                  <a:cubicBezTo>
                    <a:pt x="7951" y="21189"/>
                    <a:pt x="7778" y="18873"/>
                    <a:pt x="7640" y="16730"/>
                  </a:cubicBezTo>
                  <a:lnTo>
                    <a:pt x="7640" y="16281"/>
                  </a:lnTo>
                  <a:cubicBezTo>
                    <a:pt x="7501" y="14691"/>
                    <a:pt x="7501" y="13273"/>
                    <a:pt x="7363" y="11822"/>
                  </a:cubicBezTo>
                  <a:cubicBezTo>
                    <a:pt x="7225" y="7363"/>
                    <a:pt x="6914" y="3768"/>
                    <a:pt x="6637" y="588"/>
                  </a:cubicBezTo>
                  <a:lnTo>
                    <a:pt x="6637" y="450"/>
                  </a:lnTo>
                  <a:lnTo>
                    <a:pt x="6499" y="311"/>
                  </a:lnTo>
                  <a:lnTo>
                    <a:pt x="6361" y="311"/>
                  </a:lnTo>
                  <a:cubicBezTo>
                    <a:pt x="6222" y="139"/>
                    <a:pt x="6050" y="139"/>
                    <a:pt x="57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2286855" y="1533705"/>
              <a:ext cx="144668" cy="623284"/>
            </a:xfrm>
            <a:custGeom>
              <a:avLst/>
              <a:gdLst/>
              <a:ahLst/>
              <a:cxnLst/>
              <a:rect l="l" t="t" r="r" b="b"/>
              <a:pathLst>
                <a:path w="8055" h="34704" extrusionOk="0">
                  <a:moveTo>
                    <a:pt x="5739" y="1"/>
                  </a:moveTo>
                  <a:cubicBezTo>
                    <a:pt x="5324" y="1"/>
                    <a:pt x="4736" y="139"/>
                    <a:pt x="4321" y="139"/>
                  </a:cubicBezTo>
                  <a:lnTo>
                    <a:pt x="4010" y="277"/>
                  </a:lnTo>
                  <a:cubicBezTo>
                    <a:pt x="3944" y="277"/>
                    <a:pt x="3877" y="285"/>
                    <a:pt x="3813" y="297"/>
                  </a:cubicBezTo>
                  <a:lnTo>
                    <a:pt x="3813" y="297"/>
                  </a:lnTo>
                  <a:cubicBezTo>
                    <a:pt x="3783" y="285"/>
                    <a:pt x="3756" y="277"/>
                    <a:pt x="3734" y="277"/>
                  </a:cubicBezTo>
                  <a:lnTo>
                    <a:pt x="3319" y="416"/>
                  </a:lnTo>
                  <a:cubicBezTo>
                    <a:pt x="3424" y="416"/>
                    <a:pt x="3609" y="336"/>
                    <a:pt x="3813" y="297"/>
                  </a:cubicBezTo>
                  <a:lnTo>
                    <a:pt x="3813" y="297"/>
                  </a:lnTo>
                  <a:cubicBezTo>
                    <a:pt x="3965" y="364"/>
                    <a:pt x="4183" y="582"/>
                    <a:pt x="4183" y="727"/>
                  </a:cubicBezTo>
                  <a:cubicBezTo>
                    <a:pt x="4183" y="1003"/>
                    <a:pt x="4010" y="1280"/>
                    <a:pt x="3734" y="1280"/>
                  </a:cubicBezTo>
                  <a:lnTo>
                    <a:pt x="3319" y="1280"/>
                  </a:lnTo>
                  <a:cubicBezTo>
                    <a:pt x="2455" y="1418"/>
                    <a:pt x="1418" y="1418"/>
                    <a:pt x="554" y="1418"/>
                  </a:cubicBezTo>
                  <a:lnTo>
                    <a:pt x="416" y="1729"/>
                  </a:lnTo>
                  <a:lnTo>
                    <a:pt x="416" y="2144"/>
                  </a:lnTo>
                  <a:lnTo>
                    <a:pt x="1003" y="2144"/>
                  </a:lnTo>
                  <a:cubicBezTo>
                    <a:pt x="1141" y="2144"/>
                    <a:pt x="1418" y="2282"/>
                    <a:pt x="1418" y="2593"/>
                  </a:cubicBezTo>
                  <a:cubicBezTo>
                    <a:pt x="1418" y="2593"/>
                    <a:pt x="1418" y="2731"/>
                    <a:pt x="1280" y="2870"/>
                  </a:cubicBezTo>
                  <a:cubicBezTo>
                    <a:pt x="1141" y="3008"/>
                    <a:pt x="1141" y="3008"/>
                    <a:pt x="1003" y="3008"/>
                  </a:cubicBezTo>
                  <a:lnTo>
                    <a:pt x="277" y="3008"/>
                  </a:lnTo>
                  <a:lnTo>
                    <a:pt x="139" y="3457"/>
                  </a:lnTo>
                  <a:lnTo>
                    <a:pt x="139" y="3734"/>
                  </a:lnTo>
                  <a:lnTo>
                    <a:pt x="416" y="3595"/>
                  </a:lnTo>
                  <a:lnTo>
                    <a:pt x="1141" y="3595"/>
                  </a:lnTo>
                  <a:cubicBezTo>
                    <a:pt x="1280" y="3734"/>
                    <a:pt x="1280" y="3872"/>
                    <a:pt x="1418" y="4010"/>
                  </a:cubicBezTo>
                  <a:cubicBezTo>
                    <a:pt x="1418" y="4010"/>
                    <a:pt x="1280" y="4183"/>
                    <a:pt x="1280" y="4321"/>
                  </a:cubicBezTo>
                  <a:cubicBezTo>
                    <a:pt x="1141" y="4460"/>
                    <a:pt x="1141" y="4460"/>
                    <a:pt x="1003" y="4460"/>
                  </a:cubicBezTo>
                  <a:cubicBezTo>
                    <a:pt x="727" y="4460"/>
                    <a:pt x="416" y="4598"/>
                    <a:pt x="139" y="4598"/>
                  </a:cubicBezTo>
                  <a:lnTo>
                    <a:pt x="1" y="5185"/>
                  </a:lnTo>
                  <a:lnTo>
                    <a:pt x="1418" y="5185"/>
                  </a:lnTo>
                  <a:cubicBezTo>
                    <a:pt x="1591" y="5324"/>
                    <a:pt x="1591" y="5462"/>
                    <a:pt x="1591" y="5600"/>
                  </a:cubicBezTo>
                  <a:cubicBezTo>
                    <a:pt x="1591" y="5600"/>
                    <a:pt x="1591" y="5739"/>
                    <a:pt x="1418" y="5911"/>
                  </a:cubicBezTo>
                  <a:cubicBezTo>
                    <a:pt x="1418" y="6050"/>
                    <a:pt x="1280" y="6050"/>
                    <a:pt x="1141" y="6050"/>
                  </a:cubicBezTo>
                  <a:cubicBezTo>
                    <a:pt x="865" y="6050"/>
                    <a:pt x="416" y="6188"/>
                    <a:pt x="139" y="6188"/>
                  </a:cubicBezTo>
                  <a:lnTo>
                    <a:pt x="1" y="6188"/>
                  </a:lnTo>
                  <a:lnTo>
                    <a:pt x="1" y="6775"/>
                  </a:lnTo>
                  <a:lnTo>
                    <a:pt x="1" y="7190"/>
                  </a:lnTo>
                  <a:cubicBezTo>
                    <a:pt x="277" y="7052"/>
                    <a:pt x="727" y="7052"/>
                    <a:pt x="1003" y="7052"/>
                  </a:cubicBezTo>
                  <a:cubicBezTo>
                    <a:pt x="1280" y="7052"/>
                    <a:pt x="1418" y="7190"/>
                    <a:pt x="1418" y="7329"/>
                  </a:cubicBezTo>
                  <a:cubicBezTo>
                    <a:pt x="1418" y="7467"/>
                    <a:pt x="1418" y="7640"/>
                    <a:pt x="1280" y="7778"/>
                  </a:cubicBezTo>
                  <a:cubicBezTo>
                    <a:pt x="1280" y="7778"/>
                    <a:pt x="1141" y="7916"/>
                    <a:pt x="1003" y="7916"/>
                  </a:cubicBezTo>
                  <a:lnTo>
                    <a:pt x="554" y="7916"/>
                  </a:lnTo>
                  <a:cubicBezTo>
                    <a:pt x="416" y="8054"/>
                    <a:pt x="277" y="8054"/>
                    <a:pt x="139" y="8054"/>
                  </a:cubicBezTo>
                  <a:lnTo>
                    <a:pt x="139" y="9057"/>
                  </a:lnTo>
                  <a:lnTo>
                    <a:pt x="139" y="9506"/>
                  </a:lnTo>
                  <a:cubicBezTo>
                    <a:pt x="727" y="9368"/>
                    <a:pt x="1141" y="9368"/>
                    <a:pt x="1867" y="9195"/>
                  </a:cubicBezTo>
                  <a:lnTo>
                    <a:pt x="2282" y="9195"/>
                  </a:lnTo>
                  <a:cubicBezTo>
                    <a:pt x="2870" y="9057"/>
                    <a:pt x="3457" y="9057"/>
                    <a:pt x="4010" y="8919"/>
                  </a:cubicBezTo>
                  <a:cubicBezTo>
                    <a:pt x="4183" y="8919"/>
                    <a:pt x="4460" y="9195"/>
                    <a:pt x="4460" y="9368"/>
                  </a:cubicBezTo>
                  <a:cubicBezTo>
                    <a:pt x="4460" y="9506"/>
                    <a:pt x="4460" y="9644"/>
                    <a:pt x="4321" y="9783"/>
                  </a:cubicBezTo>
                  <a:cubicBezTo>
                    <a:pt x="4321" y="9783"/>
                    <a:pt x="4183" y="9921"/>
                    <a:pt x="4010" y="9921"/>
                  </a:cubicBezTo>
                  <a:cubicBezTo>
                    <a:pt x="3457" y="9921"/>
                    <a:pt x="3008" y="10059"/>
                    <a:pt x="2455" y="10059"/>
                  </a:cubicBezTo>
                  <a:cubicBezTo>
                    <a:pt x="1867" y="10059"/>
                    <a:pt x="1280" y="10232"/>
                    <a:pt x="554" y="10370"/>
                  </a:cubicBezTo>
                  <a:lnTo>
                    <a:pt x="277" y="10370"/>
                  </a:lnTo>
                  <a:cubicBezTo>
                    <a:pt x="277" y="10923"/>
                    <a:pt x="416" y="11373"/>
                    <a:pt x="416" y="11787"/>
                  </a:cubicBezTo>
                  <a:lnTo>
                    <a:pt x="1003" y="11787"/>
                  </a:lnTo>
                  <a:cubicBezTo>
                    <a:pt x="1141" y="11787"/>
                    <a:pt x="1418" y="11960"/>
                    <a:pt x="1418" y="12237"/>
                  </a:cubicBezTo>
                  <a:cubicBezTo>
                    <a:pt x="1418" y="12237"/>
                    <a:pt x="1418" y="12375"/>
                    <a:pt x="1280" y="12513"/>
                  </a:cubicBezTo>
                  <a:cubicBezTo>
                    <a:pt x="1280" y="12652"/>
                    <a:pt x="1141" y="12652"/>
                    <a:pt x="1003" y="12652"/>
                  </a:cubicBezTo>
                  <a:lnTo>
                    <a:pt x="554" y="12652"/>
                  </a:lnTo>
                  <a:lnTo>
                    <a:pt x="554" y="13101"/>
                  </a:lnTo>
                  <a:lnTo>
                    <a:pt x="554" y="13239"/>
                  </a:lnTo>
                  <a:lnTo>
                    <a:pt x="727" y="13516"/>
                  </a:lnTo>
                  <a:cubicBezTo>
                    <a:pt x="865" y="13516"/>
                    <a:pt x="1141" y="13516"/>
                    <a:pt x="1591" y="13377"/>
                  </a:cubicBezTo>
                  <a:cubicBezTo>
                    <a:pt x="1729" y="13377"/>
                    <a:pt x="1729" y="13516"/>
                    <a:pt x="1867" y="13516"/>
                  </a:cubicBezTo>
                  <a:cubicBezTo>
                    <a:pt x="1867" y="13516"/>
                    <a:pt x="2006" y="13688"/>
                    <a:pt x="2006" y="13827"/>
                  </a:cubicBezTo>
                  <a:cubicBezTo>
                    <a:pt x="2006" y="13965"/>
                    <a:pt x="2006" y="14103"/>
                    <a:pt x="1867" y="14103"/>
                  </a:cubicBezTo>
                  <a:cubicBezTo>
                    <a:pt x="1729" y="14242"/>
                    <a:pt x="1729" y="14242"/>
                    <a:pt x="1591" y="14242"/>
                  </a:cubicBezTo>
                  <a:cubicBezTo>
                    <a:pt x="1280" y="14380"/>
                    <a:pt x="1141" y="14380"/>
                    <a:pt x="865" y="14380"/>
                  </a:cubicBezTo>
                  <a:lnTo>
                    <a:pt x="865" y="14553"/>
                  </a:lnTo>
                  <a:lnTo>
                    <a:pt x="865" y="14691"/>
                  </a:lnTo>
                  <a:lnTo>
                    <a:pt x="865" y="14967"/>
                  </a:lnTo>
                  <a:lnTo>
                    <a:pt x="865" y="15106"/>
                  </a:lnTo>
                  <a:cubicBezTo>
                    <a:pt x="1141" y="14967"/>
                    <a:pt x="1591" y="14829"/>
                    <a:pt x="1867" y="14829"/>
                  </a:cubicBezTo>
                  <a:cubicBezTo>
                    <a:pt x="2006" y="14829"/>
                    <a:pt x="2144" y="14829"/>
                    <a:pt x="2144" y="14967"/>
                  </a:cubicBezTo>
                  <a:cubicBezTo>
                    <a:pt x="2282" y="14967"/>
                    <a:pt x="2282" y="15106"/>
                    <a:pt x="2282" y="15244"/>
                  </a:cubicBezTo>
                  <a:lnTo>
                    <a:pt x="2282" y="15555"/>
                  </a:lnTo>
                  <a:cubicBezTo>
                    <a:pt x="2144" y="15693"/>
                    <a:pt x="2006" y="15693"/>
                    <a:pt x="2006" y="15693"/>
                  </a:cubicBezTo>
                  <a:lnTo>
                    <a:pt x="1867" y="15693"/>
                  </a:lnTo>
                  <a:cubicBezTo>
                    <a:pt x="1591" y="15832"/>
                    <a:pt x="1280" y="15832"/>
                    <a:pt x="1003" y="15970"/>
                  </a:cubicBezTo>
                  <a:lnTo>
                    <a:pt x="1141" y="16108"/>
                  </a:lnTo>
                  <a:cubicBezTo>
                    <a:pt x="1418" y="16108"/>
                    <a:pt x="1867" y="15970"/>
                    <a:pt x="2282" y="15970"/>
                  </a:cubicBezTo>
                  <a:cubicBezTo>
                    <a:pt x="2593" y="15970"/>
                    <a:pt x="2731" y="16108"/>
                    <a:pt x="2731" y="16419"/>
                  </a:cubicBezTo>
                  <a:cubicBezTo>
                    <a:pt x="2731" y="16557"/>
                    <a:pt x="2731" y="16696"/>
                    <a:pt x="2593" y="16696"/>
                  </a:cubicBezTo>
                  <a:cubicBezTo>
                    <a:pt x="2593" y="16834"/>
                    <a:pt x="2455" y="16834"/>
                    <a:pt x="2282" y="16834"/>
                  </a:cubicBezTo>
                  <a:cubicBezTo>
                    <a:pt x="2006" y="16972"/>
                    <a:pt x="1729" y="16972"/>
                    <a:pt x="1280" y="16972"/>
                  </a:cubicBezTo>
                  <a:lnTo>
                    <a:pt x="1280" y="17283"/>
                  </a:lnTo>
                  <a:lnTo>
                    <a:pt x="1280" y="17560"/>
                  </a:lnTo>
                  <a:cubicBezTo>
                    <a:pt x="2006" y="17421"/>
                    <a:pt x="2870" y="17283"/>
                    <a:pt x="3596" y="17283"/>
                  </a:cubicBezTo>
                  <a:cubicBezTo>
                    <a:pt x="4010" y="17283"/>
                    <a:pt x="4460" y="17283"/>
                    <a:pt x="4874" y="17145"/>
                  </a:cubicBezTo>
                  <a:cubicBezTo>
                    <a:pt x="5186" y="17145"/>
                    <a:pt x="5324" y="17421"/>
                    <a:pt x="5324" y="17560"/>
                  </a:cubicBezTo>
                  <a:cubicBezTo>
                    <a:pt x="5462" y="17836"/>
                    <a:pt x="5186" y="18009"/>
                    <a:pt x="5047" y="18147"/>
                  </a:cubicBezTo>
                  <a:lnTo>
                    <a:pt x="3596" y="18147"/>
                  </a:lnTo>
                  <a:cubicBezTo>
                    <a:pt x="3008" y="18286"/>
                    <a:pt x="2144" y="18286"/>
                    <a:pt x="1418" y="18424"/>
                  </a:cubicBezTo>
                  <a:lnTo>
                    <a:pt x="1591" y="18700"/>
                  </a:lnTo>
                  <a:lnTo>
                    <a:pt x="1591" y="19011"/>
                  </a:lnTo>
                  <a:lnTo>
                    <a:pt x="2593" y="19011"/>
                  </a:lnTo>
                  <a:cubicBezTo>
                    <a:pt x="2870" y="19011"/>
                    <a:pt x="3008" y="19150"/>
                    <a:pt x="3008" y="19288"/>
                  </a:cubicBezTo>
                  <a:lnTo>
                    <a:pt x="3008" y="19737"/>
                  </a:lnTo>
                  <a:cubicBezTo>
                    <a:pt x="2870" y="19737"/>
                    <a:pt x="2731" y="19876"/>
                    <a:pt x="2593" y="19876"/>
                  </a:cubicBezTo>
                  <a:lnTo>
                    <a:pt x="1729" y="19876"/>
                  </a:lnTo>
                  <a:cubicBezTo>
                    <a:pt x="1729" y="20014"/>
                    <a:pt x="1867" y="20290"/>
                    <a:pt x="1867" y="20429"/>
                  </a:cubicBezTo>
                  <a:lnTo>
                    <a:pt x="2870" y="20429"/>
                  </a:lnTo>
                  <a:cubicBezTo>
                    <a:pt x="3008" y="20429"/>
                    <a:pt x="3319" y="20601"/>
                    <a:pt x="3319" y="20740"/>
                  </a:cubicBezTo>
                  <a:cubicBezTo>
                    <a:pt x="3319" y="20878"/>
                    <a:pt x="3319" y="21016"/>
                    <a:pt x="3146" y="21155"/>
                  </a:cubicBezTo>
                  <a:cubicBezTo>
                    <a:pt x="3146" y="21155"/>
                    <a:pt x="3008" y="21293"/>
                    <a:pt x="2870" y="21293"/>
                  </a:cubicBezTo>
                  <a:lnTo>
                    <a:pt x="2006" y="21293"/>
                  </a:lnTo>
                  <a:lnTo>
                    <a:pt x="2006" y="21742"/>
                  </a:lnTo>
                  <a:lnTo>
                    <a:pt x="2006" y="22019"/>
                  </a:lnTo>
                  <a:cubicBezTo>
                    <a:pt x="2282" y="22019"/>
                    <a:pt x="2731" y="21880"/>
                    <a:pt x="3008" y="21880"/>
                  </a:cubicBezTo>
                  <a:cubicBezTo>
                    <a:pt x="3146" y="21880"/>
                    <a:pt x="3319" y="21880"/>
                    <a:pt x="3319" y="22019"/>
                  </a:cubicBezTo>
                  <a:cubicBezTo>
                    <a:pt x="3457" y="22019"/>
                    <a:pt x="3457" y="22157"/>
                    <a:pt x="3457" y="22330"/>
                  </a:cubicBezTo>
                  <a:cubicBezTo>
                    <a:pt x="3457" y="22468"/>
                    <a:pt x="3457" y="22606"/>
                    <a:pt x="3319" y="22606"/>
                  </a:cubicBezTo>
                  <a:cubicBezTo>
                    <a:pt x="3319" y="22745"/>
                    <a:pt x="3146" y="22745"/>
                    <a:pt x="3008" y="22745"/>
                  </a:cubicBezTo>
                  <a:cubicBezTo>
                    <a:pt x="2731" y="22883"/>
                    <a:pt x="2455" y="22883"/>
                    <a:pt x="2144" y="22883"/>
                  </a:cubicBezTo>
                  <a:cubicBezTo>
                    <a:pt x="2144" y="23194"/>
                    <a:pt x="2144" y="23470"/>
                    <a:pt x="2282" y="23747"/>
                  </a:cubicBezTo>
                  <a:cubicBezTo>
                    <a:pt x="2593" y="23609"/>
                    <a:pt x="3008" y="23609"/>
                    <a:pt x="3457" y="23609"/>
                  </a:cubicBezTo>
                  <a:cubicBezTo>
                    <a:pt x="3734" y="23609"/>
                    <a:pt x="3872" y="23747"/>
                    <a:pt x="3872" y="24058"/>
                  </a:cubicBezTo>
                  <a:cubicBezTo>
                    <a:pt x="3872" y="24196"/>
                    <a:pt x="3872" y="24334"/>
                    <a:pt x="3734" y="24473"/>
                  </a:cubicBezTo>
                  <a:cubicBezTo>
                    <a:pt x="3734" y="24473"/>
                    <a:pt x="3596" y="24473"/>
                    <a:pt x="3457" y="24611"/>
                  </a:cubicBezTo>
                  <a:lnTo>
                    <a:pt x="2282" y="24611"/>
                  </a:lnTo>
                  <a:cubicBezTo>
                    <a:pt x="2455" y="24922"/>
                    <a:pt x="2455" y="25199"/>
                    <a:pt x="2455" y="25475"/>
                  </a:cubicBezTo>
                  <a:lnTo>
                    <a:pt x="3457" y="25475"/>
                  </a:lnTo>
                  <a:cubicBezTo>
                    <a:pt x="4010" y="25475"/>
                    <a:pt x="4598" y="25337"/>
                    <a:pt x="5324" y="25337"/>
                  </a:cubicBezTo>
                  <a:cubicBezTo>
                    <a:pt x="5462" y="25199"/>
                    <a:pt x="5462" y="25199"/>
                    <a:pt x="5600" y="25199"/>
                  </a:cubicBezTo>
                  <a:lnTo>
                    <a:pt x="5739" y="25199"/>
                  </a:lnTo>
                  <a:cubicBezTo>
                    <a:pt x="6050" y="25199"/>
                    <a:pt x="6188" y="25337"/>
                    <a:pt x="6188" y="25475"/>
                  </a:cubicBezTo>
                  <a:cubicBezTo>
                    <a:pt x="6326" y="25613"/>
                    <a:pt x="6326" y="25786"/>
                    <a:pt x="6188" y="25786"/>
                  </a:cubicBezTo>
                  <a:cubicBezTo>
                    <a:pt x="6188" y="25924"/>
                    <a:pt x="6050" y="26063"/>
                    <a:pt x="5911" y="26063"/>
                  </a:cubicBezTo>
                  <a:cubicBezTo>
                    <a:pt x="5462" y="26201"/>
                    <a:pt x="4736" y="26339"/>
                    <a:pt x="4010" y="26339"/>
                  </a:cubicBezTo>
                  <a:lnTo>
                    <a:pt x="2593" y="26339"/>
                  </a:lnTo>
                  <a:lnTo>
                    <a:pt x="2593" y="27342"/>
                  </a:lnTo>
                  <a:cubicBezTo>
                    <a:pt x="2593" y="27514"/>
                    <a:pt x="2731" y="27653"/>
                    <a:pt x="2731" y="27791"/>
                  </a:cubicBezTo>
                  <a:cubicBezTo>
                    <a:pt x="2870" y="27653"/>
                    <a:pt x="3146" y="27653"/>
                    <a:pt x="3457" y="27653"/>
                  </a:cubicBezTo>
                  <a:cubicBezTo>
                    <a:pt x="3596" y="27653"/>
                    <a:pt x="3872" y="27791"/>
                    <a:pt x="3872" y="28068"/>
                  </a:cubicBezTo>
                  <a:cubicBezTo>
                    <a:pt x="3872" y="28206"/>
                    <a:pt x="3734" y="28517"/>
                    <a:pt x="3457" y="28517"/>
                  </a:cubicBezTo>
                  <a:cubicBezTo>
                    <a:pt x="3146" y="28517"/>
                    <a:pt x="3008" y="28655"/>
                    <a:pt x="2731" y="28655"/>
                  </a:cubicBezTo>
                  <a:lnTo>
                    <a:pt x="2870" y="29519"/>
                  </a:lnTo>
                  <a:cubicBezTo>
                    <a:pt x="3008" y="29381"/>
                    <a:pt x="3319" y="29381"/>
                    <a:pt x="3596" y="29381"/>
                  </a:cubicBezTo>
                  <a:cubicBezTo>
                    <a:pt x="3872" y="29381"/>
                    <a:pt x="4010" y="29519"/>
                    <a:pt x="4010" y="29796"/>
                  </a:cubicBezTo>
                  <a:cubicBezTo>
                    <a:pt x="4183" y="29934"/>
                    <a:pt x="3872" y="30245"/>
                    <a:pt x="3734" y="30245"/>
                  </a:cubicBezTo>
                  <a:lnTo>
                    <a:pt x="3457" y="30245"/>
                  </a:lnTo>
                  <a:cubicBezTo>
                    <a:pt x="3146" y="30383"/>
                    <a:pt x="3008" y="30383"/>
                    <a:pt x="2870" y="30383"/>
                  </a:cubicBezTo>
                  <a:lnTo>
                    <a:pt x="2870" y="30971"/>
                  </a:lnTo>
                  <a:cubicBezTo>
                    <a:pt x="3146" y="30798"/>
                    <a:pt x="3457" y="30798"/>
                    <a:pt x="3872" y="30798"/>
                  </a:cubicBezTo>
                  <a:cubicBezTo>
                    <a:pt x="4010" y="30798"/>
                    <a:pt x="4321" y="30971"/>
                    <a:pt x="4321" y="31248"/>
                  </a:cubicBezTo>
                  <a:cubicBezTo>
                    <a:pt x="4321" y="31386"/>
                    <a:pt x="4183" y="31662"/>
                    <a:pt x="3872" y="31662"/>
                  </a:cubicBezTo>
                  <a:cubicBezTo>
                    <a:pt x="3596" y="31662"/>
                    <a:pt x="3319" y="31835"/>
                    <a:pt x="3008" y="31835"/>
                  </a:cubicBezTo>
                  <a:lnTo>
                    <a:pt x="3008" y="32388"/>
                  </a:lnTo>
                  <a:lnTo>
                    <a:pt x="3008" y="32976"/>
                  </a:lnTo>
                  <a:lnTo>
                    <a:pt x="3596" y="32837"/>
                  </a:lnTo>
                  <a:cubicBezTo>
                    <a:pt x="3734" y="32837"/>
                    <a:pt x="4010" y="32837"/>
                    <a:pt x="4321" y="32699"/>
                  </a:cubicBezTo>
                  <a:cubicBezTo>
                    <a:pt x="4598" y="32699"/>
                    <a:pt x="4736" y="32976"/>
                    <a:pt x="4736" y="33114"/>
                  </a:cubicBezTo>
                  <a:cubicBezTo>
                    <a:pt x="4874" y="33252"/>
                    <a:pt x="4736" y="33391"/>
                    <a:pt x="4736" y="33391"/>
                  </a:cubicBezTo>
                  <a:lnTo>
                    <a:pt x="4460" y="33702"/>
                  </a:lnTo>
                  <a:cubicBezTo>
                    <a:pt x="4183" y="33702"/>
                    <a:pt x="3872" y="33702"/>
                    <a:pt x="3596" y="33840"/>
                  </a:cubicBezTo>
                  <a:lnTo>
                    <a:pt x="3146" y="33840"/>
                  </a:lnTo>
                  <a:lnTo>
                    <a:pt x="3146" y="34255"/>
                  </a:lnTo>
                  <a:lnTo>
                    <a:pt x="3146" y="34704"/>
                  </a:lnTo>
                  <a:cubicBezTo>
                    <a:pt x="4183" y="34566"/>
                    <a:pt x="5186" y="34427"/>
                    <a:pt x="6188" y="34427"/>
                  </a:cubicBezTo>
                  <a:cubicBezTo>
                    <a:pt x="6603" y="34427"/>
                    <a:pt x="7190" y="34255"/>
                    <a:pt x="7916" y="34255"/>
                  </a:cubicBezTo>
                  <a:lnTo>
                    <a:pt x="8054" y="34255"/>
                  </a:lnTo>
                  <a:cubicBezTo>
                    <a:pt x="7916" y="31662"/>
                    <a:pt x="7640" y="29070"/>
                    <a:pt x="7467" y="26339"/>
                  </a:cubicBezTo>
                  <a:lnTo>
                    <a:pt x="7467" y="25924"/>
                  </a:lnTo>
                  <a:cubicBezTo>
                    <a:pt x="7329" y="23747"/>
                    <a:pt x="7052" y="21742"/>
                    <a:pt x="6914" y="19565"/>
                  </a:cubicBezTo>
                  <a:lnTo>
                    <a:pt x="6776" y="16972"/>
                  </a:lnTo>
                  <a:cubicBezTo>
                    <a:pt x="6603" y="15693"/>
                    <a:pt x="6464" y="14242"/>
                    <a:pt x="6326" y="12963"/>
                  </a:cubicBezTo>
                  <a:cubicBezTo>
                    <a:pt x="6188" y="11649"/>
                    <a:pt x="6188" y="10370"/>
                    <a:pt x="6050" y="9057"/>
                  </a:cubicBezTo>
                  <a:cubicBezTo>
                    <a:pt x="5911" y="7052"/>
                    <a:pt x="5739" y="4874"/>
                    <a:pt x="5739" y="2731"/>
                  </a:cubicBezTo>
                  <a:lnTo>
                    <a:pt x="5739" y="1"/>
                  </a:ln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2312304" y="1978197"/>
              <a:ext cx="10578" cy="116722"/>
            </a:xfrm>
            <a:custGeom>
              <a:avLst/>
              <a:gdLst/>
              <a:ahLst/>
              <a:cxnLst/>
              <a:rect l="l" t="t" r="r" b="b"/>
              <a:pathLst>
                <a:path w="589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65" y="481"/>
                    <a:pt x="123" y="955"/>
                    <a:pt x="174" y="1423"/>
                  </a:cubicBezTo>
                  <a:lnTo>
                    <a:pt x="174" y="1423"/>
                  </a:lnTo>
                  <a:cubicBezTo>
                    <a:pt x="174" y="1016"/>
                    <a:pt x="170" y="574"/>
                    <a:pt x="1" y="0"/>
                  </a:cubicBezTo>
                  <a:close/>
                  <a:moveTo>
                    <a:pt x="174" y="1423"/>
                  </a:moveTo>
                  <a:cubicBezTo>
                    <a:pt x="174" y="1433"/>
                    <a:pt x="174" y="1442"/>
                    <a:pt x="174" y="1452"/>
                  </a:cubicBezTo>
                  <a:cubicBezTo>
                    <a:pt x="312" y="3042"/>
                    <a:pt x="450" y="4770"/>
                    <a:pt x="589" y="6499"/>
                  </a:cubicBezTo>
                  <a:cubicBezTo>
                    <a:pt x="479" y="4910"/>
                    <a:pt x="369" y="3212"/>
                    <a:pt x="174" y="1423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2346464" y="2161946"/>
              <a:ext cx="124175" cy="491691"/>
            </a:xfrm>
            <a:custGeom>
              <a:avLst/>
              <a:gdLst/>
              <a:ahLst/>
              <a:cxnLst/>
              <a:rect l="l" t="t" r="r" b="b"/>
              <a:pathLst>
                <a:path w="6914" h="27377" extrusionOk="0">
                  <a:moveTo>
                    <a:pt x="4874" y="1"/>
                  </a:moveTo>
                  <a:cubicBezTo>
                    <a:pt x="4735" y="139"/>
                    <a:pt x="4735" y="139"/>
                    <a:pt x="4597" y="139"/>
                  </a:cubicBezTo>
                  <a:cubicBezTo>
                    <a:pt x="4010" y="139"/>
                    <a:pt x="3457" y="312"/>
                    <a:pt x="2869" y="312"/>
                  </a:cubicBezTo>
                  <a:cubicBezTo>
                    <a:pt x="2005" y="312"/>
                    <a:pt x="1279" y="450"/>
                    <a:pt x="553" y="588"/>
                  </a:cubicBezTo>
                  <a:lnTo>
                    <a:pt x="415" y="588"/>
                  </a:lnTo>
                  <a:cubicBezTo>
                    <a:pt x="277" y="588"/>
                    <a:pt x="138" y="588"/>
                    <a:pt x="0" y="726"/>
                  </a:cubicBezTo>
                  <a:lnTo>
                    <a:pt x="0" y="865"/>
                  </a:lnTo>
                  <a:lnTo>
                    <a:pt x="0" y="1867"/>
                  </a:lnTo>
                  <a:cubicBezTo>
                    <a:pt x="277" y="1867"/>
                    <a:pt x="691" y="1867"/>
                    <a:pt x="1002" y="1729"/>
                  </a:cubicBezTo>
                  <a:cubicBezTo>
                    <a:pt x="1279" y="1729"/>
                    <a:pt x="1417" y="1867"/>
                    <a:pt x="1417" y="2178"/>
                  </a:cubicBezTo>
                  <a:cubicBezTo>
                    <a:pt x="1417" y="2455"/>
                    <a:pt x="1279" y="2593"/>
                    <a:pt x="1002" y="2593"/>
                  </a:cubicBezTo>
                  <a:cubicBezTo>
                    <a:pt x="691" y="2731"/>
                    <a:pt x="415" y="2731"/>
                    <a:pt x="138" y="2731"/>
                  </a:cubicBezTo>
                  <a:lnTo>
                    <a:pt x="138" y="3595"/>
                  </a:lnTo>
                  <a:cubicBezTo>
                    <a:pt x="277" y="3595"/>
                    <a:pt x="415" y="3595"/>
                    <a:pt x="691" y="3457"/>
                  </a:cubicBezTo>
                  <a:lnTo>
                    <a:pt x="1002" y="3457"/>
                  </a:lnTo>
                  <a:cubicBezTo>
                    <a:pt x="1141" y="3595"/>
                    <a:pt x="1141" y="3768"/>
                    <a:pt x="1279" y="3768"/>
                  </a:cubicBezTo>
                  <a:lnTo>
                    <a:pt x="1279" y="4183"/>
                  </a:lnTo>
                  <a:cubicBezTo>
                    <a:pt x="1141" y="4183"/>
                    <a:pt x="1141" y="4321"/>
                    <a:pt x="1002" y="4321"/>
                  </a:cubicBezTo>
                  <a:cubicBezTo>
                    <a:pt x="691" y="4459"/>
                    <a:pt x="415" y="4459"/>
                    <a:pt x="277" y="4459"/>
                  </a:cubicBezTo>
                  <a:lnTo>
                    <a:pt x="277" y="4770"/>
                  </a:lnTo>
                  <a:lnTo>
                    <a:pt x="277" y="5185"/>
                  </a:lnTo>
                  <a:lnTo>
                    <a:pt x="415" y="5185"/>
                  </a:lnTo>
                  <a:cubicBezTo>
                    <a:pt x="691" y="5047"/>
                    <a:pt x="1002" y="5047"/>
                    <a:pt x="1279" y="5047"/>
                  </a:cubicBezTo>
                  <a:cubicBezTo>
                    <a:pt x="1417" y="5047"/>
                    <a:pt x="1555" y="5047"/>
                    <a:pt x="1555" y="5185"/>
                  </a:cubicBezTo>
                  <a:cubicBezTo>
                    <a:pt x="1728" y="5185"/>
                    <a:pt x="1728" y="5324"/>
                    <a:pt x="1728" y="5496"/>
                  </a:cubicBezTo>
                  <a:cubicBezTo>
                    <a:pt x="1728" y="5496"/>
                    <a:pt x="1728" y="5635"/>
                    <a:pt x="1555" y="5773"/>
                  </a:cubicBezTo>
                  <a:cubicBezTo>
                    <a:pt x="1555" y="5911"/>
                    <a:pt x="1417" y="5911"/>
                    <a:pt x="1279" y="5911"/>
                  </a:cubicBezTo>
                  <a:cubicBezTo>
                    <a:pt x="1141" y="5911"/>
                    <a:pt x="864" y="6049"/>
                    <a:pt x="553" y="6049"/>
                  </a:cubicBezTo>
                  <a:lnTo>
                    <a:pt x="277" y="6049"/>
                  </a:lnTo>
                  <a:lnTo>
                    <a:pt x="415" y="6360"/>
                  </a:lnTo>
                  <a:lnTo>
                    <a:pt x="415" y="6637"/>
                  </a:lnTo>
                  <a:cubicBezTo>
                    <a:pt x="864" y="6637"/>
                    <a:pt x="1141" y="6637"/>
                    <a:pt x="1555" y="6499"/>
                  </a:cubicBezTo>
                  <a:cubicBezTo>
                    <a:pt x="1867" y="6499"/>
                    <a:pt x="2005" y="6775"/>
                    <a:pt x="2005" y="6914"/>
                  </a:cubicBezTo>
                  <a:cubicBezTo>
                    <a:pt x="2005" y="7225"/>
                    <a:pt x="1867" y="7363"/>
                    <a:pt x="1555" y="7501"/>
                  </a:cubicBezTo>
                  <a:lnTo>
                    <a:pt x="415" y="7501"/>
                  </a:lnTo>
                  <a:lnTo>
                    <a:pt x="553" y="7916"/>
                  </a:lnTo>
                  <a:lnTo>
                    <a:pt x="553" y="8365"/>
                  </a:lnTo>
                  <a:cubicBezTo>
                    <a:pt x="1417" y="8227"/>
                    <a:pt x="2420" y="8089"/>
                    <a:pt x="3145" y="7916"/>
                  </a:cubicBezTo>
                  <a:lnTo>
                    <a:pt x="3457" y="7916"/>
                  </a:lnTo>
                  <a:cubicBezTo>
                    <a:pt x="3871" y="7916"/>
                    <a:pt x="4459" y="7778"/>
                    <a:pt x="5012" y="7778"/>
                  </a:cubicBezTo>
                  <a:cubicBezTo>
                    <a:pt x="5185" y="7778"/>
                    <a:pt x="5461" y="7916"/>
                    <a:pt x="5461" y="8227"/>
                  </a:cubicBezTo>
                  <a:cubicBezTo>
                    <a:pt x="5461" y="8504"/>
                    <a:pt x="5323" y="8642"/>
                    <a:pt x="5012" y="8642"/>
                  </a:cubicBezTo>
                  <a:cubicBezTo>
                    <a:pt x="4459" y="8780"/>
                    <a:pt x="3871" y="8780"/>
                    <a:pt x="3145" y="8953"/>
                  </a:cubicBezTo>
                  <a:cubicBezTo>
                    <a:pt x="2420" y="8953"/>
                    <a:pt x="1555" y="9091"/>
                    <a:pt x="553" y="9229"/>
                  </a:cubicBezTo>
                  <a:cubicBezTo>
                    <a:pt x="691" y="9506"/>
                    <a:pt x="691" y="9955"/>
                    <a:pt x="691" y="10370"/>
                  </a:cubicBezTo>
                  <a:lnTo>
                    <a:pt x="691" y="10508"/>
                  </a:lnTo>
                  <a:lnTo>
                    <a:pt x="691" y="10681"/>
                  </a:lnTo>
                  <a:cubicBezTo>
                    <a:pt x="1002" y="10508"/>
                    <a:pt x="1141" y="10508"/>
                    <a:pt x="1417" y="10370"/>
                  </a:cubicBezTo>
                  <a:lnTo>
                    <a:pt x="1867" y="10370"/>
                  </a:lnTo>
                  <a:cubicBezTo>
                    <a:pt x="2005" y="10508"/>
                    <a:pt x="2005" y="10508"/>
                    <a:pt x="2005" y="10681"/>
                  </a:cubicBezTo>
                  <a:cubicBezTo>
                    <a:pt x="2143" y="10819"/>
                    <a:pt x="2143" y="10958"/>
                    <a:pt x="2005" y="11096"/>
                  </a:cubicBezTo>
                  <a:lnTo>
                    <a:pt x="1867" y="11234"/>
                  </a:lnTo>
                  <a:cubicBezTo>
                    <a:pt x="1417" y="11372"/>
                    <a:pt x="1141" y="11372"/>
                    <a:pt x="864" y="11545"/>
                  </a:cubicBezTo>
                  <a:lnTo>
                    <a:pt x="1002" y="12237"/>
                  </a:lnTo>
                  <a:cubicBezTo>
                    <a:pt x="1141" y="12237"/>
                    <a:pt x="1279" y="12237"/>
                    <a:pt x="1417" y="12098"/>
                  </a:cubicBezTo>
                  <a:lnTo>
                    <a:pt x="2005" y="12098"/>
                  </a:lnTo>
                  <a:cubicBezTo>
                    <a:pt x="2143" y="12098"/>
                    <a:pt x="2143" y="12237"/>
                    <a:pt x="2281" y="12409"/>
                  </a:cubicBezTo>
                  <a:cubicBezTo>
                    <a:pt x="2281" y="12548"/>
                    <a:pt x="2281" y="12548"/>
                    <a:pt x="2143" y="12686"/>
                  </a:cubicBezTo>
                  <a:cubicBezTo>
                    <a:pt x="2143" y="12824"/>
                    <a:pt x="2005" y="12962"/>
                    <a:pt x="2005" y="12962"/>
                  </a:cubicBezTo>
                  <a:cubicBezTo>
                    <a:pt x="1555" y="12962"/>
                    <a:pt x="1279" y="13101"/>
                    <a:pt x="1002" y="13101"/>
                  </a:cubicBezTo>
                  <a:lnTo>
                    <a:pt x="1141" y="13965"/>
                  </a:lnTo>
                  <a:cubicBezTo>
                    <a:pt x="1279" y="13965"/>
                    <a:pt x="1555" y="13827"/>
                    <a:pt x="1728" y="13827"/>
                  </a:cubicBezTo>
                  <a:cubicBezTo>
                    <a:pt x="1867" y="13827"/>
                    <a:pt x="2005" y="13827"/>
                    <a:pt x="2143" y="13688"/>
                  </a:cubicBezTo>
                  <a:lnTo>
                    <a:pt x="2281" y="13688"/>
                  </a:lnTo>
                  <a:cubicBezTo>
                    <a:pt x="2592" y="13688"/>
                    <a:pt x="2731" y="13827"/>
                    <a:pt x="2731" y="13965"/>
                  </a:cubicBezTo>
                  <a:cubicBezTo>
                    <a:pt x="2869" y="14138"/>
                    <a:pt x="2869" y="14276"/>
                    <a:pt x="2731" y="14414"/>
                  </a:cubicBezTo>
                  <a:cubicBezTo>
                    <a:pt x="2731" y="14414"/>
                    <a:pt x="2592" y="14552"/>
                    <a:pt x="2420" y="14552"/>
                  </a:cubicBezTo>
                  <a:cubicBezTo>
                    <a:pt x="2005" y="14691"/>
                    <a:pt x="1555" y="14829"/>
                    <a:pt x="1279" y="14829"/>
                  </a:cubicBezTo>
                  <a:lnTo>
                    <a:pt x="1279" y="15278"/>
                  </a:lnTo>
                  <a:lnTo>
                    <a:pt x="1279" y="15866"/>
                  </a:lnTo>
                  <a:cubicBezTo>
                    <a:pt x="1555" y="15866"/>
                    <a:pt x="2005" y="15693"/>
                    <a:pt x="2420" y="15693"/>
                  </a:cubicBezTo>
                  <a:cubicBezTo>
                    <a:pt x="2592" y="15693"/>
                    <a:pt x="2869" y="15866"/>
                    <a:pt x="2869" y="16142"/>
                  </a:cubicBezTo>
                  <a:cubicBezTo>
                    <a:pt x="2869" y="16281"/>
                    <a:pt x="2869" y="16419"/>
                    <a:pt x="2731" y="16419"/>
                  </a:cubicBezTo>
                  <a:cubicBezTo>
                    <a:pt x="2592" y="16557"/>
                    <a:pt x="2592" y="16557"/>
                    <a:pt x="2420" y="16557"/>
                  </a:cubicBezTo>
                  <a:cubicBezTo>
                    <a:pt x="2143" y="16730"/>
                    <a:pt x="1867" y="16730"/>
                    <a:pt x="1417" y="16730"/>
                  </a:cubicBezTo>
                  <a:cubicBezTo>
                    <a:pt x="1417" y="17145"/>
                    <a:pt x="1555" y="17594"/>
                    <a:pt x="1555" y="17871"/>
                  </a:cubicBezTo>
                  <a:cubicBezTo>
                    <a:pt x="2005" y="17871"/>
                    <a:pt x="2592" y="17732"/>
                    <a:pt x="3145" y="17732"/>
                  </a:cubicBezTo>
                  <a:lnTo>
                    <a:pt x="3733" y="17732"/>
                  </a:lnTo>
                  <a:cubicBezTo>
                    <a:pt x="4148" y="17594"/>
                    <a:pt x="4735" y="17594"/>
                    <a:pt x="5323" y="17594"/>
                  </a:cubicBezTo>
                  <a:cubicBezTo>
                    <a:pt x="5461" y="17594"/>
                    <a:pt x="5738" y="17732"/>
                    <a:pt x="5738" y="18009"/>
                  </a:cubicBezTo>
                  <a:cubicBezTo>
                    <a:pt x="5738" y="18147"/>
                    <a:pt x="5600" y="18458"/>
                    <a:pt x="5323" y="18458"/>
                  </a:cubicBezTo>
                  <a:cubicBezTo>
                    <a:pt x="4735" y="18596"/>
                    <a:pt x="4321" y="18596"/>
                    <a:pt x="3871" y="18596"/>
                  </a:cubicBezTo>
                  <a:cubicBezTo>
                    <a:pt x="3145" y="18596"/>
                    <a:pt x="2420" y="18596"/>
                    <a:pt x="1728" y="18735"/>
                  </a:cubicBezTo>
                  <a:lnTo>
                    <a:pt x="1555" y="18873"/>
                  </a:lnTo>
                  <a:lnTo>
                    <a:pt x="1728" y="18873"/>
                  </a:lnTo>
                  <a:lnTo>
                    <a:pt x="1728" y="19011"/>
                  </a:lnTo>
                  <a:lnTo>
                    <a:pt x="1728" y="19875"/>
                  </a:lnTo>
                  <a:lnTo>
                    <a:pt x="2592" y="19875"/>
                  </a:lnTo>
                  <a:cubicBezTo>
                    <a:pt x="2869" y="19875"/>
                    <a:pt x="3007" y="20014"/>
                    <a:pt x="3007" y="20325"/>
                  </a:cubicBezTo>
                  <a:cubicBezTo>
                    <a:pt x="3007" y="20463"/>
                    <a:pt x="2869" y="20740"/>
                    <a:pt x="2592" y="20740"/>
                  </a:cubicBezTo>
                  <a:cubicBezTo>
                    <a:pt x="2281" y="20740"/>
                    <a:pt x="2143" y="20740"/>
                    <a:pt x="1867" y="20878"/>
                  </a:cubicBezTo>
                  <a:lnTo>
                    <a:pt x="1867" y="21742"/>
                  </a:lnTo>
                  <a:lnTo>
                    <a:pt x="3007" y="21742"/>
                  </a:lnTo>
                  <a:cubicBezTo>
                    <a:pt x="3145" y="21742"/>
                    <a:pt x="3457" y="21915"/>
                    <a:pt x="3457" y="22191"/>
                  </a:cubicBezTo>
                  <a:cubicBezTo>
                    <a:pt x="3457" y="22330"/>
                    <a:pt x="3457" y="22330"/>
                    <a:pt x="3284" y="22468"/>
                  </a:cubicBezTo>
                  <a:cubicBezTo>
                    <a:pt x="3284" y="22606"/>
                    <a:pt x="3145" y="22606"/>
                    <a:pt x="3007" y="22606"/>
                  </a:cubicBezTo>
                  <a:lnTo>
                    <a:pt x="2869" y="22606"/>
                  </a:lnTo>
                  <a:cubicBezTo>
                    <a:pt x="2592" y="22606"/>
                    <a:pt x="2281" y="22779"/>
                    <a:pt x="2005" y="22779"/>
                  </a:cubicBezTo>
                  <a:lnTo>
                    <a:pt x="2005" y="23055"/>
                  </a:lnTo>
                  <a:lnTo>
                    <a:pt x="2005" y="23194"/>
                  </a:lnTo>
                  <a:cubicBezTo>
                    <a:pt x="2005" y="23332"/>
                    <a:pt x="2143" y="23332"/>
                    <a:pt x="2143" y="23470"/>
                  </a:cubicBezTo>
                  <a:lnTo>
                    <a:pt x="2143" y="23643"/>
                  </a:lnTo>
                  <a:lnTo>
                    <a:pt x="2869" y="23643"/>
                  </a:lnTo>
                  <a:lnTo>
                    <a:pt x="3007" y="23470"/>
                  </a:lnTo>
                  <a:cubicBezTo>
                    <a:pt x="3284" y="23470"/>
                    <a:pt x="3457" y="23781"/>
                    <a:pt x="3457" y="23920"/>
                  </a:cubicBezTo>
                  <a:cubicBezTo>
                    <a:pt x="3595" y="24196"/>
                    <a:pt x="3284" y="24334"/>
                    <a:pt x="3145" y="24507"/>
                  </a:cubicBezTo>
                  <a:lnTo>
                    <a:pt x="2143" y="24507"/>
                  </a:lnTo>
                  <a:cubicBezTo>
                    <a:pt x="2143" y="24922"/>
                    <a:pt x="2281" y="25198"/>
                    <a:pt x="2281" y="25510"/>
                  </a:cubicBezTo>
                  <a:lnTo>
                    <a:pt x="2281" y="25648"/>
                  </a:lnTo>
                  <a:cubicBezTo>
                    <a:pt x="2592" y="25648"/>
                    <a:pt x="2869" y="25510"/>
                    <a:pt x="3284" y="25510"/>
                  </a:cubicBezTo>
                  <a:cubicBezTo>
                    <a:pt x="3457" y="25510"/>
                    <a:pt x="3733" y="25648"/>
                    <a:pt x="3733" y="25924"/>
                  </a:cubicBezTo>
                  <a:cubicBezTo>
                    <a:pt x="3733" y="26235"/>
                    <a:pt x="3595" y="26374"/>
                    <a:pt x="3284" y="26374"/>
                  </a:cubicBezTo>
                  <a:cubicBezTo>
                    <a:pt x="3007" y="26512"/>
                    <a:pt x="2592" y="26512"/>
                    <a:pt x="2281" y="26512"/>
                  </a:cubicBezTo>
                  <a:lnTo>
                    <a:pt x="2281" y="27376"/>
                  </a:lnTo>
                  <a:cubicBezTo>
                    <a:pt x="3595" y="27376"/>
                    <a:pt x="5012" y="27238"/>
                    <a:pt x="6464" y="26927"/>
                  </a:cubicBezTo>
                  <a:cubicBezTo>
                    <a:pt x="6602" y="26927"/>
                    <a:pt x="6740" y="27099"/>
                    <a:pt x="6913" y="27238"/>
                  </a:cubicBezTo>
                  <a:lnTo>
                    <a:pt x="6913" y="27099"/>
                  </a:lnTo>
                  <a:lnTo>
                    <a:pt x="6913" y="26788"/>
                  </a:lnTo>
                  <a:cubicBezTo>
                    <a:pt x="6740" y="25198"/>
                    <a:pt x="6602" y="23781"/>
                    <a:pt x="6464" y="22330"/>
                  </a:cubicBezTo>
                  <a:cubicBezTo>
                    <a:pt x="6464" y="21189"/>
                    <a:pt x="6464" y="20186"/>
                    <a:pt x="6325" y="19150"/>
                  </a:cubicBezTo>
                  <a:cubicBezTo>
                    <a:pt x="6049" y="14414"/>
                    <a:pt x="5600" y="9817"/>
                    <a:pt x="5323" y="5496"/>
                  </a:cubicBezTo>
                  <a:lnTo>
                    <a:pt x="5185" y="5047"/>
                  </a:lnTo>
                  <a:lnTo>
                    <a:pt x="5185" y="4183"/>
                  </a:lnTo>
                  <a:cubicBezTo>
                    <a:pt x="5012" y="2904"/>
                    <a:pt x="4874" y="1591"/>
                    <a:pt x="4874" y="1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393016" y="2656097"/>
              <a:ext cx="85059" cy="126654"/>
            </a:xfrm>
            <a:custGeom>
              <a:avLst/>
              <a:gdLst/>
              <a:ahLst/>
              <a:cxnLst/>
              <a:rect l="l" t="t" r="r" b="b"/>
              <a:pathLst>
                <a:path w="4736" h="7052" extrusionOk="0">
                  <a:moveTo>
                    <a:pt x="4321" y="0"/>
                  </a:moveTo>
                  <a:cubicBezTo>
                    <a:pt x="4321" y="0"/>
                    <a:pt x="4321" y="139"/>
                    <a:pt x="4148" y="139"/>
                  </a:cubicBezTo>
                  <a:cubicBezTo>
                    <a:pt x="4148" y="277"/>
                    <a:pt x="4010" y="277"/>
                    <a:pt x="3872" y="277"/>
                  </a:cubicBezTo>
                  <a:cubicBezTo>
                    <a:pt x="2420" y="588"/>
                    <a:pt x="1141" y="726"/>
                    <a:pt x="0" y="726"/>
                  </a:cubicBezTo>
                  <a:cubicBezTo>
                    <a:pt x="0" y="1314"/>
                    <a:pt x="0" y="1729"/>
                    <a:pt x="139" y="2178"/>
                  </a:cubicBezTo>
                  <a:lnTo>
                    <a:pt x="139" y="2454"/>
                  </a:lnTo>
                  <a:lnTo>
                    <a:pt x="139" y="2593"/>
                  </a:lnTo>
                  <a:lnTo>
                    <a:pt x="1418" y="2593"/>
                  </a:lnTo>
                  <a:cubicBezTo>
                    <a:pt x="1729" y="2593"/>
                    <a:pt x="1867" y="2731"/>
                    <a:pt x="1867" y="3042"/>
                  </a:cubicBezTo>
                  <a:cubicBezTo>
                    <a:pt x="2005" y="3180"/>
                    <a:pt x="1729" y="3457"/>
                    <a:pt x="1556" y="3457"/>
                  </a:cubicBezTo>
                  <a:cubicBezTo>
                    <a:pt x="1141" y="3457"/>
                    <a:pt x="692" y="3595"/>
                    <a:pt x="277" y="3595"/>
                  </a:cubicBezTo>
                  <a:lnTo>
                    <a:pt x="415" y="4183"/>
                  </a:lnTo>
                  <a:lnTo>
                    <a:pt x="415" y="4770"/>
                  </a:lnTo>
                  <a:lnTo>
                    <a:pt x="1729" y="4770"/>
                  </a:lnTo>
                  <a:cubicBezTo>
                    <a:pt x="1867" y="4770"/>
                    <a:pt x="1867" y="4770"/>
                    <a:pt x="2005" y="4909"/>
                  </a:cubicBezTo>
                  <a:lnTo>
                    <a:pt x="2005" y="5323"/>
                  </a:lnTo>
                  <a:cubicBezTo>
                    <a:pt x="2005" y="5462"/>
                    <a:pt x="1867" y="5634"/>
                    <a:pt x="1556" y="5634"/>
                  </a:cubicBezTo>
                  <a:lnTo>
                    <a:pt x="553" y="5634"/>
                  </a:lnTo>
                  <a:lnTo>
                    <a:pt x="553" y="5773"/>
                  </a:lnTo>
                  <a:cubicBezTo>
                    <a:pt x="692" y="6049"/>
                    <a:pt x="865" y="6498"/>
                    <a:pt x="1141" y="6775"/>
                  </a:cubicBezTo>
                  <a:lnTo>
                    <a:pt x="1141" y="6913"/>
                  </a:lnTo>
                  <a:cubicBezTo>
                    <a:pt x="2005" y="6913"/>
                    <a:pt x="2731" y="7052"/>
                    <a:pt x="3595" y="7052"/>
                  </a:cubicBezTo>
                  <a:cubicBezTo>
                    <a:pt x="4010" y="7052"/>
                    <a:pt x="4459" y="6913"/>
                    <a:pt x="4736" y="6913"/>
                  </a:cubicBezTo>
                  <a:lnTo>
                    <a:pt x="4736" y="6775"/>
                  </a:lnTo>
                  <a:lnTo>
                    <a:pt x="4598" y="5634"/>
                  </a:lnTo>
                  <a:lnTo>
                    <a:pt x="4598" y="5185"/>
                  </a:lnTo>
                  <a:lnTo>
                    <a:pt x="4598" y="4770"/>
                  </a:lnTo>
                  <a:cubicBezTo>
                    <a:pt x="4598" y="4183"/>
                    <a:pt x="4459" y="3595"/>
                    <a:pt x="4459" y="3042"/>
                  </a:cubicBezTo>
                  <a:cubicBezTo>
                    <a:pt x="4459" y="2005"/>
                    <a:pt x="4321" y="1003"/>
                    <a:pt x="4321" y="0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77341" y="2224033"/>
              <a:ext cx="103683" cy="67673"/>
            </a:xfrm>
            <a:custGeom>
              <a:avLst/>
              <a:gdLst/>
              <a:ahLst/>
              <a:cxnLst/>
              <a:rect l="l" t="t" r="r" b="b"/>
              <a:pathLst>
                <a:path w="5773" h="3768" extrusionOk="0">
                  <a:moveTo>
                    <a:pt x="726" y="0"/>
                  </a:moveTo>
                  <a:cubicBezTo>
                    <a:pt x="726" y="138"/>
                    <a:pt x="588" y="449"/>
                    <a:pt x="588" y="588"/>
                  </a:cubicBezTo>
                  <a:lnTo>
                    <a:pt x="415" y="1002"/>
                  </a:lnTo>
                  <a:lnTo>
                    <a:pt x="0" y="2039"/>
                  </a:lnTo>
                  <a:cubicBezTo>
                    <a:pt x="588" y="2178"/>
                    <a:pt x="1003" y="2316"/>
                    <a:pt x="1452" y="2454"/>
                  </a:cubicBezTo>
                  <a:cubicBezTo>
                    <a:pt x="2593" y="3042"/>
                    <a:pt x="3872" y="3457"/>
                    <a:pt x="5047" y="3768"/>
                  </a:cubicBezTo>
                  <a:lnTo>
                    <a:pt x="5185" y="3457"/>
                  </a:lnTo>
                  <a:lnTo>
                    <a:pt x="5185" y="3318"/>
                  </a:lnTo>
                  <a:cubicBezTo>
                    <a:pt x="5323" y="2731"/>
                    <a:pt x="5600" y="2316"/>
                    <a:pt x="5773" y="1728"/>
                  </a:cubicBezTo>
                  <a:lnTo>
                    <a:pt x="5600" y="1728"/>
                  </a:lnTo>
                  <a:lnTo>
                    <a:pt x="4736" y="1313"/>
                  </a:lnTo>
                  <a:cubicBezTo>
                    <a:pt x="4044" y="1175"/>
                    <a:pt x="3319" y="864"/>
                    <a:pt x="2593" y="588"/>
                  </a:cubicBezTo>
                  <a:cubicBezTo>
                    <a:pt x="2005" y="449"/>
                    <a:pt x="1279" y="311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191253" y="2392265"/>
              <a:ext cx="196195" cy="383033"/>
            </a:xfrm>
            <a:custGeom>
              <a:avLst/>
              <a:gdLst/>
              <a:ahLst/>
              <a:cxnLst/>
              <a:rect l="l" t="t" r="r" b="b"/>
              <a:pathLst>
                <a:path w="10924" h="21327" extrusionOk="0">
                  <a:moveTo>
                    <a:pt x="1141" y="0"/>
                  </a:moveTo>
                  <a:cubicBezTo>
                    <a:pt x="865" y="138"/>
                    <a:pt x="692" y="138"/>
                    <a:pt x="416" y="277"/>
                  </a:cubicBezTo>
                  <a:cubicBezTo>
                    <a:pt x="277" y="449"/>
                    <a:pt x="139" y="449"/>
                    <a:pt x="1" y="588"/>
                  </a:cubicBezTo>
                  <a:cubicBezTo>
                    <a:pt x="277" y="1003"/>
                    <a:pt x="416" y="1314"/>
                    <a:pt x="554" y="1728"/>
                  </a:cubicBezTo>
                  <a:cubicBezTo>
                    <a:pt x="3596" y="8227"/>
                    <a:pt x="6326" y="14829"/>
                    <a:pt x="9644" y="21188"/>
                  </a:cubicBezTo>
                  <a:lnTo>
                    <a:pt x="9921" y="21188"/>
                  </a:lnTo>
                  <a:cubicBezTo>
                    <a:pt x="10197" y="21327"/>
                    <a:pt x="10647" y="21327"/>
                    <a:pt x="10923" y="21327"/>
                  </a:cubicBezTo>
                  <a:lnTo>
                    <a:pt x="10923" y="21188"/>
                  </a:lnTo>
                  <a:lnTo>
                    <a:pt x="10923" y="20739"/>
                  </a:lnTo>
                  <a:cubicBezTo>
                    <a:pt x="10370" y="19599"/>
                    <a:pt x="9783" y="18596"/>
                    <a:pt x="9195" y="17421"/>
                  </a:cubicBezTo>
                  <a:cubicBezTo>
                    <a:pt x="8331" y="15831"/>
                    <a:pt x="7467" y="14103"/>
                    <a:pt x="6603" y="12374"/>
                  </a:cubicBezTo>
                  <a:cubicBezTo>
                    <a:pt x="6188" y="11510"/>
                    <a:pt x="5877" y="10819"/>
                    <a:pt x="5600" y="9955"/>
                  </a:cubicBezTo>
                  <a:cubicBezTo>
                    <a:pt x="5186" y="9229"/>
                    <a:pt x="4874" y="8503"/>
                    <a:pt x="4598" y="7639"/>
                  </a:cubicBezTo>
                  <a:cubicBezTo>
                    <a:pt x="3596" y="5047"/>
                    <a:pt x="2420" y="2454"/>
                    <a:pt x="114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224785" y="2379226"/>
              <a:ext cx="157689" cy="341456"/>
            </a:xfrm>
            <a:custGeom>
              <a:avLst/>
              <a:gdLst/>
              <a:ahLst/>
              <a:cxnLst/>
              <a:rect l="l" t="t" r="r" b="b"/>
              <a:pathLst>
                <a:path w="8780" h="19012" extrusionOk="0">
                  <a:moveTo>
                    <a:pt x="864" y="0"/>
                  </a:moveTo>
                  <a:lnTo>
                    <a:pt x="415" y="139"/>
                  </a:lnTo>
                  <a:lnTo>
                    <a:pt x="277" y="311"/>
                  </a:lnTo>
                  <a:lnTo>
                    <a:pt x="0" y="311"/>
                  </a:lnTo>
                  <a:cubicBezTo>
                    <a:pt x="415" y="1175"/>
                    <a:pt x="864" y="1867"/>
                    <a:pt x="1279" y="2731"/>
                  </a:cubicBezTo>
                  <a:cubicBezTo>
                    <a:pt x="2731" y="5773"/>
                    <a:pt x="3733" y="8953"/>
                    <a:pt x="5185" y="12098"/>
                  </a:cubicBezTo>
                  <a:cubicBezTo>
                    <a:pt x="6326" y="14414"/>
                    <a:pt x="7466" y="16730"/>
                    <a:pt x="8780" y="19011"/>
                  </a:cubicBezTo>
                  <a:cubicBezTo>
                    <a:pt x="8642" y="18458"/>
                    <a:pt x="8642" y="17870"/>
                    <a:pt x="8503" y="17283"/>
                  </a:cubicBezTo>
                  <a:lnTo>
                    <a:pt x="8503" y="16868"/>
                  </a:lnTo>
                  <a:lnTo>
                    <a:pt x="8503" y="16419"/>
                  </a:lnTo>
                  <a:lnTo>
                    <a:pt x="8330" y="16280"/>
                  </a:lnTo>
                  <a:lnTo>
                    <a:pt x="8330" y="16142"/>
                  </a:lnTo>
                  <a:cubicBezTo>
                    <a:pt x="8330" y="16142"/>
                    <a:pt x="8330" y="16004"/>
                    <a:pt x="8192" y="16004"/>
                  </a:cubicBezTo>
                  <a:cubicBezTo>
                    <a:pt x="8192" y="15866"/>
                    <a:pt x="8192" y="15693"/>
                    <a:pt x="8054" y="15555"/>
                  </a:cubicBezTo>
                  <a:cubicBezTo>
                    <a:pt x="8054" y="15555"/>
                    <a:pt x="7916" y="15416"/>
                    <a:pt x="7916" y="15278"/>
                  </a:cubicBezTo>
                  <a:cubicBezTo>
                    <a:pt x="7328" y="14276"/>
                    <a:pt x="6775" y="13273"/>
                    <a:pt x="6326" y="12409"/>
                  </a:cubicBezTo>
                  <a:lnTo>
                    <a:pt x="6326" y="12236"/>
                  </a:lnTo>
                  <a:cubicBezTo>
                    <a:pt x="6187" y="11822"/>
                    <a:pt x="5911" y="11372"/>
                    <a:pt x="5738" y="11096"/>
                  </a:cubicBezTo>
                  <a:cubicBezTo>
                    <a:pt x="3872" y="7224"/>
                    <a:pt x="2282" y="3595"/>
                    <a:pt x="864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162697" y="2410261"/>
              <a:ext cx="183785" cy="356973"/>
            </a:xfrm>
            <a:custGeom>
              <a:avLst/>
              <a:gdLst/>
              <a:ahLst/>
              <a:cxnLst/>
              <a:rect l="l" t="t" r="r" b="b"/>
              <a:pathLst>
                <a:path w="10233" h="19876" extrusionOk="0">
                  <a:moveTo>
                    <a:pt x="865" y="1"/>
                  </a:moveTo>
                  <a:lnTo>
                    <a:pt x="865" y="139"/>
                  </a:lnTo>
                  <a:lnTo>
                    <a:pt x="727" y="139"/>
                  </a:lnTo>
                  <a:cubicBezTo>
                    <a:pt x="416" y="312"/>
                    <a:pt x="139" y="450"/>
                    <a:pt x="1" y="588"/>
                  </a:cubicBezTo>
                  <a:cubicBezTo>
                    <a:pt x="1591" y="3595"/>
                    <a:pt x="2870" y="6914"/>
                    <a:pt x="4183" y="9817"/>
                  </a:cubicBezTo>
                  <a:lnTo>
                    <a:pt x="4736" y="10958"/>
                  </a:lnTo>
                  <a:lnTo>
                    <a:pt x="4736" y="11096"/>
                  </a:lnTo>
                  <a:cubicBezTo>
                    <a:pt x="4874" y="11545"/>
                    <a:pt x="5047" y="11822"/>
                    <a:pt x="5186" y="12237"/>
                  </a:cubicBezTo>
                  <a:cubicBezTo>
                    <a:pt x="5600" y="12962"/>
                    <a:pt x="5911" y="13827"/>
                    <a:pt x="6326" y="14552"/>
                  </a:cubicBezTo>
                  <a:lnTo>
                    <a:pt x="6464" y="15002"/>
                  </a:lnTo>
                  <a:lnTo>
                    <a:pt x="6603" y="15140"/>
                  </a:lnTo>
                  <a:cubicBezTo>
                    <a:pt x="6776" y="15417"/>
                    <a:pt x="6914" y="15866"/>
                    <a:pt x="7052" y="16142"/>
                  </a:cubicBezTo>
                  <a:cubicBezTo>
                    <a:pt x="7190" y="16557"/>
                    <a:pt x="7467" y="16868"/>
                    <a:pt x="7640" y="17145"/>
                  </a:cubicBezTo>
                  <a:lnTo>
                    <a:pt x="7778" y="17421"/>
                  </a:lnTo>
                  <a:cubicBezTo>
                    <a:pt x="8054" y="18009"/>
                    <a:pt x="8331" y="18597"/>
                    <a:pt x="8642" y="19150"/>
                  </a:cubicBezTo>
                  <a:lnTo>
                    <a:pt x="8642" y="19461"/>
                  </a:lnTo>
                  <a:cubicBezTo>
                    <a:pt x="9057" y="19599"/>
                    <a:pt x="9644" y="19737"/>
                    <a:pt x="10232" y="19875"/>
                  </a:cubicBezTo>
                  <a:cubicBezTo>
                    <a:pt x="10059" y="19599"/>
                    <a:pt x="9921" y="19322"/>
                    <a:pt x="9783" y="19150"/>
                  </a:cubicBezTo>
                  <a:cubicBezTo>
                    <a:pt x="6464" y="12962"/>
                    <a:pt x="3872" y="6360"/>
                    <a:pt x="86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395495" y="270017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9C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178215" y="2402807"/>
              <a:ext cx="186263" cy="370012"/>
            </a:xfrm>
            <a:custGeom>
              <a:avLst/>
              <a:gdLst/>
              <a:ahLst/>
              <a:cxnLst/>
              <a:rect l="l" t="t" r="r" b="b"/>
              <a:pathLst>
                <a:path w="10371" h="20602" extrusionOk="0">
                  <a:moveTo>
                    <a:pt x="727" y="1"/>
                  </a:moveTo>
                  <a:cubicBezTo>
                    <a:pt x="416" y="139"/>
                    <a:pt x="277" y="277"/>
                    <a:pt x="1" y="416"/>
                  </a:cubicBezTo>
                  <a:cubicBezTo>
                    <a:pt x="3008" y="6775"/>
                    <a:pt x="5600" y="13377"/>
                    <a:pt x="8919" y="19565"/>
                  </a:cubicBezTo>
                  <a:cubicBezTo>
                    <a:pt x="9057" y="19737"/>
                    <a:pt x="9195" y="20014"/>
                    <a:pt x="9368" y="20290"/>
                  </a:cubicBezTo>
                  <a:cubicBezTo>
                    <a:pt x="9645" y="20429"/>
                    <a:pt x="10059" y="20429"/>
                    <a:pt x="10370" y="20601"/>
                  </a:cubicBezTo>
                  <a:cubicBezTo>
                    <a:pt x="7052" y="14242"/>
                    <a:pt x="4322" y="7640"/>
                    <a:pt x="1280" y="1141"/>
                  </a:cubicBezTo>
                  <a:cubicBezTo>
                    <a:pt x="1142" y="727"/>
                    <a:pt x="1003" y="416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402948" y="2759762"/>
              <a:ext cx="10578" cy="20510"/>
            </a:xfrm>
            <a:custGeom>
              <a:avLst/>
              <a:gdLst/>
              <a:ahLst/>
              <a:cxnLst/>
              <a:rect l="l" t="t" r="r" b="b"/>
              <a:pathLst>
                <a:path w="589" h="1142" extrusionOk="0">
                  <a:moveTo>
                    <a:pt x="0" y="1"/>
                  </a:moveTo>
                  <a:lnTo>
                    <a:pt x="0" y="415"/>
                  </a:lnTo>
                  <a:lnTo>
                    <a:pt x="139" y="1003"/>
                  </a:lnTo>
                  <a:cubicBezTo>
                    <a:pt x="312" y="1003"/>
                    <a:pt x="450" y="1141"/>
                    <a:pt x="588" y="1141"/>
                  </a:cubicBezTo>
                  <a:lnTo>
                    <a:pt x="588" y="1003"/>
                  </a:lnTo>
                  <a:cubicBezTo>
                    <a:pt x="312" y="726"/>
                    <a:pt x="139" y="277"/>
                    <a:pt x="0" y="1"/>
                  </a:cubicBezTo>
                  <a:close/>
                </a:path>
              </a:pathLst>
            </a:custGeom>
            <a:solidFill>
              <a:srgbClr val="BE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2211746" y="2384811"/>
              <a:ext cx="175703" cy="379944"/>
            </a:xfrm>
            <a:custGeom>
              <a:avLst/>
              <a:gdLst/>
              <a:ahLst/>
              <a:cxnLst/>
              <a:rect l="l" t="t" r="r" b="b"/>
              <a:pathLst>
                <a:path w="9783" h="21155" extrusionOk="0">
                  <a:moveTo>
                    <a:pt x="726" y="0"/>
                  </a:moveTo>
                  <a:lnTo>
                    <a:pt x="726" y="139"/>
                  </a:lnTo>
                  <a:cubicBezTo>
                    <a:pt x="415" y="139"/>
                    <a:pt x="139" y="277"/>
                    <a:pt x="0" y="415"/>
                  </a:cubicBezTo>
                  <a:cubicBezTo>
                    <a:pt x="1279" y="2869"/>
                    <a:pt x="2455" y="5462"/>
                    <a:pt x="3457" y="8054"/>
                  </a:cubicBezTo>
                  <a:cubicBezTo>
                    <a:pt x="3733" y="8918"/>
                    <a:pt x="4045" y="9644"/>
                    <a:pt x="4459" y="10370"/>
                  </a:cubicBezTo>
                  <a:cubicBezTo>
                    <a:pt x="4736" y="11234"/>
                    <a:pt x="5047" y="11925"/>
                    <a:pt x="5462" y="12789"/>
                  </a:cubicBezTo>
                  <a:cubicBezTo>
                    <a:pt x="6326" y="14518"/>
                    <a:pt x="7190" y="16246"/>
                    <a:pt x="8054" y="17836"/>
                  </a:cubicBezTo>
                  <a:cubicBezTo>
                    <a:pt x="8642" y="19011"/>
                    <a:pt x="9229" y="20014"/>
                    <a:pt x="9782" y="21154"/>
                  </a:cubicBezTo>
                  <a:cubicBezTo>
                    <a:pt x="9644" y="20290"/>
                    <a:pt x="9506" y="19426"/>
                    <a:pt x="9506" y="18700"/>
                  </a:cubicBezTo>
                  <a:cubicBezTo>
                    <a:pt x="8192" y="16419"/>
                    <a:pt x="7052" y="14103"/>
                    <a:pt x="5911" y="11787"/>
                  </a:cubicBezTo>
                  <a:cubicBezTo>
                    <a:pt x="4459" y="8642"/>
                    <a:pt x="3457" y="5462"/>
                    <a:pt x="2005" y="2420"/>
                  </a:cubicBezTo>
                  <a:cubicBezTo>
                    <a:pt x="1590" y="1556"/>
                    <a:pt x="1141" y="864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2426529" y="349912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2271337" y="3447594"/>
              <a:ext cx="13057" cy="8082"/>
            </a:xfrm>
            <a:custGeom>
              <a:avLst/>
              <a:gdLst/>
              <a:ahLst/>
              <a:cxnLst/>
              <a:rect l="l" t="t" r="r" b="b"/>
              <a:pathLst>
                <a:path w="727" h="450" extrusionOk="0">
                  <a:moveTo>
                    <a:pt x="727" y="450"/>
                  </a:moveTo>
                  <a:cubicBezTo>
                    <a:pt x="415" y="277"/>
                    <a:pt x="277" y="139"/>
                    <a:pt x="1" y="1"/>
                  </a:cubicBezTo>
                  <a:cubicBezTo>
                    <a:pt x="277" y="139"/>
                    <a:pt x="415" y="277"/>
                    <a:pt x="727" y="4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2258298" y="3437052"/>
              <a:ext cx="13057" cy="10560"/>
            </a:xfrm>
            <a:custGeom>
              <a:avLst/>
              <a:gdLst/>
              <a:ahLst/>
              <a:cxnLst/>
              <a:rect l="l" t="t" r="r" b="b"/>
              <a:pathLst>
                <a:path w="727" h="588" extrusionOk="0">
                  <a:moveTo>
                    <a:pt x="727" y="588"/>
                  </a:moveTo>
                  <a:cubicBezTo>
                    <a:pt x="416" y="449"/>
                    <a:pt x="277" y="173"/>
                    <a:pt x="1" y="0"/>
                  </a:cubicBezTo>
                  <a:cubicBezTo>
                    <a:pt x="277" y="173"/>
                    <a:pt x="416" y="449"/>
                    <a:pt x="727" y="5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2183189" y="2684653"/>
              <a:ext cx="579210" cy="820072"/>
            </a:xfrm>
            <a:custGeom>
              <a:avLst/>
              <a:gdLst/>
              <a:ahLst/>
              <a:cxnLst/>
              <a:rect l="l" t="t" r="r" b="b"/>
              <a:pathLst>
                <a:path w="32250" h="45661" extrusionOk="0">
                  <a:moveTo>
                    <a:pt x="31386" y="0"/>
                  </a:moveTo>
                  <a:cubicBezTo>
                    <a:pt x="31109" y="277"/>
                    <a:pt x="30833" y="588"/>
                    <a:pt x="30521" y="864"/>
                  </a:cubicBezTo>
                  <a:cubicBezTo>
                    <a:pt x="29657" y="1729"/>
                    <a:pt x="28517" y="2454"/>
                    <a:pt x="27065" y="3180"/>
                  </a:cubicBezTo>
                  <a:cubicBezTo>
                    <a:pt x="25786" y="3872"/>
                    <a:pt x="24473" y="4321"/>
                    <a:pt x="23055" y="4908"/>
                  </a:cubicBezTo>
                  <a:cubicBezTo>
                    <a:pt x="22329" y="5047"/>
                    <a:pt x="21742" y="5323"/>
                    <a:pt x="21189" y="5462"/>
                  </a:cubicBezTo>
                  <a:cubicBezTo>
                    <a:pt x="20601" y="5600"/>
                    <a:pt x="20014" y="5773"/>
                    <a:pt x="19288" y="5911"/>
                  </a:cubicBezTo>
                  <a:cubicBezTo>
                    <a:pt x="18147" y="6187"/>
                    <a:pt x="16868" y="6326"/>
                    <a:pt x="15416" y="6326"/>
                  </a:cubicBezTo>
                  <a:lnTo>
                    <a:pt x="15278" y="6326"/>
                  </a:lnTo>
                  <a:cubicBezTo>
                    <a:pt x="13965" y="6326"/>
                    <a:pt x="12686" y="6187"/>
                    <a:pt x="11372" y="6049"/>
                  </a:cubicBezTo>
                  <a:cubicBezTo>
                    <a:pt x="9955" y="5773"/>
                    <a:pt x="8503" y="5462"/>
                    <a:pt x="7190" y="5047"/>
                  </a:cubicBezTo>
                  <a:cubicBezTo>
                    <a:pt x="4598" y="4183"/>
                    <a:pt x="2593" y="2869"/>
                    <a:pt x="1003" y="1279"/>
                  </a:cubicBezTo>
                  <a:lnTo>
                    <a:pt x="865" y="1452"/>
                  </a:lnTo>
                  <a:cubicBezTo>
                    <a:pt x="726" y="1729"/>
                    <a:pt x="726" y="2005"/>
                    <a:pt x="588" y="2454"/>
                  </a:cubicBezTo>
                  <a:cubicBezTo>
                    <a:pt x="450" y="3733"/>
                    <a:pt x="450" y="5047"/>
                    <a:pt x="588" y="6049"/>
                  </a:cubicBezTo>
                  <a:lnTo>
                    <a:pt x="588" y="7190"/>
                  </a:lnTo>
                  <a:cubicBezTo>
                    <a:pt x="726" y="7916"/>
                    <a:pt x="726" y="8780"/>
                    <a:pt x="726" y="9644"/>
                  </a:cubicBezTo>
                  <a:lnTo>
                    <a:pt x="726" y="10957"/>
                  </a:lnTo>
                  <a:lnTo>
                    <a:pt x="726" y="11234"/>
                  </a:lnTo>
                  <a:lnTo>
                    <a:pt x="726" y="11821"/>
                  </a:lnTo>
                  <a:lnTo>
                    <a:pt x="726" y="12513"/>
                  </a:lnTo>
                  <a:lnTo>
                    <a:pt x="726" y="14103"/>
                  </a:lnTo>
                  <a:cubicBezTo>
                    <a:pt x="726" y="15416"/>
                    <a:pt x="726" y="17145"/>
                    <a:pt x="865" y="18734"/>
                  </a:cubicBezTo>
                  <a:cubicBezTo>
                    <a:pt x="865" y="18873"/>
                    <a:pt x="865" y="19011"/>
                    <a:pt x="726" y="19149"/>
                  </a:cubicBezTo>
                  <a:cubicBezTo>
                    <a:pt x="588" y="19149"/>
                    <a:pt x="588" y="19288"/>
                    <a:pt x="450" y="19288"/>
                  </a:cubicBezTo>
                  <a:cubicBezTo>
                    <a:pt x="277" y="19288"/>
                    <a:pt x="139" y="19149"/>
                    <a:pt x="0" y="19011"/>
                  </a:cubicBezTo>
                  <a:lnTo>
                    <a:pt x="0" y="19011"/>
                  </a:lnTo>
                  <a:cubicBezTo>
                    <a:pt x="0" y="19426"/>
                    <a:pt x="0" y="19737"/>
                    <a:pt x="139" y="20152"/>
                  </a:cubicBezTo>
                  <a:cubicBezTo>
                    <a:pt x="139" y="20013"/>
                    <a:pt x="277" y="19875"/>
                    <a:pt x="450" y="19875"/>
                  </a:cubicBezTo>
                  <a:cubicBezTo>
                    <a:pt x="726" y="19875"/>
                    <a:pt x="865" y="20152"/>
                    <a:pt x="865" y="20290"/>
                  </a:cubicBezTo>
                  <a:cubicBezTo>
                    <a:pt x="865" y="22606"/>
                    <a:pt x="1141" y="24783"/>
                    <a:pt x="1141" y="26926"/>
                  </a:cubicBezTo>
                  <a:cubicBezTo>
                    <a:pt x="1141" y="27203"/>
                    <a:pt x="1003" y="27514"/>
                    <a:pt x="726" y="27514"/>
                  </a:cubicBezTo>
                  <a:cubicBezTo>
                    <a:pt x="588" y="27514"/>
                    <a:pt x="277" y="27203"/>
                    <a:pt x="277" y="27065"/>
                  </a:cubicBezTo>
                  <a:lnTo>
                    <a:pt x="277" y="27065"/>
                  </a:lnTo>
                  <a:cubicBezTo>
                    <a:pt x="277" y="27652"/>
                    <a:pt x="450" y="28378"/>
                    <a:pt x="450" y="28931"/>
                  </a:cubicBezTo>
                  <a:cubicBezTo>
                    <a:pt x="450" y="28793"/>
                    <a:pt x="588" y="28793"/>
                    <a:pt x="726" y="28793"/>
                  </a:cubicBezTo>
                  <a:cubicBezTo>
                    <a:pt x="1003" y="28793"/>
                    <a:pt x="1141" y="28931"/>
                    <a:pt x="1141" y="29242"/>
                  </a:cubicBezTo>
                  <a:cubicBezTo>
                    <a:pt x="1314" y="32111"/>
                    <a:pt x="1141" y="34980"/>
                    <a:pt x="1452" y="37884"/>
                  </a:cubicBezTo>
                  <a:cubicBezTo>
                    <a:pt x="2005" y="38748"/>
                    <a:pt x="2869" y="39612"/>
                    <a:pt x="3733" y="40338"/>
                  </a:cubicBezTo>
                  <a:cubicBezTo>
                    <a:pt x="5047" y="41617"/>
                    <a:pt x="6637" y="42619"/>
                    <a:pt x="8365" y="43483"/>
                  </a:cubicBezTo>
                  <a:lnTo>
                    <a:pt x="8365" y="43621"/>
                  </a:lnTo>
                  <a:cubicBezTo>
                    <a:pt x="9955" y="44347"/>
                    <a:pt x="11683" y="44935"/>
                    <a:pt x="13412" y="45350"/>
                  </a:cubicBezTo>
                  <a:lnTo>
                    <a:pt x="13550" y="45350"/>
                  </a:lnTo>
                  <a:cubicBezTo>
                    <a:pt x="14276" y="45522"/>
                    <a:pt x="15140" y="45661"/>
                    <a:pt x="15831" y="45661"/>
                  </a:cubicBezTo>
                  <a:lnTo>
                    <a:pt x="18285" y="45661"/>
                  </a:lnTo>
                  <a:cubicBezTo>
                    <a:pt x="19011" y="45661"/>
                    <a:pt x="19737" y="45522"/>
                    <a:pt x="20325" y="45350"/>
                  </a:cubicBezTo>
                  <a:cubicBezTo>
                    <a:pt x="20601" y="45350"/>
                    <a:pt x="20878" y="45522"/>
                    <a:pt x="20878" y="45661"/>
                  </a:cubicBezTo>
                  <a:cubicBezTo>
                    <a:pt x="21189" y="45661"/>
                    <a:pt x="21465" y="45661"/>
                    <a:pt x="21604" y="45522"/>
                  </a:cubicBezTo>
                  <a:cubicBezTo>
                    <a:pt x="21604" y="45350"/>
                    <a:pt x="21742" y="45211"/>
                    <a:pt x="21880" y="45211"/>
                  </a:cubicBezTo>
                  <a:cubicBezTo>
                    <a:pt x="22744" y="44797"/>
                    <a:pt x="23470" y="44347"/>
                    <a:pt x="24473" y="43932"/>
                  </a:cubicBezTo>
                  <a:cubicBezTo>
                    <a:pt x="25786" y="43345"/>
                    <a:pt x="27238" y="42757"/>
                    <a:pt x="28517" y="41893"/>
                  </a:cubicBezTo>
                  <a:cubicBezTo>
                    <a:pt x="29381" y="41340"/>
                    <a:pt x="30107" y="40752"/>
                    <a:pt x="30521" y="40165"/>
                  </a:cubicBezTo>
                  <a:cubicBezTo>
                    <a:pt x="30971" y="39750"/>
                    <a:pt x="31386" y="39162"/>
                    <a:pt x="31697" y="38609"/>
                  </a:cubicBezTo>
                  <a:lnTo>
                    <a:pt x="32111" y="37296"/>
                  </a:lnTo>
                  <a:lnTo>
                    <a:pt x="32111" y="37158"/>
                  </a:lnTo>
                  <a:lnTo>
                    <a:pt x="32250" y="37019"/>
                  </a:lnTo>
                  <a:lnTo>
                    <a:pt x="32250" y="36881"/>
                  </a:lnTo>
                  <a:cubicBezTo>
                    <a:pt x="32111" y="35291"/>
                    <a:pt x="32250" y="33701"/>
                    <a:pt x="32250" y="32249"/>
                  </a:cubicBezTo>
                  <a:lnTo>
                    <a:pt x="32250" y="29657"/>
                  </a:lnTo>
                  <a:lnTo>
                    <a:pt x="32250" y="22191"/>
                  </a:lnTo>
                  <a:cubicBezTo>
                    <a:pt x="32111" y="20152"/>
                    <a:pt x="32111" y="18285"/>
                    <a:pt x="31973" y="16419"/>
                  </a:cubicBezTo>
                  <a:cubicBezTo>
                    <a:pt x="31973" y="15969"/>
                    <a:pt x="31835" y="15416"/>
                    <a:pt x="31835" y="14967"/>
                  </a:cubicBezTo>
                  <a:lnTo>
                    <a:pt x="31835" y="13688"/>
                  </a:lnTo>
                  <a:cubicBezTo>
                    <a:pt x="31697" y="12686"/>
                    <a:pt x="31697" y="11821"/>
                    <a:pt x="31697" y="10785"/>
                  </a:cubicBezTo>
                  <a:lnTo>
                    <a:pt x="31697" y="8054"/>
                  </a:lnTo>
                  <a:lnTo>
                    <a:pt x="31697" y="7916"/>
                  </a:lnTo>
                  <a:cubicBezTo>
                    <a:pt x="31697" y="5323"/>
                    <a:pt x="31558" y="2731"/>
                    <a:pt x="31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759903" y="2674093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0" y="1"/>
                  </a:moveTo>
                  <a:cubicBezTo>
                    <a:pt x="0" y="312"/>
                    <a:pt x="139" y="588"/>
                    <a:pt x="139" y="727"/>
                  </a:cubicBezTo>
                  <a:lnTo>
                    <a:pt x="139" y="312"/>
                  </a:lnTo>
                  <a:cubicBezTo>
                    <a:pt x="139" y="312"/>
                    <a:pt x="139" y="13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333425" y="34680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183189" y="3041608"/>
              <a:ext cx="20510" cy="137214"/>
            </a:xfrm>
            <a:custGeom>
              <a:avLst/>
              <a:gdLst/>
              <a:ahLst/>
              <a:cxnLst/>
              <a:rect l="l" t="t" r="r" b="b"/>
              <a:pathLst>
                <a:path w="1142" h="7640" extrusionOk="0">
                  <a:moveTo>
                    <a:pt x="450" y="0"/>
                  </a:moveTo>
                  <a:cubicBezTo>
                    <a:pt x="277" y="0"/>
                    <a:pt x="139" y="138"/>
                    <a:pt x="139" y="277"/>
                  </a:cubicBezTo>
                  <a:cubicBezTo>
                    <a:pt x="0" y="277"/>
                    <a:pt x="0" y="415"/>
                    <a:pt x="0" y="415"/>
                  </a:cubicBezTo>
                  <a:cubicBezTo>
                    <a:pt x="0" y="2731"/>
                    <a:pt x="277" y="4908"/>
                    <a:pt x="277" y="7051"/>
                  </a:cubicBezTo>
                  <a:lnTo>
                    <a:pt x="277" y="7190"/>
                  </a:lnTo>
                  <a:cubicBezTo>
                    <a:pt x="277" y="7328"/>
                    <a:pt x="588" y="7639"/>
                    <a:pt x="726" y="7639"/>
                  </a:cubicBezTo>
                  <a:cubicBezTo>
                    <a:pt x="1003" y="7639"/>
                    <a:pt x="1141" y="7328"/>
                    <a:pt x="1141" y="7051"/>
                  </a:cubicBezTo>
                  <a:cubicBezTo>
                    <a:pt x="1141" y="4908"/>
                    <a:pt x="865" y="2731"/>
                    <a:pt x="865" y="415"/>
                  </a:cubicBezTo>
                  <a:cubicBezTo>
                    <a:pt x="865" y="277"/>
                    <a:pt x="726" y="0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2188146" y="3201758"/>
              <a:ext cx="21139" cy="168267"/>
            </a:xfrm>
            <a:custGeom>
              <a:avLst/>
              <a:gdLst/>
              <a:ahLst/>
              <a:cxnLst/>
              <a:rect l="l" t="t" r="r" b="b"/>
              <a:pathLst>
                <a:path w="1177" h="9369" extrusionOk="0">
                  <a:moveTo>
                    <a:pt x="450" y="1"/>
                  </a:moveTo>
                  <a:cubicBezTo>
                    <a:pt x="312" y="1"/>
                    <a:pt x="174" y="1"/>
                    <a:pt x="174" y="139"/>
                  </a:cubicBezTo>
                  <a:cubicBezTo>
                    <a:pt x="1" y="139"/>
                    <a:pt x="1" y="312"/>
                    <a:pt x="1" y="450"/>
                  </a:cubicBezTo>
                  <a:cubicBezTo>
                    <a:pt x="174" y="3319"/>
                    <a:pt x="1" y="6188"/>
                    <a:pt x="174" y="9092"/>
                  </a:cubicBezTo>
                  <a:cubicBezTo>
                    <a:pt x="174" y="9230"/>
                    <a:pt x="312" y="9230"/>
                    <a:pt x="312" y="9368"/>
                  </a:cubicBezTo>
                  <a:cubicBezTo>
                    <a:pt x="312" y="9230"/>
                    <a:pt x="450" y="9092"/>
                    <a:pt x="450" y="9092"/>
                  </a:cubicBezTo>
                  <a:cubicBezTo>
                    <a:pt x="589" y="8953"/>
                    <a:pt x="727" y="8953"/>
                    <a:pt x="727" y="8953"/>
                  </a:cubicBezTo>
                  <a:cubicBezTo>
                    <a:pt x="865" y="8953"/>
                    <a:pt x="1038" y="8953"/>
                    <a:pt x="1038" y="9092"/>
                  </a:cubicBezTo>
                  <a:lnTo>
                    <a:pt x="1176" y="9092"/>
                  </a:lnTo>
                  <a:cubicBezTo>
                    <a:pt x="865" y="6188"/>
                    <a:pt x="1038" y="3319"/>
                    <a:pt x="865" y="450"/>
                  </a:cubicBezTo>
                  <a:cubicBezTo>
                    <a:pt x="865" y="139"/>
                    <a:pt x="727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2193750" y="3362554"/>
              <a:ext cx="364408" cy="157689"/>
            </a:xfrm>
            <a:custGeom>
              <a:avLst/>
              <a:gdLst/>
              <a:ahLst/>
              <a:cxnLst/>
              <a:rect l="l" t="t" r="r" b="b"/>
              <a:pathLst>
                <a:path w="20290" h="8780" extrusionOk="0">
                  <a:moveTo>
                    <a:pt x="415" y="0"/>
                  </a:moveTo>
                  <a:cubicBezTo>
                    <a:pt x="415" y="0"/>
                    <a:pt x="277" y="0"/>
                    <a:pt x="138" y="139"/>
                  </a:cubicBezTo>
                  <a:cubicBezTo>
                    <a:pt x="138" y="139"/>
                    <a:pt x="0" y="277"/>
                    <a:pt x="0" y="415"/>
                  </a:cubicBezTo>
                  <a:cubicBezTo>
                    <a:pt x="0" y="553"/>
                    <a:pt x="0" y="692"/>
                    <a:pt x="138" y="692"/>
                  </a:cubicBezTo>
                  <a:cubicBezTo>
                    <a:pt x="1141" y="2005"/>
                    <a:pt x="2281" y="3146"/>
                    <a:pt x="3595" y="4148"/>
                  </a:cubicBezTo>
                  <a:cubicBezTo>
                    <a:pt x="3871" y="4321"/>
                    <a:pt x="4010" y="4597"/>
                    <a:pt x="4321" y="4736"/>
                  </a:cubicBezTo>
                  <a:cubicBezTo>
                    <a:pt x="4597" y="4874"/>
                    <a:pt x="4735" y="5012"/>
                    <a:pt x="5047" y="5185"/>
                  </a:cubicBezTo>
                  <a:cubicBezTo>
                    <a:pt x="5738" y="5738"/>
                    <a:pt x="6464" y="6187"/>
                    <a:pt x="7190" y="6464"/>
                  </a:cubicBezTo>
                  <a:cubicBezTo>
                    <a:pt x="9920" y="7916"/>
                    <a:pt x="12962" y="8780"/>
                    <a:pt x="16107" y="8780"/>
                  </a:cubicBezTo>
                  <a:lnTo>
                    <a:pt x="18008" y="8780"/>
                  </a:lnTo>
                  <a:cubicBezTo>
                    <a:pt x="18562" y="8780"/>
                    <a:pt x="19287" y="8642"/>
                    <a:pt x="20013" y="8469"/>
                  </a:cubicBezTo>
                  <a:cubicBezTo>
                    <a:pt x="20151" y="8469"/>
                    <a:pt x="20290" y="8192"/>
                    <a:pt x="20290" y="7916"/>
                  </a:cubicBezTo>
                  <a:cubicBezTo>
                    <a:pt x="20290" y="7777"/>
                    <a:pt x="20013" y="7605"/>
                    <a:pt x="19737" y="7605"/>
                  </a:cubicBezTo>
                  <a:cubicBezTo>
                    <a:pt x="19149" y="7777"/>
                    <a:pt x="18423" y="7916"/>
                    <a:pt x="17697" y="7916"/>
                  </a:cubicBezTo>
                  <a:lnTo>
                    <a:pt x="15243" y="7916"/>
                  </a:lnTo>
                  <a:cubicBezTo>
                    <a:pt x="14552" y="7916"/>
                    <a:pt x="13688" y="7777"/>
                    <a:pt x="12962" y="7605"/>
                  </a:cubicBezTo>
                  <a:lnTo>
                    <a:pt x="12824" y="7605"/>
                  </a:lnTo>
                  <a:cubicBezTo>
                    <a:pt x="11095" y="7190"/>
                    <a:pt x="9367" y="6602"/>
                    <a:pt x="7777" y="5876"/>
                  </a:cubicBezTo>
                  <a:lnTo>
                    <a:pt x="7777" y="5738"/>
                  </a:lnTo>
                  <a:cubicBezTo>
                    <a:pt x="6049" y="4874"/>
                    <a:pt x="4459" y="3872"/>
                    <a:pt x="3145" y="2593"/>
                  </a:cubicBezTo>
                  <a:cubicBezTo>
                    <a:pt x="2281" y="1867"/>
                    <a:pt x="1417" y="1003"/>
                    <a:pt x="864" y="139"/>
                  </a:cubicBezTo>
                  <a:lnTo>
                    <a:pt x="726" y="139"/>
                  </a:lnTo>
                  <a:cubicBezTo>
                    <a:pt x="726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307347" y="19291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fill="none" extrusionOk="0">
                  <a:moveTo>
                    <a:pt x="0" y="139"/>
                  </a:moveTo>
                  <a:lnTo>
                    <a:pt x="0" y="1"/>
                  </a:lnTo>
                </a:path>
              </a:pathLst>
            </a:custGeom>
            <a:noFill/>
            <a:ln w="3450" cap="rnd" cmpd="sng">
              <a:solidFill>
                <a:srgbClr val="0C2B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444543" y="1556676"/>
              <a:ext cx="62088" cy="57131"/>
            </a:xfrm>
            <a:custGeom>
              <a:avLst/>
              <a:gdLst/>
              <a:ahLst/>
              <a:cxnLst/>
              <a:rect l="l" t="t" r="r" b="b"/>
              <a:pathLst>
                <a:path w="3457" h="3181" extrusionOk="0">
                  <a:moveTo>
                    <a:pt x="1729" y="865"/>
                  </a:moveTo>
                  <a:cubicBezTo>
                    <a:pt x="1867" y="865"/>
                    <a:pt x="1867" y="1003"/>
                    <a:pt x="2005" y="1003"/>
                  </a:cubicBezTo>
                  <a:cubicBezTo>
                    <a:pt x="2005" y="1003"/>
                    <a:pt x="2143" y="1003"/>
                    <a:pt x="2143" y="1176"/>
                  </a:cubicBezTo>
                  <a:cubicBezTo>
                    <a:pt x="2316" y="1176"/>
                    <a:pt x="2316" y="1176"/>
                    <a:pt x="2316" y="1314"/>
                  </a:cubicBezTo>
                  <a:lnTo>
                    <a:pt x="2454" y="1314"/>
                  </a:lnTo>
                  <a:lnTo>
                    <a:pt x="2454" y="1452"/>
                  </a:lnTo>
                  <a:cubicBezTo>
                    <a:pt x="2593" y="1591"/>
                    <a:pt x="2593" y="1729"/>
                    <a:pt x="2593" y="1867"/>
                  </a:cubicBezTo>
                  <a:lnTo>
                    <a:pt x="2454" y="2040"/>
                  </a:lnTo>
                  <a:lnTo>
                    <a:pt x="2454" y="2178"/>
                  </a:lnTo>
                  <a:cubicBezTo>
                    <a:pt x="2316" y="2178"/>
                    <a:pt x="2316" y="2178"/>
                    <a:pt x="2316" y="2316"/>
                  </a:cubicBezTo>
                  <a:lnTo>
                    <a:pt x="1590" y="2316"/>
                  </a:lnTo>
                  <a:cubicBezTo>
                    <a:pt x="1452" y="2178"/>
                    <a:pt x="1279" y="2178"/>
                    <a:pt x="1141" y="2040"/>
                  </a:cubicBezTo>
                  <a:cubicBezTo>
                    <a:pt x="1141" y="2040"/>
                    <a:pt x="1003" y="2040"/>
                    <a:pt x="1003" y="1867"/>
                  </a:cubicBezTo>
                  <a:lnTo>
                    <a:pt x="864" y="1867"/>
                  </a:lnTo>
                  <a:lnTo>
                    <a:pt x="864" y="1729"/>
                  </a:lnTo>
                  <a:lnTo>
                    <a:pt x="864" y="1591"/>
                  </a:lnTo>
                  <a:lnTo>
                    <a:pt x="864" y="1452"/>
                  </a:lnTo>
                  <a:lnTo>
                    <a:pt x="1003" y="1452"/>
                  </a:lnTo>
                  <a:cubicBezTo>
                    <a:pt x="1003" y="1314"/>
                    <a:pt x="1141" y="1314"/>
                    <a:pt x="1141" y="1176"/>
                  </a:cubicBezTo>
                  <a:lnTo>
                    <a:pt x="1279" y="1176"/>
                  </a:lnTo>
                  <a:lnTo>
                    <a:pt x="1279" y="1003"/>
                  </a:lnTo>
                  <a:lnTo>
                    <a:pt x="1590" y="1003"/>
                  </a:lnTo>
                  <a:cubicBezTo>
                    <a:pt x="1590" y="865"/>
                    <a:pt x="1729" y="865"/>
                    <a:pt x="1729" y="865"/>
                  </a:cubicBezTo>
                  <a:close/>
                  <a:moveTo>
                    <a:pt x="1729" y="1"/>
                  </a:moveTo>
                  <a:cubicBezTo>
                    <a:pt x="1452" y="1"/>
                    <a:pt x="1279" y="139"/>
                    <a:pt x="1141" y="139"/>
                  </a:cubicBezTo>
                  <a:cubicBezTo>
                    <a:pt x="1003" y="139"/>
                    <a:pt x="864" y="312"/>
                    <a:pt x="726" y="450"/>
                  </a:cubicBezTo>
                  <a:cubicBezTo>
                    <a:pt x="726" y="450"/>
                    <a:pt x="588" y="450"/>
                    <a:pt x="588" y="588"/>
                  </a:cubicBezTo>
                  <a:cubicBezTo>
                    <a:pt x="415" y="588"/>
                    <a:pt x="415" y="727"/>
                    <a:pt x="277" y="727"/>
                  </a:cubicBezTo>
                  <a:cubicBezTo>
                    <a:pt x="139" y="1003"/>
                    <a:pt x="0" y="1452"/>
                    <a:pt x="0" y="1729"/>
                  </a:cubicBezTo>
                  <a:cubicBezTo>
                    <a:pt x="0" y="2178"/>
                    <a:pt x="277" y="2455"/>
                    <a:pt x="588" y="2731"/>
                  </a:cubicBezTo>
                  <a:lnTo>
                    <a:pt x="1452" y="3181"/>
                  </a:lnTo>
                  <a:cubicBezTo>
                    <a:pt x="1867" y="3181"/>
                    <a:pt x="2143" y="3181"/>
                    <a:pt x="2593" y="3042"/>
                  </a:cubicBezTo>
                  <a:cubicBezTo>
                    <a:pt x="2869" y="3042"/>
                    <a:pt x="3180" y="2731"/>
                    <a:pt x="3319" y="2316"/>
                  </a:cubicBezTo>
                  <a:cubicBezTo>
                    <a:pt x="3457" y="2178"/>
                    <a:pt x="3457" y="2040"/>
                    <a:pt x="3457" y="1729"/>
                  </a:cubicBezTo>
                  <a:cubicBezTo>
                    <a:pt x="3457" y="1452"/>
                    <a:pt x="3319" y="1314"/>
                    <a:pt x="3319" y="1003"/>
                  </a:cubicBezTo>
                  <a:cubicBezTo>
                    <a:pt x="3008" y="450"/>
                    <a:pt x="2454" y="139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014958" y="1510123"/>
              <a:ext cx="797101" cy="1999577"/>
            </a:xfrm>
            <a:custGeom>
              <a:avLst/>
              <a:gdLst/>
              <a:ahLst/>
              <a:cxnLst/>
              <a:rect l="l" t="t" r="r" b="b"/>
              <a:pathLst>
                <a:path w="44382" h="111335" extrusionOk="0">
                  <a:moveTo>
                    <a:pt x="41478" y="34012"/>
                  </a:moveTo>
                  <a:cubicBezTo>
                    <a:pt x="41617" y="34012"/>
                    <a:pt x="41790" y="34150"/>
                    <a:pt x="41790" y="34289"/>
                  </a:cubicBezTo>
                  <a:lnTo>
                    <a:pt x="41790" y="34427"/>
                  </a:lnTo>
                  <a:lnTo>
                    <a:pt x="42204" y="34427"/>
                  </a:lnTo>
                  <a:lnTo>
                    <a:pt x="42343" y="34289"/>
                  </a:lnTo>
                  <a:lnTo>
                    <a:pt x="42481" y="34289"/>
                  </a:lnTo>
                  <a:cubicBezTo>
                    <a:pt x="42654" y="34289"/>
                    <a:pt x="42792" y="34427"/>
                    <a:pt x="42792" y="34565"/>
                  </a:cubicBezTo>
                  <a:lnTo>
                    <a:pt x="42792" y="34704"/>
                  </a:lnTo>
                  <a:cubicBezTo>
                    <a:pt x="42792" y="34876"/>
                    <a:pt x="42930" y="34876"/>
                    <a:pt x="42930" y="35015"/>
                  </a:cubicBezTo>
                  <a:lnTo>
                    <a:pt x="43207" y="35291"/>
                  </a:lnTo>
                  <a:cubicBezTo>
                    <a:pt x="43345" y="35568"/>
                    <a:pt x="43345" y="35879"/>
                    <a:pt x="43345" y="36155"/>
                  </a:cubicBezTo>
                  <a:cubicBezTo>
                    <a:pt x="43518" y="37019"/>
                    <a:pt x="43345" y="37745"/>
                    <a:pt x="43345" y="38471"/>
                  </a:cubicBezTo>
                  <a:cubicBezTo>
                    <a:pt x="43207" y="39197"/>
                    <a:pt x="43068" y="39888"/>
                    <a:pt x="42792" y="40752"/>
                  </a:cubicBezTo>
                  <a:cubicBezTo>
                    <a:pt x="42792" y="40614"/>
                    <a:pt x="42654" y="40614"/>
                    <a:pt x="42654" y="40614"/>
                  </a:cubicBezTo>
                  <a:lnTo>
                    <a:pt x="42654" y="40752"/>
                  </a:lnTo>
                  <a:cubicBezTo>
                    <a:pt x="42654" y="40752"/>
                    <a:pt x="42654" y="40925"/>
                    <a:pt x="42481" y="40925"/>
                  </a:cubicBezTo>
                  <a:cubicBezTo>
                    <a:pt x="42481" y="41063"/>
                    <a:pt x="42343" y="41063"/>
                    <a:pt x="42343" y="41063"/>
                  </a:cubicBezTo>
                  <a:cubicBezTo>
                    <a:pt x="42204" y="41063"/>
                    <a:pt x="42066" y="40925"/>
                    <a:pt x="42066" y="40752"/>
                  </a:cubicBezTo>
                  <a:lnTo>
                    <a:pt x="42066" y="40338"/>
                  </a:lnTo>
                  <a:cubicBezTo>
                    <a:pt x="41790" y="40199"/>
                    <a:pt x="41617" y="40199"/>
                    <a:pt x="41478" y="40061"/>
                  </a:cubicBezTo>
                  <a:lnTo>
                    <a:pt x="41478" y="40199"/>
                  </a:lnTo>
                  <a:lnTo>
                    <a:pt x="41478" y="40338"/>
                  </a:lnTo>
                  <a:cubicBezTo>
                    <a:pt x="41340" y="40476"/>
                    <a:pt x="41340" y="40476"/>
                    <a:pt x="41202" y="40476"/>
                  </a:cubicBezTo>
                  <a:cubicBezTo>
                    <a:pt x="41064" y="40476"/>
                    <a:pt x="40925" y="40338"/>
                    <a:pt x="40925" y="40199"/>
                  </a:cubicBezTo>
                  <a:lnTo>
                    <a:pt x="40925" y="39888"/>
                  </a:lnTo>
                  <a:cubicBezTo>
                    <a:pt x="40614" y="39750"/>
                    <a:pt x="40476" y="39750"/>
                    <a:pt x="40200" y="39612"/>
                  </a:cubicBezTo>
                  <a:lnTo>
                    <a:pt x="40200" y="40061"/>
                  </a:lnTo>
                  <a:cubicBezTo>
                    <a:pt x="40200" y="40199"/>
                    <a:pt x="40061" y="40338"/>
                    <a:pt x="39888" y="40338"/>
                  </a:cubicBezTo>
                  <a:cubicBezTo>
                    <a:pt x="39750" y="40338"/>
                    <a:pt x="39612" y="40199"/>
                    <a:pt x="39612" y="40061"/>
                  </a:cubicBezTo>
                  <a:lnTo>
                    <a:pt x="39612" y="39474"/>
                  </a:lnTo>
                  <a:cubicBezTo>
                    <a:pt x="39474" y="39474"/>
                    <a:pt x="39335" y="39335"/>
                    <a:pt x="39197" y="39335"/>
                  </a:cubicBezTo>
                  <a:cubicBezTo>
                    <a:pt x="39197" y="39474"/>
                    <a:pt x="39197" y="39612"/>
                    <a:pt x="38886" y="39612"/>
                  </a:cubicBezTo>
                  <a:cubicBezTo>
                    <a:pt x="38748" y="39612"/>
                    <a:pt x="38610" y="39474"/>
                    <a:pt x="38610" y="39335"/>
                  </a:cubicBezTo>
                  <a:lnTo>
                    <a:pt x="38610" y="39197"/>
                  </a:lnTo>
                  <a:cubicBezTo>
                    <a:pt x="38471" y="39024"/>
                    <a:pt x="38160" y="39024"/>
                    <a:pt x="37884" y="38886"/>
                  </a:cubicBezTo>
                  <a:lnTo>
                    <a:pt x="38022" y="38886"/>
                  </a:lnTo>
                  <a:cubicBezTo>
                    <a:pt x="38160" y="38471"/>
                    <a:pt x="38333" y="37884"/>
                    <a:pt x="38471" y="37469"/>
                  </a:cubicBezTo>
                  <a:cubicBezTo>
                    <a:pt x="38610" y="37296"/>
                    <a:pt x="38610" y="37158"/>
                    <a:pt x="38748" y="37019"/>
                  </a:cubicBezTo>
                  <a:cubicBezTo>
                    <a:pt x="38748" y="36605"/>
                    <a:pt x="38748" y="36294"/>
                    <a:pt x="38886" y="35879"/>
                  </a:cubicBezTo>
                  <a:cubicBezTo>
                    <a:pt x="38886" y="35740"/>
                    <a:pt x="39024" y="35568"/>
                    <a:pt x="39197" y="35568"/>
                  </a:cubicBezTo>
                  <a:cubicBezTo>
                    <a:pt x="39335" y="35740"/>
                    <a:pt x="39335" y="35740"/>
                    <a:pt x="39335" y="35879"/>
                  </a:cubicBezTo>
                  <a:cubicBezTo>
                    <a:pt x="39474" y="35879"/>
                    <a:pt x="39474" y="35740"/>
                    <a:pt x="39474" y="35740"/>
                  </a:cubicBezTo>
                  <a:lnTo>
                    <a:pt x="39888" y="35291"/>
                  </a:lnTo>
                  <a:lnTo>
                    <a:pt x="39888" y="35015"/>
                  </a:lnTo>
                  <a:cubicBezTo>
                    <a:pt x="40061" y="34876"/>
                    <a:pt x="40200" y="34704"/>
                    <a:pt x="40338" y="34704"/>
                  </a:cubicBezTo>
                  <a:cubicBezTo>
                    <a:pt x="40338" y="34704"/>
                    <a:pt x="40476" y="34704"/>
                    <a:pt x="40476" y="34876"/>
                  </a:cubicBezTo>
                  <a:lnTo>
                    <a:pt x="40753" y="34565"/>
                  </a:lnTo>
                  <a:lnTo>
                    <a:pt x="41202" y="34565"/>
                  </a:lnTo>
                  <a:lnTo>
                    <a:pt x="41202" y="34289"/>
                  </a:lnTo>
                  <a:cubicBezTo>
                    <a:pt x="41202" y="34150"/>
                    <a:pt x="41340" y="34012"/>
                    <a:pt x="41478" y="34012"/>
                  </a:cubicBezTo>
                  <a:close/>
                  <a:moveTo>
                    <a:pt x="37607" y="39750"/>
                  </a:moveTo>
                  <a:cubicBezTo>
                    <a:pt x="38160" y="40061"/>
                    <a:pt x="38886" y="40199"/>
                    <a:pt x="39474" y="40338"/>
                  </a:cubicBezTo>
                  <a:cubicBezTo>
                    <a:pt x="40200" y="40614"/>
                    <a:pt x="40925" y="40925"/>
                    <a:pt x="41617" y="41063"/>
                  </a:cubicBezTo>
                  <a:lnTo>
                    <a:pt x="42481" y="41478"/>
                  </a:lnTo>
                  <a:lnTo>
                    <a:pt x="42654" y="41478"/>
                  </a:lnTo>
                  <a:cubicBezTo>
                    <a:pt x="42481" y="42066"/>
                    <a:pt x="42204" y="42481"/>
                    <a:pt x="42066" y="43068"/>
                  </a:cubicBezTo>
                  <a:lnTo>
                    <a:pt x="42066" y="43207"/>
                  </a:lnTo>
                  <a:lnTo>
                    <a:pt x="41928" y="43518"/>
                  </a:lnTo>
                  <a:cubicBezTo>
                    <a:pt x="40753" y="43207"/>
                    <a:pt x="39474" y="42792"/>
                    <a:pt x="38333" y="42204"/>
                  </a:cubicBezTo>
                  <a:cubicBezTo>
                    <a:pt x="37884" y="42066"/>
                    <a:pt x="37469" y="41928"/>
                    <a:pt x="36881" y="41789"/>
                  </a:cubicBezTo>
                  <a:lnTo>
                    <a:pt x="37296" y="40752"/>
                  </a:lnTo>
                  <a:lnTo>
                    <a:pt x="37469" y="40338"/>
                  </a:lnTo>
                  <a:cubicBezTo>
                    <a:pt x="37469" y="40199"/>
                    <a:pt x="37607" y="39888"/>
                    <a:pt x="37607" y="39750"/>
                  </a:cubicBezTo>
                  <a:close/>
                  <a:moveTo>
                    <a:pt x="19599" y="59936"/>
                  </a:moveTo>
                  <a:lnTo>
                    <a:pt x="19737" y="60213"/>
                  </a:lnTo>
                  <a:lnTo>
                    <a:pt x="19737" y="60351"/>
                  </a:lnTo>
                  <a:lnTo>
                    <a:pt x="19737" y="61077"/>
                  </a:lnTo>
                  <a:cubicBezTo>
                    <a:pt x="19737" y="61491"/>
                    <a:pt x="19875" y="61941"/>
                    <a:pt x="19875" y="62356"/>
                  </a:cubicBezTo>
                  <a:cubicBezTo>
                    <a:pt x="19460" y="61664"/>
                    <a:pt x="19149" y="60938"/>
                    <a:pt x="18735" y="60074"/>
                  </a:cubicBezTo>
                  <a:lnTo>
                    <a:pt x="19322" y="60074"/>
                  </a:lnTo>
                  <a:lnTo>
                    <a:pt x="19599" y="59936"/>
                  </a:lnTo>
                  <a:close/>
                  <a:moveTo>
                    <a:pt x="12686" y="62805"/>
                  </a:moveTo>
                  <a:cubicBezTo>
                    <a:pt x="12962" y="63531"/>
                    <a:pt x="13412" y="64257"/>
                    <a:pt x="13688" y="64948"/>
                  </a:cubicBezTo>
                  <a:cubicBezTo>
                    <a:pt x="13826" y="65259"/>
                    <a:pt x="13826" y="65397"/>
                    <a:pt x="13965" y="65674"/>
                  </a:cubicBezTo>
                  <a:cubicBezTo>
                    <a:pt x="13965" y="65674"/>
                    <a:pt x="13826" y="65674"/>
                    <a:pt x="13826" y="65812"/>
                  </a:cubicBezTo>
                  <a:lnTo>
                    <a:pt x="13826" y="65985"/>
                  </a:lnTo>
                  <a:lnTo>
                    <a:pt x="13826" y="66261"/>
                  </a:lnTo>
                  <a:cubicBezTo>
                    <a:pt x="13688" y="66400"/>
                    <a:pt x="13550" y="66400"/>
                    <a:pt x="13412" y="66400"/>
                  </a:cubicBezTo>
                  <a:cubicBezTo>
                    <a:pt x="13412" y="66400"/>
                    <a:pt x="13273" y="66400"/>
                    <a:pt x="13100" y="66261"/>
                  </a:cubicBezTo>
                  <a:cubicBezTo>
                    <a:pt x="12962" y="66400"/>
                    <a:pt x="12686" y="66538"/>
                    <a:pt x="12547" y="66849"/>
                  </a:cubicBezTo>
                  <a:cubicBezTo>
                    <a:pt x="12686" y="66849"/>
                    <a:pt x="12686" y="66849"/>
                    <a:pt x="12686" y="66987"/>
                  </a:cubicBezTo>
                  <a:cubicBezTo>
                    <a:pt x="12824" y="67126"/>
                    <a:pt x="12686" y="67402"/>
                    <a:pt x="12547" y="67540"/>
                  </a:cubicBezTo>
                  <a:cubicBezTo>
                    <a:pt x="12454" y="67592"/>
                    <a:pt x="12364" y="67613"/>
                    <a:pt x="12284" y="67613"/>
                  </a:cubicBezTo>
                  <a:cubicBezTo>
                    <a:pt x="12096" y="67613"/>
                    <a:pt x="11960" y="67499"/>
                    <a:pt x="11960" y="67402"/>
                  </a:cubicBezTo>
                  <a:cubicBezTo>
                    <a:pt x="11822" y="67126"/>
                    <a:pt x="11683" y="66849"/>
                    <a:pt x="11545" y="66538"/>
                  </a:cubicBezTo>
                  <a:cubicBezTo>
                    <a:pt x="11545" y="66538"/>
                    <a:pt x="11372" y="66538"/>
                    <a:pt x="11372" y="66400"/>
                  </a:cubicBezTo>
                  <a:cubicBezTo>
                    <a:pt x="11096" y="66261"/>
                    <a:pt x="10819" y="65985"/>
                    <a:pt x="10681" y="65674"/>
                  </a:cubicBezTo>
                  <a:lnTo>
                    <a:pt x="10508" y="65674"/>
                  </a:lnTo>
                  <a:lnTo>
                    <a:pt x="10681" y="65536"/>
                  </a:lnTo>
                  <a:cubicBezTo>
                    <a:pt x="10681" y="65397"/>
                    <a:pt x="10819" y="65259"/>
                    <a:pt x="10819" y="65259"/>
                  </a:cubicBezTo>
                  <a:cubicBezTo>
                    <a:pt x="10819" y="65121"/>
                    <a:pt x="10681" y="64948"/>
                    <a:pt x="10681" y="64810"/>
                  </a:cubicBezTo>
                  <a:cubicBezTo>
                    <a:pt x="10508" y="64671"/>
                    <a:pt x="10681" y="64395"/>
                    <a:pt x="10819" y="64257"/>
                  </a:cubicBezTo>
                  <a:lnTo>
                    <a:pt x="10957" y="64084"/>
                  </a:lnTo>
                  <a:cubicBezTo>
                    <a:pt x="11096" y="64084"/>
                    <a:pt x="11234" y="64257"/>
                    <a:pt x="11372" y="64395"/>
                  </a:cubicBezTo>
                  <a:cubicBezTo>
                    <a:pt x="11545" y="64257"/>
                    <a:pt x="11683" y="64084"/>
                    <a:pt x="11683" y="63946"/>
                  </a:cubicBezTo>
                  <a:cubicBezTo>
                    <a:pt x="11683" y="63807"/>
                    <a:pt x="11683" y="63669"/>
                    <a:pt x="11545" y="63531"/>
                  </a:cubicBezTo>
                  <a:cubicBezTo>
                    <a:pt x="11545" y="63392"/>
                    <a:pt x="11545" y="63220"/>
                    <a:pt x="11683" y="63220"/>
                  </a:cubicBezTo>
                  <a:cubicBezTo>
                    <a:pt x="11683" y="63081"/>
                    <a:pt x="11822" y="63081"/>
                    <a:pt x="11822" y="62943"/>
                  </a:cubicBezTo>
                  <a:lnTo>
                    <a:pt x="11960" y="62943"/>
                  </a:lnTo>
                  <a:cubicBezTo>
                    <a:pt x="12098" y="62943"/>
                    <a:pt x="12098" y="62943"/>
                    <a:pt x="12236" y="63081"/>
                  </a:cubicBezTo>
                  <a:cubicBezTo>
                    <a:pt x="12236" y="63081"/>
                    <a:pt x="12409" y="63081"/>
                    <a:pt x="12409" y="63220"/>
                  </a:cubicBezTo>
                  <a:cubicBezTo>
                    <a:pt x="12547" y="63081"/>
                    <a:pt x="12686" y="62943"/>
                    <a:pt x="12686" y="62805"/>
                  </a:cubicBezTo>
                  <a:close/>
                  <a:moveTo>
                    <a:pt x="37607" y="60351"/>
                  </a:moveTo>
                  <a:cubicBezTo>
                    <a:pt x="37745" y="60351"/>
                    <a:pt x="37884" y="60351"/>
                    <a:pt x="37884" y="60489"/>
                  </a:cubicBezTo>
                  <a:cubicBezTo>
                    <a:pt x="38022" y="60489"/>
                    <a:pt x="38022" y="60627"/>
                    <a:pt x="38022" y="60800"/>
                  </a:cubicBezTo>
                  <a:cubicBezTo>
                    <a:pt x="38022" y="60800"/>
                    <a:pt x="38022" y="60938"/>
                    <a:pt x="38160" y="61077"/>
                  </a:cubicBezTo>
                  <a:cubicBezTo>
                    <a:pt x="38333" y="61215"/>
                    <a:pt x="38471" y="61215"/>
                    <a:pt x="38610" y="61353"/>
                  </a:cubicBezTo>
                  <a:cubicBezTo>
                    <a:pt x="38610" y="61353"/>
                    <a:pt x="38610" y="61215"/>
                    <a:pt x="38748" y="61215"/>
                  </a:cubicBezTo>
                  <a:cubicBezTo>
                    <a:pt x="38748" y="61215"/>
                    <a:pt x="38886" y="61077"/>
                    <a:pt x="39024" y="61077"/>
                  </a:cubicBezTo>
                  <a:cubicBezTo>
                    <a:pt x="39197" y="61077"/>
                    <a:pt x="39197" y="61215"/>
                    <a:pt x="39335" y="61215"/>
                  </a:cubicBezTo>
                  <a:cubicBezTo>
                    <a:pt x="39474" y="61353"/>
                    <a:pt x="39474" y="61353"/>
                    <a:pt x="39474" y="61491"/>
                  </a:cubicBezTo>
                  <a:lnTo>
                    <a:pt x="39474" y="61664"/>
                  </a:lnTo>
                  <a:cubicBezTo>
                    <a:pt x="39474" y="61941"/>
                    <a:pt x="39612" y="62079"/>
                    <a:pt x="39612" y="62356"/>
                  </a:cubicBezTo>
                  <a:cubicBezTo>
                    <a:pt x="39750" y="62528"/>
                    <a:pt x="39888" y="62805"/>
                    <a:pt x="40061" y="62943"/>
                  </a:cubicBezTo>
                  <a:cubicBezTo>
                    <a:pt x="40200" y="63220"/>
                    <a:pt x="40338" y="63531"/>
                    <a:pt x="40338" y="63669"/>
                  </a:cubicBezTo>
                  <a:cubicBezTo>
                    <a:pt x="40476" y="63946"/>
                    <a:pt x="40476" y="64084"/>
                    <a:pt x="40476" y="64257"/>
                  </a:cubicBezTo>
                  <a:cubicBezTo>
                    <a:pt x="40476" y="64395"/>
                    <a:pt x="40338" y="64395"/>
                    <a:pt x="40338" y="64395"/>
                  </a:cubicBezTo>
                  <a:cubicBezTo>
                    <a:pt x="40338" y="64533"/>
                    <a:pt x="40200" y="64671"/>
                    <a:pt x="40061" y="64810"/>
                  </a:cubicBezTo>
                  <a:cubicBezTo>
                    <a:pt x="40200" y="64810"/>
                    <a:pt x="40200" y="64948"/>
                    <a:pt x="40200" y="65121"/>
                  </a:cubicBezTo>
                  <a:cubicBezTo>
                    <a:pt x="40338" y="65397"/>
                    <a:pt x="40200" y="65674"/>
                    <a:pt x="39888" y="65674"/>
                  </a:cubicBezTo>
                  <a:cubicBezTo>
                    <a:pt x="39848" y="65714"/>
                    <a:pt x="39796" y="65731"/>
                    <a:pt x="39742" y="65731"/>
                  </a:cubicBezTo>
                  <a:cubicBezTo>
                    <a:pt x="39612" y="65731"/>
                    <a:pt x="39474" y="65633"/>
                    <a:pt x="39474" y="65536"/>
                  </a:cubicBezTo>
                  <a:cubicBezTo>
                    <a:pt x="39335" y="65536"/>
                    <a:pt x="39197" y="65674"/>
                    <a:pt x="39024" y="65812"/>
                  </a:cubicBezTo>
                  <a:cubicBezTo>
                    <a:pt x="39024" y="65985"/>
                    <a:pt x="39024" y="65985"/>
                    <a:pt x="39197" y="66123"/>
                  </a:cubicBezTo>
                  <a:cubicBezTo>
                    <a:pt x="39197" y="66400"/>
                    <a:pt x="39024" y="66538"/>
                    <a:pt x="38748" y="66676"/>
                  </a:cubicBezTo>
                  <a:cubicBezTo>
                    <a:pt x="38610" y="66676"/>
                    <a:pt x="38333" y="66538"/>
                    <a:pt x="38333" y="66400"/>
                  </a:cubicBezTo>
                  <a:cubicBezTo>
                    <a:pt x="38160" y="66261"/>
                    <a:pt x="38160" y="66123"/>
                    <a:pt x="38160" y="65985"/>
                  </a:cubicBezTo>
                  <a:cubicBezTo>
                    <a:pt x="38022" y="65812"/>
                    <a:pt x="37884" y="65674"/>
                    <a:pt x="37745" y="65536"/>
                  </a:cubicBezTo>
                  <a:lnTo>
                    <a:pt x="37745" y="65397"/>
                  </a:lnTo>
                  <a:lnTo>
                    <a:pt x="37607" y="65397"/>
                  </a:lnTo>
                  <a:lnTo>
                    <a:pt x="37607" y="65536"/>
                  </a:lnTo>
                  <a:cubicBezTo>
                    <a:pt x="37469" y="65536"/>
                    <a:pt x="37469" y="65674"/>
                    <a:pt x="37296" y="65674"/>
                  </a:cubicBezTo>
                  <a:lnTo>
                    <a:pt x="36881" y="65674"/>
                  </a:lnTo>
                  <a:lnTo>
                    <a:pt x="36881" y="65812"/>
                  </a:lnTo>
                  <a:cubicBezTo>
                    <a:pt x="36881" y="65985"/>
                    <a:pt x="37020" y="65985"/>
                    <a:pt x="37020" y="66123"/>
                  </a:cubicBezTo>
                  <a:cubicBezTo>
                    <a:pt x="37296" y="66261"/>
                    <a:pt x="37469" y="66538"/>
                    <a:pt x="37607" y="66676"/>
                  </a:cubicBezTo>
                  <a:cubicBezTo>
                    <a:pt x="37607" y="66849"/>
                    <a:pt x="37607" y="66849"/>
                    <a:pt x="37745" y="66849"/>
                  </a:cubicBezTo>
                  <a:cubicBezTo>
                    <a:pt x="37158" y="67126"/>
                    <a:pt x="36605" y="67540"/>
                    <a:pt x="35879" y="67851"/>
                  </a:cubicBezTo>
                  <a:cubicBezTo>
                    <a:pt x="35879" y="67990"/>
                    <a:pt x="35741" y="68266"/>
                    <a:pt x="35568" y="68404"/>
                  </a:cubicBezTo>
                  <a:cubicBezTo>
                    <a:pt x="35568" y="68591"/>
                    <a:pt x="35468" y="68666"/>
                    <a:pt x="35329" y="68666"/>
                  </a:cubicBezTo>
                  <a:cubicBezTo>
                    <a:pt x="35236" y="68666"/>
                    <a:pt x="35125" y="68633"/>
                    <a:pt x="35015" y="68577"/>
                  </a:cubicBezTo>
                  <a:cubicBezTo>
                    <a:pt x="34876" y="68577"/>
                    <a:pt x="34876" y="68404"/>
                    <a:pt x="34876" y="68266"/>
                  </a:cubicBezTo>
                  <a:lnTo>
                    <a:pt x="34876" y="67990"/>
                  </a:lnTo>
                  <a:cubicBezTo>
                    <a:pt x="35015" y="67713"/>
                    <a:pt x="35153" y="67264"/>
                    <a:pt x="35291" y="66987"/>
                  </a:cubicBezTo>
                  <a:cubicBezTo>
                    <a:pt x="35430" y="66849"/>
                    <a:pt x="35430" y="66849"/>
                    <a:pt x="35430" y="66676"/>
                  </a:cubicBezTo>
                  <a:lnTo>
                    <a:pt x="35879" y="64948"/>
                  </a:lnTo>
                  <a:cubicBezTo>
                    <a:pt x="36017" y="65121"/>
                    <a:pt x="36155" y="65121"/>
                    <a:pt x="36155" y="65121"/>
                  </a:cubicBezTo>
                  <a:cubicBezTo>
                    <a:pt x="36294" y="64948"/>
                    <a:pt x="36294" y="64948"/>
                    <a:pt x="36432" y="64810"/>
                  </a:cubicBezTo>
                  <a:lnTo>
                    <a:pt x="36605" y="64810"/>
                  </a:lnTo>
                  <a:cubicBezTo>
                    <a:pt x="36432" y="64671"/>
                    <a:pt x="36432" y="64395"/>
                    <a:pt x="36432" y="64257"/>
                  </a:cubicBezTo>
                  <a:cubicBezTo>
                    <a:pt x="36294" y="64257"/>
                    <a:pt x="36155" y="64084"/>
                    <a:pt x="36017" y="64084"/>
                  </a:cubicBezTo>
                  <a:lnTo>
                    <a:pt x="36017" y="63946"/>
                  </a:lnTo>
                  <a:cubicBezTo>
                    <a:pt x="36155" y="63807"/>
                    <a:pt x="36155" y="63531"/>
                    <a:pt x="36155" y="63392"/>
                  </a:cubicBezTo>
                  <a:cubicBezTo>
                    <a:pt x="36155" y="62943"/>
                    <a:pt x="36017" y="62667"/>
                    <a:pt x="36017" y="62356"/>
                  </a:cubicBezTo>
                  <a:lnTo>
                    <a:pt x="36017" y="61941"/>
                  </a:lnTo>
                  <a:cubicBezTo>
                    <a:pt x="36155" y="61941"/>
                    <a:pt x="36155" y="61803"/>
                    <a:pt x="36294" y="61803"/>
                  </a:cubicBezTo>
                  <a:lnTo>
                    <a:pt x="36605" y="61803"/>
                  </a:lnTo>
                  <a:cubicBezTo>
                    <a:pt x="36743" y="61353"/>
                    <a:pt x="36743" y="60938"/>
                    <a:pt x="36881" y="60489"/>
                  </a:cubicBezTo>
                  <a:cubicBezTo>
                    <a:pt x="36881" y="60627"/>
                    <a:pt x="36881" y="60627"/>
                    <a:pt x="37020" y="60627"/>
                  </a:cubicBezTo>
                  <a:lnTo>
                    <a:pt x="37158" y="60627"/>
                  </a:lnTo>
                  <a:cubicBezTo>
                    <a:pt x="37296" y="60489"/>
                    <a:pt x="37469" y="60351"/>
                    <a:pt x="37607" y="60351"/>
                  </a:cubicBezTo>
                  <a:close/>
                  <a:moveTo>
                    <a:pt x="14690" y="65812"/>
                  </a:moveTo>
                  <a:lnTo>
                    <a:pt x="14690" y="65985"/>
                  </a:lnTo>
                  <a:cubicBezTo>
                    <a:pt x="15002" y="65985"/>
                    <a:pt x="15140" y="66261"/>
                    <a:pt x="15140" y="66400"/>
                  </a:cubicBezTo>
                  <a:cubicBezTo>
                    <a:pt x="15002" y="66676"/>
                    <a:pt x="14829" y="67126"/>
                    <a:pt x="14829" y="67402"/>
                  </a:cubicBezTo>
                  <a:cubicBezTo>
                    <a:pt x="15002" y="67540"/>
                    <a:pt x="15002" y="67713"/>
                    <a:pt x="15140" y="67990"/>
                  </a:cubicBezTo>
                  <a:lnTo>
                    <a:pt x="15278" y="68266"/>
                  </a:lnTo>
                  <a:lnTo>
                    <a:pt x="15693" y="69130"/>
                  </a:lnTo>
                  <a:cubicBezTo>
                    <a:pt x="15278" y="68992"/>
                    <a:pt x="15002" y="68716"/>
                    <a:pt x="14552" y="68577"/>
                  </a:cubicBezTo>
                  <a:lnTo>
                    <a:pt x="14552" y="68716"/>
                  </a:lnTo>
                  <a:cubicBezTo>
                    <a:pt x="14552" y="68992"/>
                    <a:pt x="14276" y="69130"/>
                    <a:pt x="13965" y="69130"/>
                  </a:cubicBezTo>
                  <a:cubicBezTo>
                    <a:pt x="13826" y="68992"/>
                    <a:pt x="13688" y="68716"/>
                    <a:pt x="13688" y="68577"/>
                  </a:cubicBezTo>
                  <a:cubicBezTo>
                    <a:pt x="13688" y="68404"/>
                    <a:pt x="13688" y="68266"/>
                    <a:pt x="13826" y="68128"/>
                  </a:cubicBezTo>
                  <a:cubicBezTo>
                    <a:pt x="13550" y="67990"/>
                    <a:pt x="13273" y="67851"/>
                    <a:pt x="12962" y="67713"/>
                  </a:cubicBezTo>
                  <a:cubicBezTo>
                    <a:pt x="13100" y="67540"/>
                    <a:pt x="13273" y="67402"/>
                    <a:pt x="13412" y="67264"/>
                  </a:cubicBezTo>
                  <a:cubicBezTo>
                    <a:pt x="13550" y="67126"/>
                    <a:pt x="13826" y="66849"/>
                    <a:pt x="14137" y="66676"/>
                  </a:cubicBezTo>
                  <a:cubicBezTo>
                    <a:pt x="14137" y="66538"/>
                    <a:pt x="14137" y="66400"/>
                    <a:pt x="14276" y="66261"/>
                  </a:cubicBezTo>
                  <a:cubicBezTo>
                    <a:pt x="14276" y="65985"/>
                    <a:pt x="14414" y="65812"/>
                    <a:pt x="14690" y="65812"/>
                  </a:cubicBezTo>
                  <a:close/>
                  <a:moveTo>
                    <a:pt x="12547" y="48391"/>
                  </a:moveTo>
                  <a:cubicBezTo>
                    <a:pt x="13965" y="51986"/>
                    <a:pt x="15555" y="55615"/>
                    <a:pt x="17421" y="59487"/>
                  </a:cubicBezTo>
                  <a:cubicBezTo>
                    <a:pt x="17594" y="59763"/>
                    <a:pt x="17870" y="60213"/>
                    <a:pt x="18009" y="60627"/>
                  </a:cubicBezTo>
                  <a:lnTo>
                    <a:pt x="18009" y="60800"/>
                  </a:lnTo>
                  <a:cubicBezTo>
                    <a:pt x="18458" y="61664"/>
                    <a:pt x="19011" y="62667"/>
                    <a:pt x="19599" y="63669"/>
                  </a:cubicBezTo>
                  <a:cubicBezTo>
                    <a:pt x="19599" y="63807"/>
                    <a:pt x="19737" y="63946"/>
                    <a:pt x="19737" y="63946"/>
                  </a:cubicBezTo>
                  <a:cubicBezTo>
                    <a:pt x="19875" y="64084"/>
                    <a:pt x="19875" y="64257"/>
                    <a:pt x="19875" y="64395"/>
                  </a:cubicBezTo>
                  <a:cubicBezTo>
                    <a:pt x="20013" y="64395"/>
                    <a:pt x="20013" y="64533"/>
                    <a:pt x="20013" y="64533"/>
                  </a:cubicBezTo>
                  <a:lnTo>
                    <a:pt x="20013" y="64671"/>
                  </a:lnTo>
                  <a:lnTo>
                    <a:pt x="20186" y="64810"/>
                  </a:lnTo>
                  <a:lnTo>
                    <a:pt x="20186" y="65259"/>
                  </a:lnTo>
                  <a:lnTo>
                    <a:pt x="20186" y="65674"/>
                  </a:lnTo>
                  <a:cubicBezTo>
                    <a:pt x="20325" y="66261"/>
                    <a:pt x="20325" y="66849"/>
                    <a:pt x="20463" y="67402"/>
                  </a:cubicBezTo>
                  <a:cubicBezTo>
                    <a:pt x="20463" y="68128"/>
                    <a:pt x="20601" y="68992"/>
                    <a:pt x="20739" y="69856"/>
                  </a:cubicBezTo>
                  <a:lnTo>
                    <a:pt x="20739" y="70305"/>
                  </a:lnTo>
                  <a:cubicBezTo>
                    <a:pt x="20739" y="70444"/>
                    <a:pt x="20878" y="70444"/>
                    <a:pt x="20878" y="70444"/>
                  </a:cubicBezTo>
                  <a:lnTo>
                    <a:pt x="20739" y="70444"/>
                  </a:lnTo>
                  <a:cubicBezTo>
                    <a:pt x="20463" y="70444"/>
                    <a:pt x="20013" y="70444"/>
                    <a:pt x="19737" y="70305"/>
                  </a:cubicBezTo>
                  <a:lnTo>
                    <a:pt x="19460" y="70305"/>
                  </a:lnTo>
                  <a:cubicBezTo>
                    <a:pt x="19149" y="70133"/>
                    <a:pt x="18735" y="70133"/>
                    <a:pt x="18458" y="69994"/>
                  </a:cubicBezTo>
                  <a:cubicBezTo>
                    <a:pt x="17870" y="69856"/>
                    <a:pt x="17283" y="69718"/>
                    <a:pt x="16868" y="69580"/>
                  </a:cubicBezTo>
                  <a:lnTo>
                    <a:pt x="16868" y="69269"/>
                  </a:lnTo>
                  <a:cubicBezTo>
                    <a:pt x="16557" y="68716"/>
                    <a:pt x="16280" y="68128"/>
                    <a:pt x="16004" y="67540"/>
                  </a:cubicBezTo>
                  <a:lnTo>
                    <a:pt x="15866" y="67264"/>
                  </a:lnTo>
                  <a:cubicBezTo>
                    <a:pt x="15693" y="66987"/>
                    <a:pt x="15416" y="66676"/>
                    <a:pt x="15278" y="66261"/>
                  </a:cubicBezTo>
                  <a:cubicBezTo>
                    <a:pt x="15140" y="65985"/>
                    <a:pt x="15002" y="65536"/>
                    <a:pt x="14829" y="65259"/>
                  </a:cubicBezTo>
                  <a:lnTo>
                    <a:pt x="14690" y="65121"/>
                  </a:lnTo>
                  <a:lnTo>
                    <a:pt x="14552" y="64671"/>
                  </a:lnTo>
                  <a:cubicBezTo>
                    <a:pt x="14137" y="63946"/>
                    <a:pt x="13826" y="63081"/>
                    <a:pt x="13412" y="62356"/>
                  </a:cubicBezTo>
                  <a:cubicBezTo>
                    <a:pt x="13273" y="61941"/>
                    <a:pt x="13100" y="61664"/>
                    <a:pt x="12962" y="61215"/>
                  </a:cubicBezTo>
                  <a:lnTo>
                    <a:pt x="12962" y="61077"/>
                  </a:lnTo>
                  <a:lnTo>
                    <a:pt x="12409" y="59936"/>
                  </a:lnTo>
                  <a:cubicBezTo>
                    <a:pt x="11096" y="57033"/>
                    <a:pt x="9817" y="53714"/>
                    <a:pt x="8227" y="50707"/>
                  </a:cubicBezTo>
                  <a:cubicBezTo>
                    <a:pt x="8365" y="50569"/>
                    <a:pt x="8642" y="50431"/>
                    <a:pt x="8953" y="50258"/>
                  </a:cubicBezTo>
                  <a:lnTo>
                    <a:pt x="9091" y="50258"/>
                  </a:lnTo>
                  <a:lnTo>
                    <a:pt x="9091" y="50120"/>
                  </a:lnTo>
                  <a:cubicBezTo>
                    <a:pt x="9367" y="49981"/>
                    <a:pt x="9506" y="49843"/>
                    <a:pt x="9817" y="49705"/>
                  </a:cubicBezTo>
                  <a:cubicBezTo>
                    <a:pt x="9955" y="49566"/>
                    <a:pt x="10093" y="49566"/>
                    <a:pt x="10232" y="49394"/>
                  </a:cubicBezTo>
                  <a:cubicBezTo>
                    <a:pt x="10508" y="49255"/>
                    <a:pt x="10681" y="49255"/>
                    <a:pt x="10957" y="49117"/>
                  </a:cubicBezTo>
                  <a:cubicBezTo>
                    <a:pt x="11096" y="48979"/>
                    <a:pt x="11372" y="48841"/>
                    <a:pt x="11683" y="48841"/>
                  </a:cubicBezTo>
                  <a:lnTo>
                    <a:pt x="11683" y="48702"/>
                  </a:lnTo>
                  <a:lnTo>
                    <a:pt x="11960" y="48702"/>
                  </a:lnTo>
                  <a:lnTo>
                    <a:pt x="12098" y="48530"/>
                  </a:lnTo>
                  <a:lnTo>
                    <a:pt x="12547" y="48391"/>
                  </a:lnTo>
                  <a:close/>
                  <a:moveTo>
                    <a:pt x="36605" y="42481"/>
                  </a:moveTo>
                  <a:cubicBezTo>
                    <a:pt x="37020" y="42653"/>
                    <a:pt x="37296" y="42792"/>
                    <a:pt x="37607" y="42930"/>
                  </a:cubicBezTo>
                  <a:lnTo>
                    <a:pt x="38160" y="43068"/>
                  </a:lnTo>
                  <a:cubicBezTo>
                    <a:pt x="38160" y="43207"/>
                    <a:pt x="38333" y="43207"/>
                    <a:pt x="38333" y="43207"/>
                  </a:cubicBezTo>
                  <a:cubicBezTo>
                    <a:pt x="38886" y="43345"/>
                    <a:pt x="39335" y="43656"/>
                    <a:pt x="39750" y="43794"/>
                  </a:cubicBezTo>
                  <a:cubicBezTo>
                    <a:pt x="40061" y="43794"/>
                    <a:pt x="40200" y="43932"/>
                    <a:pt x="40476" y="43932"/>
                  </a:cubicBezTo>
                  <a:cubicBezTo>
                    <a:pt x="40753" y="44071"/>
                    <a:pt x="41202" y="44209"/>
                    <a:pt x="41617" y="44382"/>
                  </a:cubicBezTo>
                  <a:cubicBezTo>
                    <a:pt x="41340" y="45073"/>
                    <a:pt x="41064" y="45799"/>
                    <a:pt x="40753" y="46525"/>
                  </a:cubicBezTo>
                  <a:lnTo>
                    <a:pt x="40614" y="46801"/>
                  </a:lnTo>
                  <a:lnTo>
                    <a:pt x="40200" y="47665"/>
                  </a:lnTo>
                  <a:cubicBezTo>
                    <a:pt x="39888" y="48253"/>
                    <a:pt x="39612" y="49117"/>
                    <a:pt x="39335" y="49843"/>
                  </a:cubicBezTo>
                  <a:cubicBezTo>
                    <a:pt x="39024" y="50569"/>
                    <a:pt x="38748" y="51433"/>
                    <a:pt x="38471" y="52159"/>
                  </a:cubicBezTo>
                  <a:lnTo>
                    <a:pt x="38471" y="52297"/>
                  </a:lnTo>
                  <a:cubicBezTo>
                    <a:pt x="37884" y="54164"/>
                    <a:pt x="37296" y="56030"/>
                    <a:pt x="36743" y="57758"/>
                  </a:cubicBezTo>
                  <a:cubicBezTo>
                    <a:pt x="36294" y="59487"/>
                    <a:pt x="35741" y="61215"/>
                    <a:pt x="35291" y="62943"/>
                  </a:cubicBezTo>
                  <a:cubicBezTo>
                    <a:pt x="35291" y="63392"/>
                    <a:pt x="35153" y="63807"/>
                    <a:pt x="35015" y="64257"/>
                  </a:cubicBezTo>
                  <a:lnTo>
                    <a:pt x="35015" y="64533"/>
                  </a:lnTo>
                  <a:cubicBezTo>
                    <a:pt x="35015" y="64810"/>
                    <a:pt x="34876" y="65259"/>
                    <a:pt x="34704" y="65536"/>
                  </a:cubicBezTo>
                  <a:cubicBezTo>
                    <a:pt x="34565" y="66538"/>
                    <a:pt x="34289" y="67264"/>
                    <a:pt x="34012" y="67990"/>
                  </a:cubicBezTo>
                  <a:cubicBezTo>
                    <a:pt x="34012" y="68266"/>
                    <a:pt x="33840" y="68404"/>
                    <a:pt x="33701" y="68716"/>
                  </a:cubicBezTo>
                  <a:lnTo>
                    <a:pt x="33701" y="68854"/>
                  </a:lnTo>
                  <a:cubicBezTo>
                    <a:pt x="33286" y="68992"/>
                    <a:pt x="32975" y="69130"/>
                    <a:pt x="32561" y="69269"/>
                  </a:cubicBezTo>
                  <a:cubicBezTo>
                    <a:pt x="32422" y="69269"/>
                    <a:pt x="32284" y="69441"/>
                    <a:pt x="32111" y="69441"/>
                  </a:cubicBezTo>
                  <a:cubicBezTo>
                    <a:pt x="31835" y="69580"/>
                    <a:pt x="31558" y="69580"/>
                    <a:pt x="31247" y="69718"/>
                  </a:cubicBezTo>
                  <a:cubicBezTo>
                    <a:pt x="30832" y="69856"/>
                    <a:pt x="30245" y="69994"/>
                    <a:pt x="29692" y="70133"/>
                  </a:cubicBezTo>
                  <a:cubicBezTo>
                    <a:pt x="29381" y="70133"/>
                    <a:pt x="29242" y="70305"/>
                    <a:pt x="28966" y="70305"/>
                  </a:cubicBezTo>
                  <a:cubicBezTo>
                    <a:pt x="28655" y="70444"/>
                    <a:pt x="28240" y="70444"/>
                    <a:pt x="27791" y="70582"/>
                  </a:cubicBezTo>
                  <a:cubicBezTo>
                    <a:pt x="29104" y="67126"/>
                    <a:pt x="30245" y="63531"/>
                    <a:pt x="31109" y="60627"/>
                  </a:cubicBezTo>
                  <a:cubicBezTo>
                    <a:pt x="31558" y="59487"/>
                    <a:pt x="31835" y="58346"/>
                    <a:pt x="32111" y="57171"/>
                  </a:cubicBezTo>
                  <a:lnTo>
                    <a:pt x="32699" y="55166"/>
                  </a:lnTo>
                  <a:cubicBezTo>
                    <a:pt x="33286" y="53438"/>
                    <a:pt x="33701" y="51710"/>
                    <a:pt x="34289" y="49981"/>
                  </a:cubicBezTo>
                  <a:cubicBezTo>
                    <a:pt x="34876" y="48253"/>
                    <a:pt x="35568" y="45799"/>
                    <a:pt x="36294" y="43518"/>
                  </a:cubicBezTo>
                  <a:cubicBezTo>
                    <a:pt x="36432" y="43207"/>
                    <a:pt x="36605" y="42930"/>
                    <a:pt x="36605" y="42481"/>
                  </a:cubicBezTo>
                  <a:close/>
                  <a:moveTo>
                    <a:pt x="26650" y="864"/>
                  </a:moveTo>
                  <a:cubicBezTo>
                    <a:pt x="26927" y="1003"/>
                    <a:pt x="27099" y="1003"/>
                    <a:pt x="27238" y="1175"/>
                  </a:cubicBezTo>
                  <a:lnTo>
                    <a:pt x="27376" y="1175"/>
                  </a:lnTo>
                  <a:lnTo>
                    <a:pt x="27514" y="1314"/>
                  </a:lnTo>
                  <a:lnTo>
                    <a:pt x="27514" y="1452"/>
                  </a:lnTo>
                  <a:cubicBezTo>
                    <a:pt x="27791" y="4632"/>
                    <a:pt x="28102" y="8227"/>
                    <a:pt x="28240" y="12686"/>
                  </a:cubicBezTo>
                  <a:cubicBezTo>
                    <a:pt x="28378" y="14137"/>
                    <a:pt x="28378" y="15555"/>
                    <a:pt x="28517" y="17145"/>
                  </a:cubicBezTo>
                  <a:lnTo>
                    <a:pt x="28517" y="17594"/>
                  </a:lnTo>
                  <a:cubicBezTo>
                    <a:pt x="28655" y="19737"/>
                    <a:pt x="28828" y="22053"/>
                    <a:pt x="28966" y="24334"/>
                  </a:cubicBezTo>
                  <a:cubicBezTo>
                    <a:pt x="29242" y="28966"/>
                    <a:pt x="29519" y="33839"/>
                    <a:pt x="29968" y="38160"/>
                  </a:cubicBezTo>
                  <a:lnTo>
                    <a:pt x="29968" y="38471"/>
                  </a:lnTo>
                  <a:cubicBezTo>
                    <a:pt x="30245" y="41478"/>
                    <a:pt x="30383" y="44520"/>
                    <a:pt x="30694" y="47527"/>
                  </a:cubicBezTo>
                  <a:cubicBezTo>
                    <a:pt x="30832" y="48979"/>
                    <a:pt x="30971" y="50707"/>
                    <a:pt x="30971" y="52574"/>
                  </a:cubicBezTo>
                  <a:cubicBezTo>
                    <a:pt x="30971" y="54302"/>
                    <a:pt x="31109" y="56030"/>
                    <a:pt x="30971" y="57482"/>
                  </a:cubicBezTo>
                  <a:cubicBezTo>
                    <a:pt x="30971" y="57620"/>
                    <a:pt x="30971" y="57620"/>
                    <a:pt x="31109" y="57758"/>
                  </a:cubicBezTo>
                  <a:lnTo>
                    <a:pt x="30971" y="58035"/>
                  </a:lnTo>
                  <a:lnTo>
                    <a:pt x="30832" y="58346"/>
                  </a:lnTo>
                  <a:lnTo>
                    <a:pt x="30832" y="58484"/>
                  </a:lnTo>
                  <a:lnTo>
                    <a:pt x="30832" y="58623"/>
                  </a:lnTo>
                  <a:lnTo>
                    <a:pt x="30694" y="58899"/>
                  </a:lnTo>
                  <a:lnTo>
                    <a:pt x="30694" y="59210"/>
                  </a:lnTo>
                  <a:cubicBezTo>
                    <a:pt x="30383" y="59936"/>
                    <a:pt x="30245" y="60627"/>
                    <a:pt x="29968" y="61353"/>
                  </a:cubicBezTo>
                  <a:cubicBezTo>
                    <a:pt x="29830" y="61941"/>
                    <a:pt x="29692" y="62356"/>
                    <a:pt x="29519" y="62943"/>
                  </a:cubicBezTo>
                  <a:cubicBezTo>
                    <a:pt x="29381" y="63081"/>
                    <a:pt x="29381" y="63220"/>
                    <a:pt x="29381" y="63392"/>
                  </a:cubicBezTo>
                  <a:lnTo>
                    <a:pt x="29381" y="63531"/>
                  </a:lnTo>
                  <a:cubicBezTo>
                    <a:pt x="29242" y="63669"/>
                    <a:pt x="29242" y="63669"/>
                    <a:pt x="29242" y="63807"/>
                  </a:cubicBezTo>
                  <a:cubicBezTo>
                    <a:pt x="28378" y="66400"/>
                    <a:pt x="27652" y="68716"/>
                    <a:pt x="26788" y="70720"/>
                  </a:cubicBezTo>
                  <a:lnTo>
                    <a:pt x="25786" y="70720"/>
                  </a:lnTo>
                  <a:cubicBezTo>
                    <a:pt x="25509" y="70720"/>
                    <a:pt x="25060" y="70859"/>
                    <a:pt x="24645" y="70859"/>
                  </a:cubicBezTo>
                  <a:cubicBezTo>
                    <a:pt x="23781" y="70859"/>
                    <a:pt x="23055" y="70720"/>
                    <a:pt x="22191" y="70720"/>
                  </a:cubicBezTo>
                  <a:cubicBezTo>
                    <a:pt x="22053" y="70720"/>
                    <a:pt x="21915" y="70582"/>
                    <a:pt x="21742" y="70582"/>
                  </a:cubicBezTo>
                  <a:lnTo>
                    <a:pt x="21603" y="69994"/>
                  </a:lnTo>
                  <a:lnTo>
                    <a:pt x="21603" y="69580"/>
                  </a:lnTo>
                  <a:lnTo>
                    <a:pt x="21603" y="69441"/>
                  </a:lnTo>
                  <a:lnTo>
                    <a:pt x="22606" y="69441"/>
                  </a:lnTo>
                  <a:cubicBezTo>
                    <a:pt x="22917" y="69441"/>
                    <a:pt x="23055" y="69269"/>
                    <a:pt x="23055" y="69130"/>
                  </a:cubicBezTo>
                  <a:lnTo>
                    <a:pt x="23055" y="68716"/>
                  </a:lnTo>
                  <a:cubicBezTo>
                    <a:pt x="22917" y="68577"/>
                    <a:pt x="22917" y="68577"/>
                    <a:pt x="22779" y="68577"/>
                  </a:cubicBezTo>
                  <a:lnTo>
                    <a:pt x="21465" y="68577"/>
                  </a:lnTo>
                  <a:lnTo>
                    <a:pt x="21465" y="67990"/>
                  </a:lnTo>
                  <a:lnTo>
                    <a:pt x="21327" y="67402"/>
                  </a:lnTo>
                  <a:cubicBezTo>
                    <a:pt x="21742" y="67402"/>
                    <a:pt x="22191" y="67264"/>
                    <a:pt x="22606" y="67264"/>
                  </a:cubicBezTo>
                  <a:cubicBezTo>
                    <a:pt x="22779" y="67264"/>
                    <a:pt x="23055" y="66987"/>
                    <a:pt x="22917" y="66849"/>
                  </a:cubicBezTo>
                  <a:cubicBezTo>
                    <a:pt x="22917" y="66538"/>
                    <a:pt x="22779" y="66400"/>
                    <a:pt x="22468" y="66400"/>
                  </a:cubicBezTo>
                  <a:lnTo>
                    <a:pt x="21189" y="66400"/>
                  </a:lnTo>
                  <a:lnTo>
                    <a:pt x="21189" y="66261"/>
                  </a:lnTo>
                  <a:lnTo>
                    <a:pt x="21189" y="65985"/>
                  </a:lnTo>
                  <a:cubicBezTo>
                    <a:pt x="21050" y="65536"/>
                    <a:pt x="21050" y="65121"/>
                    <a:pt x="21050" y="64533"/>
                  </a:cubicBezTo>
                  <a:cubicBezTo>
                    <a:pt x="22191" y="64533"/>
                    <a:pt x="23470" y="64395"/>
                    <a:pt x="24922" y="64084"/>
                  </a:cubicBezTo>
                  <a:cubicBezTo>
                    <a:pt x="25060" y="64084"/>
                    <a:pt x="25198" y="64084"/>
                    <a:pt x="25198" y="63946"/>
                  </a:cubicBezTo>
                  <a:cubicBezTo>
                    <a:pt x="25371" y="63946"/>
                    <a:pt x="25371" y="63807"/>
                    <a:pt x="25371" y="63807"/>
                  </a:cubicBezTo>
                  <a:lnTo>
                    <a:pt x="25371" y="63669"/>
                  </a:lnTo>
                  <a:lnTo>
                    <a:pt x="25371" y="63531"/>
                  </a:lnTo>
                  <a:cubicBezTo>
                    <a:pt x="25198" y="63392"/>
                    <a:pt x="25060" y="63220"/>
                    <a:pt x="24922" y="63220"/>
                  </a:cubicBezTo>
                  <a:cubicBezTo>
                    <a:pt x="23470" y="63531"/>
                    <a:pt x="22053" y="63669"/>
                    <a:pt x="20739" y="63669"/>
                  </a:cubicBezTo>
                  <a:lnTo>
                    <a:pt x="20739" y="62805"/>
                  </a:lnTo>
                  <a:cubicBezTo>
                    <a:pt x="21050" y="62805"/>
                    <a:pt x="21465" y="62805"/>
                    <a:pt x="21742" y="62667"/>
                  </a:cubicBezTo>
                  <a:cubicBezTo>
                    <a:pt x="22053" y="62667"/>
                    <a:pt x="22191" y="62528"/>
                    <a:pt x="22191" y="62217"/>
                  </a:cubicBezTo>
                  <a:cubicBezTo>
                    <a:pt x="22191" y="61941"/>
                    <a:pt x="21915" y="61803"/>
                    <a:pt x="21742" y="61803"/>
                  </a:cubicBezTo>
                  <a:cubicBezTo>
                    <a:pt x="21327" y="61803"/>
                    <a:pt x="21050" y="61941"/>
                    <a:pt x="20739" y="61941"/>
                  </a:cubicBezTo>
                  <a:lnTo>
                    <a:pt x="20739" y="61803"/>
                  </a:lnTo>
                  <a:cubicBezTo>
                    <a:pt x="20739" y="61491"/>
                    <a:pt x="20601" y="61215"/>
                    <a:pt x="20601" y="60800"/>
                  </a:cubicBezTo>
                  <a:lnTo>
                    <a:pt x="21603" y="60800"/>
                  </a:lnTo>
                  <a:cubicBezTo>
                    <a:pt x="21742" y="60627"/>
                    <a:pt x="22053" y="60489"/>
                    <a:pt x="21915" y="60213"/>
                  </a:cubicBezTo>
                  <a:cubicBezTo>
                    <a:pt x="21915" y="60074"/>
                    <a:pt x="21742" y="59763"/>
                    <a:pt x="21465" y="59763"/>
                  </a:cubicBezTo>
                  <a:lnTo>
                    <a:pt x="21327" y="59936"/>
                  </a:lnTo>
                  <a:lnTo>
                    <a:pt x="20601" y="59936"/>
                  </a:lnTo>
                  <a:lnTo>
                    <a:pt x="20601" y="59763"/>
                  </a:lnTo>
                  <a:cubicBezTo>
                    <a:pt x="20601" y="59625"/>
                    <a:pt x="20463" y="59625"/>
                    <a:pt x="20463" y="59487"/>
                  </a:cubicBezTo>
                  <a:lnTo>
                    <a:pt x="20463" y="59348"/>
                  </a:lnTo>
                  <a:lnTo>
                    <a:pt x="20463" y="59072"/>
                  </a:lnTo>
                  <a:cubicBezTo>
                    <a:pt x="20739" y="59072"/>
                    <a:pt x="21050" y="58899"/>
                    <a:pt x="21327" y="58899"/>
                  </a:cubicBezTo>
                  <a:lnTo>
                    <a:pt x="21465" y="58899"/>
                  </a:lnTo>
                  <a:cubicBezTo>
                    <a:pt x="21603" y="58899"/>
                    <a:pt x="21742" y="58899"/>
                    <a:pt x="21742" y="58761"/>
                  </a:cubicBezTo>
                  <a:cubicBezTo>
                    <a:pt x="21915" y="58623"/>
                    <a:pt x="21915" y="58623"/>
                    <a:pt x="21915" y="58484"/>
                  </a:cubicBezTo>
                  <a:cubicBezTo>
                    <a:pt x="21915" y="58208"/>
                    <a:pt x="21603" y="58035"/>
                    <a:pt x="21465" y="58035"/>
                  </a:cubicBezTo>
                  <a:lnTo>
                    <a:pt x="20325" y="58035"/>
                  </a:lnTo>
                  <a:lnTo>
                    <a:pt x="20325" y="57171"/>
                  </a:lnTo>
                  <a:cubicBezTo>
                    <a:pt x="20601" y="57033"/>
                    <a:pt x="20739" y="57033"/>
                    <a:pt x="21050" y="57033"/>
                  </a:cubicBezTo>
                  <a:cubicBezTo>
                    <a:pt x="21327" y="57033"/>
                    <a:pt x="21465" y="56756"/>
                    <a:pt x="21465" y="56618"/>
                  </a:cubicBezTo>
                  <a:cubicBezTo>
                    <a:pt x="21465" y="56307"/>
                    <a:pt x="21327" y="56168"/>
                    <a:pt x="21050" y="56168"/>
                  </a:cubicBezTo>
                  <a:lnTo>
                    <a:pt x="20186" y="56168"/>
                  </a:lnTo>
                  <a:lnTo>
                    <a:pt x="20186" y="55304"/>
                  </a:lnTo>
                  <a:lnTo>
                    <a:pt x="20186" y="55166"/>
                  </a:lnTo>
                  <a:lnTo>
                    <a:pt x="20013" y="55166"/>
                  </a:lnTo>
                  <a:lnTo>
                    <a:pt x="20186" y="55028"/>
                  </a:lnTo>
                  <a:cubicBezTo>
                    <a:pt x="20878" y="54889"/>
                    <a:pt x="21603" y="54889"/>
                    <a:pt x="22329" y="54889"/>
                  </a:cubicBezTo>
                  <a:cubicBezTo>
                    <a:pt x="22779" y="54889"/>
                    <a:pt x="23193" y="54889"/>
                    <a:pt x="23781" y="54751"/>
                  </a:cubicBezTo>
                  <a:cubicBezTo>
                    <a:pt x="24058" y="54751"/>
                    <a:pt x="24196" y="54440"/>
                    <a:pt x="24196" y="54302"/>
                  </a:cubicBezTo>
                  <a:cubicBezTo>
                    <a:pt x="24196" y="54025"/>
                    <a:pt x="23919" y="53887"/>
                    <a:pt x="23781" y="53887"/>
                  </a:cubicBezTo>
                  <a:cubicBezTo>
                    <a:pt x="23193" y="53887"/>
                    <a:pt x="22606" y="53887"/>
                    <a:pt x="22191" y="54025"/>
                  </a:cubicBezTo>
                  <a:lnTo>
                    <a:pt x="21603" y="54025"/>
                  </a:lnTo>
                  <a:cubicBezTo>
                    <a:pt x="21050" y="54025"/>
                    <a:pt x="20463" y="54164"/>
                    <a:pt x="20013" y="54164"/>
                  </a:cubicBezTo>
                  <a:cubicBezTo>
                    <a:pt x="20013" y="53887"/>
                    <a:pt x="19875" y="53438"/>
                    <a:pt x="19875" y="53023"/>
                  </a:cubicBezTo>
                  <a:cubicBezTo>
                    <a:pt x="20325" y="53023"/>
                    <a:pt x="20601" y="53023"/>
                    <a:pt x="20878" y="52850"/>
                  </a:cubicBezTo>
                  <a:cubicBezTo>
                    <a:pt x="21050" y="52850"/>
                    <a:pt x="21050" y="52850"/>
                    <a:pt x="21189" y="52712"/>
                  </a:cubicBezTo>
                  <a:cubicBezTo>
                    <a:pt x="21327" y="52712"/>
                    <a:pt x="21327" y="52574"/>
                    <a:pt x="21327" y="52435"/>
                  </a:cubicBezTo>
                  <a:cubicBezTo>
                    <a:pt x="21327" y="52159"/>
                    <a:pt x="21050" y="51986"/>
                    <a:pt x="20878" y="51986"/>
                  </a:cubicBezTo>
                  <a:cubicBezTo>
                    <a:pt x="20463" y="51986"/>
                    <a:pt x="20013" y="52159"/>
                    <a:pt x="19737" y="52159"/>
                  </a:cubicBezTo>
                  <a:lnTo>
                    <a:pt x="19737" y="51571"/>
                  </a:lnTo>
                  <a:lnTo>
                    <a:pt x="19737" y="51122"/>
                  </a:lnTo>
                  <a:cubicBezTo>
                    <a:pt x="20013" y="51122"/>
                    <a:pt x="20463" y="50984"/>
                    <a:pt x="20878" y="50845"/>
                  </a:cubicBezTo>
                  <a:cubicBezTo>
                    <a:pt x="21050" y="50845"/>
                    <a:pt x="21189" y="50707"/>
                    <a:pt x="21189" y="50707"/>
                  </a:cubicBezTo>
                  <a:cubicBezTo>
                    <a:pt x="21327" y="50569"/>
                    <a:pt x="21327" y="50431"/>
                    <a:pt x="21189" y="50258"/>
                  </a:cubicBezTo>
                  <a:cubicBezTo>
                    <a:pt x="21189" y="50120"/>
                    <a:pt x="21050" y="49981"/>
                    <a:pt x="20739" y="49981"/>
                  </a:cubicBezTo>
                  <a:lnTo>
                    <a:pt x="20601" y="49981"/>
                  </a:lnTo>
                  <a:cubicBezTo>
                    <a:pt x="20463" y="50120"/>
                    <a:pt x="20325" y="50120"/>
                    <a:pt x="20186" y="50120"/>
                  </a:cubicBezTo>
                  <a:cubicBezTo>
                    <a:pt x="20013" y="50120"/>
                    <a:pt x="19737" y="50258"/>
                    <a:pt x="19599" y="50258"/>
                  </a:cubicBezTo>
                  <a:lnTo>
                    <a:pt x="19460" y="49394"/>
                  </a:lnTo>
                  <a:cubicBezTo>
                    <a:pt x="19737" y="49394"/>
                    <a:pt x="20013" y="49255"/>
                    <a:pt x="20463" y="49255"/>
                  </a:cubicBezTo>
                  <a:cubicBezTo>
                    <a:pt x="20463" y="49255"/>
                    <a:pt x="20601" y="49117"/>
                    <a:pt x="20601" y="48979"/>
                  </a:cubicBezTo>
                  <a:cubicBezTo>
                    <a:pt x="20739" y="48841"/>
                    <a:pt x="20739" y="48841"/>
                    <a:pt x="20739" y="48702"/>
                  </a:cubicBezTo>
                  <a:cubicBezTo>
                    <a:pt x="20601" y="48530"/>
                    <a:pt x="20601" y="48391"/>
                    <a:pt x="20463" y="48391"/>
                  </a:cubicBezTo>
                  <a:lnTo>
                    <a:pt x="19875" y="48391"/>
                  </a:lnTo>
                  <a:cubicBezTo>
                    <a:pt x="19737" y="48530"/>
                    <a:pt x="19599" y="48530"/>
                    <a:pt x="19460" y="48530"/>
                  </a:cubicBezTo>
                  <a:lnTo>
                    <a:pt x="19322" y="47838"/>
                  </a:lnTo>
                  <a:cubicBezTo>
                    <a:pt x="19599" y="47665"/>
                    <a:pt x="19875" y="47665"/>
                    <a:pt x="20325" y="47527"/>
                  </a:cubicBezTo>
                  <a:lnTo>
                    <a:pt x="20463" y="47389"/>
                  </a:lnTo>
                  <a:cubicBezTo>
                    <a:pt x="20601" y="47251"/>
                    <a:pt x="20601" y="47112"/>
                    <a:pt x="20463" y="46974"/>
                  </a:cubicBezTo>
                  <a:cubicBezTo>
                    <a:pt x="20463" y="46801"/>
                    <a:pt x="20463" y="46801"/>
                    <a:pt x="20325" y="46663"/>
                  </a:cubicBezTo>
                  <a:lnTo>
                    <a:pt x="19875" y="46663"/>
                  </a:lnTo>
                  <a:cubicBezTo>
                    <a:pt x="19599" y="46801"/>
                    <a:pt x="19460" y="46801"/>
                    <a:pt x="19149" y="46974"/>
                  </a:cubicBezTo>
                  <a:lnTo>
                    <a:pt x="19149" y="46801"/>
                  </a:lnTo>
                  <a:lnTo>
                    <a:pt x="19149" y="46663"/>
                  </a:lnTo>
                  <a:cubicBezTo>
                    <a:pt x="19149" y="46248"/>
                    <a:pt x="19149" y="45799"/>
                    <a:pt x="19011" y="45522"/>
                  </a:cubicBezTo>
                  <a:cubicBezTo>
                    <a:pt x="20013" y="45384"/>
                    <a:pt x="20878" y="45246"/>
                    <a:pt x="21603" y="45246"/>
                  </a:cubicBezTo>
                  <a:cubicBezTo>
                    <a:pt x="22329" y="45073"/>
                    <a:pt x="22917" y="45073"/>
                    <a:pt x="23470" y="44935"/>
                  </a:cubicBezTo>
                  <a:cubicBezTo>
                    <a:pt x="23781" y="44935"/>
                    <a:pt x="23919" y="44797"/>
                    <a:pt x="23919" y="44520"/>
                  </a:cubicBezTo>
                  <a:cubicBezTo>
                    <a:pt x="23919" y="44209"/>
                    <a:pt x="23643" y="44071"/>
                    <a:pt x="23470" y="44071"/>
                  </a:cubicBezTo>
                  <a:cubicBezTo>
                    <a:pt x="22917" y="44071"/>
                    <a:pt x="22329" y="44209"/>
                    <a:pt x="21915" y="44209"/>
                  </a:cubicBezTo>
                  <a:lnTo>
                    <a:pt x="21603" y="44209"/>
                  </a:lnTo>
                  <a:cubicBezTo>
                    <a:pt x="20878" y="44382"/>
                    <a:pt x="19875" y="44520"/>
                    <a:pt x="19011" y="44658"/>
                  </a:cubicBezTo>
                  <a:lnTo>
                    <a:pt x="19011" y="44209"/>
                  </a:lnTo>
                  <a:lnTo>
                    <a:pt x="18873" y="43794"/>
                  </a:lnTo>
                  <a:lnTo>
                    <a:pt x="20013" y="43794"/>
                  </a:lnTo>
                  <a:cubicBezTo>
                    <a:pt x="20325" y="43656"/>
                    <a:pt x="20463" y="43518"/>
                    <a:pt x="20463" y="43207"/>
                  </a:cubicBezTo>
                  <a:cubicBezTo>
                    <a:pt x="20463" y="43068"/>
                    <a:pt x="20325" y="42792"/>
                    <a:pt x="20013" y="42792"/>
                  </a:cubicBezTo>
                  <a:cubicBezTo>
                    <a:pt x="19599" y="42930"/>
                    <a:pt x="19322" y="42930"/>
                    <a:pt x="18873" y="42930"/>
                  </a:cubicBezTo>
                  <a:lnTo>
                    <a:pt x="18873" y="42653"/>
                  </a:lnTo>
                  <a:lnTo>
                    <a:pt x="18735" y="42342"/>
                  </a:lnTo>
                  <a:lnTo>
                    <a:pt x="19011" y="42342"/>
                  </a:lnTo>
                  <a:cubicBezTo>
                    <a:pt x="19322" y="42342"/>
                    <a:pt x="19599" y="42204"/>
                    <a:pt x="19737" y="42204"/>
                  </a:cubicBezTo>
                  <a:cubicBezTo>
                    <a:pt x="19875" y="42204"/>
                    <a:pt x="20013" y="42204"/>
                    <a:pt x="20013" y="42066"/>
                  </a:cubicBezTo>
                  <a:cubicBezTo>
                    <a:pt x="20186" y="41928"/>
                    <a:pt x="20186" y="41789"/>
                    <a:pt x="20186" y="41789"/>
                  </a:cubicBezTo>
                  <a:cubicBezTo>
                    <a:pt x="20186" y="41617"/>
                    <a:pt x="20186" y="41478"/>
                    <a:pt x="20013" y="41478"/>
                  </a:cubicBezTo>
                  <a:cubicBezTo>
                    <a:pt x="20013" y="41340"/>
                    <a:pt x="19875" y="41340"/>
                    <a:pt x="19737" y="41340"/>
                  </a:cubicBezTo>
                  <a:cubicBezTo>
                    <a:pt x="19460" y="41340"/>
                    <a:pt x="19149" y="41340"/>
                    <a:pt x="18873" y="41478"/>
                  </a:cubicBezTo>
                  <a:lnTo>
                    <a:pt x="18735" y="41478"/>
                  </a:lnTo>
                  <a:lnTo>
                    <a:pt x="18735" y="41063"/>
                  </a:lnTo>
                  <a:lnTo>
                    <a:pt x="18735" y="40752"/>
                  </a:lnTo>
                  <a:cubicBezTo>
                    <a:pt x="18873" y="40752"/>
                    <a:pt x="19149" y="40752"/>
                    <a:pt x="19460" y="40614"/>
                  </a:cubicBezTo>
                  <a:cubicBezTo>
                    <a:pt x="19599" y="40614"/>
                    <a:pt x="19599" y="40476"/>
                    <a:pt x="19737" y="40476"/>
                  </a:cubicBezTo>
                  <a:lnTo>
                    <a:pt x="19737" y="40061"/>
                  </a:lnTo>
                  <a:cubicBezTo>
                    <a:pt x="19599" y="40061"/>
                    <a:pt x="19599" y="39888"/>
                    <a:pt x="19460" y="39750"/>
                  </a:cubicBezTo>
                  <a:lnTo>
                    <a:pt x="19149" y="39750"/>
                  </a:lnTo>
                  <a:cubicBezTo>
                    <a:pt x="18873" y="39888"/>
                    <a:pt x="18735" y="39888"/>
                    <a:pt x="18596" y="39888"/>
                  </a:cubicBezTo>
                  <a:lnTo>
                    <a:pt x="18596" y="39024"/>
                  </a:lnTo>
                  <a:cubicBezTo>
                    <a:pt x="18873" y="39024"/>
                    <a:pt x="19149" y="39024"/>
                    <a:pt x="19460" y="38886"/>
                  </a:cubicBezTo>
                  <a:cubicBezTo>
                    <a:pt x="19737" y="38886"/>
                    <a:pt x="19875" y="38748"/>
                    <a:pt x="19875" y="38471"/>
                  </a:cubicBezTo>
                  <a:cubicBezTo>
                    <a:pt x="19875" y="38160"/>
                    <a:pt x="19737" y="38022"/>
                    <a:pt x="19460" y="38022"/>
                  </a:cubicBezTo>
                  <a:cubicBezTo>
                    <a:pt x="19149" y="38160"/>
                    <a:pt x="18735" y="38160"/>
                    <a:pt x="18458" y="38160"/>
                  </a:cubicBezTo>
                  <a:lnTo>
                    <a:pt x="18458" y="37158"/>
                  </a:lnTo>
                  <a:lnTo>
                    <a:pt x="18458" y="37019"/>
                  </a:lnTo>
                  <a:cubicBezTo>
                    <a:pt x="18596" y="36881"/>
                    <a:pt x="18735" y="36881"/>
                    <a:pt x="18873" y="36881"/>
                  </a:cubicBezTo>
                  <a:lnTo>
                    <a:pt x="19011" y="36881"/>
                  </a:lnTo>
                  <a:cubicBezTo>
                    <a:pt x="19737" y="36743"/>
                    <a:pt x="20463" y="36605"/>
                    <a:pt x="21327" y="36605"/>
                  </a:cubicBezTo>
                  <a:cubicBezTo>
                    <a:pt x="21915" y="36605"/>
                    <a:pt x="22468" y="36432"/>
                    <a:pt x="23055" y="36432"/>
                  </a:cubicBezTo>
                  <a:cubicBezTo>
                    <a:pt x="23193" y="36432"/>
                    <a:pt x="23193" y="36432"/>
                    <a:pt x="23332" y="36294"/>
                  </a:cubicBezTo>
                  <a:cubicBezTo>
                    <a:pt x="23332" y="36294"/>
                    <a:pt x="23470" y="36155"/>
                    <a:pt x="23470" y="36017"/>
                  </a:cubicBezTo>
                  <a:cubicBezTo>
                    <a:pt x="23470" y="35740"/>
                    <a:pt x="23332" y="35568"/>
                    <a:pt x="23193" y="35568"/>
                  </a:cubicBezTo>
                  <a:lnTo>
                    <a:pt x="23055" y="35568"/>
                  </a:lnTo>
                  <a:cubicBezTo>
                    <a:pt x="22329" y="35568"/>
                    <a:pt x="21742" y="35740"/>
                    <a:pt x="21327" y="35740"/>
                  </a:cubicBezTo>
                  <a:cubicBezTo>
                    <a:pt x="20325" y="35740"/>
                    <a:pt x="19322" y="35879"/>
                    <a:pt x="18285" y="36017"/>
                  </a:cubicBezTo>
                  <a:lnTo>
                    <a:pt x="18285" y="35568"/>
                  </a:lnTo>
                  <a:lnTo>
                    <a:pt x="18285" y="35153"/>
                  </a:lnTo>
                  <a:lnTo>
                    <a:pt x="18735" y="35153"/>
                  </a:lnTo>
                  <a:cubicBezTo>
                    <a:pt x="19011" y="35015"/>
                    <a:pt x="19322" y="35015"/>
                    <a:pt x="19599" y="35015"/>
                  </a:cubicBezTo>
                  <a:lnTo>
                    <a:pt x="19875" y="34704"/>
                  </a:lnTo>
                  <a:cubicBezTo>
                    <a:pt x="19875" y="34704"/>
                    <a:pt x="20013" y="34565"/>
                    <a:pt x="19875" y="34427"/>
                  </a:cubicBezTo>
                  <a:cubicBezTo>
                    <a:pt x="19875" y="34289"/>
                    <a:pt x="19737" y="34012"/>
                    <a:pt x="19460" y="34012"/>
                  </a:cubicBezTo>
                  <a:cubicBezTo>
                    <a:pt x="19149" y="34150"/>
                    <a:pt x="18873" y="34150"/>
                    <a:pt x="18735" y="34150"/>
                  </a:cubicBezTo>
                  <a:lnTo>
                    <a:pt x="18147" y="34289"/>
                  </a:lnTo>
                  <a:lnTo>
                    <a:pt x="18147" y="33701"/>
                  </a:lnTo>
                  <a:lnTo>
                    <a:pt x="18147" y="33148"/>
                  </a:lnTo>
                  <a:cubicBezTo>
                    <a:pt x="18458" y="33148"/>
                    <a:pt x="18735" y="32975"/>
                    <a:pt x="19011" y="32975"/>
                  </a:cubicBezTo>
                  <a:cubicBezTo>
                    <a:pt x="19322" y="32975"/>
                    <a:pt x="19460" y="32699"/>
                    <a:pt x="19460" y="32561"/>
                  </a:cubicBezTo>
                  <a:cubicBezTo>
                    <a:pt x="19460" y="32284"/>
                    <a:pt x="19149" y="32111"/>
                    <a:pt x="19011" y="32111"/>
                  </a:cubicBezTo>
                  <a:cubicBezTo>
                    <a:pt x="18596" y="32111"/>
                    <a:pt x="18285" y="32111"/>
                    <a:pt x="18009" y="32284"/>
                  </a:cubicBezTo>
                  <a:lnTo>
                    <a:pt x="18009" y="31696"/>
                  </a:lnTo>
                  <a:cubicBezTo>
                    <a:pt x="18147" y="31696"/>
                    <a:pt x="18285" y="31696"/>
                    <a:pt x="18596" y="31558"/>
                  </a:cubicBezTo>
                  <a:lnTo>
                    <a:pt x="18873" y="31558"/>
                  </a:lnTo>
                  <a:cubicBezTo>
                    <a:pt x="19011" y="31558"/>
                    <a:pt x="19322" y="31247"/>
                    <a:pt x="19149" y="31109"/>
                  </a:cubicBezTo>
                  <a:cubicBezTo>
                    <a:pt x="19149" y="30832"/>
                    <a:pt x="19011" y="30694"/>
                    <a:pt x="18735" y="30694"/>
                  </a:cubicBezTo>
                  <a:cubicBezTo>
                    <a:pt x="18458" y="30694"/>
                    <a:pt x="18147" y="30694"/>
                    <a:pt x="18009" y="30832"/>
                  </a:cubicBezTo>
                  <a:lnTo>
                    <a:pt x="17870" y="29968"/>
                  </a:lnTo>
                  <a:cubicBezTo>
                    <a:pt x="18147" y="29968"/>
                    <a:pt x="18285" y="29830"/>
                    <a:pt x="18596" y="29830"/>
                  </a:cubicBezTo>
                  <a:cubicBezTo>
                    <a:pt x="18873" y="29830"/>
                    <a:pt x="19011" y="29519"/>
                    <a:pt x="19011" y="29381"/>
                  </a:cubicBezTo>
                  <a:cubicBezTo>
                    <a:pt x="19011" y="29104"/>
                    <a:pt x="18735" y="28966"/>
                    <a:pt x="18596" y="28966"/>
                  </a:cubicBezTo>
                  <a:cubicBezTo>
                    <a:pt x="18285" y="28966"/>
                    <a:pt x="18009" y="28966"/>
                    <a:pt x="17870" y="29104"/>
                  </a:cubicBezTo>
                  <a:cubicBezTo>
                    <a:pt x="17870" y="28966"/>
                    <a:pt x="17732" y="28827"/>
                    <a:pt x="17732" y="28655"/>
                  </a:cubicBezTo>
                  <a:lnTo>
                    <a:pt x="17732" y="27652"/>
                  </a:lnTo>
                  <a:lnTo>
                    <a:pt x="19149" y="27652"/>
                  </a:lnTo>
                  <a:cubicBezTo>
                    <a:pt x="19875" y="27652"/>
                    <a:pt x="20601" y="27514"/>
                    <a:pt x="21050" y="27376"/>
                  </a:cubicBezTo>
                  <a:cubicBezTo>
                    <a:pt x="21189" y="27376"/>
                    <a:pt x="21327" y="27237"/>
                    <a:pt x="21327" y="27099"/>
                  </a:cubicBezTo>
                  <a:cubicBezTo>
                    <a:pt x="21465" y="27099"/>
                    <a:pt x="21465" y="26926"/>
                    <a:pt x="21327" y="26788"/>
                  </a:cubicBezTo>
                  <a:cubicBezTo>
                    <a:pt x="21327" y="26650"/>
                    <a:pt x="21189" y="26512"/>
                    <a:pt x="20878" y="26512"/>
                  </a:cubicBezTo>
                  <a:lnTo>
                    <a:pt x="20739" y="26512"/>
                  </a:lnTo>
                  <a:cubicBezTo>
                    <a:pt x="20601" y="26512"/>
                    <a:pt x="20601" y="26512"/>
                    <a:pt x="20463" y="26650"/>
                  </a:cubicBezTo>
                  <a:cubicBezTo>
                    <a:pt x="19737" y="26650"/>
                    <a:pt x="19149" y="26788"/>
                    <a:pt x="18596" y="26788"/>
                  </a:cubicBezTo>
                  <a:lnTo>
                    <a:pt x="17594" y="26788"/>
                  </a:lnTo>
                  <a:cubicBezTo>
                    <a:pt x="17594" y="26512"/>
                    <a:pt x="17594" y="26235"/>
                    <a:pt x="17421" y="25924"/>
                  </a:cubicBezTo>
                  <a:lnTo>
                    <a:pt x="18596" y="25924"/>
                  </a:lnTo>
                  <a:cubicBezTo>
                    <a:pt x="18735" y="25786"/>
                    <a:pt x="18873" y="25786"/>
                    <a:pt x="18873" y="25786"/>
                  </a:cubicBezTo>
                  <a:cubicBezTo>
                    <a:pt x="19011" y="25647"/>
                    <a:pt x="19011" y="25509"/>
                    <a:pt x="19011" y="25371"/>
                  </a:cubicBezTo>
                  <a:cubicBezTo>
                    <a:pt x="19011" y="25060"/>
                    <a:pt x="18873" y="24922"/>
                    <a:pt x="18596" y="24922"/>
                  </a:cubicBezTo>
                  <a:cubicBezTo>
                    <a:pt x="18147" y="24922"/>
                    <a:pt x="17732" y="24922"/>
                    <a:pt x="17421" y="25060"/>
                  </a:cubicBezTo>
                  <a:cubicBezTo>
                    <a:pt x="17283" y="24783"/>
                    <a:pt x="17283" y="24507"/>
                    <a:pt x="17283" y="24196"/>
                  </a:cubicBezTo>
                  <a:cubicBezTo>
                    <a:pt x="17594" y="24196"/>
                    <a:pt x="17870" y="24196"/>
                    <a:pt x="18147" y="24058"/>
                  </a:cubicBezTo>
                  <a:cubicBezTo>
                    <a:pt x="18285" y="24058"/>
                    <a:pt x="18458" y="24058"/>
                    <a:pt x="18458" y="23919"/>
                  </a:cubicBezTo>
                  <a:cubicBezTo>
                    <a:pt x="18596" y="23919"/>
                    <a:pt x="18596" y="23781"/>
                    <a:pt x="18596" y="23643"/>
                  </a:cubicBezTo>
                  <a:cubicBezTo>
                    <a:pt x="18596" y="23470"/>
                    <a:pt x="18596" y="23332"/>
                    <a:pt x="18458" y="23332"/>
                  </a:cubicBezTo>
                  <a:cubicBezTo>
                    <a:pt x="18458" y="23193"/>
                    <a:pt x="18285" y="23193"/>
                    <a:pt x="18147" y="23193"/>
                  </a:cubicBezTo>
                  <a:cubicBezTo>
                    <a:pt x="17870" y="23193"/>
                    <a:pt x="17421" y="23332"/>
                    <a:pt x="17145" y="23332"/>
                  </a:cubicBezTo>
                  <a:lnTo>
                    <a:pt x="17145" y="23055"/>
                  </a:lnTo>
                  <a:lnTo>
                    <a:pt x="17145" y="22606"/>
                  </a:lnTo>
                  <a:lnTo>
                    <a:pt x="18009" y="22606"/>
                  </a:lnTo>
                  <a:cubicBezTo>
                    <a:pt x="18147" y="22606"/>
                    <a:pt x="18285" y="22468"/>
                    <a:pt x="18285" y="22468"/>
                  </a:cubicBezTo>
                  <a:cubicBezTo>
                    <a:pt x="18458" y="22329"/>
                    <a:pt x="18458" y="22191"/>
                    <a:pt x="18458" y="22053"/>
                  </a:cubicBezTo>
                  <a:cubicBezTo>
                    <a:pt x="18458" y="21914"/>
                    <a:pt x="18147" y="21742"/>
                    <a:pt x="18009" y="21742"/>
                  </a:cubicBezTo>
                  <a:lnTo>
                    <a:pt x="17006" y="21742"/>
                  </a:lnTo>
                  <a:cubicBezTo>
                    <a:pt x="17006" y="21603"/>
                    <a:pt x="16868" y="21327"/>
                    <a:pt x="16868" y="21189"/>
                  </a:cubicBezTo>
                  <a:lnTo>
                    <a:pt x="17732" y="21189"/>
                  </a:lnTo>
                  <a:cubicBezTo>
                    <a:pt x="17870" y="21189"/>
                    <a:pt x="18009" y="21050"/>
                    <a:pt x="18147" y="21050"/>
                  </a:cubicBezTo>
                  <a:lnTo>
                    <a:pt x="18147" y="20601"/>
                  </a:lnTo>
                  <a:cubicBezTo>
                    <a:pt x="18147" y="20463"/>
                    <a:pt x="18009" y="20324"/>
                    <a:pt x="17732" y="20324"/>
                  </a:cubicBezTo>
                  <a:lnTo>
                    <a:pt x="16730" y="20324"/>
                  </a:lnTo>
                  <a:lnTo>
                    <a:pt x="16730" y="20013"/>
                  </a:lnTo>
                  <a:lnTo>
                    <a:pt x="16557" y="19737"/>
                  </a:lnTo>
                  <a:cubicBezTo>
                    <a:pt x="17283" y="19599"/>
                    <a:pt x="18147" y="19599"/>
                    <a:pt x="18735" y="19460"/>
                  </a:cubicBezTo>
                  <a:lnTo>
                    <a:pt x="20186" y="19460"/>
                  </a:lnTo>
                  <a:cubicBezTo>
                    <a:pt x="20325" y="19322"/>
                    <a:pt x="20601" y="19149"/>
                    <a:pt x="20463" y="18873"/>
                  </a:cubicBezTo>
                  <a:cubicBezTo>
                    <a:pt x="20463" y="18734"/>
                    <a:pt x="20325" y="18458"/>
                    <a:pt x="20013" y="18458"/>
                  </a:cubicBezTo>
                  <a:cubicBezTo>
                    <a:pt x="19599" y="18596"/>
                    <a:pt x="19149" y="18596"/>
                    <a:pt x="18735" y="18596"/>
                  </a:cubicBezTo>
                  <a:cubicBezTo>
                    <a:pt x="18009" y="18596"/>
                    <a:pt x="17145" y="18734"/>
                    <a:pt x="16419" y="18873"/>
                  </a:cubicBezTo>
                  <a:lnTo>
                    <a:pt x="16419" y="18596"/>
                  </a:lnTo>
                  <a:lnTo>
                    <a:pt x="16419" y="18285"/>
                  </a:lnTo>
                  <a:cubicBezTo>
                    <a:pt x="16868" y="18285"/>
                    <a:pt x="17145" y="18285"/>
                    <a:pt x="17421" y="18147"/>
                  </a:cubicBezTo>
                  <a:cubicBezTo>
                    <a:pt x="17594" y="18147"/>
                    <a:pt x="17732" y="18147"/>
                    <a:pt x="17732" y="18009"/>
                  </a:cubicBezTo>
                  <a:cubicBezTo>
                    <a:pt x="17870" y="18009"/>
                    <a:pt x="17870" y="17870"/>
                    <a:pt x="17870" y="17732"/>
                  </a:cubicBezTo>
                  <a:cubicBezTo>
                    <a:pt x="17870" y="17421"/>
                    <a:pt x="17732" y="17283"/>
                    <a:pt x="17421" y="17283"/>
                  </a:cubicBezTo>
                  <a:cubicBezTo>
                    <a:pt x="17006" y="17283"/>
                    <a:pt x="16557" y="17421"/>
                    <a:pt x="16280" y="17421"/>
                  </a:cubicBezTo>
                  <a:lnTo>
                    <a:pt x="16142" y="17283"/>
                  </a:lnTo>
                  <a:cubicBezTo>
                    <a:pt x="16419" y="17145"/>
                    <a:pt x="16730" y="17145"/>
                    <a:pt x="17006" y="17006"/>
                  </a:cubicBezTo>
                  <a:lnTo>
                    <a:pt x="17145" y="17006"/>
                  </a:lnTo>
                  <a:cubicBezTo>
                    <a:pt x="17145" y="17006"/>
                    <a:pt x="17283" y="17006"/>
                    <a:pt x="17421" y="16868"/>
                  </a:cubicBezTo>
                  <a:lnTo>
                    <a:pt x="17421" y="16557"/>
                  </a:lnTo>
                  <a:cubicBezTo>
                    <a:pt x="17421" y="16419"/>
                    <a:pt x="17421" y="16280"/>
                    <a:pt x="17283" y="16280"/>
                  </a:cubicBezTo>
                  <a:cubicBezTo>
                    <a:pt x="17283" y="16142"/>
                    <a:pt x="17145" y="16142"/>
                    <a:pt x="17006" y="16142"/>
                  </a:cubicBezTo>
                  <a:cubicBezTo>
                    <a:pt x="16730" y="16142"/>
                    <a:pt x="16280" y="16280"/>
                    <a:pt x="16004" y="16419"/>
                  </a:cubicBezTo>
                  <a:lnTo>
                    <a:pt x="16004" y="16280"/>
                  </a:lnTo>
                  <a:lnTo>
                    <a:pt x="16004" y="16004"/>
                  </a:lnTo>
                  <a:lnTo>
                    <a:pt x="16004" y="15866"/>
                  </a:lnTo>
                  <a:lnTo>
                    <a:pt x="16004" y="15693"/>
                  </a:lnTo>
                  <a:cubicBezTo>
                    <a:pt x="16280" y="15693"/>
                    <a:pt x="16419" y="15693"/>
                    <a:pt x="16730" y="15555"/>
                  </a:cubicBezTo>
                  <a:cubicBezTo>
                    <a:pt x="16868" y="15555"/>
                    <a:pt x="16868" y="15555"/>
                    <a:pt x="17006" y="15416"/>
                  </a:cubicBezTo>
                  <a:cubicBezTo>
                    <a:pt x="17145" y="15416"/>
                    <a:pt x="17145" y="15278"/>
                    <a:pt x="17145" y="15140"/>
                  </a:cubicBezTo>
                  <a:cubicBezTo>
                    <a:pt x="17145" y="15001"/>
                    <a:pt x="17006" y="14829"/>
                    <a:pt x="17006" y="14829"/>
                  </a:cubicBezTo>
                  <a:cubicBezTo>
                    <a:pt x="16868" y="14829"/>
                    <a:pt x="16868" y="14690"/>
                    <a:pt x="16730" y="14690"/>
                  </a:cubicBezTo>
                  <a:cubicBezTo>
                    <a:pt x="16280" y="14829"/>
                    <a:pt x="16004" y="14829"/>
                    <a:pt x="15866" y="14829"/>
                  </a:cubicBezTo>
                  <a:lnTo>
                    <a:pt x="15693" y="14552"/>
                  </a:lnTo>
                  <a:lnTo>
                    <a:pt x="15693" y="14414"/>
                  </a:lnTo>
                  <a:lnTo>
                    <a:pt x="15693" y="13965"/>
                  </a:lnTo>
                  <a:lnTo>
                    <a:pt x="16142" y="13965"/>
                  </a:lnTo>
                  <a:cubicBezTo>
                    <a:pt x="16280" y="13965"/>
                    <a:pt x="16419" y="13965"/>
                    <a:pt x="16419" y="13826"/>
                  </a:cubicBezTo>
                  <a:cubicBezTo>
                    <a:pt x="16557" y="13688"/>
                    <a:pt x="16557" y="13550"/>
                    <a:pt x="16557" y="13550"/>
                  </a:cubicBezTo>
                  <a:cubicBezTo>
                    <a:pt x="16557" y="13273"/>
                    <a:pt x="16280" y="13100"/>
                    <a:pt x="16142" y="13100"/>
                  </a:cubicBezTo>
                  <a:lnTo>
                    <a:pt x="15555" y="13100"/>
                  </a:lnTo>
                  <a:cubicBezTo>
                    <a:pt x="15555" y="12686"/>
                    <a:pt x="15416" y="12236"/>
                    <a:pt x="15416" y="11683"/>
                  </a:cubicBezTo>
                  <a:lnTo>
                    <a:pt x="15693" y="11683"/>
                  </a:lnTo>
                  <a:cubicBezTo>
                    <a:pt x="16419" y="11545"/>
                    <a:pt x="17006" y="11372"/>
                    <a:pt x="17594" y="11372"/>
                  </a:cubicBezTo>
                  <a:cubicBezTo>
                    <a:pt x="18147" y="11372"/>
                    <a:pt x="18596" y="11234"/>
                    <a:pt x="19149" y="11234"/>
                  </a:cubicBezTo>
                  <a:cubicBezTo>
                    <a:pt x="19322" y="11234"/>
                    <a:pt x="19460" y="11096"/>
                    <a:pt x="19460" y="11096"/>
                  </a:cubicBezTo>
                  <a:cubicBezTo>
                    <a:pt x="19599" y="10957"/>
                    <a:pt x="19599" y="10819"/>
                    <a:pt x="19599" y="10681"/>
                  </a:cubicBezTo>
                  <a:cubicBezTo>
                    <a:pt x="19599" y="10508"/>
                    <a:pt x="19322" y="10232"/>
                    <a:pt x="19149" y="10232"/>
                  </a:cubicBezTo>
                  <a:cubicBezTo>
                    <a:pt x="18596" y="10370"/>
                    <a:pt x="18009" y="10370"/>
                    <a:pt x="17421" y="10508"/>
                  </a:cubicBezTo>
                  <a:lnTo>
                    <a:pt x="17006" y="10508"/>
                  </a:lnTo>
                  <a:cubicBezTo>
                    <a:pt x="16280" y="10681"/>
                    <a:pt x="15866" y="10681"/>
                    <a:pt x="15278" y="10819"/>
                  </a:cubicBezTo>
                  <a:lnTo>
                    <a:pt x="15278" y="10370"/>
                  </a:lnTo>
                  <a:lnTo>
                    <a:pt x="15278" y="9367"/>
                  </a:lnTo>
                  <a:cubicBezTo>
                    <a:pt x="15416" y="9367"/>
                    <a:pt x="15555" y="9367"/>
                    <a:pt x="15693" y="9229"/>
                  </a:cubicBezTo>
                  <a:lnTo>
                    <a:pt x="16142" y="9229"/>
                  </a:lnTo>
                  <a:cubicBezTo>
                    <a:pt x="16280" y="9229"/>
                    <a:pt x="16419" y="9091"/>
                    <a:pt x="16419" y="9091"/>
                  </a:cubicBezTo>
                  <a:cubicBezTo>
                    <a:pt x="16557" y="8953"/>
                    <a:pt x="16557" y="8780"/>
                    <a:pt x="16557" y="8642"/>
                  </a:cubicBezTo>
                  <a:cubicBezTo>
                    <a:pt x="16557" y="8503"/>
                    <a:pt x="16419" y="8365"/>
                    <a:pt x="16142" y="8365"/>
                  </a:cubicBezTo>
                  <a:cubicBezTo>
                    <a:pt x="15866" y="8365"/>
                    <a:pt x="15416" y="8365"/>
                    <a:pt x="15140" y="8503"/>
                  </a:cubicBezTo>
                  <a:lnTo>
                    <a:pt x="15140" y="8088"/>
                  </a:lnTo>
                  <a:lnTo>
                    <a:pt x="15140" y="7501"/>
                  </a:lnTo>
                  <a:lnTo>
                    <a:pt x="15278" y="7501"/>
                  </a:lnTo>
                  <a:cubicBezTo>
                    <a:pt x="15555" y="7501"/>
                    <a:pt x="16004" y="7363"/>
                    <a:pt x="16280" y="7363"/>
                  </a:cubicBezTo>
                  <a:cubicBezTo>
                    <a:pt x="16419" y="7363"/>
                    <a:pt x="16557" y="7363"/>
                    <a:pt x="16557" y="7224"/>
                  </a:cubicBezTo>
                  <a:cubicBezTo>
                    <a:pt x="16730" y="7052"/>
                    <a:pt x="16730" y="6913"/>
                    <a:pt x="16730" y="6913"/>
                  </a:cubicBezTo>
                  <a:cubicBezTo>
                    <a:pt x="16730" y="6775"/>
                    <a:pt x="16730" y="6637"/>
                    <a:pt x="16557" y="6498"/>
                  </a:cubicBezTo>
                  <a:lnTo>
                    <a:pt x="15140" y="6498"/>
                  </a:lnTo>
                  <a:lnTo>
                    <a:pt x="15278" y="5911"/>
                  </a:lnTo>
                  <a:cubicBezTo>
                    <a:pt x="15555" y="5911"/>
                    <a:pt x="15866" y="5773"/>
                    <a:pt x="16142" y="5773"/>
                  </a:cubicBezTo>
                  <a:cubicBezTo>
                    <a:pt x="16280" y="5773"/>
                    <a:pt x="16280" y="5773"/>
                    <a:pt x="16419" y="5634"/>
                  </a:cubicBezTo>
                  <a:cubicBezTo>
                    <a:pt x="16419" y="5496"/>
                    <a:pt x="16557" y="5323"/>
                    <a:pt x="16557" y="5323"/>
                  </a:cubicBezTo>
                  <a:cubicBezTo>
                    <a:pt x="16419" y="5185"/>
                    <a:pt x="16419" y="5047"/>
                    <a:pt x="16280" y="4908"/>
                  </a:cubicBezTo>
                  <a:lnTo>
                    <a:pt x="15555" y="4908"/>
                  </a:lnTo>
                  <a:lnTo>
                    <a:pt x="15278" y="5047"/>
                  </a:lnTo>
                  <a:lnTo>
                    <a:pt x="15278" y="4770"/>
                  </a:lnTo>
                  <a:lnTo>
                    <a:pt x="15416" y="4321"/>
                  </a:lnTo>
                  <a:lnTo>
                    <a:pt x="16142" y="4321"/>
                  </a:lnTo>
                  <a:cubicBezTo>
                    <a:pt x="16280" y="4321"/>
                    <a:pt x="16280" y="4321"/>
                    <a:pt x="16419" y="4183"/>
                  </a:cubicBezTo>
                  <a:cubicBezTo>
                    <a:pt x="16557" y="4044"/>
                    <a:pt x="16557" y="3906"/>
                    <a:pt x="16557" y="3906"/>
                  </a:cubicBezTo>
                  <a:cubicBezTo>
                    <a:pt x="16557" y="3595"/>
                    <a:pt x="16280" y="3457"/>
                    <a:pt x="16142" y="3457"/>
                  </a:cubicBezTo>
                  <a:lnTo>
                    <a:pt x="15555" y="3457"/>
                  </a:lnTo>
                  <a:lnTo>
                    <a:pt x="15555" y="3042"/>
                  </a:lnTo>
                  <a:lnTo>
                    <a:pt x="15693" y="2731"/>
                  </a:lnTo>
                  <a:cubicBezTo>
                    <a:pt x="16557" y="2731"/>
                    <a:pt x="17594" y="2731"/>
                    <a:pt x="18458" y="2593"/>
                  </a:cubicBezTo>
                  <a:lnTo>
                    <a:pt x="18873" y="2593"/>
                  </a:lnTo>
                  <a:cubicBezTo>
                    <a:pt x="19149" y="2593"/>
                    <a:pt x="19322" y="2316"/>
                    <a:pt x="19322" y="2040"/>
                  </a:cubicBezTo>
                  <a:cubicBezTo>
                    <a:pt x="19322" y="1895"/>
                    <a:pt x="19104" y="1677"/>
                    <a:pt x="18952" y="1610"/>
                  </a:cubicBezTo>
                  <a:lnTo>
                    <a:pt x="18952" y="1610"/>
                  </a:lnTo>
                  <a:cubicBezTo>
                    <a:pt x="19016" y="1598"/>
                    <a:pt x="19083" y="1590"/>
                    <a:pt x="19149" y="1590"/>
                  </a:cubicBezTo>
                  <a:lnTo>
                    <a:pt x="19460" y="1452"/>
                  </a:lnTo>
                  <a:cubicBezTo>
                    <a:pt x="19875" y="1452"/>
                    <a:pt x="20463" y="1314"/>
                    <a:pt x="20878" y="1314"/>
                  </a:cubicBezTo>
                  <a:cubicBezTo>
                    <a:pt x="21742" y="1175"/>
                    <a:pt x="22606" y="1003"/>
                    <a:pt x="23470" y="1003"/>
                  </a:cubicBezTo>
                  <a:cubicBezTo>
                    <a:pt x="24058" y="864"/>
                    <a:pt x="24645" y="864"/>
                    <a:pt x="25198" y="864"/>
                  </a:cubicBezTo>
                  <a:close/>
                  <a:moveTo>
                    <a:pt x="24196" y="0"/>
                  </a:moveTo>
                  <a:cubicBezTo>
                    <a:pt x="22468" y="139"/>
                    <a:pt x="20739" y="450"/>
                    <a:pt x="19149" y="726"/>
                  </a:cubicBezTo>
                  <a:lnTo>
                    <a:pt x="18147" y="864"/>
                  </a:lnTo>
                  <a:lnTo>
                    <a:pt x="17421" y="864"/>
                  </a:lnTo>
                  <a:cubicBezTo>
                    <a:pt x="17283" y="1003"/>
                    <a:pt x="17145" y="1003"/>
                    <a:pt x="16868" y="1003"/>
                  </a:cubicBezTo>
                  <a:lnTo>
                    <a:pt x="15866" y="1003"/>
                  </a:lnTo>
                  <a:cubicBezTo>
                    <a:pt x="15555" y="1175"/>
                    <a:pt x="15416" y="1175"/>
                    <a:pt x="15140" y="1452"/>
                  </a:cubicBezTo>
                  <a:cubicBezTo>
                    <a:pt x="15002" y="1590"/>
                    <a:pt x="14829" y="1729"/>
                    <a:pt x="14690" y="2178"/>
                  </a:cubicBezTo>
                  <a:cubicBezTo>
                    <a:pt x="14690" y="2178"/>
                    <a:pt x="14690" y="2316"/>
                    <a:pt x="14829" y="2454"/>
                  </a:cubicBezTo>
                  <a:cubicBezTo>
                    <a:pt x="13965" y="6049"/>
                    <a:pt x="14276" y="9817"/>
                    <a:pt x="14552" y="12686"/>
                  </a:cubicBezTo>
                  <a:cubicBezTo>
                    <a:pt x="14829" y="14137"/>
                    <a:pt x="15002" y="15866"/>
                    <a:pt x="15416" y="17870"/>
                  </a:cubicBezTo>
                  <a:lnTo>
                    <a:pt x="15555" y="18873"/>
                  </a:lnTo>
                  <a:lnTo>
                    <a:pt x="15555" y="19149"/>
                  </a:lnTo>
                  <a:cubicBezTo>
                    <a:pt x="15693" y="19599"/>
                    <a:pt x="15693" y="20013"/>
                    <a:pt x="15866" y="20463"/>
                  </a:cubicBezTo>
                  <a:cubicBezTo>
                    <a:pt x="16004" y="21327"/>
                    <a:pt x="16142" y="22329"/>
                    <a:pt x="16280" y="23332"/>
                  </a:cubicBezTo>
                  <a:lnTo>
                    <a:pt x="16280" y="23470"/>
                  </a:lnTo>
                  <a:cubicBezTo>
                    <a:pt x="16419" y="24334"/>
                    <a:pt x="16557" y="25198"/>
                    <a:pt x="16557" y="26062"/>
                  </a:cubicBezTo>
                  <a:cubicBezTo>
                    <a:pt x="16868" y="28378"/>
                    <a:pt x="17006" y="30556"/>
                    <a:pt x="17145" y="32561"/>
                  </a:cubicBezTo>
                  <a:cubicBezTo>
                    <a:pt x="17283" y="34012"/>
                    <a:pt x="17421" y="35291"/>
                    <a:pt x="17421" y="36605"/>
                  </a:cubicBezTo>
                  <a:cubicBezTo>
                    <a:pt x="17594" y="38333"/>
                    <a:pt x="17732" y="40061"/>
                    <a:pt x="17870" y="41928"/>
                  </a:cubicBezTo>
                  <a:lnTo>
                    <a:pt x="17870" y="42066"/>
                  </a:lnTo>
                  <a:lnTo>
                    <a:pt x="18009" y="43207"/>
                  </a:lnTo>
                  <a:cubicBezTo>
                    <a:pt x="18009" y="44382"/>
                    <a:pt x="18147" y="45522"/>
                    <a:pt x="18285" y="46525"/>
                  </a:cubicBezTo>
                  <a:cubicBezTo>
                    <a:pt x="18285" y="47251"/>
                    <a:pt x="18458" y="48115"/>
                    <a:pt x="18596" y="48841"/>
                  </a:cubicBezTo>
                  <a:lnTo>
                    <a:pt x="18596" y="49843"/>
                  </a:lnTo>
                  <a:cubicBezTo>
                    <a:pt x="19011" y="52574"/>
                    <a:pt x="19149" y="55304"/>
                    <a:pt x="19460" y="58035"/>
                  </a:cubicBezTo>
                  <a:lnTo>
                    <a:pt x="19599" y="59072"/>
                  </a:lnTo>
                  <a:cubicBezTo>
                    <a:pt x="19149" y="59072"/>
                    <a:pt x="18735" y="59210"/>
                    <a:pt x="18285" y="59348"/>
                  </a:cubicBezTo>
                  <a:cubicBezTo>
                    <a:pt x="16557" y="55615"/>
                    <a:pt x="14829" y="51848"/>
                    <a:pt x="13550" y="48391"/>
                  </a:cubicBezTo>
                  <a:lnTo>
                    <a:pt x="13412" y="48253"/>
                  </a:lnTo>
                  <a:lnTo>
                    <a:pt x="13412" y="48115"/>
                  </a:lnTo>
                  <a:cubicBezTo>
                    <a:pt x="13412" y="48115"/>
                    <a:pt x="13412" y="47976"/>
                    <a:pt x="13550" y="47976"/>
                  </a:cubicBezTo>
                  <a:lnTo>
                    <a:pt x="13688" y="47976"/>
                  </a:lnTo>
                  <a:lnTo>
                    <a:pt x="13688" y="47838"/>
                  </a:lnTo>
                  <a:lnTo>
                    <a:pt x="13965" y="47838"/>
                  </a:lnTo>
                  <a:cubicBezTo>
                    <a:pt x="13965" y="47665"/>
                    <a:pt x="14137" y="47665"/>
                    <a:pt x="14137" y="47527"/>
                  </a:cubicBezTo>
                  <a:lnTo>
                    <a:pt x="14276" y="47527"/>
                  </a:lnTo>
                  <a:cubicBezTo>
                    <a:pt x="14276" y="47389"/>
                    <a:pt x="14414" y="47389"/>
                    <a:pt x="14414" y="47251"/>
                  </a:cubicBezTo>
                  <a:lnTo>
                    <a:pt x="14414" y="46974"/>
                  </a:lnTo>
                  <a:cubicBezTo>
                    <a:pt x="14137" y="46248"/>
                    <a:pt x="13826" y="45661"/>
                    <a:pt x="13550" y="45073"/>
                  </a:cubicBezTo>
                  <a:cubicBezTo>
                    <a:pt x="13273" y="44520"/>
                    <a:pt x="12962" y="43932"/>
                    <a:pt x="12686" y="43207"/>
                  </a:cubicBezTo>
                  <a:cubicBezTo>
                    <a:pt x="11960" y="42066"/>
                    <a:pt x="11234" y="40925"/>
                    <a:pt x="10508" y="39888"/>
                  </a:cubicBezTo>
                  <a:cubicBezTo>
                    <a:pt x="8780" y="37469"/>
                    <a:pt x="6913" y="35568"/>
                    <a:pt x="5047" y="34012"/>
                  </a:cubicBezTo>
                  <a:lnTo>
                    <a:pt x="4459" y="34012"/>
                  </a:lnTo>
                  <a:cubicBezTo>
                    <a:pt x="3906" y="34150"/>
                    <a:pt x="3457" y="34289"/>
                    <a:pt x="3042" y="34565"/>
                  </a:cubicBezTo>
                  <a:lnTo>
                    <a:pt x="2731" y="34565"/>
                  </a:lnTo>
                  <a:cubicBezTo>
                    <a:pt x="2731" y="34704"/>
                    <a:pt x="2593" y="34876"/>
                    <a:pt x="2593" y="34876"/>
                  </a:cubicBezTo>
                  <a:cubicBezTo>
                    <a:pt x="2316" y="36432"/>
                    <a:pt x="2178" y="37884"/>
                    <a:pt x="2316" y="39335"/>
                  </a:cubicBezTo>
                  <a:cubicBezTo>
                    <a:pt x="2316" y="39888"/>
                    <a:pt x="2316" y="40614"/>
                    <a:pt x="2454" y="41202"/>
                  </a:cubicBezTo>
                  <a:cubicBezTo>
                    <a:pt x="1867" y="41617"/>
                    <a:pt x="1452" y="42066"/>
                    <a:pt x="1003" y="42342"/>
                  </a:cubicBezTo>
                  <a:cubicBezTo>
                    <a:pt x="726" y="42792"/>
                    <a:pt x="450" y="43345"/>
                    <a:pt x="139" y="43932"/>
                  </a:cubicBezTo>
                  <a:cubicBezTo>
                    <a:pt x="0" y="44382"/>
                    <a:pt x="0" y="44935"/>
                    <a:pt x="0" y="45522"/>
                  </a:cubicBezTo>
                  <a:cubicBezTo>
                    <a:pt x="0" y="46110"/>
                    <a:pt x="139" y="46663"/>
                    <a:pt x="450" y="47389"/>
                  </a:cubicBezTo>
                  <a:cubicBezTo>
                    <a:pt x="588" y="48253"/>
                    <a:pt x="1003" y="49255"/>
                    <a:pt x="1314" y="49843"/>
                  </a:cubicBezTo>
                  <a:cubicBezTo>
                    <a:pt x="1590" y="50707"/>
                    <a:pt x="1867" y="51571"/>
                    <a:pt x="2316" y="52435"/>
                  </a:cubicBezTo>
                  <a:cubicBezTo>
                    <a:pt x="3042" y="54025"/>
                    <a:pt x="3906" y="55615"/>
                    <a:pt x="4770" y="57033"/>
                  </a:cubicBezTo>
                  <a:lnTo>
                    <a:pt x="4909" y="57482"/>
                  </a:lnTo>
                  <a:cubicBezTo>
                    <a:pt x="5185" y="57758"/>
                    <a:pt x="5323" y="58208"/>
                    <a:pt x="5634" y="58484"/>
                  </a:cubicBezTo>
                  <a:cubicBezTo>
                    <a:pt x="5911" y="58899"/>
                    <a:pt x="6360" y="59348"/>
                    <a:pt x="6913" y="59487"/>
                  </a:cubicBezTo>
                  <a:lnTo>
                    <a:pt x="7052" y="59487"/>
                  </a:lnTo>
                  <a:cubicBezTo>
                    <a:pt x="7224" y="59487"/>
                    <a:pt x="7501" y="59348"/>
                    <a:pt x="7639" y="59210"/>
                  </a:cubicBezTo>
                  <a:cubicBezTo>
                    <a:pt x="7777" y="59072"/>
                    <a:pt x="7916" y="58899"/>
                    <a:pt x="7916" y="58623"/>
                  </a:cubicBezTo>
                  <a:lnTo>
                    <a:pt x="7916" y="58346"/>
                  </a:lnTo>
                  <a:cubicBezTo>
                    <a:pt x="7777" y="58208"/>
                    <a:pt x="7777" y="58208"/>
                    <a:pt x="7777" y="58035"/>
                  </a:cubicBezTo>
                  <a:cubicBezTo>
                    <a:pt x="7639" y="57758"/>
                    <a:pt x="7639" y="57482"/>
                    <a:pt x="7501" y="57344"/>
                  </a:cubicBezTo>
                  <a:cubicBezTo>
                    <a:pt x="7224" y="56894"/>
                    <a:pt x="6913" y="56479"/>
                    <a:pt x="6775" y="56030"/>
                  </a:cubicBezTo>
                  <a:cubicBezTo>
                    <a:pt x="6499" y="55754"/>
                    <a:pt x="6360" y="55304"/>
                    <a:pt x="6049" y="55028"/>
                  </a:cubicBezTo>
                  <a:lnTo>
                    <a:pt x="6049" y="54889"/>
                  </a:lnTo>
                  <a:lnTo>
                    <a:pt x="5911" y="54751"/>
                  </a:lnTo>
                  <a:cubicBezTo>
                    <a:pt x="5185" y="53438"/>
                    <a:pt x="4321" y="51986"/>
                    <a:pt x="3595" y="50569"/>
                  </a:cubicBezTo>
                  <a:cubicBezTo>
                    <a:pt x="3319" y="50120"/>
                    <a:pt x="3180" y="49566"/>
                    <a:pt x="2904" y="49117"/>
                  </a:cubicBezTo>
                  <a:cubicBezTo>
                    <a:pt x="2593" y="48391"/>
                    <a:pt x="2316" y="47527"/>
                    <a:pt x="2178" y="46525"/>
                  </a:cubicBezTo>
                  <a:lnTo>
                    <a:pt x="2178" y="45522"/>
                  </a:lnTo>
                  <a:cubicBezTo>
                    <a:pt x="2316" y="45246"/>
                    <a:pt x="2316" y="44935"/>
                    <a:pt x="2454" y="44658"/>
                  </a:cubicBezTo>
                  <a:cubicBezTo>
                    <a:pt x="2454" y="44520"/>
                    <a:pt x="2593" y="44382"/>
                    <a:pt x="2731" y="44209"/>
                  </a:cubicBezTo>
                  <a:lnTo>
                    <a:pt x="2904" y="44071"/>
                  </a:lnTo>
                  <a:lnTo>
                    <a:pt x="3042" y="43932"/>
                  </a:lnTo>
                  <a:cubicBezTo>
                    <a:pt x="3595" y="46663"/>
                    <a:pt x="4632" y="49394"/>
                    <a:pt x="5634" y="51571"/>
                  </a:cubicBezTo>
                  <a:cubicBezTo>
                    <a:pt x="5634" y="51710"/>
                    <a:pt x="5773" y="51848"/>
                    <a:pt x="5911" y="51848"/>
                  </a:cubicBezTo>
                  <a:lnTo>
                    <a:pt x="6360" y="51848"/>
                  </a:lnTo>
                  <a:cubicBezTo>
                    <a:pt x="6637" y="51710"/>
                    <a:pt x="7052" y="51433"/>
                    <a:pt x="7363" y="51295"/>
                  </a:cubicBezTo>
                  <a:cubicBezTo>
                    <a:pt x="8953" y="54025"/>
                    <a:pt x="10093" y="56894"/>
                    <a:pt x="11545" y="60213"/>
                  </a:cubicBezTo>
                  <a:cubicBezTo>
                    <a:pt x="11822" y="60800"/>
                    <a:pt x="12098" y="61353"/>
                    <a:pt x="12236" y="61941"/>
                  </a:cubicBezTo>
                  <a:cubicBezTo>
                    <a:pt x="12409" y="61941"/>
                    <a:pt x="12409" y="61941"/>
                    <a:pt x="12409" y="62079"/>
                  </a:cubicBezTo>
                  <a:cubicBezTo>
                    <a:pt x="12236" y="62079"/>
                    <a:pt x="12236" y="62079"/>
                    <a:pt x="12098" y="62217"/>
                  </a:cubicBezTo>
                  <a:cubicBezTo>
                    <a:pt x="11683" y="62667"/>
                    <a:pt x="11096" y="63081"/>
                    <a:pt x="10681" y="63669"/>
                  </a:cubicBezTo>
                  <a:cubicBezTo>
                    <a:pt x="10370" y="64257"/>
                    <a:pt x="10093" y="64810"/>
                    <a:pt x="9817" y="65397"/>
                  </a:cubicBezTo>
                  <a:cubicBezTo>
                    <a:pt x="9644" y="65536"/>
                    <a:pt x="9644" y="65536"/>
                    <a:pt x="9644" y="65674"/>
                  </a:cubicBezTo>
                  <a:lnTo>
                    <a:pt x="9644" y="65812"/>
                  </a:lnTo>
                  <a:cubicBezTo>
                    <a:pt x="9506" y="66123"/>
                    <a:pt x="9367" y="66400"/>
                    <a:pt x="9367" y="66538"/>
                  </a:cubicBezTo>
                  <a:cubicBezTo>
                    <a:pt x="9229" y="66849"/>
                    <a:pt x="9229" y="67126"/>
                    <a:pt x="9091" y="67540"/>
                  </a:cubicBezTo>
                  <a:cubicBezTo>
                    <a:pt x="8953" y="68266"/>
                    <a:pt x="8953" y="68854"/>
                    <a:pt x="8953" y="69718"/>
                  </a:cubicBezTo>
                  <a:cubicBezTo>
                    <a:pt x="8953" y="70720"/>
                    <a:pt x="9091" y="71723"/>
                    <a:pt x="9091" y="72725"/>
                  </a:cubicBezTo>
                  <a:cubicBezTo>
                    <a:pt x="9091" y="73036"/>
                    <a:pt x="9229" y="73451"/>
                    <a:pt x="9229" y="73900"/>
                  </a:cubicBezTo>
                  <a:lnTo>
                    <a:pt x="9229" y="76043"/>
                  </a:lnTo>
                  <a:lnTo>
                    <a:pt x="9229" y="77357"/>
                  </a:lnTo>
                  <a:lnTo>
                    <a:pt x="9229" y="78636"/>
                  </a:lnTo>
                  <a:cubicBezTo>
                    <a:pt x="9229" y="80226"/>
                    <a:pt x="9229" y="82092"/>
                    <a:pt x="9367" y="84131"/>
                  </a:cubicBezTo>
                  <a:lnTo>
                    <a:pt x="9367" y="84408"/>
                  </a:lnTo>
                  <a:cubicBezTo>
                    <a:pt x="9506" y="84546"/>
                    <a:pt x="9644" y="84685"/>
                    <a:pt x="9817" y="84685"/>
                  </a:cubicBezTo>
                  <a:cubicBezTo>
                    <a:pt x="9955" y="84685"/>
                    <a:pt x="9955" y="84546"/>
                    <a:pt x="10093" y="84546"/>
                  </a:cubicBezTo>
                  <a:cubicBezTo>
                    <a:pt x="10232" y="84408"/>
                    <a:pt x="10232" y="84270"/>
                    <a:pt x="10232" y="84131"/>
                  </a:cubicBezTo>
                  <a:cubicBezTo>
                    <a:pt x="10093" y="82542"/>
                    <a:pt x="10093" y="80813"/>
                    <a:pt x="10093" y="79500"/>
                  </a:cubicBezTo>
                  <a:lnTo>
                    <a:pt x="10093" y="77910"/>
                  </a:lnTo>
                  <a:lnTo>
                    <a:pt x="10093" y="77218"/>
                  </a:lnTo>
                  <a:lnTo>
                    <a:pt x="10093" y="76631"/>
                  </a:lnTo>
                  <a:lnTo>
                    <a:pt x="10093" y="76354"/>
                  </a:lnTo>
                  <a:lnTo>
                    <a:pt x="10093" y="75041"/>
                  </a:lnTo>
                  <a:cubicBezTo>
                    <a:pt x="10093" y="74177"/>
                    <a:pt x="10093" y="73313"/>
                    <a:pt x="9955" y="72587"/>
                  </a:cubicBezTo>
                  <a:lnTo>
                    <a:pt x="9955" y="71446"/>
                  </a:lnTo>
                  <a:cubicBezTo>
                    <a:pt x="9817" y="70444"/>
                    <a:pt x="9817" y="69130"/>
                    <a:pt x="9955" y="67851"/>
                  </a:cubicBezTo>
                  <a:cubicBezTo>
                    <a:pt x="10093" y="67402"/>
                    <a:pt x="10093" y="67126"/>
                    <a:pt x="10232" y="66849"/>
                  </a:cubicBezTo>
                  <a:lnTo>
                    <a:pt x="10232" y="66538"/>
                  </a:lnTo>
                  <a:cubicBezTo>
                    <a:pt x="10232" y="66676"/>
                    <a:pt x="10370" y="66676"/>
                    <a:pt x="10370" y="66676"/>
                  </a:cubicBezTo>
                  <a:cubicBezTo>
                    <a:pt x="11960" y="68266"/>
                    <a:pt x="13965" y="69580"/>
                    <a:pt x="16557" y="70444"/>
                  </a:cubicBezTo>
                  <a:cubicBezTo>
                    <a:pt x="17870" y="70859"/>
                    <a:pt x="19322" y="71170"/>
                    <a:pt x="20739" y="71446"/>
                  </a:cubicBezTo>
                  <a:cubicBezTo>
                    <a:pt x="22053" y="71584"/>
                    <a:pt x="23332" y="71723"/>
                    <a:pt x="24645" y="71723"/>
                  </a:cubicBezTo>
                  <a:lnTo>
                    <a:pt x="24783" y="71723"/>
                  </a:lnTo>
                  <a:cubicBezTo>
                    <a:pt x="26235" y="71723"/>
                    <a:pt x="27514" y="71584"/>
                    <a:pt x="28655" y="71308"/>
                  </a:cubicBezTo>
                  <a:cubicBezTo>
                    <a:pt x="29381" y="71170"/>
                    <a:pt x="29968" y="70997"/>
                    <a:pt x="30556" y="70859"/>
                  </a:cubicBezTo>
                  <a:cubicBezTo>
                    <a:pt x="31109" y="70720"/>
                    <a:pt x="31696" y="70444"/>
                    <a:pt x="32422" y="70305"/>
                  </a:cubicBezTo>
                  <a:cubicBezTo>
                    <a:pt x="33840" y="69718"/>
                    <a:pt x="35153" y="69269"/>
                    <a:pt x="36432" y="68577"/>
                  </a:cubicBezTo>
                  <a:cubicBezTo>
                    <a:pt x="37884" y="67851"/>
                    <a:pt x="39024" y="67126"/>
                    <a:pt x="39888" y="66261"/>
                  </a:cubicBezTo>
                  <a:cubicBezTo>
                    <a:pt x="40200" y="65985"/>
                    <a:pt x="40476" y="65674"/>
                    <a:pt x="40753" y="65397"/>
                  </a:cubicBezTo>
                  <a:cubicBezTo>
                    <a:pt x="40925" y="68128"/>
                    <a:pt x="41064" y="70720"/>
                    <a:pt x="41064" y="73313"/>
                  </a:cubicBezTo>
                  <a:lnTo>
                    <a:pt x="41064" y="73451"/>
                  </a:lnTo>
                  <a:lnTo>
                    <a:pt x="41064" y="76182"/>
                  </a:lnTo>
                  <a:cubicBezTo>
                    <a:pt x="41064" y="77218"/>
                    <a:pt x="41064" y="78083"/>
                    <a:pt x="41202" y="79085"/>
                  </a:cubicBezTo>
                  <a:lnTo>
                    <a:pt x="41202" y="80364"/>
                  </a:lnTo>
                  <a:cubicBezTo>
                    <a:pt x="41202" y="80813"/>
                    <a:pt x="41340" y="81366"/>
                    <a:pt x="41340" y="81816"/>
                  </a:cubicBezTo>
                  <a:cubicBezTo>
                    <a:pt x="41478" y="83682"/>
                    <a:pt x="41478" y="85549"/>
                    <a:pt x="41617" y="87588"/>
                  </a:cubicBezTo>
                  <a:lnTo>
                    <a:pt x="41617" y="95054"/>
                  </a:lnTo>
                  <a:lnTo>
                    <a:pt x="41617" y="97646"/>
                  </a:lnTo>
                  <a:cubicBezTo>
                    <a:pt x="41617" y="99098"/>
                    <a:pt x="41478" y="100688"/>
                    <a:pt x="41617" y="102278"/>
                  </a:cubicBezTo>
                  <a:lnTo>
                    <a:pt x="41617" y="102416"/>
                  </a:lnTo>
                  <a:lnTo>
                    <a:pt x="41478" y="102555"/>
                  </a:lnTo>
                  <a:lnTo>
                    <a:pt x="41478" y="102693"/>
                  </a:lnTo>
                  <a:lnTo>
                    <a:pt x="41064" y="104006"/>
                  </a:lnTo>
                  <a:cubicBezTo>
                    <a:pt x="40753" y="104559"/>
                    <a:pt x="40338" y="105147"/>
                    <a:pt x="39888" y="105562"/>
                  </a:cubicBezTo>
                  <a:cubicBezTo>
                    <a:pt x="39474" y="106149"/>
                    <a:pt x="38748" y="106737"/>
                    <a:pt x="37884" y="107290"/>
                  </a:cubicBezTo>
                  <a:cubicBezTo>
                    <a:pt x="36605" y="108154"/>
                    <a:pt x="35153" y="108742"/>
                    <a:pt x="33840" y="109329"/>
                  </a:cubicBezTo>
                  <a:cubicBezTo>
                    <a:pt x="32837" y="109744"/>
                    <a:pt x="32111" y="110194"/>
                    <a:pt x="31247" y="110608"/>
                  </a:cubicBezTo>
                  <a:cubicBezTo>
                    <a:pt x="31109" y="110608"/>
                    <a:pt x="30971" y="110747"/>
                    <a:pt x="30971" y="110919"/>
                  </a:cubicBezTo>
                  <a:cubicBezTo>
                    <a:pt x="30971" y="111058"/>
                    <a:pt x="30971" y="111058"/>
                    <a:pt x="31109" y="111196"/>
                  </a:cubicBezTo>
                  <a:cubicBezTo>
                    <a:pt x="31109" y="111334"/>
                    <a:pt x="31247" y="111334"/>
                    <a:pt x="31420" y="111334"/>
                  </a:cubicBezTo>
                  <a:lnTo>
                    <a:pt x="31696" y="111334"/>
                  </a:lnTo>
                  <a:cubicBezTo>
                    <a:pt x="32561" y="110919"/>
                    <a:pt x="33286" y="110608"/>
                    <a:pt x="34151" y="110194"/>
                  </a:cubicBezTo>
                  <a:cubicBezTo>
                    <a:pt x="35430" y="109606"/>
                    <a:pt x="36743" y="109018"/>
                    <a:pt x="37884" y="108327"/>
                  </a:cubicBezTo>
                  <a:cubicBezTo>
                    <a:pt x="38471" y="108016"/>
                    <a:pt x="39024" y="107601"/>
                    <a:pt x="39474" y="107290"/>
                  </a:cubicBezTo>
                  <a:cubicBezTo>
                    <a:pt x="39888" y="107014"/>
                    <a:pt x="40338" y="106599"/>
                    <a:pt x="40753" y="106149"/>
                  </a:cubicBezTo>
                  <a:cubicBezTo>
                    <a:pt x="41064" y="105735"/>
                    <a:pt x="41478" y="105147"/>
                    <a:pt x="41617" y="104698"/>
                  </a:cubicBezTo>
                  <a:cubicBezTo>
                    <a:pt x="41928" y="104421"/>
                    <a:pt x="42066" y="104145"/>
                    <a:pt x="42066" y="103834"/>
                  </a:cubicBezTo>
                  <a:cubicBezTo>
                    <a:pt x="42204" y="103419"/>
                    <a:pt x="42343" y="103142"/>
                    <a:pt x="42481" y="102693"/>
                  </a:cubicBezTo>
                  <a:lnTo>
                    <a:pt x="42481" y="102555"/>
                  </a:lnTo>
                  <a:lnTo>
                    <a:pt x="42481" y="102278"/>
                  </a:lnTo>
                  <a:lnTo>
                    <a:pt x="42481" y="97785"/>
                  </a:lnTo>
                  <a:lnTo>
                    <a:pt x="42481" y="96644"/>
                  </a:lnTo>
                  <a:lnTo>
                    <a:pt x="42481" y="94052"/>
                  </a:lnTo>
                  <a:lnTo>
                    <a:pt x="42481" y="93775"/>
                  </a:lnTo>
                  <a:lnTo>
                    <a:pt x="42481" y="90872"/>
                  </a:lnTo>
                  <a:cubicBezTo>
                    <a:pt x="42481" y="88867"/>
                    <a:pt x="42481" y="86862"/>
                    <a:pt x="42343" y="85134"/>
                  </a:cubicBezTo>
                  <a:cubicBezTo>
                    <a:pt x="42343" y="83406"/>
                    <a:pt x="42204" y="81539"/>
                    <a:pt x="42066" y="79362"/>
                  </a:cubicBezTo>
                  <a:cubicBezTo>
                    <a:pt x="41928" y="77357"/>
                    <a:pt x="41928" y="75317"/>
                    <a:pt x="41928" y="73313"/>
                  </a:cubicBezTo>
                  <a:cubicBezTo>
                    <a:pt x="41928" y="70859"/>
                    <a:pt x="41928" y="68128"/>
                    <a:pt x="41617" y="65536"/>
                  </a:cubicBezTo>
                  <a:cubicBezTo>
                    <a:pt x="41617" y="65397"/>
                    <a:pt x="41478" y="65121"/>
                    <a:pt x="41478" y="64810"/>
                  </a:cubicBezTo>
                  <a:cubicBezTo>
                    <a:pt x="41478" y="64671"/>
                    <a:pt x="41478" y="64533"/>
                    <a:pt x="41340" y="64395"/>
                  </a:cubicBezTo>
                  <a:cubicBezTo>
                    <a:pt x="41340" y="63946"/>
                    <a:pt x="41340" y="63531"/>
                    <a:pt x="41064" y="62943"/>
                  </a:cubicBezTo>
                  <a:cubicBezTo>
                    <a:pt x="40753" y="62356"/>
                    <a:pt x="40476" y="61941"/>
                    <a:pt x="39888" y="61353"/>
                  </a:cubicBezTo>
                  <a:cubicBezTo>
                    <a:pt x="39474" y="60938"/>
                    <a:pt x="39024" y="60627"/>
                    <a:pt x="38610" y="60213"/>
                  </a:cubicBezTo>
                  <a:cubicBezTo>
                    <a:pt x="38022" y="59936"/>
                    <a:pt x="37607" y="59763"/>
                    <a:pt x="37158" y="59625"/>
                  </a:cubicBezTo>
                  <a:lnTo>
                    <a:pt x="37296" y="59072"/>
                  </a:lnTo>
                  <a:lnTo>
                    <a:pt x="37469" y="58484"/>
                  </a:lnTo>
                  <a:cubicBezTo>
                    <a:pt x="38022" y="56756"/>
                    <a:pt x="38471" y="55028"/>
                    <a:pt x="39197" y="53161"/>
                  </a:cubicBezTo>
                  <a:cubicBezTo>
                    <a:pt x="39474" y="52297"/>
                    <a:pt x="39750" y="51295"/>
                    <a:pt x="40061" y="50431"/>
                  </a:cubicBezTo>
                  <a:cubicBezTo>
                    <a:pt x="40338" y="49705"/>
                    <a:pt x="40614" y="48979"/>
                    <a:pt x="40925" y="48391"/>
                  </a:cubicBezTo>
                  <a:cubicBezTo>
                    <a:pt x="41064" y="47838"/>
                    <a:pt x="41340" y="47389"/>
                    <a:pt x="41478" y="46974"/>
                  </a:cubicBezTo>
                  <a:cubicBezTo>
                    <a:pt x="41928" y="45937"/>
                    <a:pt x="42343" y="44797"/>
                    <a:pt x="42792" y="43794"/>
                  </a:cubicBezTo>
                  <a:cubicBezTo>
                    <a:pt x="43518" y="41928"/>
                    <a:pt x="43933" y="40476"/>
                    <a:pt x="44071" y="39024"/>
                  </a:cubicBezTo>
                  <a:cubicBezTo>
                    <a:pt x="44209" y="38333"/>
                    <a:pt x="44382" y="37469"/>
                    <a:pt x="44382" y="36743"/>
                  </a:cubicBezTo>
                  <a:cubicBezTo>
                    <a:pt x="44382" y="36017"/>
                    <a:pt x="44209" y="35429"/>
                    <a:pt x="43933" y="35015"/>
                  </a:cubicBezTo>
                  <a:cubicBezTo>
                    <a:pt x="43794" y="34427"/>
                    <a:pt x="43345" y="34012"/>
                    <a:pt x="42930" y="33839"/>
                  </a:cubicBezTo>
                  <a:cubicBezTo>
                    <a:pt x="42654" y="33563"/>
                    <a:pt x="42204" y="33563"/>
                    <a:pt x="41790" y="33563"/>
                  </a:cubicBezTo>
                  <a:lnTo>
                    <a:pt x="41064" y="33563"/>
                  </a:lnTo>
                  <a:cubicBezTo>
                    <a:pt x="40753" y="33701"/>
                    <a:pt x="40476" y="33839"/>
                    <a:pt x="40061" y="34012"/>
                  </a:cubicBezTo>
                  <a:cubicBezTo>
                    <a:pt x="39888" y="34150"/>
                    <a:pt x="39612" y="34289"/>
                    <a:pt x="39335" y="34565"/>
                  </a:cubicBezTo>
                  <a:cubicBezTo>
                    <a:pt x="39024" y="34876"/>
                    <a:pt x="38748" y="35153"/>
                    <a:pt x="38610" y="35429"/>
                  </a:cubicBezTo>
                  <a:cubicBezTo>
                    <a:pt x="38471" y="35568"/>
                    <a:pt x="38333" y="35879"/>
                    <a:pt x="38022" y="36294"/>
                  </a:cubicBezTo>
                  <a:cubicBezTo>
                    <a:pt x="37745" y="36881"/>
                    <a:pt x="37469" y="37469"/>
                    <a:pt x="37296" y="38022"/>
                  </a:cubicBezTo>
                  <a:lnTo>
                    <a:pt x="37158" y="38471"/>
                  </a:lnTo>
                  <a:cubicBezTo>
                    <a:pt x="36881" y="39197"/>
                    <a:pt x="36605" y="40061"/>
                    <a:pt x="36294" y="41063"/>
                  </a:cubicBezTo>
                  <a:cubicBezTo>
                    <a:pt x="35015" y="44658"/>
                    <a:pt x="33840" y="48253"/>
                    <a:pt x="32837" y="51571"/>
                  </a:cubicBezTo>
                  <a:cubicBezTo>
                    <a:pt x="32561" y="52712"/>
                    <a:pt x="32284" y="53714"/>
                    <a:pt x="31835" y="54889"/>
                  </a:cubicBezTo>
                  <a:cubicBezTo>
                    <a:pt x="31973" y="53887"/>
                    <a:pt x="31835" y="52850"/>
                    <a:pt x="31835" y="51710"/>
                  </a:cubicBezTo>
                  <a:cubicBezTo>
                    <a:pt x="31696" y="49843"/>
                    <a:pt x="31558" y="47838"/>
                    <a:pt x="31420" y="45937"/>
                  </a:cubicBezTo>
                  <a:cubicBezTo>
                    <a:pt x="31247" y="43656"/>
                    <a:pt x="31109" y="41202"/>
                    <a:pt x="30971" y="38886"/>
                  </a:cubicBezTo>
                  <a:lnTo>
                    <a:pt x="30832" y="37884"/>
                  </a:lnTo>
                  <a:lnTo>
                    <a:pt x="30556" y="34289"/>
                  </a:lnTo>
                  <a:cubicBezTo>
                    <a:pt x="30245" y="30832"/>
                    <a:pt x="29968" y="26788"/>
                    <a:pt x="29692" y="22606"/>
                  </a:cubicBezTo>
                  <a:cubicBezTo>
                    <a:pt x="29692" y="21327"/>
                    <a:pt x="29519" y="19875"/>
                    <a:pt x="29519" y="18596"/>
                  </a:cubicBezTo>
                  <a:lnTo>
                    <a:pt x="29381" y="16868"/>
                  </a:lnTo>
                  <a:cubicBezTo>
                    <a:pt x="29381" y="14829"/>
                    <a:pt x="29242" y="12962"/>
                    <a:pt x="29104" y="10957"/>
                  </a:cubicBezTo>
                  <a:cubicBezTo>
                    <a:pt x="28966" y="7052"/>
                    <a:pt x="28655" y="3906"/>
                    <a:pt x="28378" y="1003"/>
                  </a:cubicBezTo>
                  <a:cubicBezTo>
                    <a:pt x="28378" y="864"/>
                    <a:pt x="28378" y="864"/>
                    <a:pt x="28240" y="726"/>
                  </a:cubicBezTo>
                  <a:cubicBezTo>
                    <a:pt x="28240" y="726"/>
                    <a:pt x="28240" y="588"/>
                    <a:pt x="28102" y="588"/>
                  </a:cubicBezTo>
                  <a:cubicBezTo>
                    <a:pt x="27791" y="311"/>
                    <a:pt x="27514" y="139"/>
                    <a:pt x="26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203682" y="2661054"/>
              <a:ext cx="41595" cy="63399"/>
            </a:xfrm>
            <a:custGeom>
              <a:avLst/>
              <a:gdLst/>
              <a:ahLst/>
              <a:cxnLst/>
              <a:rect l="l" t="t" r="r" b="b"/>
              <a:pathLst>
                <a:path w="2316" h="3530" extrusionOk="0">
                  <a:moveTo>
                    <a:pt x="449" y="1"/>
                  </a:moveTo>
                  <a:lnTo>
                    <a:pt x="311" y="174"/>
                  </a:lnTo>
                  <a:cubicBezTo>
                    <a:pt x="173" y="312"/>
                    <a:pt x="0" y="588"/>
                    <a:pt x="173" y="727"/>
                  </a:cubicBezTo>
                  <a:cubicBezTo>
                    <a:pt x="173" y="865"/>
                    <a:pt x="311" y="1038"/>
                    <a:pt x="311" y="1176"/>
                  </a:cubicBezTo>
                  <a:cubicBezTo>
                    <a:pt x="588" y="1591"/>
                    <a:pt x="726" y="2040"/>
                    <a:pt x="1037" y="2455"/>
                  </a:cubicBezTo>
                  <a:cubicBezTo>
                    <a:pt x="1175" y="2766"/>
                    <a:pt x="1314" y="3043"/>
                    <a:pt x="1452" y="3319"/>
                  </a:cubicBezTo>
                  <a:cubicBezTo>
                    <a:pt x="1452" y="3416"/>
                    <a:pt x="1588" y="3530"/>
                    <a:pt x="1776" y="3530"/>
                  </a:cubicBezTo>
                  <a:cubicBezTo>
                    <a:pt x="1856" y="3530"/>
                    <a:pt x="1946" y="3509"/>
                    <a:pt x="2039" y="3457"/>
                  </a:cubicBezTo>
                  <a:cubicBezTo>
                    <a:pt x="2178" y="3319"/>
                    <a:pt x="2316" y="3043"/>
                    <a:pt x="2178" y="2904"/>
                  </a:cubicBezTo>
                  <a:cubicBezTo>
                    <a:pt x="2178" y="2766"/>
                    <a:pt x="2178" y="2766"/>
                    <a:pt x="2039" y="2766"/>
                  </a:cubicBezTo>
                  <a:cubicBezTo>
                    <a:pt x="1728" y="1902"/>
                    <a:pt x="1452" y="1038"/>
                    <a:pt x="864" y="312"/>
                  </a:cubicBezTo>
                  <a:cubicBezTo>
                    <a:pt x="726" y="174"/>
                    <a:pt x="588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2222306" y="2640580"/>
              <a:ext cx="40985" cy="62088"/>
            </a:xfrm>
            <a:custGeom>
              <a:avLst/>
              <a:gdLst/>
              <a:ahLst/>
              <a:cxnLst/>
              <a:rect l="l" t="t" r="r" b="b"/>
              <a:pathLst>
                <a:path w="2282" h="3457" extrusionOk="0">
                  <a:moveTo>
                    <a:pt x="277" y="0"/>
                  </a:moveTo>
                  <a:cubicBezTo>
                    <a:pt x="277" y="138"/>
                    <a:pt x="138" y="138"/>
                    <a:pt x="138" y="277"/>
                  </a:cubicBezTo>
                  <a:cubicBezTo>
                    <a:pt x="0" y="277"/>
                    <a:pt x="0" y="449"/>
                    <a:pt x="0" y="588"/>
                  </a:cubicBezTo>
                  <a:cubicBezTo>
                    <a:pt x="138" y="726"/>
                    <a:pt x="138" y="864"/>
                    <a:pt x="138" y="1003"/>
                  </a:cubicBezTo>
                  <a:cubicBezTo>
                    <a:pt x="277" y="1314"/>
                    <a:pt x="553" y="1728"/>
                    <a:pt x="691" y="2005"/>
                  </a:cubicBezTo>
                  <a:lnTo>
                    <a:pt x="1555" y="3318"/>
                  </a:lnTo>
                  <a:cubicBezTo>
                    <a:pt x="1728" y="3457"/>
                    <a:pt x="1867" y="3457"/>
                    <a:pt x="1867" y="3457"/>
                  </a:cubicBezTo>
                  <a:cubicBezTo>
                    <a:pt x="2005" y="3457"/>
                    <a:pt x="2143" y="3457"/>
                    <a:pt x="2281" y="3318"/>
                  </a:cubicBezTo>
                  <a:lnTo>
                    <a:pt x="2281" y="3042"/>
                  </a:lnTo>
                  <a:lnTo>
                    <a:pt x="2281" y="2869"/>
                  </a:lnTo>
                  <a:lnTo>
                    <a:pt x="2281" y="2731"/>
                  </a:lnTo>
                  <a:cubicBezTo>
                    <a:pt x="2143" y="2731"/>
                    <a:pt x="2143" y="2593"/>
                    <a:pt x="2143" y="2593"/>
                  </a:cubicBezTo>
                  <a:cubicBezTo>
                    <a:pt x="1728" y="2005"/>
                    <a:pt x="1279" y="1314"/>
                    <a:pt x="1002" y="588"/>
                  </a:cubicBezTo>
                  <a:lnTo>
                    <a:pt x="864" y="449"/>
                  </a:lnTo>
                  <a:lnTo>
                    <a:pt x="864" y="277"/>
                  </a:lnTo>
                  <a:cubicBezTo>
                    <a:pt x="864" y="138"/>
                    <a:pt x="691" y="138"/>
                    <a:pt x="691" y="138"/>
                  </a:cubicBezTo>
                  <a:cubicBezTo>
                    <a:pt x="553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2661823" y="2620087"/>
              <a:ext cx="28574" cy="69541"/>
            </a:xfrm>
            <a:custGeom>
              <a:avLst/>
              <a:gdLst/>
              <a:ahLst/>
              <a:cxnLst/>
              <a:rect l="l" t="t" r="r" b="b"/>
              <a:pathLst>
                <a:path w="1591" h="3872" extrusionOk="0">
                  <a:moveTo>
                    <a:pt x="277" y="1"/>
                  </a:moveTo>
                  <a:cubicBezTo>
                    <a:pt x="138" y="1"/>
                    <a:pt x="138" y="139"/>
                    <a:pt x="0" y="139"/>
                  </a:cubicBezTo>
                  <a:lnTo>
                    <a:pt x="0" y="554"/>
                  </a:lnTo>
                  <a:cubicBezTo>
                    <a:pt x="0" y="865"/>
                    <a:pt x="138" y="1141"/>
                    <a:pt x="138" y="1590"/>
                  </a:cubicBezTo>
                  <a:cubicBezTo>
                    <a:pt x="277" y="1867"/>
                    <a:pt x="277" y="2144"/>
                    <a:pt x="415" y="2455"/>
                  </a:cubicBezTo>
                  <a:cubicBezTo>
                    <a:pt x="415" y="2593"/>
                    <a:pt x="415" y="2869"/>
                    <a:pt x="588" y="3008"/>
                  </a:cubicBezTo>
                  <a:lnTo>
                    <a:pt x="726" y="3008"/>
                  </a:lnTo>
                  <a:cubicBezTo>
                    <a:pt x="864" y="3008"/>
                    <a:pt x="864" y="3146"/>
                    <a:pt x="1003" y="3146"/>
                  </a:cubicBezTo>
                  <a:lnTo>
                    <a:pt x="1003" y="3595"/>
                  </a:lnTo>
                  <a:cubicBezTo>
                    <a:pt x="1003" y="3595"/>
                    <a:pt x="1003" y="3734"/>
                    <a:pt x="864" y="3872"/>
                  </a:cubicBezTo>
                  <a:lnTo>
                    <a:pt x="1279" y="3872"/>
                  </a:lnTo>
                  <a:cubicBezTo>
                    <a:pt x="1452" y="3872"/>
                    <a:pt x="1452" y="3734"/>
                    <a:pt x="1590" y="3734"/>
                  </a:cubicBezTo>
                  <a:lnTo>
                    <a:pt x="1590" y="3595"/>
                  </a:lnTo>
                  <a:lnTo>
                    <a:pt x="1590" y="3319"/>
                  </a:lnTo>
                  <a:cubicBezTo>
                    <a:pt x="1141" y="2455"/>
                    <a:pt x="1003" y="1279"/>
                    <a:pt x="864" y="277"/>
                  </a:cubicBezTo>
                  <a:cubicBezTo>
                    <a:pt x="864" y="139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682298" y="2594009"/>
              <a:ext cx="36656" cy="113633"/>
            </a:xfrm>
            <a:custGeom>
              <a:avLst/>
              <a:gdLst/>
              <a:ahLst/>
              <a:cxnLst/>
              <a:rect l="l" t="t" r="r" b="b"/>
              <a:pathLst>
                <a:path w="2041" h="6327" extrusionOk="0">
                  <a:moveTo>
                    <a:pt x="450" y="1"/>
                  </a:moveTo>
                  <a:cubicBezTo>
                    <a:pt x="312" y="1"/>
                    <a:pt x="139" y="139"/>
                    <a:pt x="1" y="277"/>
                  </a:cubicBezTo>
                  <a:lnTo>
                    <a:pt x="1" y="450"/>
                  </a:lnTo>
                  <a:cubicBezTo>
                    <a:pt x="139" y="2178"/>
                    <a:pt x="588" y="3907"/>
                    <a:pt x="1003" y="5635"/>
                  </a:cubicBezTo>
                  <a:cubicBezTo>
                    <a:pt x="1003" y="5773"/>
                    <a:pt x="1003" y="5911"/>
                    <a:pt x="1176" y="6050"/>
                  </a:cubicBezTo>
                  <a:cubicBezTo>
                    <a:pt x="1176" y="6188"/>
                    <a:pt x="1453" y="6326"/>
                    <a:pt x="1591" y="6326"/>
                  </a:cubicBezTo>
                  <a:cubicBezTo>
                    <a:pt x="1867" y="6188"/>
                    <a:pt x="2040" y="6050"/>
                    <a:pt x="2040" y="5773"/>
                  </a:cubicBezTo>
                  <a:cubicBezTo>
                    <a:pt x="1867" y="5635"/>
                    <a:pt x="1867" y="5635"/>
                    <a:pt x="1867" y="5462"/>
                  </a:cubicBezTo>
                  <a:cubicBezTo>
                    <a:pt x="1453" y="4183"/>
                    <a:pt x="1176" y="2870"/>
                    <a:pt x="1003" y="1591"/>
                  </a:cubicBezTo>
                  <a:lnTo>
                    <a:pt x="1003" y="727"/>
                  </a:lnTo>
                  <a:cubicBezTo>
                    <a:pt x="865" y="588"/>
                    <a:pt x="865" y="450"/>
                    <a:pt x="865" y="450"/>
                  </a:cubicBezTo>
                  <a:cubicBezTo>
                    <a:pt x="865" y="277"/>
                    <a:pt x="865" y="139"/>
                    <a:pt x="727" y="139"/>
                  </a:cubicBezTo>
                  <a:cubicBezTo>
                    <a:pt x="727" y="1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8376" y="2607048"/>
              <a:ext cx="31053" cy="83622"/>
            </a:xfrm>
            <a:custGeom>
              <a:avLst/>
              <a:gdLst/>
              <a:ahLst/>
              <a:cxnLst/>
              <a:rect l="l" t="t" r="r" b="b"/>
              <a:pathLst>
                <a:path w="1729" h="4656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cubicBezTo>
                    <a:pt x="1" y="139"/>
                    <a:pt x="1" y="277"/>
                    <a:pt x="1" y="277"/>
                  </a:cubicBezTo>
                  <a:lnTo>
                    <a:pt x="1" y="415"/>
                  </a:lnTo>
                  <a:cubicBezTo>
                    <a:pt x="139" y="1729"/>
                    <a:pt x="415" y="3008"/>
                    <a:pt x="726" y="4321"/>
                  </a:cubicBezTo>
                  <a:lnTo>
                    <a:pt x="865" y="4460"/>
                  </a:lnTo>
                  <a:cubicBezTo>
                    <a:pt x="865" y="4557"/>
                    <a:pt x="1003" y="4655"/>
                    <a:pt x="1133" y="4655"/>
                  </a:cubicBezTo>
                  <a:cubicBezTo>
                    <a:pt x="1187" y="4655"/>
                    <a:pt x="1239" y="4638"/>
                    <a:pt x="1279" y="4598"/>
                  </a:cubicBezTo>
                  <a:cubicBezTo>
                    <a:pt x="1591" y="4598"/>
                    <a:pt x="1729" y="4321"/>
                    <a:pt x="1591" y="4045"/>
                  </a:cubicBezTo>
                  <a:cubicBezTo>
                    <a:pt x="1591" y="3872"/>
                    <a:pt x="1591" y="3734"/>
                    <a:pt x="1452" y="3734"/>
                  </a:cubicBezTo>
                  <a:cubicBezTo>
                    <a:pt x="1279" y="2870"/>
                    <a:pt x="1141" y="2144"/>
                    <a:pt x="1003" y="1280"/>
                  </a:cubicBezTo>
                  <a:cubicBezTo>
                    <a:pt x="1003" y="1003"/>
                    <a:pt x="865" y="865"/>
                    <a:pt x="865" y="588"/>
                  </a:cubicBezTo>
                  <a:lnTo>
                    <a:pt x="865" y="415"/>
                  </a:lnTo>
                  <a:cubicBezTo>
                    <a:pt x="865" y="277"/>
                    <a:pt x="865" y="277"/>
                    <a:pt x="726" y="139"/>
                  </a:cubicBezTo>
                  <a:cubicBezTo>
                    <a:pt x="588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260795" y="2692107"/>
              <a:ext cx="26078" cy="59609"/>
            </a:xfrm>
            <a:custGeom>
              <a:avLst/>
              <a:gdLst/>
              <a:ahLst/>
              <a:cxnLst/>
              <a:rect l="l" t="t" r="r" b="b"/>
              <a:pathLst>
                <a:path w="1452" h="3319" extrusionOk="0">
                  <a:moveTo>
                    <a:pt x="1002" y="0"/>
                  </a:moveTo>
                  <a:cubicBezTo>
                    <a:pt x="726" y="0"/>
                    <a:pt x="588" y="173"/>
                    <a:pt x="588" y="449"/>
                  </a:cubicBezTo>
                  <a:cubicBezTo>
                    <a:pt x="449" y="588"/>
                    <a:pt x="449" y="726"/>
                    <a:pt x="449" y="864"/>
                  </a:cubicBezTo>
                  <a:cubicBezTo>
                    <a:pt x="277" y="1314"/>
                    <a:pt x="138" y="1901"/>
                    <a:pt x="138" y="2316"/>
                  </a:cubicBezTo>
                  <a:cubicBezTo>
                    <a:pt x="0" y="2454"/>
                    <a:pt x="0" y="2592"/>
                    <a:pt x="0" y="2765"/>
                  </a:cubicBezTo>
                  <a:cubicBezTo>
                    <a:pt x="0" y="2904"/>
                    <a:pt x="138" y="3180"/>
                    <a:pt x="277" y="3318"/>
                  </a:cubicBezTo>
                  <a:cubicBezTo>
                    <a:pt x="588" y="3318"/>
                    <a:pt x="864" y="3180"/>
                    <a:pt x="864" y="2904"/>
                  </a:cubicBezTo>
                  <a:lnTo>
                    <a:pt x="864" y="2765"/>
                  </a:lnTo>
                  <a:cubicBezTo>
                    <a:pt x="1002" y="2316"/>
                    <a:pt x="1002" y="2039"/>
                    <a:pt x="1141" y="1590"/>
                  </a:cubicBezTo>
                  <a:cubicBezTo>
                    <a:pt x="1141" y="1314"/>
                    <a:pt x="1314" y="864"/>
                    <a:pt x="1452" y="588"/>
                  </a:cubicBezTo>
                  <a:cubicBezTo>
                    <a:pt x="1452" y="449"/>
                    <a:pt x="1314" y="173"/>
                    <a:pt x="1002" y="173"/>
                  </a:cubicBezTo>
                  <a:lnTo>
                    <a:pt x="1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641331" y="2674093"/>
              <a:ext cx="38506" cy="69272"/>
            </a:xfrm>
            <a:custGeom>
              <a:avLst/>
              <a:gdLst/>
              <a:ahLst/>
              <a:cxnLst/>
              <a:rect l="l" t="t" r="r" b="b"/>
              <a:pathLst>
                <a:path w="2144" h="3857" extrusionOk="0">
                  <a:moveTo>
                    <a:pt x="1556" y="1"/>
                  </a:moveTo>
                  <a:cubicBezTo>
                    <a:pt x="1418" y="139"/>
                    <a:pt x="1418" y="139"/>
                    <a:pt x="1279" y="312"/>
                  </a:cubicBezTo>
                  <a:lnTo>
                    <a:pt x="1279" y="450"/>
                  </a:lnTo>
                  <a:cubicBezTo>
                    <a:pt x="1003" y="1003"/>
                    <a:pt x="692" y="1591"/>
                    <a:pt x="415" y="2178"/>
                  </a:cubicBezTo>
                  <a:cubicBezTo>
                    <a:pt x="277" y="2455"/>
                    <a:pt x="139" y="2904"/>
                    <a:pt x="0" y="3181"/>
                  </a:cubicBezTo>
                  <a:lnTo>
                    <a:pt x="0" y="3457"/>
                  </a:lnTo>
                  <a:cubicBezTo>
                    <a:pt x="0" y="3595"/>
                    <a:pt x="0" y="3768"/>
                    <a:pt x="139" y="3768"/>
                  </a:cubicBezTo>
                  <a:cubicBezTo>
                    <a:pt x="249" y="3824"/>
                    <a:pt x="360" y="3857"/>
                    <a:pt x="453" y="3857"/>
                  </a:cubicBezTo>
                  <a:cubicBezTo>
                    <a:pt x="592" y="3857"/>
                    <a:pt x="692" y="3782"/>
                    <a:pt x="692" y="3595"/>
                  </a:cubicBezTo>
                  <a:cubicBezTo>
                    <a:pt x="865" y="3457"/>
                    <a:pt x="1003" y="3181"/>
                    <a:pt x="1003" y="3042"/>
                  </a:cubicBezTo>
                  <a:cubicBezTo>
                    <a:pt x="1418" y="2317"/>
                    <a:pt x="1729" y="1729"/>
                    <a:pt x="2005" y="1003"/>
                  </a:cubicBezTo>
                  <a:lnTo>
                    <a:pt x="2005" y="865"/>
                  </a:lnTo>
                  <a:cubicBezTo>
                    <a:pt x="2144" y="727"/>
                    <a:pt x="2144" y="588"/>
                    <a:pt x="2144" y="588"/>
                  </a:cubicBezTo>
                  <a:lnTo>
                    <a:pt x="2144" y="139"/>
                  </a:lnTo>
                  <a:cubicBezTo>
                    <a:pt x="2005" y="139"/>
                    <a:pt x="2005" y="1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2708376" y="2148907"/>
              <a:ext cx="15535" cy="72648"/>
            </a:xfrm>
            <a:custGeom>
              <a:avLst/>
              <a:gdLst/>
              <a:ahLst/>
              <a:cxnLst/>
              <a:rect l="l" t="t" r="r" b="b"/>
              <a:pathLst>
                <a:path w="865" h="4045" extrusionOk="0">
                  <a:moveTo>
                    <a:pt x="588" y="1"/>
                  </a:moveTo>
                  <a:cubicBezTo>
                    <a:pt x="415" y="1"/>
                    <a:pt x="277" y="173"/>
                    <a:pt x="277" y="312"/>
                  </a:cubicBezTo>
                  <a:cubicBezTo>
                    <a:pt x="139" y="727"/>
                    <a:pt x="139" y="1038"/>
                    <a:pt x="139" y="1452"/>
                  </a:cubicBezTo>
                  <a:cubicBezTo>
                    <a:pt x="1" y="2178"/>
                    <a:pt x="1" y="2904"/>
                    <a:pt x="1" y="3630"/>
                  </a:cubicBezTo>
                  <a:lnTo>
                    <a:pt x="1" y="3768"/>
                  </a:lnTo>
                  <a:cubicBezTo>
                    <a:pt x="1" y="3907"/>
                    <a:pt x="139" y="4045"/>
                    <a:pt x="277" y="4045"/>
                  </a:cubicBezTo>
                  <a:cubicBezTo>
                    <a:pt x="588" y="4045"/>
                    <a:pt x="588" y="3907"/>
                    <a:pt x="588" y="3768"/>
                  </a:cubicBezTo>
                  <a:cubicBezTo>
                    <a:pt x="588" y="3042"/>
                    <a:pt x="588" y="2317"/>
                    <a:pt x="726" y="1591"/>
                  </a:cubicBezTo>
                  <a:cubicBezTo>
                    <a:pt x="726" y="1176"/>
                    <a:pt x="726" y="865"/>
                    <a:pt x="865" y="450"/>
                  </a:cubicBezTo>
                  <a:cubicBezTo>
                    <a:pt x="865" y="312"/>
                    <a:pt x="865" y="312"/>
                    <a:pt x="726" y="312"/>
                  </a:cubicBezTo>
                  <a:cubicBezTo>
                    <a:pt x="726" y="173"/>
                    <a:pt x="726" y="173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2726372" y="2133389"/>
              <a:ext cx="18032" cy="101205"/>
            </a:xfrm>
            <a:custGeom>
              <a:avLst/>
              <a:gdLst/>
              <a:ahLst/>
              <a:cxnLst/>
              <a:rect l="l" t="t" r="r" b="b"/>
              <a:pathLst>
                <a:path w="1004" h="5635" extrusionOk="0">
                  <a:moveTo>
                    <a:pt x="727" y="1"/>
                  </a:moveTo>
                  <a:cubicBezTo>
                    <a:pt x="589" y="1"/>
                    <a:pt x="450" y="173"/>
                    <a:pt x="277" y="312"/>
                  </a:cubicBezTo>
                  <a:lnTo>
                    <a:pt x="277" y="588"/>
                  </a:lnTo>
                  <a:cubicBezTo>
                    <a:pt x="139" y="1902"/>
                    <a:pt x="1" y="3319"/>
                    <a:pt x="1" y="4771"/>
                  </a:cubicBezTo>
                  <a:lnTo>
                    <a:pt x="1" y="5358"/>
                  </a:lnTo>
                  <a:cubicBezTo>
                    <a:pt x="1" y="5496"/>
                    <a:pt x="139" y="5635"/>
                    <a:pt x="277" y="5635"/>
                  </a:cubicBezTo>
                  <a:cubicBezTo>
                    <a:pt x="450" y="5635"/>
                    <a:pt x="589" y="5496"/>
                    <a:pt x="589" y="5358"/>
                  </a:cubicBezTo>
                  <a:lnTo>
                    <a:pt x="589" y="4909"/>
                  </a:lnTo>
                  <a:lnTo>
                    <a:pt x="589" y="3768"/>
                  </a:lnTo>
                  <a:cubicBezTo>
                    <a:pt x="727" y="2593"/>
                    <a:pt x="865" y="1452"/>
                    <a:pt x="865" y="450"/>
                  </a:cubicBezTo>
                  <a:cubicBezTo>
                    <a:pt x="1003" y="312"/>
                    <a:pt x="1003" y="173"/>
                    <a:pt x="865" y="173"/>
                  </a:cubicBezTo>
                  <a:cubicBezTo>
                    <a:pt x="865" y="1"/>
                    <a:pt x="727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2749971" y="2120979"/>
              <a:ext cx="15535" cy="116093"/>
            </a:xfrm>
            <a:custGeom>
              <a:avLst/>
              <a:gdLst/>
              <a:ahLst/>
              <a:cxnLst/>
              <a:rect l="l" t="t" r="r" b="b"/>
              <a:pathLst>
                <a:path w="865" h="6464" extrusionOk="0">
                  <a:moveTo>
                    <a:pt x="553" y="0"/>
                  </a:moveTo>
                  <a:cubicBezTo>
                    <a:pt x="415" y="0"/>
                    <a:pt x="277" y="138"/>
                    <a:pt x="277" y="277"/>
                  </a:cubicBezTo>
                  <a:lnTo>
                    <a:pt x="277" y="553"/>
                  </a:lnTo>
                  <a:lnTo>
                    <a:pt x="277" y="2282"/>
                  </a:lnTo>
                  <a:lnTo>
                    <a:pt x="277" y="2420"/>
                  </a:lnTo>
                  <a:cubicBezTo>
                    <a:pt x="139" y="3595"/>
                    <a:pt x="0" y="4736"/>
                    <a:pt x="0" y="5876"/>
                  </a:cubicBezTo>
                  <a:lnTo>
                    <a:pt x="0" y="6187"/>
                  </a:lnTo>
                  <a:cubicBezTo>
                    <a:pt x="0" y="6326"/>
                    <a:pt x="139" y="6464"/>
                    <a:pt x="277" y="6464"/>
                  </a:cubicBezTo>
                  <a:cubicBezTo>
                    <a:pt x="415" y="6464"/>
                    <a:pt x="415" y="6464"/>
                    <a:pt x="553" y="6326"/>
                  </a:cubicBezTo>
                  <a:lnTo>
                    <a:pt x="553" y="6187"/>
                  </a:lnTo>
                  <a:lnTo>
                    <a:pt x="553" y="6049"/>
                  </a:lnTo>
                  <a:lnTo>
                    <a:pt x="553" y="4736"/>
                  </a:lnTo>
                  <a:cubicBezTo>
                    <a:pt x="692" y="3284"/>
                    <a:pt x="865" y="1867"/>
                    <a:pt x="865" y="415"/>
                  </a:cubicBezTo>
                  <a:lnTo>
                    <a:pt x="865" y="277"/>
                  </a:lnTo>
                  <a:cubicBezTo>
                    <a:pt x="865" y="138"/>
                    <a:pt x="692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2770463" y="2125936"/>
              <a:ext cx="13039" cy="121697"/>
            </a:xfrm>
            <a:custGeom>
              <a:avLst/>
              <a:gdLst/>
              <a:ahLst/>
              <a:cxnLst/>
              <a:rect l="l" t="t" r="r" b="b"/>
              <a:pathLst>
                <a:path w="726" h="6776" extrusionOk="0">
                  <a:moveTo>
                    <a:pt x="277" y="1"/>
                  </a:moveTo>
                  <a:lnTo>
                    <a:pt x="138" y="139"/>
                  </a:lnTo>
                  <a:lnTo>
                    <a:pt x="138" y="416"/>
                  </a:lnTo>
                  <a:cubicBezTo>
                    <a:pt x="138" y="2317"/>
                    <a:pt x="0" y="4183"/>
                    <a:pt x="0" y="6050"/>
                  </a:cubicBezTo>
                  <a:lnTo>
                    <a:pt x="0" y="6464"/>
                  </a:lnTo>
                  <a:cubicBezTo>
                    <a:pt x="0" y="6637"/>
                    <a:pt x="138" y="6775"/>
                    <a:pt x="277" y="6775"/>
                  </a:cubicBezTo>
                  <a:cubicBezTo>
                    <a:pt x="277" y="6775"/>
                    <a:pt x="415" y="6775"/>
                    <a:pt x="415" y="6637"/>
                  </a:cubicBezTo>
                  <a:cubicBezTo>
                    <a:pt x="588" y="6637"/>
                    <a:pt x="588" y="6464"/>
                    <a:pt x="588" y="6464"/>
                  </a:cubicBezTo>
                  <a:lnTo>
                    <a:pt x="588" y="6326"/>
                  </a:lnTo>
                  <a:cubicBezTo>
                    <a:pt x="588" y="4321"/>
                    <a:pt x="726" y="2455"/>
                    <a:pt x="726" y="416"/>
                  </a:cubicBezTo>
                  <a:lnTo>
                    <a:pt x="726" y="277"/>
                  </a:lnTo>
                  <a:cubicBezTo>
                    <a:pt x="726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20" name="Google Shape;2220;p15"/>
          <p:cNvSpPr/>
          <p:nvPr/>
        </p:nvSpPr>
        <p:spPr>
          <a:xfrm rot="7742116">
            <a:off x="-1424917" y="-1078790"/>
            <a:ext cx="5314289" cy="284557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1" name="Google Shape;2221;p15"/>
          <p:cNvSpPr/>
          <p:nvPr/>
        </p:nvSpPr>
        <p:spPr>
          <a:xfrm rot="5400000">
            <a:off x="5419995" y="2079008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2" name="Google Shape;2222;p15"/>
          <p:cNvSpPr/>
          <p:nvPr/>
        </p:nvSpPr>
        <p:spPr>
          <a:xfrm rot="5400000">
            <a:off x="5070105" y="2261978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3" name="Google Shape;2223;p15"/>
          <p:cNvSpPr/>
          <p:nvPr/>
        </p:nvSpPr>
        <p:spPr>
          <a:xfrm rot="5400000">
            <a:off x="4452633" y="560547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4" name="Google Shape;2224;p15"/>
          <p:cNvSpPr/>
          <p:nvPr/>
        </p:nvSpPr>
        <p:spPr>
          <a:xfrm rot="5400000" flipH="1">
            <a:off x="3078772" y="130281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5" name="Google Shape;2225;p15"/>
          <p:cNvSpPr/>
          <p:nvPr/>
        </p:nvSpPr>
        <p:spPr>
          <a:xfrm rot="5400000">
            <a:off x="3463295" y="1759908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6" name="Google Shape;2226;p15"/>
          <p:cNvGrpSpPr/>
          <p:nvPr/>
        </p:nvGrpSpPr>
        <p:grpSpPr>
          <a:xfrm>
            <a:off x="2110669" y="265431"/>
            <a:ext cx="595072" cy="641528"/>
            <a:chOff x="7769968" y="3326773"/>
            <a:chExt cx="1079332" cy="1163594"/>
          </a:xfrm>
        </p:grpSpPr>
        <p:sp>
          <p:nvSpPr>
            <p:cNvPr id="2227" name="Google Shape;2227;p15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37" name="Google Shape;2237;p15"/>
          <p:cNvSpPr/>
          <p:nvPr/>
        </p:nvSpPr>
        <p:spPr>
          <a:xfrm>
            <a:off x="1814324" y="1641017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8" name="Google Shape;2238;p15"/>
          <p:cNvSpPr/>
          <p:nvPr/>
        </p:nvSpPr>
        <p:spPr>
          <a:xfrm>
            <a:off x="6097051" y="650400"/>
            <a:ext cx="5557200" cy="555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2714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342834" y="2286434"/>
            <a:ext cx="9311599" cy="3254253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1" name="Google Shape;2241;p16"/>
          <p:cNvSpPr/>
          <p:nvPr/>
        </p:nvSpPr>
        <p:spPr>
          <a:xfrm>
            <a:off x="1342834" y="2440234"/>
            <a:ext cx="9506463" cy="3184287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10377257" y="-657065"/>
            <a:ext cx="2350484" cy="2165901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4" name="Google Shape;2244;p16"/>
          <p:cNvSpPr/>
          <p:nvPr/>
        </p:nvSpPr>
        <p:spPr>
          <a:xfrm>
            <a:off x="263270" y="1984767"/>
            <a:ext cx="503737" cy="464212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5" name="Google Shape;2245;p16"/>
          <p:cNvSpPr/>
          <p:nvPr/>
        </p:nvSpPr>
        <p:spPr>
          <a:xfrm>
            <a:off x="11212533" y="2044309"/>
            <a:ext cx="679931" cy="672625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6" name="Google Shape;2246;p16"/>
          <p:cNvSpPr/>
          <p:nvPr/>
        </p:nvSpPr>
        <p:spPr>
          <a:xfrm>
            <a:off x="-658390" y="5917685"/>
            <a:ext cx="2201268" cy="1178692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603233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603233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480507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4805076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800691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03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8006919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263267" y="865601"/>
            <a:ext cx="12987596" cy="7393935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9053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90634" y="158334"/>
            <a:ext cx="1171367" cy="837300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10724091" y="88421"/>
            <a:ext cx="1341699" cy="1168913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89373" y="5584685"/>
            <a:ext cx="1026500" cy="1106633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680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9619055" y="5836979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832896" y="5497263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1273617" y="6198233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631617" y="6078809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996605" y="5950460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379315" y="5902966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864428" y="5984917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665509" y="6131521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11103376" y="5855657"/>
            <a:ext cx="1255376" cy="1197696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9619055" y="-685288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832896" y="-756107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179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19"/>
          <p:cNvSpPr/>
          <p:nvPr/>
        </p:nvSpPr>
        <p:spPr>
          <a:xfrm rot="3785861">
            <a:off x="10856563" y="-1197142"/>
            <a:ext cx="3577780" cy="285139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7" name="Google Shape;2387;p19"/>
          <p:cNvSpPr/>
          <p:nvPr/>
        </p:nvSpPr>
        <p:spPr>
          <a:xfrm rot="-4452864">
            <a:off x="10520875" y="5587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8" name="Google Shape;2388;p19"/>
          <p:cNvSpPr/>
          <p:nvPr/>
        </p:nvSpPr>
        <p:spPr>
          <a:xfrm rot="-4452864">
            <a:off x="-2438759" y="5911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9" name="Google Shape;2389;p19"/>
          <p:cNvSpPr/>
          <p:nvPr/>
        </p:nvSpPr>
        <p:spPr>
          <a:xfrm rot="5595821">
            <a:off x="-1815287" y="-1197153"/>
            <a:ext cx="3577784" cy="285139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0" name="Google Shape;2390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91" name="Google Shape;2391;p19"/>
          <p:cNvSpPr txBox="1">
            <a:spLocks noGrp="1"/>
          </p:cNvSpPr>
          <p:nvPr>
            <p:ph type="subTitle" idx="1"/>
          </p:nvPr>
        </p:nvSpPr>
        <p:spPr>
          <a:xfrm>
            <a:off x="965500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2" name="Google Shape;2392;p19"/>
          <p:cNvSpPr txBox="1">
            <a:spLocks noGrp="1"/>
          </p:cNvSpPr>
          <p:nvPr>
            <p:ph type="title" idx="2"/>
          </p:nvPr>
        </p:nvSpPr>
        <p:spPr>
          <a:xfrm>
            <a:off x="965500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3" name="Google Shape;2393;p19"/>
          <p:cNvSpPr txBox="1">
            <a:spLocks noGrp="1"/>
          </p:cNvSpPr>
          <p:nvPr>
            <p:ph type="title" idx="3" hasCustomPrompt="1"/>
          </p:nvPr>
        </p:nvSpPr>
        <p:spPr>
          <a:xfrm>
            <a:off x="965516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4" name="Google Shape;2394;p19"/>
          <p:cNvSpPr txBox="1">
            <a:spLocks noGrp="1"/>
          </p:cNvSpPr>
          <p:nvPr>
            <p:ph type="subTitle" idx="4"/>
          </p:nvPr>
        </p:nvSpPr>
        <p:spPr>
          <a:xfrm>
            <a:off x="4551995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5" name="Google Shape;2395;p19"/>
          <p:cNvSpPr txBox="1">
            <a:spLocks noGrp="1"/>
          </p:cNvSpPr>
          <p:nvPr>
            <p:ph type="title" idx="5"/>
          </p:nvPr>
        </p:nvSpPr>
        <p:spPr>
          <a:xfrm>
            <a:off x="4551999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6" name="Google Shape;2396;p19"/>
          <p:cNvSpPr txBox="1">
            <a:spLocks noGrp="1"/>
          </p:cNvSpPr>
          <p:nvPr>
            <p:ph type="title" idx="6" hasCustomPrompt="1"/>
          </p:nvPr>
        </p:nvSpPr>
        <p:spPr>
          <a:xfrm>
            <a:off x="4552011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7" name="Google Shape;2397;p19"/>
          <p:cNvSpPr txBox="1">
            <a:spLocks noGrp="1"/>
          </p:cNvSpPr>
          <p:nvPr>
            <p:ph type="subTitle" idx="7"/>
          </p:nvPr>
        </p:nvSpPr>
        <p:spPr>
          <a:xfrm>
            <a:off x="8138488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8" name="Google Shape;2398;p19"/>
          <p:cNvSpPr txBox="1">
            <a:spLocks noGrp="1"/>
          </p:cNvSpPr>
          <p:nvPr>
            <p:ph type="title" idx="8"/>
          </p:nvPr>
        </p:nvSpPr>
        <p:spPr>
          <a:xfrm>
            <a:off x="8138496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9" name="Google Shape;2399;p19"/>
          <p:cNvSpPr txBox="1">
            <a:spLocks noGrp="1"/>
          </p:cNvSpPr>
          <p:nvPr>
            <p:ph type="title" idx="9" hasCustomPrompt="1"/>
          </p:nvPr>
        </p:nvSpPr>
        <p:spPr>
          <a:xfrm>
            <a:off x="8138505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0" name="Google Shape;2400;p19"/>
          <p:cNvSpPr txBox="1">
            <a:spLocks noGrp="1"/>
          </p:cNvSpPr>
          <p:nvPr>
            <p:ph type="subTitle" idx="13"/>
          </p:nvPr>
        </p:nvSpPr>
        <p:spPr>
          <a:xfrm>
            <a:off x="965500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1" name="Google Shape;2401;p19"/>
          <p:cNvSpPr txBox="1">
            <a:spLocks noGrp="1"/>
          </p:cNvSpPr>
          <p:nvPr>
            <p:ph type="title" idx="14"/>
          </p:nvPr>
        </p:nvSpPr>
        <p:spPr>
          <a:xfrm>
            <a:off x="965500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2" name="Google Shape;2402;p19"/>
          <p:cNvSpPr txBox="1">
            <a:spLocks noGrp="1"/>
          </p:cNvSpPr>
          <p:nvPr>
            <p:ph type="title" idx="15" hasCustomPrompt="1"/>
          </p:nvPr>
        </p:nvSpPr>
        <p:spPr>
          <a:xfrm>
            <a:off x="965516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3" name="Google Shape;2403;p19"/>
          <p:cNvSpPr txBox="1">
            <a:spLocks noGrp="1"/>
          </p:cNvSpPr>
          <p:nvPr>
            <p:ph type="subTitle" idx="16"/>
          </p:nvPr>
        </p:nvSpPr>
        <p:spPr>
          <a:xfrm>
            <a:off x="4551995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4" name="Google Shape;2404;p19"/>
          <p:cNvSpPr txBox="1">
            <a:spLocks noGrp="1"/>
          </p:cNvSpPr>
          <p:nvPr>
            <p:ph type="title" idx="17"/>
          </p:nvPr>
        </p:nvSpPr>
        <p:spPr>
          <a:xfrm>
            <a:off x="4551999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5" name="Google Shape;2405;p19"/>
          <p:cNvSpPr txBox="1">
            <a:spLocks noGrp="1"/>
          </p:cNvSpPr>
          <p:nvPr>
            <p:ph type="title" idx="18" hasCustomPrompt="1"/>
          </p:nvPr>
        </p:nvSpPr>
        <p:spPr>
          <a:xfrm>
            <a:off x="4552011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6" name="Google Shape;2406;p19"/>
          <p:cNvSpPr txBox="1">
            <a:spLocks noGrp="1"/>
          </p:cNvSpPr>
          <p:nvPr>
            <p:ph type="subTitle" idx="19"/>
          </p:nvPr>
        </p:nvSpPr>
        <p:spPr>
          <a:xfrm>
            <a:off x="8138488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7" name="Google Shape;2407;p19"/>
          <p:cNvSpPr txBox="1">
            <a:spLocks noGrp="1"/>
          </p:cNvSpPr>
          <p:nvPr>
            <p:ph type="title" idx="20"/>
          </p:nvPr>
        </p:nvSpPr>
        <p:spPr>
          <a:xfrm>
            <a:off x="8138496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8" name="Google Shape;2408;p19"/>
          <p:cNvSpPr txBox="1">
            <a:spLocks noGrp="1"/>
          </p:cNvSpPr>
          <p:nvPr>
            <p:ph type="title" idx="21" hasCustomPrompt="1"/>
          </p:nvPr>
        </p:nvSpPr>
        <p:spPr>
          <a:xfrm>
            <a:off x="8138505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409" name="Google Shape;2409;p19"/>
          <p:cNvGrpSpPr/>
          <p:nvPr/>
        </p:nvGrpSpPr>
        <p:grpSpPr>
          <a:xfrm rot="9401011">
            <a:off x="164995" y="121901"/>
            <a:ext cx="1298641" cy="1005131"/>
            <a:chOff x="1642400" y="1129775"/>
            <a:chExt cx="193200" cy="144025"/>
          </a:xfrm>
        </p:grpSpPr>
        <p:sp>
          <p:nvSpPr>
            <p:cNvPr id="2410" name="Google Shape;2410;p19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1" name="Google Shape;2411;p19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2" name="Google Shape;2412;p19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3" name="Google Shape;2413;p19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4" name="Google Shape;2414;p19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5" name="Google Shape;2415;p19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6" name="Google Shape;2416;p19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7" name="Google Shape;2417;p19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8" name="Google Shape;2418;p19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9" name="Google Shape;2419;p19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0" name="Google Shape;2420;p19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1" name="Google Shape;2421;p19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2" name="Google Shape;2422;p19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3" name="Google Shape;2423;p19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4" name="Google Shape;2424;p19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5" name="Google Shape;2425;p19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26" name="Google Shape;2426;p19"/>
          <p:cNvGrpSpPr/>
          <p:nvPr/>
        </p:nvGrpSpPr>
        <p:grpSpPr>
          <a:xfrm rot="1024943">
            <a:off x="10580247" y="68313"/>
            <a:ext cx="1556092" cy="1112243"/>
            <a:chOff x="3287500" y="1126625"/>
            <a:chExt cx="222800" cy="159250"/>
          </a:xfrm>
        </p:grpSpPr>
        <p:sp>
          <p:nvSpPr>
            <p:cNvPr id="2427" name="Google Shape;2427;p19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8" name="Google Shape;2428;p19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9" name="Google Shape;2429;p19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0" name="Google Shape;2430;p19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1" name="Google Shape;2431;p19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2" name="Google Shape;2432;p19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3" name="Google Shape;2433;p19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4" name="Google Shape;2434;p19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5" name="Google Shape;2435;p19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6" name="Google Shape;2436;p19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7" name="Google Shape;2437;p19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8" name="Google Shape;2438;p19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9" name="Google Shape;2439;p19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0" name="Google Shape;2440;p19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1" name="Google Shape;2441;p19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2" name="Google Shape;2442;p19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3" name="Google Shape;2443;p19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4" name="Google Shape;2444;p19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5" name="Google Shape;2445;p19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6" name="Google Shape;2446;p19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7" name="Google Shape;2447;p19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48" name="Google Shape;2448;p19"/>
          <p:cNvGrpSpPr/>
          <p:nvPr/>
        </p:nvGrpSpPr>
        <p:grpSpPr>
          <a:xfrm>
            <a:off x="10914025" y="5503794"/>
            <a:ext cx="1176593" cy="1268417"/>
            <a:chOff x="301225" y="1363100"/>
            <a:chExt cx="229600" cy="247525"/>
          </a:xfrm>
        </p:grpSpPr>
        <p:sp>
          <p:nvSpPr>
            <p:cNvPr id="2449" name="Google Shape;2449;p19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0" name="Google Shape;2450;p19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1" name="Google Shape;2451;p19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2" name="Google Shape;2452;p19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3" name="Google Shape;2453;p19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4" name="Google Shape;2454;p19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5" name="Google Shape;2455;p19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6" name="Google Shape;2456;p19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7" name="Google Shape;2457;p19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8" name="Google Shape;2458;p19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59" name="Google Shape;2459;p19"/>
          <p:cNvSpPr/>
          <p:nvPr/>
        </p:nvSpPr>
        <p:spPr>
          <a:xfrm>
            <a:off x="-597900" y="5390166"/>
            <a:ext cx="1342440" cy="1588421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516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p20"/>
          <p:cNvSpPr/>
          <p:nvPr/>
        </p:nvSpPr>
        <p:spPr>
          <a:xfrm rot="9899926">
            <a:off x="-2139829" y="-451338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2" name="Google Shape;24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63" name="Google Shape;2463;p20"/>
          <p:cNvGrpSpPr/>
          <p:nvPr/>
        </p:nvGrpSpPr>
        <p:grpSpPr>
          <a:xfrm>
            <a:off x="10761261" y="-507831"/>
            <a:ext cx="2142640" cy="3029052"/>
            <a:chOff x="581498" y="-176424"/>
            <a:chExt cx="494516" cy="699098"/>
          </a:xfrm>
        </p:grpSpPr>
        <p:sp>
          <p:nvSpPr>
            <p:cNvPr id="2464" name="Google Shape;2464;p20"/>
            <p:cNvSpPr/>
            <p:nvPr/>
          </p:nvSpPr>
          <p:spPr>
            <a:xfrm rot="10800000" flipH="1">
              <a:off x="581498" y="-176424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5" name="Google Shape;2465;p20"/>
            <p:cNvSpPr/>
            <p:nvPr/>
          </p:nvSpPr>
          <p:spPr>
            <a:xfrm rot="10800000" flipH="1">
              <a:off x="614525" y="340224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6" name="Google Shape;2466;p20"/>
            <p:cNvSpPr/>
            <p:nvPr/>
          </p:nvSpPr>
          <p:spPr>
            <a:xfrm rot="10800000" flipH="1">
              <a:off x="664125" y="257449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7" name="Google Shape;2467;p20"/>
            <p:cNvSpPr/>
            <p:nvPr/>
          </p:nvSpPr>
          <p:spPr>
            <a:xfrm rot="10800000" flipH="1">
              <a:off x="729600" y="19602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8" name="Google Shape;2468;p20"/>
            <p:cNvSpPr/>
            <p:nvPr/>
          </p:nvSpPr>
          <p:spPr>
            <a:xfrm rot="10800000" flipH="1">
              <a:off x="808625" y="31244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9" name="Google Shape;2469;p20"/>
            <p:cNvSpPr/>
            <p:nvPr/>
          </p:nvSpPr>
          <p:spPr>
            <a:xfrm rot="10800000" flipH="1">
              <a:off x="728400" y="338449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0" name="Google Shape;2470;p20"/>
            <p:cNvSpPr/>
            <p:nvPr/>
          </p:nvSpPr>
          <p:spPr>
            <a:xfrm rot="10800000" flipH="1">
              <a:off x="855950" y="21542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1" name="Google Shape;2471;p20"/>
            <p:cNvSpPr/>
            <p:nvPr/>
          </p:nvSpPr>
          <p:spPr>
            <a:xfrm rot="10800000" flipH="1">
              <a:off x="678100" y="43139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2" name="Google Shape;2472;p20"/>
            <p:cNvSpPr/>
            <p:nvPr/>
          </p:nvSpPr>
          <p:spPr>
            <a:xfrm rot="10800000" flipH="1">
              <a:off x="732125" y="46812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3" name="Google Shape;2473;p20"/>
            <p:cNvSpPr/>
            <p:nvPr/>
          </p:nvSpPr>
          <p:spPr>
            <a:xfrm rot="10800000" flipH="1">
              <a:off x="799275" y="24714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4" name="Google Shape;2474;p20"/>
            <p:cNvSpPr/>
            <p:nvPr/>
          </p:nvSpPr>
          <p:spPr>
            <a:xfrm rot="10800000" flipH="1">
              <a:off x="829725" y="429774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5" name="Google Shape;2475;p20"/>
          <p:cNvGrpSpPr/>
          <p:nvPr/>
        </p:nvGrpSpPr>
        <p:grpSpPr>
          <a:xfrm>
            <a:off x="-210735" y="-507849"/>
            <a:ext cx="1999552" cy="2595356"/>
            <a:chOff x="6458086" y="2333245"/>
            <a:chExt cx="290250" cy="376750"/>
          </a:xfrm>
        </p:grpSpPr>
        <p:sp>
          <p:nvSpPr>
            <p:cNvPr id="2476" name="Google Shape;2476;p20"/>
            <p:cNvSpPr/>
            <p:nvPr/>
          </p:nvSpPr>
          <p:spPr>
            <a:xfrm rot="10800000" flipH="1">
              <a:off x="6462936" y="2346820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7" name="Google Shape;2477;p20"/>
            <p:cNvSpPr/>
            <p:nvPr/>
          </p:nvSpPr>
          <p:spPr>
            <a:xfrm rot="10800000" flipH="1">
              <a:off x="6458086" y="233324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8" name="Google Shape;2478;p20"/>
            <p:cNvSpPr/>
            <p:nvPr/>
          </p:nvSpPr>
          <p:spPr>
            <a:xfrm rot="10800000" flipH="1">
              <a:off x="6587861" y="2552645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9" name="Google Shape;2479;p20"/>
            <p:cNvSpPr/>
            <p:nvPr/>
          </p:nvSpPr>
          <p:spPr>
            <a:xfrm rot="10800000" flipH="1">
              <a:off x="6510111" y="2454270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0" name="Google Shape;2480;p20"/>
            <p:cNvSpPr/>
            <p:nvPr/>
          </p:nvSpPr>
          <p:spPr>
            <a:xfrm rot="10800000" flipH="1">
              <a:off x="6582936" y="26341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1" name="Google Shape;2481;p20"/>
            <p:cNvSpPr/>
            <p:nvPr/>
          </p:nvSpPr>
          <p:spPr>
            <a:xfrm rot="10800000" flipH="1">
              <a:off x="6592786" y="264279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2" name="Google Shape;2482;p20"/>
            <p:cNvSpPr/>
            <p:nvPr/>
          </p:nvSpPr>
          <p:spPr>
            <a:xfrm rot="10800000" flipH="1">
              <a:off x="6594711" y="263039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3" name="Google Shape;2483;p20"/>
            <p:cNvSpPr/>
            <p:nvPr/>
          </p:nvSpPr>
          <p:spPr>
            <a:xfrm rot="10800000" flipH="1">
              <a:off x="6669336" y="257697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4" name="Google Shape;2484;p20"/>
            <p:cNvSpPr/>
            <p:nvPr/>
          </p:nvSpPr>
          <p:spPr>
            <a:xfrm rot="10800000" flipH="1">
              <a:off x="6678611" y="2588770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5" name="Google Shape;2485;p20"/>
            <p:cNvSpPr/>
            <p:nvPr/>
          </p:nvSpPr>
          <p:spPr>
            <a:xfrm rot="10800000" flipH="1">
              <a:off x="6683086" y="25750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6" name="Google Shape;2486;p20"/>
            <p:cNvSpPr/>
            <p:nvPr/>
          </p:nvSpPr>
          <p:spPr>
            <a:xfrm rot="10800000" flipH="1">
              <a:off x="6539961" y="2524745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7" name="Google Shape;2487;p20"/>
            <p:cNvSpPr/>
            <p:nvPr/>
          </p:nvSpPr>
          <p:spPr>
            <a:xfrm rot="10800000" flipH="1">
              <a:off x="6547411" y="253592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8" name="Google Shape;2488;p20"/>
            <p:cNvSpPr/>
            <p:nvPr/>
          </p:nvSpPr>
          <p:spPr>
            <a:xfrm rot="10800000" flipH="1">
              <a:off x="6599061" y="25009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9" name="Google Shape;2489;p20"/>
            <p:cNvSpPr/>
            <p:nvPr/>
          </p:nvSpPr>
          <p:spPr>
            <a:xfrm rot="10800000" flipH="1">
              <a:off x="6603986" y="248862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0" name="Google Shape;2490;p20"/>
            <p:cNvSpPr/>
            <p:nvPr/>
          </p:nvSpPr>
          <p:spPr>
            <a:xfrm rot="10800000" flipH="1">
              <a:off x="6612786" y="249922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1" name="Google Shape;2491;p20"/>
            <p:cNvSpPr/>
            <p:nvPr/>
          </p:nvSpPr>
          <p:spPr>
            <a:xfrm rot="10800000" flipH="1">
              <a:off x="6487111" y="2474895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2" name="Google Shape;2492;p20"/>
            <p:cNvSpPr/>
            <p:nvPr/>
          </p:nvSpPr>
          <p:spPr>
            <a:xfrm rot="10800000" flipH="1">
              <a:off x="6489661" y="24630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3" name="Google Shape;2493;p20"/>
            <p:cNvSpPr/>
            <p:nvPr/>
          </p:nvSpPr>
          <p:spPr>
            <a:xfrm rot="10800000" flipH="1">
              <a:off x="6696661" y="26938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4" name="Google Shape;2494;p20"/>
            <p:cNvSpPr/>
            <p:nvPr/>
          </p:nvSpPr>
          <p:spPr>
            <a:xfrm rot="10800000" flipH="1">
              <a:off x="6705461" y="268577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95" name="Google Shape;2495;p20"/>
          <p:cNvGrpSpPr/>
          <p:nvPr/>
        </p:nvGrpSpPr>
        <p:grpSpPr>
          <a:xfrm>
            <a:off x="10808452" y="-643760"/>
            <a:ext cx="1614453" cy="2091095"/>
            <a:chOff x="5879975" y="2355513"/>
            <a:chExt cx="234350" cy="303550"/>
          </a:xfrm>
        </p:grpSpPr>
        <p:sp>
          <p:nvSpPr>
            <p:cNvPr id="2496" name="Google Shape;2496;p20"/>
            <p:cNvSpPr/>
            <p:nvPr/>
          </p:nvSpPr>
          <p:spPr>
            <a:xfrm rot="10800000" flipH="1">
              <a:off x="5879975" y="2360538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7" name="Google Shape;2497;p20"/>
            <p:cNvSpPr/>
            <p:nvPr/>
          </p:nvSpPr>
          <p:spPr>
            <a:xfrm rot="10800000" flipH="1">
              <a:off x="5909075" y="235551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8" name="Google Shape;2498;p20"/>
            <p:cNvSpPr/>
            <p:nvPr/>
          </p:nvSpPr>
          <p:spPr>
            <a:xfrm rot="10800000" flipH="1">
              <a:off x="5914450" y="2552738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9" name="Google Shape;2499;p20"/>
            <p:cNvSpPr/>
            <p:nvPr/>
          </p:nvSpPr>
          <p:spPr>
            <a:xfrm rot="10800000" flipH="1">
              <a:off x="5942675" y="250276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0" name="Google Shape;2500;p20"/>
            <p:cNvSpPr/>
            <p:nvPr/>
          </p:nvSpPr>
          <p:spPr>
            <a:xfrm rot="10800000" flipH="1">
              <a:off x="5999550" y="2459188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1" name="Google Shape;2501;p20"/>
            <p:cNvSpPr/>
            <p:nvPr/>
          </p:nvSpPr>
          <p:spPr>
            <a:xfrm rot="10800000" flipH="1">
              <a:off x="5999375" y="2555763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2" name="Google Shape;2502;p20"/>
            <p:cNvSpPr/>
            <p:nvPr/>
          </p:nvSpPr>
          <p:spPr>
            <a:xfrm rot="10800000" flipH="1">
              <a:off x="6003700" y="257441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3" name="Google Shape;2503;p20"/>
            <p:cNvSpPr/>
            <p:nvPr/>
          </p:nvSpPr>
          <p:spPr>
            <a:xfrm rot="10800000" flipH="1">
              <a:off x="5907300" y="2586213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4" name="Google Shape;2504;p20"/>
            <p:cNvSpPr/>
            <p:nvPr/>
          </p:nvSpPr>
          <p:spPr>
            <a:xfrm rot="10800000" flipH="1">
              <a:off x="5942675" y="254023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5" name="Google Shape;2505;p20"/>
            <p:cNvSpPr/>
            <p:nvPr/>
          </p:nvSpPr>
          <p:spPr>
            <a:xfrm rot="10800000" flipH="1">
              <a:off x="5957000" y="253456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6" name="Google Shape;2506;p20"/>
            <p:cNvSpPr/>
            <p:nvPr/>
          </p:nvSpPr>
          <p:spPr>
            <a:xfrm rot="10800000" flipH="1">
              <a:off x="6069525" y="2461888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7" name="Google Shape;2507;p20"/>
            <p:cNvSpPr/>
            <p:nvPr/>
          </p:nvSpPr>
          <p:spPr>
            <a:xfrm rot="10800000" flipH="1">
              <a:off x="6040425" y="244501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08" name="Google Shape;2508;p20"/>
          <p:cNvGrpSpPr/>
          <p:nvPr/>
        </p:nvGrpSpPr>
        <p:grpSpPr>
          <a:xfrm>
            <a:off x="1555521" y="93225"/>
            <a:ext cx="1679648" cy="1129385"/>
            <a:chOff x="1229612" y="-123520"/>
            <a:chExt cx="1417663" cy="953229"/>
          </a:xfrm>
        </p:grpSpPr>
        <p:sp>
          <p:nvSpPr>
            <p:cNvPr id="2509" name="Google Shape;2509;p20"/>
            <p:cNvSpPr/>
            <p:nvPr/>
          </p:nvSpPr>
          <p:spPr>
            <a:xfrm rot="10800000" flipH="1">
              <a:off x="1537196" y="52735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0" name="Google Shape;2510;p20"/>
            <p:cNvSpPr/>
            <p:nvPr/>
          </p:nvSpPr>
          <p:spPr>
            <a:xfrm rot="10800000" flipH="1">
              <a:off x="1819657" y="584483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1" name="Google Shape;2511;p20"/>
            <p:cNvSpPr/>
            <p:nvPr/>
          </p:nvSpPr>
          <p:spPr>
            <a:xfrm rot="10800000" flipH="1">
              <a:off x="1806650" y="372031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2" name="Google Shape;2512;p20"/>
            <p:cNvSpPr/>
            <p:nvPr/>
          </p:nvSpPr>
          <p:spPr>
            <a:xfrm rot="10800000" flipH="1">
              <a:off x="1997040" y="448162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3" name="Google Shape;2513;p20"/>
            <p:cNvSpPr/>
            <p:nvPr/>
          </p:nvSpPr>
          <p:spPr>
            <a:xfrm rot="10800000" flipH="1">
              <a:off x="1923970" y="685481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4" name="Google Shape;2514;p20"/>
            <p:cNvSpPr/>
            <p:nvPr/>
          </p:nvSpPr>
          <p:spPr>
            <a:xfrm rot="10800000" flipH="1">
              <a:off x="2349511" y="545589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5" name="Google Shape;2515;p20"/>
            <p:cNvSpPr/>
            <p:nvPr/>
          </p:nvSpPr>
          <p:spPr>
            <a:xfrm rot="10800000" flipH="1">
              <a:off x="2206431" y="252288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6" name="Google Shape;2516;p20"/>
            <p:cNvSpPr/>
            <p:nvPr/>
          </p:nvSpPr>
          <p:spPr>
            <a:xfrm rot="10800000" flipH="1">
              <a:off x="2491826" y="396388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7" name="Google Shape;2517;p20"/>
            <p:cNvSpPr/>
            <p:nvPr/>
          </p:nvSpPr>
          <p:spPr>
            <a:xfrm rot="10800000" flipH="1">
              <a:off x="1708458" y="10563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8" name="Google Shape;2518;p20"/>
            <p:cNvSpPr/>
            <p:nvPr/>
          </p:nvSpPr>
          <p:spPr>
            <a:xfrm rot="10800000" flipH="1">
              <a:off x="1381874" y="263892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9" name="Google Shape;2519;p20"/>
            <p:cNvSpPr/>
            <p:nvPr/>
          </p:nvSpPr>
          <p:spPr>
            <a:xfrm rot="10800000" flipH="1">
              <a:off x="1974979" y="117752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0" name="Google Shape;2520;p20"/>
            <p:cNvSpPr/>
            <p:nvPr/>
          </p:nvSpPr>
          <p:spPr>
            <a:xfrm rot="10800000" flipH="1">
              <a:off x="2412634" y="108570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1" name="Google Shape;2521;p20"/>
            <p:cNvSpPr/>
            <p:nvPr/>
          </p:nvSpPr>
          <p:spPr>
            <a:xfrm rot="10800000" flipH="1">
              <a:off x="1493073" y="742483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2" name="Google Shape;2522;p20"/>
            <p:cNvSpPr/>
            <p:nvPr/>
          </p:nvSpPr>
          <p:spPr>
            <a:xfrm rot="10800000" flipH="1">
              <a:off x="2212425" y="-8832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3" name="Google Shape;2523;p20"/>
            <p:cNvSpPr/>
            <p:nvPr/>
          </p:nvSpPr>
          <p:spPr>
            <a:xfrm rot="10800000" flipH="1">
              <a:off x="1229612" y="437960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4" name="Google Shape;2524;p20"/>
            <p:cNvSpPr/>
            <p:nvPr/>
          </p:nvSpPr>
          <p:spPr>
            <a:xfrm rot="10800000" flipH="1">
              <a:off x="1765588" y="-123520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5" name="Google Shape;2525;p20"/>
            <p:cNvSpPr/>
            <p:nvPr/>
          </p:nvSpPr>
          <p:spPr>
            <a:xfrm rot="10800000" flipH="1">
              <a:off x="1378813" y="73246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26" name="Google Shape;2526;p20"/>
          <p:cNvSpPr/>
          <p:nvPr/>
        </p:nvSpPr>
        <p:spPr>
          <a:xfrm>
            <a:off x="-658390" y="5917685"/>
            <a:ext cx="2201268" cy="1178692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7" name="Google Shape;2527;p20"/>
          <p:cNvSpPr/>
          <p:nvPr/>
        </p:nvSpPr>
        <p:spPr>
          <a:xfrm rot="1416211">
            <a:off x="10741723" y="5519936"/>
            <a:ext cx="2350496" cy="2165912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369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0" name="Google Shape;2530;p21"/>
          <p:cNvSpPr/>
          <p:nvPr/>
        </p:nvSpPr>
        <p:spPr>
          <a:xfrm rot="10800000">
            <a:off x="11860491" y="6365647"/>
            <a:ext cx="95508" cy="72013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1" name="Google Shape;2531;p21"/>
          <p:cNvSpPr/>
          <p:nvPr/>
        </p:nvSpPr>
        <p:spPr>
          <a:xfrm rot="10800000">
            <a:off x="11755949" y="6207221"/>
            <a:ext cx="105047" cy="84079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2" name="Google Shape;2532;p21"/>
          <p:cNvSpPr/>
          <p:nvPr/>
        </p:nvSpPr>
        <p:spPr>
          <a:xfrm rot="10800000">
            <a:off x="11618748" y="6089601"/>
            <a:ext cx="116921" cy="100377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3" name="Google Shape;2533;p21"/>
          <p:cNvSpPr/>
          <p:nvPr/>
        </p:nvSpPr>
        <p:spPr>
          <a:xfrm rot="10800000">
            <a:off x="11454449" y="6312522"/>
            <a:ext cx="129871" cy="9582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4" name="Google Shape;2534;p21"/>
          <p:cNvSpPr/>
          <p:nvPr/>
        </p:nvSpPr>
        <p:spPr>
          <a:xfrm rot="10800000">
            <a:off x="11617610" y="6362298"/>
            <a:ext cx="120396" cy="107452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5" name="Google Shape;2535;p21"/>
          <p:cNvSpPr/>
          <p:nvPr/>
        </p:nvSpPr>
        <p:spPr>
          <a:xfrm rot="10800000">
            <a:off x="11375867" y="6126743"/>
            <a:ext cx="117869" cy="111875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6" name="Google Shape;2536;p21"/>
          <p:cNvSpPr/>
          <p:nvPr/>
        </p:nvSpPr>
        <p:spPr>
          <a:xfrm rot="10800000">
            <a:off x="11764222" y="6540244"/>
            <a:ext cx="70052" cy="59696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7" name="Google Shape;2537;p21"/>
          <p:cNvSpPr/>
          <p:nvPr/>
        </p:nvSpPr>
        <p:spPr>
          <a:xfrm rot="10800000">
            <a:off x="11587921" y="6610548"/>
            <a:ext cx="142883" cy="104483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8" name="Google Shape;2538;p21"/>
          <p:cNvSpPr/>
          <p:nvPr/>
        </p:nvSpPr>
        <p:spPr>
          <a:xfrm rot="10800000">
            <a:off x="11549892" y="6187450"/>
            <a:ext cx="52365" cy="42956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9" name="Google Shape;2539;p21"/>
          <p:cNvSpPr/>
          <p:nvPr/>
        </p:nvSpPr>
        <p:spPr>
          <a:xfrm rot="10800000">
            <a:off x="11461585" y="6537149"/>
            <a:ext cx="82369" cy="56348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0" name="Google Shape;2540;p21"/>
          <p:cNvSpPr/>
          <p:nvPr/>
        </p:nvSpPr>
        <p:spPr>
          <a:xfrm rot="3182689">
            <a:off x="474843" y="377607"/>
            <a:ext cx="210085" cy="56864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1" name="Google Shape;2541;p21"/>
          <p:cNvSpPr/>
          <p:nvPr/>
        </p:nvSpPr>
        <p:spPr>
          <a:xfrm rot="3182689">
            <a:off x="654624" y="519684"/>
            <a:ext cx="173985" cy="54149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2" name="Google Shape;2542;p21"/>
          <p:cNvSpPr/>
          <p:nvPr/>
        </p:nvSpPr>
        <p:spPr>
          <a:xfrm rot="3182689">
            <a:off x="513337" y="610558"/>
            <a:ext cx="158649" cy="5116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3" name="Google Shape;2543;p21"/>
          <p:cNvSpPr/>
          <p:nvPr/>
        </p:nvSpPr>
        <p:spPr>
          <a:xfrm rot="3182689">
            <a:off x="654632" y="696342"/>
            <a:ext cx="158649" cy="5116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4" name="Google Shape;2544;p21"/>
          <p:cNvSpPr/>
          <p:nvPr/>
        </p:nvSpPr>
        <p:spPr>
          <a:xfrm rot="3182689">
            <a:off x="771128" y="536274"/>
            <a:ext cx="197192" cy="67857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5" name="Google Shape;2545;p21"/>
          <p:cNvSpPr/>
          <p:nvPr/>
        </p:nvSpPr>
        <p:spPr>
          <a:xfrm rot="3182689">
            <a:off x="897181" y="858618"/>
            <a:ext cx="143179" cy="65549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6" name="Google Shape;2546;p21"/>
          <p:cNvSpPr/>
          <p:nvPr/>
        </p:nvSpPr>
        <p:spPr>
          <a:xfrm rot="3182689">
            <a:off x="634971" y="916166"/>
            <a:ext cx="133407" cy="51028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7" name="Google Shape;2547;p21"/>
          <p:cNvSpPr/>
          <p:nvPr/>
        </p:nvSpPr>
        <p:spPr>
          <a:xfrm rot="3182689">
            <a:off x="870567" y="1021743"/>
            <a:ext cx="125400" cy="57815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8" name="Google Shape;2548;p21"/>
          <p:cNvSpPr/>
          <p:nvPr/>
        </p:nvSpPr>
        <p:spPr>
          <a:xfrm rot="3182689">
            <a:off x="298018" y="668607"/>
            <a:ext cx="151185" cy="57272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9" name="Google Shape;2549;p21"/>
          <p:cNvSpPr/>
          <p:nvPr/>
        </p:nvSpPr>
        <p:spPr>
          <a:xfrm rot="3182689">
            <a:off x="239985" y="384794"/>
            <a:ext cx="163400" cy="59036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0" name="Google Shape;2550;p21"/>
          <p:cNvSpPr/>
          <p:nvPr/>
        </p:nvSpPr>
        <p:spPr>
          <a:xfrm rot="3182689">
            <a:off x="438180" y="827998"/>
            <a:ext cx="160957" cy="70164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1" name="Google Shape;2551;p21"/>
          <p:cNvSpPr/>
          <p:nvPr/>
        </p:nvSpPr>
        <p:spPr>
          <a:xfrm rot="3182689">
            <a:off x="644950" y="1113645"/>
            <a:ext cx="130285" cy="55915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2" name="Google Shape;2552;p21"/>
          <p:cNvSpPr/>
          <p:nvPr/>
        </p:nvSpPr>
        <p:spPr>
          <a:xfrm rot="3182689">
            <a:off x="605207" y="218607"/>
            <a:ext cx="171407" cy="70436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3" name="Google Shape;2553;p21"/>
          <p:cNvSpPr/>
          <p:nvPr/>
        </p:nvSpPr>
        <p:spPr>
          <a:xfrm rot="3182689">
            <a:off x="424467" y="1073171"/>
            <a:ext cx="125943" cy="62564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4" name="Google Shape;2554;p21"/>
          <p:cNvSpPr/>
          <p:nvPr/>
        </p:nvSpPr>
        <p:spPr>
          <a:xfrm rot="3182689">
            <a:off x="280813" y="197231"/>
            <a:ext cx="163536" cy="6541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5" name="Google Shape;2555;p21"/>
          <p:cNvSpPr/>
          <p:nvPr/>
        </p:nvSpPr>
        <p:spPr>
          <a:xfrm rot="3182689">
            <a:off x="179775" y="812858"/>
            <a:ext cx="143179" cy="57815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6" name="Google Shape;2556;p21"/>
          <p:cNvSpPr/>
          <p:nvPr/>
        </p:nvSpPr>
        <p:spPr>
          <a:xfrm rot="3182689">
            <a:off x="115258" y="476040"/>
            <a:ext cx="160957" cy="56864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57" name="Google Shape;2557;p21"/>
          <p:cNvGrpSpPr/>
          <p:nvPr/>
        </p:nvGrpSpPr>
        <p:grpSpPr>
          <a:xfrm>
            <a:off x="10836263" y="144919"/>
            <a:ext cx="1232467" cy="880933"/>
            <a:chOff x="8127197" y="108689"/>
            <a:chExt cx="924350" cy="660700"/>
          </a:xfrm>
        </p:grpSpPr>
        <p:sp>
          <p:nvSpPr>
            <p:cNvPr id="2558" name="Google Shape;2558;p21"/>
            <p:cNvSpPr/>
            <p:nvPr/>
          </p:nvSpPr>
          <p:spPr>
            <a:xfrm rot="10800000">
              <a:off x="8777934" y="339052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9" name="Google Shape;2559;p21"/>
            <p:cNvSpPr/>
            <p:nvPr/>
          </p:nvSpPr>
          <p:spPr>
            <a:xfrm rot="10800000">
              <a:off x="8707508" y="503242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0" name="Google Shape;2560;p21"/>
            <p:cNvSpPr/>
            <p:nvPr/>
          </p:nvSpPr>
          <p:spPr>
            <a:xfrm rot="10800000">
              <a:off x="8496439" y="442773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1" name="Google Shape;2561;p21"/>
            <p:cNvSpPr/>
            <p:nvPr/>
          </p:nvSpPr>
          <p:spPr>
            <a:xfrm rot="10800000">
              <a:off x="8467293" y="636523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2" name="Google Shape;2562;p21"/>
            <p:cNvSpPr/>
            <p:nvPr/>
          </p:nvSpPr>
          <p:spPr>
            <a:xfrm rot="10800000">
              <a:off x="8633452" y="27775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3" name="Google Shape;2563;p21"/>
            <p:cNvSpPr/>
            <p:nvPr/>
          </p:nvSpPr>
          <p:spPr>
            <a:xfrm rot="10800000">
              <a:off x="8586467" y="494944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4" name="Google Shape;2564;p21"/>
            <p:cNvSpPr/>
            <p:nvPr/>
          </p:nvSpPr>
          <p:spPr>
            <a:xfrm rot="10800000">
              <a:off x="8844522" y="564748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5" name="Google Shape;2565;p21"/>
            <p:cNvSpPr/>
            <p:nvPr/>
          </p:nvSpPr>
          <p:spPr>
            <a:xfrm rot="10800000">
              <a:off x="9020534" y="407508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6" name="Google Shape;2566;p21"/>
            <p:cNvSpPr/>
            <p:nvPr/>
          </p:nvSpPr>
          <p:spPr>
            <a:xfrm rot="10800000">
              <a:off x="8748892" y="643991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7" name="Google Shape;2567;p21"/>
            <p:cNvSpPr/>
            <p:nvPr/>
          </p:nvSpPr>
          <p:spPr>
            <a:xfrm rot="10800000">
              <a:off x="8363678" y="43769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8" name="Google Shape;2568;p21"/>
            <p:cNvSpPr/>
            <p:nvPr/>
          </p:nvSpPr>
          <p:spPr>
            <a:xfrm rot="10800000">
              <a:off x="8377265" y="209402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9" name="Google Shape;2569;p21"/>
            <p:cNvSpPr/>
            <p:nvPr/>
          </p:nvSpPr>
          <p:spPr>
            <a:xfrm rot="10800000">
              <a:off x="8244504" y="479801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0" name="Google Shape;2570;p21"/>
            <p:cNvSpPr/>
            <p:nvPr/>
          </p:nvSpPr>
          <p:spPr>
            <a:xfrm rot="10800000">
              <a:off x="8206957" y="31976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1" name="Google Shape;2571;p21"/>
            <p:cNvSpPr/>
            <p:nvPr/>
          </p:nvSpPr>
          <p:spPr>
            <a:xfrm rot="10800000">
              <a:off x="8769948" y="135864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2" name="Google Shape;2572;p21"/>
            <p:cNvSpPr/>
            <p:nvPr/>
          </p:nvSpPr>
          <p:spPr>
            <a:xfrm rot="10800000">
              <a:off x="8568628" y="108689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3" name="Google Shape;2573;p21"/>
            <p:cNvSpPr/>
            <p:nvPr/>
          </p:nvSpPr>
          <p:spPr>
            <a:xfrm rot="10800000">
              <a:off x="8234650" y="155571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4" name="Google Shape;2574;p21"/>
            <p:cNvSpPr/>
            <p:nvPr/>
          </p:nvSpPr>
          <p:spPr>
            <a:xfrm rot="10800000">
              <a:off x="8955813" y="239584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5" name="Google Shape;2575;p21"/>
            <p:cNvSpPr/>
            <p:nvPr/>
          </p:nvSpPr>
          <p:spPr>
            <a:xfrm rot="10800000">
              <a:off x="8625466" y="71867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6" name="Google Shape;2576;p21"/>
            <p:cNvSpPr/>
            <p:nvPr/>
          </p:nvSpPr>
          <p:spPr>
            <a:xfrm rot="10800000">
              <a:off x="8269811" y="59150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7" name="Google Shape;2577;p21"/>
            <p:cNvSpPr/>
            <p:nvPr/>
          </p:nvSpPr>
          <p:spPr>
            <a:xfrm rot="10800000">
              <a:off x="8127197" y="419228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8" name="Google Shape;2578;p21"/>
            <p:cNvSpPr/>
            <p:nvPr/>
          </p:nvSpPr>
          <p:spPr>
            <a:xfrm rot="10800000">
              <a:off x="8668613" y="382200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79" name="Google Shape;2579;p21"/>
          <p:cNvGrpSpPr/>
          <p:nvPr/>
        </p:nvGrpSpPr>
        <p:grpSpPr>
          <a:xfrm>
            <a:off x="144271" y="5673577"/>
            <a:ext cx="1093269" cy="1070681"/>
            <a:chOff x="108203" y="1706482"/>
            <a:chExt cx="819952" cy="803011"/>
          </a:xfrm>
        </p:grpSpPr>
        <p:sp>
          <p:nvSpPr>
            <p:cNvPr id="2580" name="Google Shape;2580;p21"/>
            <p:cNvSpPr/>
            <p:nvPr/>
          </p:nvSpPr>
          <p:spPr>
            <a:xfrm rot="2700000">
              <a:off x="310775" y="1917343"/>
              <a:ext cx="64824" cy="6482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1" name="Google Shape;2581;p21"/>
            <p:cNvSpPr/>
            <p:nvPr/>
          </p:nvSpPr>
          <p:spPr>
            <a:xfrm rot="2700000">
              <a:off x="480578" y="1860646"/>
              <a:ext cx="56941" cy="56838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2" name="Google Shape;2582;p21"/>
            <p:cNvSpPr/>
            <p:nvPr/>
          </p:nvSpPr>
          <p:spPr>
            <a:xfrm rot="2700000">
              <a:off x="590400" y="2059633"/>
              <a:ext cx="50718" cy="51237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3" name="Google Shape;2583;p21"/>
            <p:cNvSpPr/>
            <p:nvPr/>
          </p:nvSpPr>
          <p:spPr>
            <a:xfrm rot="2700000">
              <a:off x="752665" y="1955540"/>
              <a:ext cx="40969" cy="40865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4" name="Google Shape;2584;p21"/>
            <p:cNvSpPr/>
            <p:nvPr/>
          </p:nvSpPr>
          <p:spPr>
            <a:xfrm rot="2700000">
              <a:off x="387507" y="2105744"/>
              <a:ext cx="29145" cy="29352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5" name="Google Shape;2585;p21"/>
            <p:cNvSpPr/>
            <p:nvPr/>
          </p:nvSpPr>
          <p:spPr>
            <a:xfrm rot="2700000">
              <a:off x="569512" y="1972928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6" name="Google Shape;2586;p21"/>
            <p:cNvSpPr/>
            <p:nvPr/>
          </p:nvSpPr>
          <p:spPr>
            <a:xfrm rot="2700000">
              <a:off x="435685" y="1738312"/>
              <a:ext cx="40969" cy="42317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7" name="Google Shape;2587;p21"/>
            <p:cNvSpPr/>
            <p:nvPr/>
          </p:nvSpPr>
          <p:spPr>
            <a:xfrm rot="2700000">
              <a:off x="204065" y="1739360"/>
              <a:ext cx="31012" cy="2966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8" name="Google Shape;2588;p21"/>
            <p:cNvSpPr/>
            <p:nvPr/>
          </p:nvSpPr>
          <p:spPr>
            <a:xfrm rot="2700000">
              <a:off x="546480" y="1720095"/>
              <a:ext cx="66172" cy="66795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9" name="Google Shape;2589;p21"/>
            <p:cNvSpPr/>
            <p:nvPr/>
          </p:nvSpPr>
          <p:spPr>
            <a:xfrm rot="2700000">
              <a:off x="683959" y="2172981"/>
              <a:ext cx="40865" cy="36716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0" name="Google Shape;2590;p21"/>
            <p:cNvSpPr/>
            <p:nvPr/>
          </p:nvSpPr>
          <p:spPr>
            <a:xfrm rot="2700000">
              <a:off x="493587" y="2276336"/>
              <a:ext cx="80278" cy="77167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1" name="Google Shape;2591;p21"/>
            <p:cNvSpPr/>
            <p:nvPr/>
          </p:nvSpPr>
          <p:spPr>
            <a:xfrm rot="2700000">
              <a:off x="803775" y="2227063"/>
              <a:ext cx="35264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2" name="Google Shape;2592;p21"/>
            <p:cNvSpPr/>
            <p:nvPr/>
          </p:nvSpPr>
          <p:spPr>
            <a:xfrm rot="2700000">
              <a:off x="697791" y="2351185"/>
              <a:ext cx="61090" cy="47088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3" name="Google Shape;2593;p21"/>
            <p:cNvSpPr/>
            <p:nvPr/>
          </p:nvSpPr>
          <p:spPr>
            <a:xfrm rot="2700000">
              <a:off x="178696" y="2085104"/>
              <a:ext cx="51237" cy="48851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4" name="Google Shape;2594;p21"/>
            <p:cNvSpPr/>
            <p:nvPr/>
          </p:nvSpPr>
          <p:spPr>
            <a:xfrm rot="2700000">
              <a:off x="310667" y="2268172"/>
              <a:ext cx="33501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5" name="Google Shape;2595;p21"/>
            <p:cNvSpPr/>
            <p:nvPr/>
          </p:nvSpPr>
          <p:spPr>
            <a:xfrm rot="2700000">
              <a:off x="552747" y="2401195"/>
              <a:ext cx="89716" cy="89716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6" name="Google Shape;2596;p21"/>
            <p:cNvSpPr/>
            <p:nvPr/>
          </p:nvSpPr>
          <p:spPr>
            <a:xfrm rot="2700000">
              <a:off x="119587" y="1873792"/>
              <a:ext cx="54971" cy="5497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7" name="Google Shape;2597;p21"/>
            <p:cNvSpPr/>
            <p:nvPr/>
          </p:nvSpPr>
          <p:spPr>
            <a:xfrm rot="2700000">
              <a:off x="694069" y="1773751"/>
              <a:ext cx="50718" cy="5071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8" name="Google Shape;2598;p21"/>
            <p:cNvSpPr/>
            <p:nvPr/>
          </p:nvSpPr>
          <p:spPr>
            <a:xfrm rot="2700000">
              <a:off x="849599" y="2096680"/>
              <a:ext cx="64409" cy="66691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9" name="Google Shape;2599;p21"/>
            <p:cNvSpPr/>
            <p:nvPr/>
          </p:nvSpPr>
          <p:spPr>
            <a:xfrm rot="2700000">
              <a:off x="841068" y="2359660"/>
              <a:ext cx="35264" cy="3153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0" name="Google Shape;2600;p21"/>
            <p:cNvSpPr/>
            <p:nvPr/>
          </p:nvSpPr>
          <p:spPr>
            <a:xfrm rot="2700000">
              <a:off x="432433" y="1997563"/>
              <a:ext cx="37131" cy="37131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679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03" name="Google Shape;2603;p22"/>
          <p:cNvSpPr txBox="1">
            <a:spLocks noGrp="1"/>
          </p:cNvSpPr>
          <p:nvPr>
            <p:ph type="subTitle" idx="1"/>
          </p:nvPr>
        </p:nvSpPr>
        <p:spPr>
          <a:xfrm>
            <a:off x="2344267" y="3777200"/>
            <a:ext cx="30880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04" name="Google Shape;2604;p22"/>
          <p:cNvSpPr txBox="1">
            <a:spLocks noGrp="1"/>
          </p:cNvSpPr>
          <p:nvPr>
            <p:ph type="title" idx="2"/>
          </p:nvPr>
        </p:nvSpPr>
        <p:spPr>
          <a:xfrm>
            <a:off x="2344267" y="34747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5" name="Google Shape;2605;p22"/>
          <p:cNvSpPr txBox="1">
            <a:spLocks noGrp="1"/>
          </p:cNvSpPr>
          <p:nvPr>
            <p:ph type="title" idx="3" hasCustomPrompt="1"/>
          </p:nvPr>
        </p:nvSpPr>
        <p:spPr>
          <a:xfrm>
            <a:off x="2344283" y="27653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06" name="Google Shape;2606;p22"/>
          <p:cNvSpPr txBox="1">
            <a:spLocks noGrp="1"/>
          </p:cNvSpPr>
          <p:nvPr>
            <p:ph type="subTitle" idx="4"/>
          </p:nvPr>
        </p:nvSpPr>
        <p:spPr>
          <a:xfrm>
            <a:off x="6759233" y="3777200"/>
            <a:ext cx="30880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07" name="Google Shape;2607;p22"/>
          <p:cNvSpPr txBox="1">
            <a:spLocks noGrp="1"/>
          </p:cNvSpPr>
          <p:nvPr>
            <p:ph type="title" idx="5"/>
          </p:nvPr>
        </p:nvSpPr>
        <p:spPr>
          <a:xfrm>
            <a:off x="6759229" y="34747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8" name="Google Shape;2608;p22"/>
          <p:cNvSpPr txBox="1">
            <a:spLocks noGrp="1"/>
          </p:cNvSpPr>
          <p:nvPr>
            <p:ph type="title" idx="6" hasCustomPrompt="1"/>
          </p:nvPr>
        </p:nvSpPr>
        <p:spPr>
          <a:xfrm>
            <a:off x="6759239" y="27653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609" name="Google Shape;2609;p22"/>
          <p:cNvGrpSpPr/>
          <p:nvPr/>
        </p:nvGrpSpPr>
        <p:grpSpPr>
          <a:xfrm>
            <a:off x="-617067" y="4196674"/>
            <a:ext cx="2142640" cy="3029052"/>
            <a:chOff x="-2044593" y="909364"/>
            <a:chExt cx="494516" cy="699098"/>
          </a:xfrm>
        </p:grpSpPr>
        <p:sp>
          <p:nvSpPr>
            <p:cNvPr id="2610" name="Google Shape;2610;p22"/>
            <p:cNvSpPr/>
            <p:nvPr/>
          </p:nvSpPr>
          <p:spPr>
            <a:xfrm flipH="1">
              <a:off x="-2044593" y="1152817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1" name="Google Shape;2611;p22"/>
            <p:cNvSpPr/>
            <p:nvPr/>
          </p:nvSpPr>
          <p:spPr>
            <a:xfrm flipH="1">
              <a:off x="-1632979" y="1054239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2" name="Google Shape;2612;p22"/>
            <p:cNvSpPr/>
            <p:nvPr/>
          </p:nvSpPr>
          <p:spPr>
            <a:xfrm flipH="1">
              <a:off x="-1687604" y="1130664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3" name="Google Shape;2613;p22"/>
            <p:cNvSpPr/>
            <p:nvPr/>
          </p:nvSpPr>
          <p:spPr>
            <a:xfrm flipH="1">
              <a:off x="-1759229" y="118361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4" name="Google Shape;2614;p22"/>
            <p:cNvSpPr/>
            <p:nvPr/>
          </p:nvSpPr>
          <p:spPr>
            <a:xfrm flipH="1">
              <a:off x="-1845054" y="106953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5" name="Google Shape;2615;p22"/>
            <p:cNvSpPr/>
            <p:nvPr/>
          </p:nvSpPr>
          <p:spPr>
            <a:xfrm flipH="1">
              <a:off x="-1759829" y="1037464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6" name="Google Shape;2616;p22"/>
            <p:cNvSpPr/>
            <p:nvPr/>
          </p:nvSpPr>
          <p:spPr>
            <a:xfrm flipH="1">
              <a:off x="-1886104" y="115816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7" name="Google Shape;2617;p22"/>
            <p:cNvSpPr/>
            <p:nvPr/>
          </p:nvSpPr>
          <p:spPr>
            <a:xfrm flipH="1">
              <a:off x="-1683279" y="96948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8" name="Google Shape;2618;p22"/>
            <p:cNvSpPr/>
            <p:nvPr/>
          </p:nvSpPr>
          <p:spPr>
            <a:xfrm flipH="1">
              <a:off x="-1775354" y="90936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9" name="Google Shape;2619;p22"/>
            <p:cNvSpPr/>
            <p:nvPr/>
          </p:nvSpPr>
          <p:spPr>
            <a:xfrm flipH="1">
              <a:off x="-1795204" y="116248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0" name="Google Shape;2620;p22"/>
            <p:cNvSpPr/>
            <p:nvPr/>
          </p:nvSpPr>
          <p:spPr>
            <a:xfrm flipH="1">
              <a:off x="-1841329" y="972839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21" name="Google Shape;2621;p22"/>
          <p:cNvGrpSpPr/>
          <p:nvPr/>
        </p:nvGrpSpPr>
        <p:grpSpPr>
          <a:xfrm>
            <a:off x="-136068" y="5466326"/>
            <a:ext cx="1614453" cy="2091095"/>
            <a:chOff x="4291295" y="3242473"/>
            <a:chExt cx="234350" cy="303550"/>
          </a:xfrm>
        </p:grpSpPr>
        <p:sp>
          <p:nvSpPr>
            <p:cNvPr id="2622" name="Google Shape;2622;p22"/>
            <p:cNvSpPr/>
            <p:nvPr/>
          </p:nvSpPr>
          <p:spPr>
            <a:xfrm flipH="1">
              <a:off x="4291295" y="3242473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3" name="Google Shape;2623;p22"/>
            <p:cNvSpPr/>
            <p:nvPr/>
          </p:nvSpPr>
          <p:spPr>
            <a:xfrm flipH="1">
              <a:off x="4292245" y="328027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4" name="Google Shape;2624;p22"/>
            <p:cNvSpPr/>
            <p:nvPr/>
          </p:nvSpPr>
          <p:spPr>
            <a:xfrm flipH="1">
              <a:off x="4427995" y="3297573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5" name="Google Shape;2625;p22"/>
            <p:cNvSpPr/>
            <p:nvPr/>
          </p:nvSpPr>
          <p:spPr>
            <a:xfrm flipH="1">
              <a:off x="4378320" y="334157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6" name="Google Shape;2626;p22"/>
            <p:cNvSpPr/>
            <p:nvPr/>
          </p:nvSpPr>
          <p:spPr>
            <a:xfrm flipH="1">
              <a:off x="4343770" y="3390273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7" name="Google Shape;2627;p22"/>
            <p:cNvSpPr/>
            <p:nvPr/>
          </p:nvSpPr>
          <p:spPr>
            <a:xfrm flipH="1">
              <a:off x="4397570" y="3338898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8" name="Google Shape;2628;p22"/>
            <p:cNvSpPr/>
            <p:nvPr/>
          </p:nvSpPr>
          <p:spPr>
            <a:xfrm flipH="1">
              <a:off x="4393820" y="332082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9" name="Google Shape;2629;p22"/>
            <p:cNvSpPr/>
            <p:nvPr/>
          </p:nvSpPr>
          <p:spPr>
            <a:xfrm flipH="1">
              <a:off x="4490245" y="3308448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0" name="Google Shape;2630;p22"/>
            <p:cNvSpPr/>
            <p:nvPr/>
          </p:nvSpPr>
          <p:spPr>
            <a:xfrm flipH="1">
              <a:off x="4454120" y="335499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1" name="Google Shape;2631;p22"/>
            <p:cNvSpPr/>
            <p:nvPr/>
          </p:nvSpPr>
          <p:spPr>
            <a:xfrm flipH="1">
              <a:off x="4439795" y="336007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2" name="Google Shape;2632;p22"/>
            <p:cNvSpPr/>
            <p:nvPr/>
          </p:nvSpPr>
          <p:spPr>
            <a:xfrm flipH="1">
              <a:off x="4327270" y="3432773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3" name="Google Shape;2633;p22"/>
            <p:cNvSpPr/>
            <p:nvPr/>
          </p:nvSpPr>
          <p:spPr>
            <a:xfrm flipH="1">
              <a:off x="4356520" y="345022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34" name="Google Shape;2634;p22"/>
          <p:cNvGrpSpPr/>
          <p:nvPr/>
        </p:nvGrpSpPr>
        <p:grpSpPr>
          <a:xfrm>
            <a:off x="10485705" y="5517034"/>
            <a:ext cx="2418199" cy="1604863"/>
            <a:chOff x="7864278" y="4137775"/>
            <a:chExt cx="1813649" cy="1203647"/>
          </a:xfrm>
        </p:grpSpPr>
        <p:sp>
          <p:nvSpPr>
            <p:cNvPr id="2635" name="Google Shape;2635;p22"/>
            <p:cNvSpPr/>
            <p:nvPr/>
          </p:nvSpPr>
          <p:spPr>
            <a:xfrm flipH="1">
              <a:off x="8167653" y="4137775"/>
              <a:ext cx="1510274" cy="1203647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6" name="Google Shape;2636;p22"/>
            <p:cNvSpPr/>
            <p:nvPr/>
          </p:nvSpPr>
          <p:spPr>
            <a:xfrm flipH="1">
              <a:off x="8453161" y="4826725"/>
              <a:ext cx="180547" cy="48869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7" name="Google Shape;2637;p22"/>
            <p:cNvSpPr/>
            <p:nvPr/>
          </p:nvSpPr>
          <p:spPr>
            <a:xfrm flipH="1">
              <a:off x="8288474" y="4789519"/>
              <a:ext cx="149523" cy="4653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8" name="Google Shape;2638;p22"/>
            <p:cNvSpPr/>
            <p:nvPr/>
          </p:nvSpPr>
          <p:spPr>
            <a:xfrm flipH="1">
              <a:off x="8310634" y="4939275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9" name="Google Shape;2639;p22"/>
            <p:cNvSpPr/>
            <p:nvPr/>
          </p:nvSpPr>
          <p:spPr>
            <a:xfrm flipH="1">
              <a:off x="8178722" y="4886557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0" name="Google Shape;2640;p22"/>
            <p:cNvSpPr/>
            <p:nvPr/>
          </p:nvSpPr>
          <p:spPr>
            <a:xfrm flipH="1">
              <a:off x="8196217" y="4707759"/>
              <a:ext cx="169467" cy="5831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1" name="Google Shape;2641;p22"/>
            <p:cNvSpPr/>
            <p:nvPr/>
          </p:nvSpPr>
          <p:spPr>
            <a:xfrm flipH="1">
              <a:off x="7947671" y="4806664"/>
              <a:ext cx="123047" cy="5633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2" name="Google Shape;2642;p22"/>
            <p:cNvSpPr/>
            <p:nvPr/>
          </p:nvSpPr>
          <p:spPr>
            <a:xfrm flipH="1">
              <a:off x="8055323" y="5022318"/>
              <a:ext cx="114650" cy="43854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3" name="Google Shape;2643;p22"/>
            <p:cNvSpPr/>
            <p:nvPr/>
          </p:nvSpPr>
          <p:spPr>
            <a:xfrm flipH="1">
              <a:off x="7864278" y="4916649"/>
              <a:ext cx="107768" cy="49685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4" name="Google Shape;2644;p22"/>
            <p:cNvSpPr/>
            <p:nvPr/>
          </p:nvSpPr>
          <p:spPr>
            <a:xfrm flipH="1">
              <a:off x="8385046" y="5118656"/>
              <a:ext cx="129929" cy="49219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5" name="Google Shape;2645;p22"/>
            <p:cNvSpPr/>
            <p:nvPr/>
          </p:nvSpPr>
          <p:spPr>
            <a:xfrm flipH="1">
              <a:off x="8600935" y="5007389"/>
              <a:ext cx="140426" cy="507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6" name="Google Shape;2646;p22"/>
            <p:cNvSpPr/>
            <p:nvPr/>
          </p:nvSpPr>
          <p:spPr>
            <a:xfrm flipH="1">
              <a:off x="8192018" y="5099179"/>
              <a:ext cx="138326" cy="6029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7" name="Google Shape;2647;p22"/>
            <p:cNvSpPr/>
            <p:nvPr/>
          </p:nvSpPr>
          <p:spPr>
            <a:xfrm flipH="1">
              <a:off x="7915013" y="5117723"/>
              <a:ext cx="111967" cy="48053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8" name="Google Shape;2648;p22"/>
            <p:cNvSpPr/>
            <p:nvPr/>
          </p:nvSpPr>
          <p:spPr>
            <a:xfrm flipH="1">
              <a:off x="8516959" y="4666005"/>
              <a:ext cx="147307" cy="60532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9" name="Google Shape;2649;p22"/>
            <p:cNvSpPr/>
            <p:nvPr/>
          </p:nvSpPr>
          <p:spPr>
            <a:xfrm flipH="1">
              <a:off x="8057423" y="5248585"/>
              <a:ext cx="108235" cy="5376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0" name="Google Shape;2650;p22"/>
            <p:cNvSpPr/>
            <p:nvPr/>
          </p:nvSpPr>
          <p:spPr>
            <a:xfrm flipH="1">
              <a:off x="8706371" y="4881309"/>
              <a:ext cx="140542" cy="56217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1" name="Google Shape;2651;p22"/>
            <p:cNvSpPr/>
            <p:nvPr/>
          </p:nvSpPr>
          <p:spPr>
            <a:xfrm flipH="1">
              <a:off x="8352389" y="5277044"/>
              <a:ext cx="123047" cy="49685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2" name="Google Shape;2652;p22"/>
            <p:cNvSpPr/>
            <p:nvPr/>
          </p:nvSpPr>
          <p:spPr>
            <a:xfrm flipH="1">
              <a:off x="8605134" y="5141400"/>
              <a:ext cx="138326" cy="48869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53" name="Google Shape;2653;p22"/>
          <p:cNvGrpSpPr/>
          <p:nvPr/>
        </p:nvGrpSpPr>
        <p:grpSpPr>
          <a:xfrm>
            <a:off x="10756985" y="4703121"/>
            <a:ext cx="1999552" cy="2595356"/>
            <a:chOff x="8050134" y="3089685"/>
            <a:chExt cx="290250" cy="376750"/>
          </a:xfrm>
        </p:grpSpPr>
        <p:sp>
          <p:nvSpPr>
            <p:cNvPr id="2654" name="Google Shape;2654;p22"/>
            <p:cNvSpPr/>
            <p:nvPr/>
          </p:nvSpPr>
          <p:spPr>
            <a:xfrm flipH="1">
              <a:off x="8050134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5" name="Google Shape;2655;p22"/>
            <p:cNvSpPr/>
            <p:nvPr/>
          </p:nvSpPr>
          <p:spPr>
            <a:xfrm flipH="1">
              <a:off x="8102209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6" name="Google Shape;2656;p22"/>
            <p:cNvSpPr/>
            <p:nvPr/>
          </p:nvSpPr>
          <p:spPr>
            <a:xfrm flipH="1">
              <a:off x="8135359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7" name="Google Shape;2657;p22"/>
            <p:cNvSpPr/>
            <p:nvPr/>
          </p:nvSpPr>
          <p:spPr>
            <a:xfrm flipH="1">
              <a:off x="8200759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8" name="Google Shape;2658;p22"/>
            <p:cNvSpPr/>
            <p:nvPr/>
          </p:nvSpPr>
          <p:spPr>
            <a:xfrm flipH="1">
              <a:off x="8207459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9" name="Google Shape;2659;p22"/>
            <p:cNvSpPr/>
            <p:nvPr/>
          </p:nvSpPr>
          <p:spPr>
            <a:xfrm flipH="1">
              <a:off x="8197459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0" name="Google Shape;2660;p22"/>
            <p:cNvSpPr/>
            <p:nvPr/>
          </p:nvSpPr>
          <p:spPr>
            <a:xfrm flipH="1">
              <a:off x="8195059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1" name="Google Shape;2661;p22"/>
            <p:cNvSpPr/>
            <p:nvPr/>
          </p:nvSpPr>
          <p:spPr>
            <a:xfrm flipH="1">
              <a:off x="8120434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2" name="Google Shape;2662;p22"/>
            <p:cNvSpPr/>
            <p:nvPr/>
          </p:nvSpPr>
          <p:spPr>
            <a:xfrm flipH="1">
              <a:off x="8111634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3" name="Google Shape;2663;p22"/>
            <p:cNvSpPr/>
            <p:nvPr/>
          </p:nvSpPr>
          <p:spPr>
            <a:xfrm flipH="1">
              <a:off x="8107309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4" name="Google Shape;2664;p22"/>
            <p:cNvSpPr/>
            <p:nvPr/>
          </p:nvSpPr>
          <p:spPr>
            <a:xfrm flipH="1">
              <a:off x="8249684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5" name="Google Shape;2665;p22"/>
            <p:cNvSpPr/>
            <p:nvPr/>
          </p:nvSpPr>
          <p:spPr>
            <a:xfrm flipH="1">
              <a:off x="8242984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6" name="Google Shape;2666;p22"/>
            <p:cNvSpPr/>
            <p:nvPr/>
          </p:nvSpPr>
          <p:spPr>
            <a:xfrm flipH="1">
              <a:off x="8190734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7" name="Google Shape;2667;p22"/>
            <p:cNvSpPr/>
            <p:nvPr/>
          </p:nvSpPr>
          <p:spPr>
            <a:xfrm flipH="1">
              <a:off x="8185659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8" name="Google Shape;2668;p22"/>
            <p:cNvSpPr/>
            <p:nvPr/>
          </p:nvSpPr>
          <p:spPr>
            <a:xfrm flipH="1">
              <a:off x="8177609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9" name="Google Shape;2669;p22"/>
            <p:cNvSpPr/>
            <p:nvPr/>
          </p:nvSpPr>
          <p:spPr>
            <a:xfrm flipH="1">
              <a:off x="8303259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0" name="Google Shape;2670;p22"/>
            <p:cNvSpPr/>
            <p:nvPr/>
          </p:nvSpPr>
          <p:spPr>
            <a:xfrm flipH="1">
              <a:off x="8300134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1" name="Google Shape;2671;p22"/>
            <p:cNvSpPr/>
            <p:nvPr/>
          </p:nvSpPr>
          <p:spPr>
            <a:xfrm flipH="1">
              <a:off x="8093734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2" name="Google Shape;2672;p22"/>
            <p:cNvSpPr/>
            <p:nvPr/>
          </p:nvSpPr>
          <p:spPr>
            <a:xfrm flipH="1">
              <a:off x="8084909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73" name="Google Shape;2673;p22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2674" name="Google Shape;2674;p22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5" name="Google Shape;2675;p22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6" name="Google Shape;2676;p22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7" name="Google Shape;2677;p22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8" name="Google Shape;2678;p22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9" name="Google Shape;2679;p22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0" name="Google Shape;2680;p22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1" name="Google Shape;2681;p22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2" name="Google Shape;2682;p22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3" name="Google Shape;2683;p22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4" name="Google Shape;2684;p22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5" name="Google Shape;2685;p22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6" name="Google Shape;2686;p22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7" name="Google Shape;2687;p22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8" name="Google Shape;2688;p22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9" name="Google Shape;2689;p22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0" name="Google Shape;2690;p22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1" name="Google Shape;2691;p22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2" name="Google Shape;2692;p22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3" name="Google Shape;2693;p22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4" name="Google Shape;2694;p22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5" name="Google Shape;2695;p22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6" name="Google Shape;2696;p22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7" name="Google Shape;2697;p22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8" name="Google Shape;2698;p22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9" name="Google Shape;2699;p22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0" name="Google Shape;2700;p22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1" name="Google Shape;2701;p22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2" name="Google Shape;2702;p22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3" name="Google Shape;2703;p22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04" name="Google Shape;2704;p22"/>
          <p:cNvGrpSpPr/>
          <p:nvPr/>
        </p:nvGrpSpPr>
        <p:grpSpPr>
          <a:xfrm>
            <a:off x="9800849" y="-271495"/>
            <a:ext cx="2497300" cy="2438687"/>
            <a:chOff x="3814193" y="3217891"/>
            <a:chExt cx="525187" cy="512861"/>
          </a:xfrm>
        </p:grpSpPr>
        <p:sp>
          <p:nvSpPr>
            <p:cNvPr id="2705" name="Google Shape;2705;p22"/>
            <p:cNvSpPr/>
            <p:nvPr/>
          </p:nvSpPr>
          <p:spPr>
            <a:xfrm flipH="1">
              <a:off x="383758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6" name="Google Shape;2706;p22"/>
            <p:cNvSpPr/>
            <p:nvPr/>
          </p:nvSpPr>
          <p:spPr>
            <a:xfrm flipH="1">
              <a:off x="385523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7" name="Google Shape;2707;p22"/>
            <p:cNvSpPr/>
            <p:nvPr/>
          </p:nvSpPr>
          <p:spPr>
            <a:xfrm flipH="1">
              <a:off x="382403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8" name="Google Shape;2708;p22"/>
            <p:cNvSpPr/>
            <p:nvPr/>
          </p:nvSpPr>
          <p:spPr>
            <a:xfrm flipH="1">
              <a:off x="3845321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9" name="Google Shape;2709;p22"/>
            <p:cNvSpPr/>
            <p:nvPr/>
          </p:nvSpPr>
          <p:spPr>
            <a:xfrm flipH="1">
              <a:off x="381419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0" name="Google Shape;2710;p22"/>
            <p:cNvSpPr/>
            <p:nvPr/>
          </p:nvSpPr>
          <p:spPr>
            <a:xfrm flipH="1">
              <a:off x="382464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1" name="Google Shape;2711;p22"/>
            <p:cNvSpPr/>
            <p:nvPr/>
          </p:nvSpPr>
          <p:spPr>
            <a:xfrm flipH="1">
              <a:off x="388491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2" name="Google Shape;2712;p22"/>
            <p:cNvSpPr/>
            <p:nvPr/>
          </p:nvSpPr>
          <p:spPr>
            <a:xfrm flipH="1">
              <a:off x="413592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3" name="Google Shape;2713;p22"/>
            <p:cNvSpPr/>
            <p:nvPr/>
          </p:nvSpPr>
          <p:spPr>
            <a:xfrm flipH="1">
              <a:off x="416861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4" name="Google Shape;2714;p22"/>
            <p:cNvSpPr/>
            <p:nvPr/>
          </p:nvSpPr>
          <p:spPr>
            <a:xfrm flipH="1">
              <a:off x="415391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5" name="Google Shape;2715;p22"/>
            <p:cNvSpPr/>
            <p:nvPr/>
          </p:nvSpPr>
          <p:spPr>
            <a:xfrm flipH="1">
              <a:off x="416456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6" name="Google Shape;2716;p22"/>
            <p:cNvSpPr/>
            <p:nvPr/>
          </p:nvSpPr>
          <p:spPr>
            <a:xfrm flipH="1">
              <a:off x="419848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7" name="Google Shape;2717;p22"/>
            <p:cNvSpPr/>
            <p:nvPr/>
          </p:nvSpPr>
          <p:spPr>
            <a:xfrm flipH="1">
              <a:off x="393870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8" name="Google Shape;2718;p22"/>
            <p:cNvSpPr/>
            <p:nvPr/>
          </p:nvSpPr>
          <p:spPr>
            <a:xfrm flipH="1">
              <a:off x="401523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9" name="Google Shape;2719;p22"/>
            <p:cNvSpPr/>
            <p:nvPr/>
          </p:nvSpPr>
          <p:spPr>
            <a:xfrm flipH="1">
              <a:off x="398583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0" name="Google Shape;2720;p22"/>
            <p:cNvSpPr/>
            <p:nvPr/>
          </p:nvSpPr>
          <p:spPr>
            <a:xfrm flipH="1">
              <a:off x="402737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1" name="Google Shape;2721;p22"/>
            <p:cNvSpPr/>
            <p:nvPr/>
          </p:nvSpPr>
          <p:spPr>
            <a:xfrm flipH="1">
              <a:off x="412768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2" name="Google Shape;2722;p22"/>
            <p:cNvSpPr/>
            <p:nvPr/>
          </p:nvSpPr>
          <p:spPr>
            <a:xfrm flipH="1">
              <a:off x="406022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3" name="Google Shape;2723;p22"/>
            <p:cNvSpPr/>
            <p:nvPr/>
          </p:nvSpPr>
          <p:spPr>
            <a:xfrm flipH="1">
              <a:off x="407466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4" name="Google Shape;2724;p22"/>
            <p:cNvSpPr/>
            <p:nvPr/>
          </p:nvSpPr>
          <p:spPr>
            <a:xfrm flipH="1">
              <a:off x="408312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5" name="Google Shape;2725;p22"/>
            <p:cNvSpPr/>
            <p:nvPr/>
          </p:nvSpPr>
          <p:spPr>
            <a:xfrm flipH="1">
              <a:off x="421161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6" name="Google Shape;2726;p22"/>
            <p:cNvSpPr/>
            <p:nvPr/>
          </p:nvSpPr>
          <p:spPr>
            <a:xfrm flipH="1">
              <a:off x="421586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7" name="Google Shape;2727;p22"/>
            <p:cNvSpPr/>
            <p:nvPr/>
          </p:nvSpPr>
          <p:spPr>
            <a:xfrm flipH="1">
              <a:off x="423252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8" name="Google Shape;2728;p22"/>
            <p:cNvSpPr/>
            <p:nvPr/>
          </p:nvSpPr>
          <p:spPr>
            <a:xfrm flipH="1">
              <a:off x="412669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9" name="Google Shape;2729;p22"/>
            <p:cNvSpPr/>
            <p:nvPr/>
          </p:nvSpPr>
          <p:spPr>
            <a:xfrm flipH="1">
              <a:off x="413691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0" name="Google Shape;2730;p22"/>
            <p:cNvSpPr/>
            <p:nvPr/>
          </p:nvSpPr>
          <p:spPr>
            <a:xfrm flipH="1">
              <a:off x="406221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1" name="Google Shape;2731;p22"/>
            <p:cNvSpPr/>
            <p:nvPr/>
          </p:nvSpPr>
          <p:spPr>
            <a:xfrm flipH="1">
              <a:off x="398752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2" name="Google Shape;2732;p22"/>
            <p:cNvSpPr/>
            <p:nvPr/>
          </p:nvSpPr>
          <p:spPr>
            <a:xfrm flipH="1">
              <a:off x="418894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3" name="Google Shape;2733;p22"/>
            <p:cNvSpPr/>
            <p:nvPr/>
          </p:nvSpPr>
          <p:spPr>
            <a:xfrm flipH="1">
              <a:off x="414537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4" name="Google Shape;2734;p22"/>
            <p:cNvSpPr/>
            <p:nvPr/>
          </p:nvSpPr>
          <p:spPr>
            <a:xfrm flipH="1">
              <a:off x="424274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6858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37" name="Google Shape;2737;p23"/>
          <p:cNvSpPr txBox="1">
            <a:spLocks noGrp="1"/>
          </p:cNvSpPr>
          <p:nvPr>
            <p:ph type="subTitle" idx="1"/>
          </p:nvPr>
        </p:nvSpPr>
        <p:spPr>
          <a:xfrm>
            <a:off x="3113500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38" name="Google Shape;2738;p23"/>
          <p:cNvSpPr txBox="1">
            <a:spLocks noGrp="1"/>
          </p:cNvSpPr>
          <p:nvPr>
            <p:ph type="title" idx="2"/>
          </p:nvPr>
        </p:nvSpPr>
        <p:spPr>
          <a:xfrm>
            <a:off x="3295500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39" name="Google Shape;2739;p23"/>
          <p:cNvSpPr txBox="1">
            <a:spLocks noGrp="1"/>
          </p:cNvSpPr>
          <p:nvPr>
            <p:ph type="subTitle" idx="3"/>
          </p:nvPr>
        </p:nvSpPr>
        <p:spPr>
          <a:xfrm>
            <a:off x="6313168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40" name="Google Shape;2740;p23"/>
          <p:cNvSpPr txBox="1">
            <a:spLocks noGrp="1"/>
          </p:cNvSpPr>
          <p:nvPr>
            <p:ph type="title" idx="4"/>
          </p:nvPr>
        </p:nvSpPr>
        <p:spPr>
          <a:xfrm>
            <a:off x="6495168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41" name="Google Shape;2741;p23"/>
          <p:cNvSpPr/>
          <p:nvPr/>
        </p:nvSpPr>
        <p:spPr>
          <a:xfrm rot="9234458">
            <a:off x="-489893" y="-419058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42" name="Google Shape;2742;p23"/>
          <p:cNvGrpSpPr/>
          <p:nvPr/>
        </p:nvGrpSpPr>
        <p:grpSpPr>
          <a:xfrm rot="10800000" flipH="1">
            <a:off x="-12" y="-449291"/>
            <a:ext cx="1515987" cy="1968008"/>
            <a:chOff x="4468500" y="3085500"/>
            <a:chExt cx="219925" cy="285500"/>
          </a:xfrm>
        </p:grpSpPr>
        <p:sp>
          <p:nvSpPr>
            <p:cNvPr id="2743" name="Google Shape;2743;p23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6" name="Google Shape;2756;p23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7" name="Google Shape;2757;p23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8" name="Google Shape;2758;p23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9" name="Google Shape;2759;p23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60" name="Google Shape;2760;p23"/>
          <p:cNvGrpSpPr/>
          <p:nvPr/>
        </p:nvGrpSpPr>
        <p:grpSpPr>
          <a:xfrm rot="10800000" flipH="1">
            <a:off x="9623549" y="-2340507"/>
            <a:ext cx="4262611" cy="4379161"/>
            <a:chOff x="7217662" y="3775244"/>
            <a:chExt cx="3196958" cy="3284371"/>
          </a:xfrm>
        </p:grpSpPr>
        <p:sp>
          <p:nvSpPr>
            <p:cNvPr id="2761" name="Google Shape;2761;p23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762" name="Google Shape;2762;p23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2763" name="Google Shape;2763;p2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4" name="Google Shape;2764;p2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5" name="Google Shape;2765;p2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6" name="Google Shape;2766;p2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7" name="Google Shape;2767;p2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9" name="Google Shape;2779;p2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80" name="Google Shape;2780;p2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81" name="Google Shape;2781;p2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82" name="Google Shape;2782;p2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83" name="Google Shape;2783;p2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84" name="Google Shape;2784;p23"/>
          <p:cNvGrpSpPr/>
          <p:nvPr/>
        </p:nvGrpSpPr>
        <p:grpSpPr>
          <a:xfrm rot="10800000" flipH="1">
            <a:off x="10742185" y="-320033"/>
            <a:ext cx="1821087" cy="2358676"/>
            <a:chOff x="4291200" y="3137775"/>
            <a:chExt cx="177600" cy="230025"/>
          </a:xfrm>
        </p:grpSpPr>
        <p:sp>
          <p:nvSpPr>
            <p:cNvPr id="2785" name="Google Shape;2785;p23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6" name="Google Shape;2786;p23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7" name="Google Shape;2787;p23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8" name="Google Shape;2788;p23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9" name="Google Shape;2789;p23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0" name="Google Shape;2790;p23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1" name="Google Shape;2791;p23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2" name="Google Shape;2792;p23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3" name="Google Shape;2793;p23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4" name="Google Shape;2794;p23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5" name="Google Shape;2795;p23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6" name="Google Shape;2796;p23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97" name="Google Shape;2797;p23"/>
          <p:cNvSpPr/>
          <p:nvPr/>
        </p:nvSpPr>
        <p:spPr>
          <a:xfrm rot="-4452864">
            <a:off x="10520875" y="5587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8" name="Google Shape;2798;p23"/>
          <p:cNvSpPr/>
          <p:nvPr/>
        </p:nvSpPr>
        <p:spPr>
          <a:xfrm rot="-4452864">
            <a:off x="-2438759" y="5911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6807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42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A672B-F2CD-D3E5-D3D9-0794CF556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D27B6-2CD2-242A-F5FB-6ACB9F3E2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CFFD3-B2CE-8887-56A5-9DE842A18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5D57-A43C-438A-9F93-E7F1B8CF356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88D36-414B-E0BF-324E-4D632A85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16DDC-3792-B11F-D9C4-22AFC7FEA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14BD-F6B8-45B7-97F6-6CE2E6478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94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9733715" y="4485905"/>
            <a:ext cx="2497300" cy="2438687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10699717" y="-1301996"/>
            <a:ext cx="3577839" cy="285144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623701" y="5536832"/>
            <a:ext cx="3577816" cy="2851421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32797" y="5760117"/>
            <a:ext cx="1171367" cy="837300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11248834" y="144031"/>
            <a:ext cx="837300" cy="1171367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075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Background  3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486489" y="-1328893"/>
            <a:ext cx="3577831" cy="285143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6" name="Google Shape;3446;p34"/>
          <p:cNvSpPr/>
          <p:nvPr/>
        </p:nvSpPr>
        <p:spPr>
          <a:xfrm>
            <a:off x="-14322" y="-208933"/>
            <a:ext cx="2124852" cy="1700053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7" name="Google Shape;3447;p34"/>
          <p:cNvSpPr/>
          <p:nvPr/>
        </p:nvSpPr>
        <p:spPr>
          <a:xfrm>
            <a:off x="-64681" y="-123460"/>
            <a:ext cx="1763601" cy="1296495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8" name="Google Shape;3448;p34"/>
          <p:cNvSpPr/>
          <p:nvPr/>
        </p:nvSpPr>
        <p:spPr>
          <a:xfrm>
            <a:off x="851378" y="513053"/>
            <a:ext cx="617500" cy="665976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9" name="Google Shape;3449;p34"/>
          <p:cNvSpPr/>
          <p:nvPr/>
        </p:nvSpPr>
        <p:spPr>
          <a:xfrm>
            <a:off x="264710" y="46460"/>
            <a:ext cx="631889" cy="724043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0" name="Google Shape;3450;p34"/>
          <p:cNvSpPr/>
          <p:nvPr/>
        </p:nvSpPr>
        <p:spPr>
          <a:xfrm>
            <a:off x="1045621" y="367458"/>
            <a:ext cx="73655" cy="67145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1" name="Google Shape;3451;p34"/>
          <p:cNvSpPr/>
          <p:nvPr/>
        </p:nvSpPr>
        <p:spPr>
          <a:xfrm>
            <a:off x="1219309" y="353413"/>
            <a:ext cx="71599" cy="65433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2" name="Google Shape;3452;p34"/>
          <p:cNvSpPr/>
          <p:nvPr/>
        </p:nvSpPr>
        <p:spPr>
          <a:xfrm>
            <a:off x="1217254" y="664646"/>
            <a:ext cx="71599" cy="67660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3" name="Google Shape;3453;p34"/>
          <p:cNvSpPr/>
          <p:nvPr/>
        </p:nvSpPr>
        <p:spPr>
          <a:xfrm>
            <a:off x="1063778" y="1137920"/>
            <a:ext cx="73484" cy="67317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4" name="Google Shape;3454;p34"/>
          <p:cNvSpPr/>
          <p:nvPr/>
        </p:nvSpPr>
        <p:spPr>
          <a:xfrm>
            <a:off x="1022496" y="1279748"/>
            <a:ext cx="71771" cy="67317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5" name="Google Shape;3455;p34"/>
          <p:cNvSpPr/>
          <p:nvPr/>
        </p:nvSpPr>
        <p:spPr>
          <a:xfrm>
            <a:off x="528153" y="576945"/>
            <a:ext cx="74168" cy="65947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6" name="Google Shape;3456;p34"/>
          <p:cNvSpPr/>
          <p:nvPr/>
        </p:nvSpPr>
        <p:spPr>
          <a:xfrm>
            <a:off x="377075" y="966801"/>
            <a:ext cx="73484" cy="65947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7" name="Google Shape;3457;p34"/>
          <p:cNvSpPr/>
          <p:nvPr/>
        </p:nvSpPr>
        <p:spPr>
          <a:xfrm>
            <a:off x="1096151" y="-12634"/>
            <a:ext cx="70743" cy="65433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8" name="Google Shape;3458;p34"/>
          <p:cNvSpPr/>
          <p:nvPr/>
        </p:nvSpPr>
        <p:spPr>
          <a:xfrm>
            <a:off x="427092" y="-67619"/>
            <a:ext cx="74168" cy="67317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9" name="Google Shape;3459;p34"/>
          <p:cNvSpPr/>
          <p:nvPr/>
        </p:nvSpPr>
        <p:spPr>
          <a:xfrm>
            <a:off x="2169796" y="861630"/>
            <a:ext cx="114421" cy="87015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60" name="Google Shape;3460;p34"/>
          <p:cNvSpPr/>
          <p:nvPr/>
        </p:nvSpPr>
        <p:spPr>
          <a:xfrm>
            <a:off x="2247734" y="724256"/>
            <a:ext cx="114421" cy="91297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61" name="Google Shape;3461;p34"/>
          <p:cNvSpPr/>
          <p:nvPr/>
        </p:nvSpPr>
        <p:spPr>
          <a:xfrm>
            <a:off x="2311454" y="875847"/>
            <a:ext cx="114421" cy="91469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9623549" y="-2340507"/>
            <a:ext cx="4262611" cy="437916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2026325" y="5642787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366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A565-6053-4FDB-88B4-E6F462799223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0E71-76B2-48D8-9659-CC5343D099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1195"/>
      </p:ext>
    </p:extLst>
  </p:cSld>
  <p:clrMapOvr>
    <a:masterClrMapping/>
  </p:clrMapOvr>
  <p:transition spd="slow" advClick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A565-6053-4FDB-88B4-E6F462799223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0E71-76B2-48D8-9659-CC5343D099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12686"/>
      </p:ext>
    </p:extLst>
  </p:cSld>
  <p:clrMapOvr>
    <a:masterClrMapping/>
  </p:clrMapOvr>
  <p:transition spd="slow" advClick="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A565-6053-4FDB-88B4-E6F462799223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0E71-76B2-48D8-9659-CC5343D099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82336"/>
      </p:ext>
    </p:extLst>
  </p:cSld>
  <p:clrMapOvr>
    <a:masterClrMapping/>
  </p:clrMapOvr>
  <p:transition spd="slow" advClick="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A565-6053-4FDB-88B4-E6F462799223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0E71-76B2-48D8-9659-CC5343D099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90301"/>
      </p:ext>
    </p:extLst>
  </p:cSld>
  <p:clrMapOvr>
    <a:masterClrMapping/>
  </p:clrMapOvr>
  <p:transition spd="slow" advClick="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A565-6053-4FDB-88B4-E6F462799223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0E71-76B2-48D8-9659-CC5343D099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77220"/>
      </p:ext>
    </p:extLst>
  </p:cSld>
  <p:clrMapOvr>
    <a:masterClrMapping/>
  </p:clrMapOvr>
  <p:transition spd="slow" advClick="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A565-6053-4FDB-88B4-E6F462799223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0E71-76B2-48D8-9659-CC5343D099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89941"/>
      </p:ext>
    </p:extLst>
  </p:cSld>
  <p:clrMapOvr>
    <a:masterClrMapping/>
  </p:clrMapOvr>
  <p:transition spd="slow" advClick="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A565-6053-4FDB-88B4-E6F462799223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0E71-76B2-48D8-9659-CC5343D099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69587"/>
      </p:ext>
    </p:extLst>
  </p:cSld>
  <p:clrMapOvr>
    <a:masterClrMapping/>
  </p:clrMapOvr>
  <p:transition spd="slow" advClick="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A565-6053-4FDB-88B4-E6F462799223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0E71-76B2-48D8-9659-CC5343D099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73231"/>
      </p:ext>
    </p:extLst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A04B6-06C0-3D90-BA5F-E1ABF90D8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8720A-CD9E-CAAC-0FFF-64C1F2D90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2D511B-6EE7-CB1C-839C-D4A40DBB8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28D9D-6385-EAD7-5448-EFB1BFDD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5D57-A43C-438A-9F93-E7F1B8CF356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599FA-7F23-BC5B-B9E9-FB9619AE4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91051-27FE-45E3-7F21-66FC40BB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14BD-F6B8-45B7-97F6-6CE2E6478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563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A565-6053-4FDB-88B4-E6F462799223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0E71-76B2-48D8-9659-CC5343D099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11400"/>
      </p:ext>
    </p:extLst>
  </p:cSld>
  <p:clrMapOvr>
    <a:masterClrMapping/>
  </p:clrMapOvr>
  <p:transition spd="slow" advClick="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A565-6053-4FDB-88B4-E6F462799223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0E71-76B2-48D8-9659-CC5343D099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74379"/>
      </p:ext>
    </p:extLst>
  </p:cSld>
  <p:clrMapOvr>
    <a:masterClrMapping/>
  </p:clrMapOvr>
  <p:transition spd="slow" advClick="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A565-6053-4FDB-88B4-E6F462799223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0E71-76B2-48D8-9659-CC5343D099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17983"/>
      </p:ext>
    </p:extLst>
  </p:cSld>
  <p:clrMapOvr>
    <a:masterClrMapping/>
  </p:clrMapOvr>
  <p:transition spd="slow" advClick="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5523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87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3147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181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664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640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29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0E632-C0D9-BCE1-0E42-E3437FADD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43AA2-DAA0-EEA7-D77E-7B11FF5CA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D480C-CD68-303D-EA77-D07104322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B55438-A3C7-B8DF-19B0-2A48B9F4F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C3D47B-47DA-A72B-D3D6-199EE7A9BF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F57D5D-C346-7814-89BF-8C203BE93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5D57-A43C-438A-9F93-E7F1B8CF356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6D03F9-04F8-AE01-FF43-DB664A021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B213F8-280F-183A-55F5-3B054F9E1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14BD-F6B8-45B7-97F6-6CE2E6478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888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7D38609-6565-42A7-A5A3-A1656D2B6A7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30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870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396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82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92216" y="114985"/>
            <a:ext cx="6913853" cy="6704275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1180918" y="2470397"/>
            <a:ext cx="9819733" cy="2643065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203186" y="5484881"/>
            <a:ext cx="2203497" cy="1603528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203196" y="-203215"/>
            <a:ext cx="1630631" cy="1592353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10754797" y="-203215"/>
            <a:ext cx="1640391" cy="1592353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10098142" y="5457681"/>
            <a:ext cx="2297053" cy="1603528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960000" y="3267251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960000" y="4157267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3209301" y="4863134"/>
            <a:ext cx="23433" cy="23433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553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7"/>
          <p:cNvGrpSpPr/>
          <p:nvPr/>
        </p:nvGrpSpPr>
        <p:grpSpPr>
          <a:xfrm>
            <a:off x="1641935" y="263083"/>
            <a:ext cx="8495968" cy="6200541"/>
            <a:chOff x="236950" y="1909675"/>
            <a:chExt cx="2588025" cy="1888950"/>
          </a:xfrm>
        </p:grpSpPr>
        <p:sp>
          <p:nvSpPr>
            <p:cNvPr id="626" name="Google Shape;626;p7"/>
            <p:cNvSpPr/>
            <p:nvPr/>
          </p:nvSpPr>
          <p:spPr>
            <a:xfrm>
              <a:off x="731275" y="2339725"/>
              <a:ext cx="1682825" cy="1233550"/>
            </a:xfrm>
            <a:custGeom>
              <a:avLst/>
              <a:gdLst/>
              <a:ahLst/>
              <a:cxnLst/>
              <a:rect l="l" t="t" r="r" b="b"/>
              <a:pathLst>
                <a:path w="67313" h="49342" extrusionOk="0">
                  <a:moveTo>
                    <a:pt x="1" y="1"/>
                  </a:moveTo>
                  <a:lnTo>
                    <a:pt x="1" y="49341"/>
                  </a:lnTo>
                  <a:lnTo>
                    <a:pt x="67312" y="49341"/>
                  </a:lnTo>
                  <a:lnTo>
                    <a:pt x="67312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814750" y="2413600"/>
              <a:ext cx="1524325" cy="1109950"/>
            </a:xfrm>
            <a:custGeom>
              <a:avLst/>
              <a:gdLst/>
              <a:ahLst/>
              <a:cxnLst/>
              <a:rect l="l" t="t" r="r" b="b"/>
              <a:pathLst>
                <a:path w="60973" h="44398" extrusionOk="0">
                  <a:moveTo>
                    <a:pt x="0" y="0"/>
                  </a:moveTo>
                  <a:lnTo>
                    <a:pt x="0" y="44397"/>
                  </a:lnTo>
                  <a:lnTo>
                    <a:pt x="60972" y="44397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457675" y="3573250"/>
              <a:ext cx="207375" cy="201250"/>
            </a:xfrm>
            <a:custGeom>
              <a:avLst/>
              <a:gdLst/>
              <a:ahLst/>
              <a:cxnLst/>
              <a:rect l="l" t="t" r="r" b="b"/>
              <a:pathLst>
                <a:path w="8295" h="8050" extrusionOk="0">
                  <a:moveTo>
                    <a:pt x="5968" y="0"/>
                  </a:moveTo>
                  <a:cubicBezTo>
                    <a:pt x="5875" y="93"/>
                    <a:pt x="5817" y="140"/>
                    <a:pt x="5770" y="140"/>
                  </a:cubicBezTo>
                  <a:cubicBezTo>
                    <a:pt x="5142" y="826"/>
                    <a:pt x="4514" y="1501"/>
                    <a:pt x="3886" y="2175"/>
                  </a:cubicBezTo>
                  <a:cubicBezTo>
                    <a:pt x="3784" y="2308"/>
                    <a:pt x="3688" y="2373"/>
                    <a:pt x="3576" y="2373"/>
                  </a:cubicBezTo>
                  <a:cubicBezTo>
                    <a:pt x="3521" y="2373"/>
                    <a:pt x="3462" y="2357"/>
                    <a:pt x="3397" y="2326"/>
                  </a:cubicBezTo>
                  <a:cubicBezTo>
                    <a:pt x="2967" y="2175"/>
                    <a:pt x="2571" y="2036"/>
                    <a:pt x="2141" y="1838"/>
                  </a:cubicBezTo>
                  <a:cubicBezTo>
                    <a:pt x="1804" y="1745"/>
                    <a:pt x="1513" y="1547"/>
                    <a:pt x="1222" y="1408"/>
                  </a:cubicBezTo>
                  <a:lnTo>
                    <a:pt x="1222" y="1408"/>
                  </a:lnTo>
                  <a:cubicBezTo>
                    <a:pt x="1455" y="2082"/>
                    <a:pt x="1653" y="2710"/>
                    <a:pt x="1943" y="3338"/>
                  </a:cubicBezTo>
                  <a:cubicBezTo>
                    <a:pt x="2036" y="3583"/>
                    <a:pt x="1990" y="3734"/>
                    <a:pt x="1850" y="3873"/>
                  </a:cubicBezTo>
                  <a:cubicBezTo>
                    <a:pt x="1315" y="4362"/>
                    <a:pt x="780" y="4897"/>
                    <a:pt x="292" y="5432"/>
                  </a:cubicBezTo>
                  <a:cubicBezTo>
                    <a:pt x="199" y="5525"/>
                    <a:pt x="106" y="5618"/>
                    <a:pt x="1" y="5723"/>
                  </a:cubicBezTo>
                  <a:lnTo>
                    <a:pt x="1" y="5816"/>
                  </a:lnTo>
                  <a:lnTo>
                    <a:pt x="873" y="5816"/>
                  </a:lnTo>
                  <a:cubicBezTo>
                    <a:pt x="1606" y="5816"/>
                    <a:pt x="2281" y="5816"/>
                    <a:pt x="3013" y="5769"/>
                  </a:cubicBezTo>
                  <a:cubicBezTo>
                    <a:pt x="3444" y="5769"/>
                    <a:pt x="3549" y="5816"/>
                    <a:pt x="3642" y="6246"/>
                  </a:cubicBezTo>
                  <a:cubicBezTo>
                    <a:pt x="3688" y="6351"/>
                    <a:pt x="3735" y="6444"/>
                    <a:pt x="3781" y="6537"/>
                  </a:cubicBezTo>
                  <a:cubicBezTo>
                    <a:pt x="4025" y="7072"/>
                    <a:pt x="4270" y="7561"/>
                    <a:pt x="4514" y="8049"/>
                  </a:cubicBezTo>
                  <a:lnTo>
                    <a:pt x="4607" y="8049"/>
                  </a:lnTo>
                  <a:cubicBezTo>
                    <a:pt x="4653" y="7805"/>
                    <a:pt x="4758" y="7514"/>
                    <a:pt x="4851" y="7270"/>
                  </a:cubicBezTo>
                  <a:cubicBezTo>
                    <a:pt x="5002" y="6886"/>
                    <a:pt x="5095" y="6490"/>
                    <a:pt x="5235" y="6153"/>
                  </a:cubicBezTo>
                  <a:cubicBezTo>
                    <a:pt x="5340" y="5955"/>
                    <a:pt x="5433" y="5769"/>
                    <a:pt x="5631" y="5665"/>
                  </a:cubicBezTo>
                  <a:cubicBezTo>
                    <a:pt x="5817" y="5525"/>
                    <a:pt x="6107" y="5432"/>
                    <a:pt x="6352" y="5327"/>
                  </a:cubicBezTo>
                  <a:cubicBezTo>
                    <a:pt x="6887" y="5141"/>
                    <a:pt x="7422" y="4944"/>
                    <a:pt x="7957" y="4792"/>
                  </a:cubicBezTo>
                  <a:cubicBezTo>
                    <a:pt x="8050" y="4746"/>
                    <a:pt x="8143" y="4699"/>
                    <a:pt x="8294" y="4653"/>
                  </a:cubicBezTo>
                  <a:cubicBezTo>
                    <a:pt x="7852" y="4455"/>
                    <a:pt x="7515" y="4269"/>
                    <a:pt x="7131" y="4118"/>
                  </a:cubicBezTo>
                  <a:cubicBezTo>
                    <a:pt x="6840" y="3978"/>
                    <a:pt x="6596" y="3780"/>
                    <a:pt x="6456" y="3490"/>
                  </a:cubicBezTo>
                  <a:cubicBezTo>
                    <a:pt x="6398" y="3443"/>
                    <a:pt x="6352" y="3338"/>
                    <a:pt x="6305" y="3338"/>
                  </a:cubicBezTo>
                  <a:cubicBezTo>
                    <a:pt x="5968" y="3338"/>
                    <a:pt x="5921" y="3106"/>
                    <a:pt x="5921" y="2908"/>
                  </a:cubicBezTo>
                  <a:lnTo>
                    <a:pt x="5921" y="2757"/>
                  </a:lnTo>
                  <a:cubicBezTo>
                    <a:pt x="5921" y="2280"/>
                    <a:pt x="5968" y="1838"/>
                    <a:pt x="5968" y="1408"/>
                  </a:cubicBezTo>
                  <a:lnTo>
                    <a:pt x="5968" y="0"/>
                  </a:ln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274775" y="3658150"/>
              <a:ext cx="115175" cy="113725"/>
            </a:xfrm>
            <a:custGeom>
              <a:avLst/>
              <a:gdLst/>
              <a:ahLst/>
              <a:cxnLst/>
              <a:rect l="l" t="t" r="r" b="b"/>
              <a:pathLst>
                <a:path w="4607" h="4549" extrusionOk="0">
                  <a:moveTo>
                    <a:pt x="2374" y="1"/>
                  </a:moveTo>
                  <a:cubicBezTo>
                    <a:pt x="2280" y="94"/>
                    <a:pt x="2280" y="140"/>
                    <a:pt x="2234" y="187"/>
                  </a:cubicBezTo>
                  <a:cubicBezTo>
                    <a:pt x="2036" y="582"/>
                    <a:pt x="1850" y="966"/>
                    <a:pt x="1652" y="1350"/>
                  </a:cubicBezTo>
                  <a:cubicBezTo>
                    <a:pt x="1474" y="1749"/>
                    <a:pt x="1182" y="1986"/>
                    <a:pt x="768" y="1986"/>
                  </a:cubicBezTo>
                  <a:cubicBezTo>
                    <a:pt x="723" y="1986"/>
                    <a:pt x="677" y="1984"/>
                    <a:pt x="629" y="1978"/>
                  </a:cubicBezTo>
                  <a:cubicBezTo>
                    <a:pt x="567" y="1962"/>
                    <a:pt x="503" y="1957"/>
                    <a:pt x="438" y="1957"/>
                  </a:cubicBezTo>
                  <a:cubicBezTo>
                    <a:pt x="306" y="1957"/>
                    <a:pt x="164" y="1978"/>
                    <a:pt x="1" y="1978"/>
                  </a:cubicBezTo>
                  <a:cubicBezTo>
                    <a:pt x="292" y="2222"/>
                    <a:pt x="536" y="2466"/>
                    <a:pt x="780" y="2664"/>
                  </a:cubicBezTo>
                  <a:cubicBezTo>
                    <a:pt x="1071" y="2850"/>
                    <a:pt x="1210" y="3094"/>
                    <a:pt x="1117" y="3385"/>
                  </a:cubicBezTo>
                  <a:lnTo>
                    <a:pt x="1117" y="3630"/>
                  </a:lnTo>
                  <a:cubicBezTo>
                    <a:pt x="1071" y="3967"/>
                    <a:pt x="1024" y="4258"/>
                    <a:pt x="1024" y="4548"/>
                  </a:cubicBezTo>
                  <a:cubicBezTo>
                    <a:pt x="1362" y="4211"/>
                    <a:pt x="1606" y="3827"/>
                    <a:pt x="2141" y="3676"/>
                  </a:cubicBezTo>
                  <a:lnTo>
                    <a:pt x="2187" y="3630"/>
                  </a:lnTo>
                  <a:cubicBezTo>
                    <a:pt x="2237" y="3499"/>
                    <a:pt x="2317" y="3452"/>
                    <a:pt x="2408" y="3452"/>
                  </a:cubicBezTo>
                  <a:cubicBezTo>
                    <a:pt x="2488" y="3452"/>
                    <a:pt x="2578" y="3488"/>
                    <a:pt x="2664" y="3536"/>
                  </a:cubicBezTo>
                  <a:cubicBezTo>
                    <a:pt x="3060" y="3723"/>
                    <a:pt x="3444" y="3920"/>
                    <a:pt x="3932" y="4118"/>
                  </a:cubicBezTo>
                  <a:cubicBezTo>
                    <a:pt x="3781" y="3827"/>
                    <a:pt x="3688" y="3583"/>
                    <a:pt x="3595" y="3339"/>
                  </a:cubicBezTo>
                  <a:cubicBezTo>
                    <a:pt x="3490" y="3048"/>
                    <a:pt x="3490" y="3001"/>
                    <a:pt x="3781" y="2908"/>
                  </a:cubicBezTo>
                  <a:cubicBezTo>
                    <a:pt x="3781" y="2908"/>
                    <a:pt x="3827" y="2908"/>
                    <a:pt x="3827" y="2850"/>
                  </a:cubicBezTo>
                  <a:cubicBezTo>
                    <a:pt x="4072" y="2513"/>
                    <a:pt x="4316" y="2222"/>
                    <a:pt x="4607" y="1838"/>
                  </a:cubicBezTo>
                  <a:lnTo>
                    <a:pt x="4409" y="1838"/>
                  </a:lnTo>
                  <a:cubicBezTo>
                    <a:pt x="4184" y="1838"/>
                    <a:pt x="3939" y="1859"/>
                    <a:pt x="3700" y="1859"/>
                  </a:cubicBezTo>
                  <a:cubicBezTo>
                    <a:pt x="3581" y="1859"/>
                    <a:pt x="3463" y="1854"/>
                    <a:pt x="3351" y="1838"/>
                  </a:cubicBezTo>
                  <a:cubicBezTo>
                    <a:pt x="3199" y="1838"/>
                    <a:pt x="3060" y="1792"/>
                    <a:pt x="3013" y="1687"/>
                  </a:cubicBezTo>
                  <a:cubicBezTo>
                    <a:pt x="2862" y="1454"/>
                    <a:pt x="2722" y="1164"/>
                    <a:pt x="2618" y="873"/>
                  </a:cubicBezTo>
                  <a:cubicBezTo>
                    <a:pt x="2525" y="582"/>
                    <a:pt x="2478" y="338"/>
                    <a:pt x="2374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623725" y="2447625"/>
              <a:ext cx="192825" cy="428925"/>
            </a:xfrm>
            <a:custGeom>
              <a:avLst/>
              <a:gdLst/>
              <a:ahLst/>
              <a:cxnLst/>
              <a:rect l="l" t="t" r="r" b="b"/>
              <a:pathLst>
                <a:path w="7713" h="17157" extrusionOk="0">
                  <a:moveTo>
                    <a:pt x="2199" y="4097"/>
                  </a:moveTo>
                  <a:cubicBezTo>
                    <a:pt x="2244" y="4097"/>
                    <a:pt x="2296" y="4118"/>
                    <a:pt x="2327" y="4118"/>
                  </a:cubicBezTo>
                  <a:cubicBezTo>
                    <a:pt x="2327" y="4118"/>
                    <a:pt x="2373" y="4222"/>
                    <a:pt x="2327" y="4269"/>
                  </a:cubicBezTo>
                  <a:cubicBezTo>
                    <a:pt x="2083" y="4606"/>
                    <a:pt x="1850" y="4990"/>
                    <a:pt x="1606" y="5327"/>
                  </a:cubicBezTo>
                  <a:cubicBezTo>
                    <a:pt x="1559" y="5385"/>
                    <a:pt x="1454" y="5385"/>
                    <a:pt x="1361" y="5432"/>
                  </a:cubicBezTo>
                  <a:cubicBezTo>
                    <a:pt x="1315" y="5327"/>
                    <a:pt x="1164" y="5234"/>
                    <a:pt x="1164" y="5141"/>
                  </a:cubicBezTo>
                  <a:cubicBezTo>
                    <a:pt x="1117" y="5036"/>
                    <a:pt x="1164" y="4897"/>
                    <a:pt x="1268" y="4804"/>
                  </a:cubicBezTo>
                  <a:cubicBezTo>
                    <a:pt x="1501" y="4513"/>
                    <a:pt x="1792" y="4269"/>
                    <a:pt x="2141" y="4118"/>
                  </a:cubicBezTo>
                  <a:cubicBezTo>
                    <a:pt x="2156" y="4102"/>
                    <a:pt x="2177" y="4097"/>
                    <a:pt x="2199" y="4097"/>
                  </a:cubicBezTo>
                  <a:close/>
                  <a:moveTo>
                    <a:pt x="2478" y="5769"/>
                  </a:moveTo>
                  <a:cubicBezTo>
                    <a:pt x="2431" y="5967"/>
                    <a:pt x="2373" y="6153"/>
                    <a:pt x="2280" y="6304"/>
                  </a:cubicBezTo>
                  <a:cubicBezTo>
                    <a:pt x="2141" y="6549"/>
                    <a:pt x="1989" y="6781"/>
                    <a:pt x="1850" y="7025"/>
                  </a:cubicBezTo>
                  <a:cubicBezTo>
                    <a:pt x="1809" y="7058"/>
                    <a:pt x="1706" y="7096"/>
                    <a:pt x="1611" y="7096"/>
                  </a:cubicBezTo>
                  <a:cubicBezTo>
                    <a:pt x="1571" y="7096"/>
                    <a:pt x="1532" y="7089"/>
                    <a:pt x="1501" y="7072"/>
                  </a:cubicBezTo>
                  <a:cubicBezTo>
                    <a:pt x="1454" y="7072"/>
                    <a:pt x="1361" y="6886"/>
                    <a:pt x="1408" y="6781"/>
                  </a:cubicBezTo>
                  <a:cubicBezTo>
                    <a:pt x="1454" y="6444"/>
                    <a:pt x="1989" y="5862"/>
                    <a:pt x="2478" y="5769"/>
                  </a:cubicBezTo>
                  <a:close/>
                  <a:moveTo>
                    <a:pt x="1117" y="6258"/>
                  </a:moveTo>
                  <a:cubicBezTo>
                    <a:pt x="1117" y="6490"/>
                    <a:pt x="1071" y="6688"/>
                    <a:pt x="1071" y="6932"/>
                  </a:cubicBezTo>
                  <a:cubicBezTo>
                    <a:pt x="1024" y="7177"/>
                    <a:pt x="1024" y="7421"/>
                    <a:pt x="978" y="7654"/>
                  </a:cubicBezTo>
                  <a:cubicBezTo>
                    <a:pt x="919" y="7758"/>
                    <a:pt x="873" y="7898"/>
                    <a:pt x="826" y="7898"/>
                  </a:cubicBezTo>
                  <a:cubicBezTo>
                    <a:pt x="809" y="7907"/>
                    <a:pt x="790" y="7910"/>
                    <a:pt x="772" y="7910"/>
                  </a:cubicBezTo>
                  <a:cubicBezTo>
                    <a:pt x="694" y="7910"/>
                    <a:pt x="611" y="7842"/>
                    <a:pt x="536" y="7805"/>
                  </a:cubicBezTo>
                  <a:cubicBezTo>
                    <a:pt x="489" y="7805"/>
                    <a:pt x="489" y="7712"/>
                    <a:pt x="442" y="7654"/>
                  </a:cubicBezTo>
                  <a:cubicBezTo>
                    <a:pt x="245" y="7223"/>
                    <a:pt x="733" y="6397"/>
                    <a:pt x="1117" y="62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6596" y="47"/>
                    <a:pt x="6549" y="47"/>
                    <a:pt x="6549" y="47"/>
                  </a:cubicBezTo>
                  <a:cubicBezTo>
                    <a:pt x="6060" y="675"/>
                    <a:pt x="5432" y="1117"/>
                    <a:pt x="4804" y="1547"/>
                  </a:cubicBezTo>
                  <a:cubicBezTo>
                    <a:pt x="3932" y="2233"/>
                    <a:pt x="3013" y="2861"/>
                    <a:pt x="2187" y="3536"/>
                  </a:cubicBezTo>
                  <a:cubicBezTo>
                    <a:pt x="1164" y="4362"/>
                    <a:pt x="396" y="5385"/>
                    <a:pt x="152" y="6688"/>
                  </a:cubicBezTo>
                  <a:cubicBezTo>
                    <a:pt x="47" y="7130"/>
                    <a:pt x="0" y="7514"/>
                    <a:pt x="291" y="7851"/>
                  </a:cubicBezTo>
                  <a:cubicBezTo>
                    <a:pt x="396" y="7944"/>
                    <a:pt x="442" y="8096"/>
                    <a:pt x="489" y="8235"/>
                  </a:cubicBezTo>
                  <a:cubicBezTo>
                    <a:pt x="536" y="8340"/>
                    <a:pt x="582" y="8386"/>
                    <a:pt x="687" y="8386"/>
                  </a:cubicBezTo>
                  <a:cubicBezTo>
                    <a:pt x="1117" y="8631"/>
                    <a:pt x="1606" y="8770"/>
                    <a:pt x="2036" y="9014"/>
                  </a:cubicBezTo>
                  <a:cubicBezTo>
                    <a:pt x="2373" y="9166"/>
                    <a:pt x="2373" y="9398"/>
                    <a:pt x="2083" y="9596"/>
                  </a:cubicBezTo>
                  <a:lnTo>
                    <a:pt x="2083" y="10515"/>
                  </a:lnTo>
                  <a:cubicBezTo>
                    <a:pt x="1850" y="12073"/>
                    <a:pt x="1652" y="13620"/>
                    <a:pt x="1210" y="15074"/>
                  </a:cubicBezTo>
                  <a:cubicBezTo>
                    <a:pt x="1117" y="15412"/>
                    <a:pt x="1071" y="15795"/>
                    <a:pt x="978" y="16144"/>
                  </a:cubicBezTo>
                  <a:cubicBezTo>
                    <a:pt x="919" y="16482"/>
                    <a:pt x="826" y="16819"/>
                    <a:pt x="780" y="17156"/>
                  </a:cubicBezTo>
                  <a:cubicBezTo>
                    <a:pt x="2187" y="14400"/>
                    <a:pt x="3827" y="11829"/>
                    <a:pt x="5142" y="9014"/>
                  </a:cubicBezTo>
                  <a:lnTo>
                    <a:pt x="5142" y="9014"/>
                  </a:lnTo>
                  <a:cubicBezTo>
                    <a:pt x="4513" y="9212"/>
                    <a:pt x="3885" y="9503"/>
                    <a:pt x="3199" y="9503"/>
                  </a:cubicBezTo>
                  <a:lnTo>
                    <a:pt x="2908" y="9503"/>
                  </a:lnTo>
                  <a:lnTo>
                    <a:pt x="2908" y="9398"/>
                  </a:lnTo>
                  <a:cubicBezTo>
                    <a:pt x="3106" y="9259"/>
                    <a:pt x="3350" y="9107"/>
                    <a:pt x="3595" y="9014"/>
                  </a:cubicBezTo>
                  <a:cubicBezTo>
                    <a:pt x="4176" y="8724"/>
                    <a:pt x="4804" y="8479"/>
                    <a:pt x="5386" y="8096"/>
                  </a:cubicBezTo>
                  <a:cubicBezTo>
                    <a:pt x="5921" y="7758"/>
                    <a:pt x="6398" y="7363"/>
                    <a:pt x="6886" y="6932"/>
                  </a:cubicBezTo>
                  <a:cubicBezTo>
                    <a:pt x="7131" y="6735"/>
                    <a:pt x="7270" y="6444"/>
                    <a:pt x="7421" y="6107"/>
                  </a:cubicBezTo>
                  <a:lnTo>
                    <a:pt x="7421" y="6107"/>
                  </a:lnTo>
                  <a:cubicBezTo>
                    <a:pt x="7177" y="6153"/>
                    <a:pt x="7026" y="6153"/>
                    <a:pt x="6840" y="6153"/>
                  </a:cubicBezTo>
                  <a:cubicBezTo>
                    <a:pt x="6689" y="6153"/>
                    <a:pt x="6596" y="6200"/>
                    <a:pt x="6444" y="6200"/>
                  </a:cubicBezTo>
                  <a:lnTo>
                    <a:pt x="6398" y="6200"/>
                  </a:lnTo>
                  <a:cubicBezTo>
                    <a:pt x="6374" y="6215"/>
                    <a:pt x="6345" y="6222"/>
                    <a:pt x="6316" y="6222"/>
                  </a:cubicBezTo>
                  <a:cubicBezTo>
                    <a:pt x="6233" y="6222"/>
                    <a:pt x="6141" y="6163"/>
                    <a:pt x="6107" y="6060"/>
                  </a:cubicBezTo>
                  <a:cubicBezTo>
                    <a:pt x="6107" y="5862"/>
                    <a:pt x="6212" y="5769"/>
                    <a:pt x="6398" y="5769"/>
                  </a:cubicBezTo>
                  <a:cubicBezTo>
                    <a:pt x="6596" y="5723"/>
                    <a:pt x="6689" y="5618"/>
                    <a:pt x="6793" y="5478"/>
                  </a:cubicBezTo>
                  <a:cubicBezTo>
                    <a:pt x="6840" y="5385"/>
                    <a:pt x="6840" y="5281"/>
                    <a:pt x="6886" y="5188"/>
                  </a:cubicBezTo>
                  <a:cubicBezTo>
                    <a:pt x="6933" y="5095"/>
                    <a:pt x="6933" y="4990"/>
                    <a:pt x="6979" y="4897"/>
                  </a:cubicBezTo>
                  <a:cubicBezTo>
                    <a:pt x="7514" y="3583"/>
                    <a:pt x="7712" y="2233"/>
                    <a:pt x="7561" y="779"/>
                  </a:cubicBezTo>
                  <a:lnTo>
                    <a:pt x="7561" y="779"/>
                  </a:lnTo>
                  <a:cubicBezTo>
                    <a:pt x="7421" y="1791"/>
                    <a:pt x="7177" y="2710"/>
                    <a:pt x="6502" y="3443"/>
                  </a:cubicBezTo>
                  <a:cubicBezTo>
                    <a:pt x="6549" y="2710"/>
                    <a:pt x="6735" y="1989"/>
                    <a:pt x="6886" y="1256"/>
                  </a:cubicBezTo>
                  <a:cubicBezTo>
                    <a:pt x="6840" y="1256"/>
                    <a:pt x="6840" y="1314"/>
                    <a:pt x="6840" y="1314"/>
                  </a:cubicBezTo>
                  <a:cubicBezTo>
                    <a:pt x="6793" y="1314"/>
                    <a:pt x="6793" y="1361"/>
                    <a:pt x="6793" y="1361"/>
                  </a:cubicBezTo>
                  <a:cubicBezTo>
                    <a:pt x="6212" y="2617"/>
                    <a:pt x="5339" y="3641"/>
                    <a:pt x="4269" y="4513"/>
                  </a:cubicBezTo>
                  <a:cubicBezTo>
                    <a:pt x="4118" y="4653"/>
                    <a:pt x="3885" y="4746"/>
                    <a:pt x="3688" y="4850"/>
                  </a:cubicBezTo>
                  <a:cubicBezTo>
                    <a:pt x="3641" y="4804"/>
                    <a:pt x="3641" y="4804"/>
                    <a:pt x="3595" y="4746"/>
                  </a:cubicBezTo>
                  <a:cubicBezTo>
                    <a:pt x="3734" y="4560"/>
                    <a:pt x="3932" y="4315"/>
                    <a:pt x="4071" y="4118"/>
                  </a:cubicBezTo>
                  <a:cubicBezTo>
                    <a:pt x="4700" y="3350"/>
                    <a:pt x="5339" y="2571"/>
                    <a:pt x="5863" y="1745"/>
                  </a:cubicBezTo>
                  <a:cubicBezTo>
                    <a:pt x="6258" y="1256"/>
                    <a:pt x="6444" y="628"/>
                    <a:pt x="6642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43200" y="2687500"/>
              <a:ext cx="32600" cy="189050"/>
            </a:xfrm>
            <a:custGeom>
              <a:avLst/>
              <a:gdLst/>
              <a:ahLst/>
              <a:cxnLst/>
              <a:rect l="l" t="t" r="r" b="b"/>
              <a:pathLst>
                <a:path w="1304" h="7562" extrusionOk="0">
                  <a:moveTo>
                    <a:pt x="431" y="5479"/>
                  </a:moveTo>
                  <a:cubicBezTo>
                    <a:pt x="873" y="4025"/>
                    <a:pt x="1071" y="2478"/>
                    <a:pt x="1304" y="920"/>
                  </a:cubicBezTo>
                  <a:lnTo>
                    <a:pt x="1304" y="1"/>
                  </a:lnTo>
                  <a:lnTo>
                    <a:pt x="1304" y="1"/>
                  </a:lnTo>
                  <a:lnTo>
                    <a:pt x="1304" y="1"/>
                  </a:lnTo>
                  <a:lnTo>
                    <a:pt x="1304" y="920"/>
                  </a:lnTo>
                  <a:cubicBezTo>
                    <a:pt x="1071" y="2478"/>
                    <a:pt x="873" y="4025"/>
                    <a:pt x="431" y="5479"/>
                  </a:cubicBezTo>
                  <a:cubicBezTo>
                    <a:pt x="338" y="5817"/>
                    <a:pt x="292" y="6200"/>
                    <a:pt x="199" y="6549"/>
                  </a:cubicBezTo>
                  <a:cubicBezTo>
                    <a:pt x="140" y="6887"/>
                    <a:pt x="47" y="7224"/>
                    <a:pt x="1" y="7561"/>
                  </a:cubicBezTo>
                  <a:lnTo>
                    <a:pt x="1" y="7561"/>
                  </a:lnTo>
                  <a:cubicBezTo>
                    <a:pt x="47" y="7224"/>
                    <a:pt x="140" y="6887"/>
                    <a:pt x="199" y="6549"/>
                  </a:cubicBezTo>
                  <a:cubicBezTo>
                    <a:pt x="292" y="6200"/>
                    <a:pt x="338" y="5817"/>
                    <a:pt x="431" y="5479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783650" y="2600275"/>
              <a:ext cx="25625" cy="2350"/>
            </a:xfrm>
            <a:custGeom>
              <a:avLst/>
              <a:gdLst/>
              <a:ahLst/>
              <a:cxnLst/>
              <a:rect l="l" t="t" r="r" b="b"/>
              <a:pathLst>
                <a:path w="1025" h="94" extrusionOk="0">
                  <a:moveTo>
                    <a:pt x="443" y="47"/>
                  </a:moveTo>
                  <a:cubicBezTo>
                    <a:pt x="629" y="47"/>
                    <a:pt x="780" y="47"/>
                    <a:pt x="1024" y="1"/>
                  </a:cubicBezTo>
                  <a:lnTo>
                    <a:pt x="1024" y="1"/>
                  </a:lnTo>
                  <a:cubicBezTo>
                    <a:pt x="780" y="47"/>
                    <a:pt x="629" y="47"/>
                    <a:pt x="443" y="47"/>
                  </a:cubicBezTo>
                  <a:cubicBezTo>
                    <a:pt x="292" y="47"/>
                    <a:pt x="199" y="94"/>
                    <a:pt x="47" y="94"/>
                  </a:cubicBezTo>
                  <a:lnTo>
                    <a:pt x="1" y="94"/>
                  </a:lnTo>
                  <a:lnTo>
                    <a:pt x="47" y="94"/>
                  </a:lnTo>
                  <a:cubicBezTo>
                    <a:pt x="199" y="94"/>
                    <a:pt x="292" y="47"/>
                    <a:pt x="443" y="47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703700" y="2672975"/>
              <a:ext cx="48575" cy="12225"/>
            </a:xfrm>
            <a:custGeom>
              <a:avLst/>
              <a:gdLst/>
              <a:ahLst/>
              <a:cxnLst/>
              <a:rect l="l" t="t" r="r" b="b"/>
              <a:pathLst>
                <a:path w="1943" h="489" extrusionOk="0">
                  <a:moveTo>
                    <a:pt x="1943" y="0"/>
                  </a:moveTo>
                  <a:cubicBezTo>
                    <a:pt x="1314" y="198"/>
                    <a:pt x="686" y="489"/>
                    <a:pt x="0" y="489"/>
                  </a:cubicBezTo>
                  <a:cubicBezTo>
                    <a:pt x="686" y="489"/>
                    <a:pt x="1314" y="198"/>
                    <a:pt x="1943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226500" y="2107100"/>
              <a:ext cx="525775" cy="428925"/>
            </a:xfrm>
            <a:custGeom>
              <a:avLst/>
              <a:gdLst/>
              <a:ahLst/>
              <a:cxnLst/>
              <a:rect l="l" t="t" r="r" b="b"/>
              <a:pathLst>
                <a:path w="21031" h="17157" extrusionOk="0">
                  <a:moveTo>
                    <a:pt x="1844" y="3861"/>
                  </a:moveTo>
                  <a:cubicBezTo>
                    <a:pt x="1890" y="3861"/>
                    <a:pt x="1946" y="3900"/>
                    <a:pt x="1978" y="3932"/>
                  </a:cubicBezTo>
                  <a:cubicBezTo>
                    <a:pt x="2223" y="4118"/>
                    <a:pt x="2374" y="5095"/>
                    <a:pt x="2176" y="5433"/>
                  </a:cubicBezTo>
                  <a:cubicBezTo>
                    <a:pt x="2083" y="5235"/>
                    <a:pt x="1932" y="5142"/>
                    <a:pt x="1885" y="4991"/>
                  </a:cubicBezTo>
                  <a:cubicBezTo>
                    <a:pt x="1792" y="4700"/>
                    <a:pt x="1746" y="4362"/>
                    <a:pt x="1687" y="4072"/>
                  </a:cubicBezTo>
                  <a:cubicBezTo>
                    <a:pt x="1687" y="3979"/>
                    <a:pt x="1746" y="3886"/>
                    <a:pt x="1792" y="3886"/>
                  </a:cubicBezTo>
                  <a:cubicBezTo>
                    <a:pt x="1806" y="3868"/>
                    <a:pt x="1824" y="3861"/>
                    <a:pt x="1844" y="3861"/>
                  </a:cubicBezTo>
                  <a:close/>
                  <a:moveTo>
                    <a:pt x="2618" y="6212"/>
                  </a:moveTo>
                  <a:cubicBezTo>
                    <a:pt x="2711" y="6212"/>
                    <a:pt x="2851" y="6258"/>
                    <a:pt x="2909" y="6351"/>
                  </a:cubicBezTo>
                  <a:cubicBezTo>
                    <a:pt x="3048" y="6596"/>
                    <a:pt x="3048" y="6886"/>
                    <a:pt x="3002" y="7177"/>
                  </a:cubicBezTo>
                  <a:cubicBezTo>
                    <a:pt x="3002" y="7270"/>
                    <a:pt x="2955" y="7375"/>
                    <a:pt x="2909" y="7515"/>
                  </a:cubicBezTo>
                  <a:cubicBezTo>
                    <a:pt x="2618" y="7317"/>
                    <a:pt x="2327" y="6689"/>
                    <a:pt x="2420" y="6398"/>
                  </a:cubicBezTo>
                  <a:cubicBezTo>
                    <a:pt x="2420" y="6305"/>
                    <a:pt x="2560" y="6212"/>
                    <a:pt x="2618" y="62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40" y="489"/>
                    <a:pt x="234" y="920"/>
                    <a:pt x="385" y="1362"/>
                  </a:cubicBezTo>
                  <a:cubicBezTo>
                    <a:pt x="769" y="2909"/>
                    <a:pt x="1164" y="4409"/>
                    <a:pt x="1594" y="5968"/>
                  </a:cubicBezTo>
                  <a:cubicBezTo>
                    <a:pt x="1885" y="6886"/>
                    <a:pt x="2083" y="7805"/>
                    <a:pt x="2176" y="8771"/>
                  </a:cubicBezTo>
                  <a:lnTo>
                    <a:pt x="2176" y="8829"/>
                  </a:lnTo>
                  <a:lnTo>
                    <a:pt x="6689" y="8829"/>
                  </a:lnTo>
                  <a:cubicBezTo>
                    <a:pt x="7026" y="8829"/>
                    <a:pt x="7317" y="8875"/>
                    <a:pt x="7654" y="8875"/>
                  </a:cubicBezTo>
                  <a:lnTo>
                    <a:pt x="7992" y="8875"/>
                  </a:lnTo>
                  <a:cubicBezTo>
                    <a:pt x="8143" y="8875"/>
                    <a:pt x="8143" y="8969"/>
                    <a:pt x="8143" y="9213"/>
                  </a:cubicBezTo>
                  <a:cubicBezTo>
                    <a:pt x="8143" y="9701"/>
                    <a:pt x="8189" y="10178"/>
                    <a:pt x="8189" y="10667"/>
                  </a:cubicBezTo>
                  <a:cubicBezTo>
                    <a:pt x="8189" y="10806"/>
                    <a:pt x="8189" y="10911"/>
                    <a:pt x="8329" y="10957"/>
                  </a:cubicBezTo>
                  <a:cubicBezTo>
                    <a:pt x="8527" y="11004"/>
                    <a:pt x="8666" y="11051"/>
                    <a:pt x="8818" y="11155"/>
                  </a:cubicBezTo>
                  <a:cubicBezTo>
                    <a:pt x="10411" y="12167"/>
                    <a:pt x="12063" y="13191"/>
                    <a:pt x="13668" y="14249"/>
                  </a:cubicBezTo>
                  <a:cubicBezTo>
                    <a:pt x="14773" y="14935"/>
                    <a:pt x="15889" y="15517"/>
                    <a:pt x="16913" y="16389"/>
                  </a:cubicBezTo>
                  <a:cubicBezTo>
                    <a:pt x="16960" y="16436"/>
                    <a:pt x="17006" y="16482"/>
                    <a:pt x="17053" y="16529"/>
                  </a:cubicBezTo>
                  <a:cubicBezTo>
                    <a:pt x="17053" y="16622"/>
                    <a:pt x="17053" y="16773"/>
                    <a:pt x="17006" y="16866"/>
                  </a:cubicBezTo>
                  <a:cubicBezTo>
                    <a:pt x="17006" y="16913"/>
                    <a:pt x="16913" y="16913"/>
                    <a:pt x="16808" y="16913"/>
                  </a:cubicBezTo>
                  <a:lnTo>
                    <a:pt x="17099" y="17157"/>
                  </a:lnTo>
                  <a:cubicBezTo>
                    <a:pt x="17297" y="16971"/>
                    <a:pt x="17495" y="16773"/>
                    <a:pt x="17681" y="16622"/>
                  </a:cubicBezTo>
                  <a:cubicBezTo>
                    <a:pt x="18751" y="15808"/>
                    <a:pt x="19914" y="14982"/>
                    <a:pt x="21031" y="14203"/>
                  </a:cubicBezTo>
                  <a:lnTo>
                    <a:pt x="20938" y="14063"/>
                  </a:lnTo>
                  <a:cubicBezTo>
                    <a:pt x="20893" y="14102"/>
                    <a:pt x="20843" y="14117"/>
                    <a:pt x="20791" y="14117"/>
                  </a:cubicBezTo>
                  <a:cubicBezTo>
                    <a:pt x="20721" y="14117"/>
                    <a:pt x="20649" y="14090"/>
                    <a:pt x="20589" y="14063"/>
                  </a:cubicBezTo>
                  <a:cubicBezTo>
                    <a:pt x="20158" y="13772"/>
                    <a:pt x="19774" y="13481"/>
                    <a:pt x="19332" y="13191"/>
                  </a:cubicBezTo>
                  <a:cubicBezTo>
                    <a:pt x="19332" y="13191"/>
                    <a:pt x="19286" y="13191"/>
                    <a:pt x="19239" y="13133"/>
                  </a:cubicBezTo>
                  <a:cubicBezTo>
                    <a:pt x="19135" y="13377"/>
                    <a:pt x="18995" y="13621"/>
                    <a:pt x="18902" y="13819"/>
                  </a:cubicBezTo>
                  <a:cubicBezTo>
                    <a:pt x="18704" y="14110"/>
                    <a:pt x="18553" y="14400"/>
                    <a:pt x="18320" y="14645"/>
                  </a:cubicBezTo>
                  <a:cubicBezTo>
                    <a:pt x="18218" y="14803"/>
                    <a:pt x="18051" y="14901"/>
                    <a:pt x="17925" y="14901"/>
                  </a:cubicBezTo>
                  <a:cubicBezTo>
                    <a:pt x="17866" y="14901"/>
                    <a:pt x="17815" y="14879"/>
                    <a:pt x="17785" y="14831"/>
                  </a:cubicBezTo>
                  <a:cubicBezTo>
                    <a:pt x="17634" y="14645"/>
                    <a:pt x="17739" y="14447"/>
                    <a:pt x="17832" y="14296"/>
                  </a:cubicBezTo>
                  <a:cubicBezTo>
                    <a:pt x="18123" y="13772"/>
                    <a:pt x="18460" y="13284"/>
                    <a:pt x="18797" y="12749"/>
                  </a:cubicBezTo>
                  <a:cubicBezTo>
                    <a:pt x="18320" y="12411"/>
                    <a:pt x="17785" y="12028"/>
                    <a:pt x="17297" y="11679"/>
                  </a:cubicBezTo>
                  <a:cubicBezTo>
                    <a:pt x="17053" y="12028"/>
                    <a:pt x="16867" y="12365"/>
                    <a:pt x="16622" y="12749"/>
                  </a:cubicBezTo>
                  <a:cubicBezTo>
                    <a:pt x="16529" y="12884"/>
                    <a:pt x="16444" y="13047"/>
                    <a:pt x="16287" y="13047"/>
                  </a:cubicBezTo>
                  <a:cubicBezTo>
                    <a:pt x="16268" y="13047"/>
                    <a:pt x="16248" y="13044"/>
                    <a:pt x="16227" y="13039"/>
                  </a:cubicBezTo>
                  <a:cubicBezTo>
                    <a:pt x="15994" y="12946"/>
                    <a:pt x="16041" y="12702"/>
                    <a:pt x="16087" y="12504"/>
                  </a:cubicBezTo>
                  <a:cubicBezTo>
                    <a:pt x="16180" y="12260"/>
                    <a:pt x="16331" y="12028"/>
                    <a:pt x="16425" y="11830"/>
                  </a:cubicBezTo>
                  <a:cubicBezTo>
                    <a:pt x="16518" y="11632"/>
                    <a:pt x="16669" y="11493"/>
                    <a:pt x="16808" y="11248"/>
                  </a:cubicBezTo>
                  <a:cubicBezTo>
                    <a:pt x="16285" y="10864"/>
                    <a:pt x="15750" y="10515"/>
                    <a:pt x="15215" y="10132"/>
                  </a:cubicBezTo>
                  <a:cubicBezTo>
                    <a:pt x="15064" y="11051"/>
                    <a:pt x="14482" y="11783"/>
                    <a:pt x="14098" y="12609"/>
                  </a:cubicBezTo>
                  <a:cubicBezTo>
                    <a:pt x="14005" y="12795"/>
                    <a:pt x="13854" y="12946"/>
                    <a:pt x="13761" y="13086"/>
                  </a:cubicBezTo>
                  <a:cubicBezTo>
                    <a:pt x="13695" y="13121"/>
                    <a:pt x="13641" y="13138"/>
                    <a:pt x="13596" y="13138"/>
                  </a:cubicBezTo>
                  <a:cubicBezTo>
                    <a:pt x="13506" y="13138"/>
                    <a:pt x="13455" y="13071"/>
                    <a:pt x="13424" y="12946"/>
                  </a:cubicBezTo>
                  <a:lnTo>
                    <a:pt x="13424" y="12702"/>
                  </a:lnTo>
                  <a:cubicBezTo>
                    <a:pt x="13517" y="12504"/>
                    <a:pt x="13563" y="12260"/>
                    <a:pt x="13714" y="12028"/>
                  </a:cubicBezTo>
                  <a:cubicBezTo>
                    <a:pt x="14052" y="11295"/>
                    <a:pt x="14436" y="10574"/>
                    <a:pt x="14831" y="9794"/>
                  </a:cubicBezTo>
                  <a:cubicBezTo>
                    <a:pt x="14389" y="9504"/>
                    <a:pt x="14052" y="9213"/>
                    <a:pt x="13668" y="8969"/>
                  </a:cubicBezTo>
                  <a:cubicBezTo>
                    <a:pt x="13517" y="9213"/>
                    <a:pt x="13424" y="9411"/>
                    <a:pt x="13272" y="9597"/>
                  </a:cubicBezTo>
                  <a:cubicBezTo>
                    <a:pt x="13117" y="9800"/>
                    <a:pt x="12954" y="9899"/>
                    <a:pt x="12816" y="9899"/>
                  </a:cubicBezTo>
                  <a:cubicBezTo>
                    <a:pt x="12789" y="9899"/>
                    <a:pt x="12762" y="9895"/>
                    <a:pt x="12737" y="9887"/>
                  </a:cubicBezTo>
                  <a:cubicBezTo>
                    <a:pt x="12598" y="9794"/>
                    <a:pt x="12598" y="9550"/>
                    <a:pt x="12737" y="9306"/>
                  </a:cubicBezTo>
                  <a:cubicBezTo>
                    <a:pt x="12889" y="9062"/>
                    <a:pt x="12982" y="8829"/>
                    <a:pt x="13133" y="8585"/>
                  </a:cubicBezTo>
                  <a:cubicBezTo>
                    <a:pt x="12551" y="8189"/>
                    <a:pt x="11970" y="7759"/>
                    <a:pt x="11342" y="7317"/>
                  </a:cubicBezTo>
                  <a:cubicBezTo>
                    <a:pt x="11097" y="7805"/>
                    <a:pt x="10900" y="8247"/>
                    <a:pt x="10655" y="8678"/>
                  </a:cubicBezTo>
                  <a:cubicBezTo>
                    <a:pt x="10516" y="9015"/>
                    <a:pt x="10411" y="9306"/>
                    <a:pt x="10271" y="9597"/>
                  </a:cubicBezTo>
                  <a:cubicBezTo>
                    <a:pt x="10194" y="9722"/>
                    <a:pt x="10076" y="9913"/>
                    <a:pt x="9898" y="9913"/>
                  </a:cubicBezTo>
                  <a:cubicBezTo>
                    <a:pt x="9862" y="9913"/>
                    <a:pt x="9824" y="9905"/>
                    <a:pt x="9783" y="9887"/>
                  </a:cubicBezTo>
                  <a:cubicBezTo>
                    <a:pt x="9597" y="9794"/>
                    <a:pt x="9643" y="9550"/>
                    <a:pt x="9736" y="9352"/>
                  </a:cubicBezTo>
                  <a:cubicBezTo>
                    <a:pt x="9934" y="8585"/>
                    <a:pt x="10318" y="7852"/>
                    <a:pt x="10760" y="7177"/>
                  </a:cubicBezTo>
                  <a:cubicBezTo>
                    <a:pt x="10807" y="7131"/>
                    <a:pt x="10807" y="7084"/>
                    <a:pt x="10853" y="6980"/>
                  </a:cubicBezTo>
                  <a:cubicBezTo>
                    <a:pt x="10365" y="6642"/>
                    <a:pt x="9888" y="6305"/>
                    <a:pt x="9353" y="5921"/>
                  </a:cubicBezTo>
                  <a:cubicBezTo>
                    <a:pt x="9306" y="6107"/>
                    <a:pt x="9248" y="6305"/>
                    <a:pt x="9155" y="6445"/>
                  </a:cubicBezTo>
                  <a:cubicBezTo>
                    <a:pt x="9062" y="6642"/>
                    <a:pt x="8957" y="6840"/>
                    <a:pt x="8818" y="7026"/>
                  </a:cubicBezTo>
                  <a:cubicBezTo>
                    <a:pt x="8784" y="7068"/>
                    <a:pt x="8674" y="7103"/>
                    <a:pt x="8580" y="7103"/>
                  </a:cubicBezTo>
                  <a:cubicBezTo>
                    <a:pt x="8542" y="7103"/>
                    <a:pt x="8507" y="7098"/>
                    <a:pt x="8480" y="7084"/>
                  </a:cubicBezTo>
                  <a:cubicBezTo>
                    <a:pt x="8434" y="7084"/>
                    <a:pt x="8376" y="6886"/>
                    <a:pt x="8376" y="6793"/>
                  </a:cubicBezTo>
                  <a:cubicBezTo>
                    <a:pt x="8480" y="6445"/>
                    <a:pt x="8620" y="6107"/>
                    <a:pt x="8724" y="5816"/>
                  </a:cubicBezTo>
                  <a:cubicBezTo>
                    <a:pt x="8818" y="5630"/>
                    <a:pt x="8818" y="5526"/>
                    <a:pt x="8620" y="5433"/>
                  </a:cubicBezTo>
                  <a:cubicBezTo>
                    <a:pt x="8143" y="5095"/>
                    <a:pt x="7654" y="4804"/>
                    <a:pt x="7166" y="4467"/>
                  </a:cubicBezTo>
                  <a:cubicBezTo>
                    <a:pt x="7119" y="4560"/>
                    <a:pt x="7119" y="4607"/>
                    <a:pt x="7119" y="4653"/>
                  </a:cubicBezTo>
                  <a:cubicBezTo>
                    <a:pt x="6829" y="5433"/>
                    <a:pt x="6538" y="6154"/>
                    <a:pt x="6247" y="6933"/>
                  </a:cubicBezTo>
                  <a:cubicBezTo>
                    <a:pt x="6200" y="7026"/>
                    <a:pt x="6107" y="7177"/>
                    <a:pt x="6049" y="7224"/>
                  </a:cubicBezTo>
                  <a:cubicBezTo>
                    <a:pt x="5956" y="7317"/>
                    <a:pt x="5863" y="7375"/>
                    <a:pt x="5817" y="7375"/>
                  </a:cubicBezTo>
                  <a:cubicBezTo>
                    <a:pt x="5712" y="7317"/>
                    <a:pt x="5619" y="7177"/>
                    <a:pt x="5619" y="7131"/>
                  </a:cubicBezTo>
                  <a:cubicBezTo>
                    <a:pt x="5619" y="6933"/>
                    <a:pt x="5665" y="6793"/>
                    <a:pt x="5712" y="6642"/>
                  </a:cubicBezTo>
                  <a:cubicBezTo>
                    <a:pt x="6049" y="5816"/>
                    <a:pt x="6398" y="4991"/>
                    <a:pt x="6736" y="4176"/>
                  </a:cubicBezTo>
                  <a:cubicBezTo>
                    <a:pt x="6294" y="3886"/>
                    <a:pt x="5910" y="3595"/>
                    <a:pt x="5468" y="3304"/>
                  </a:cubicBezTo>
                  <a:cubicBezTo>
                    <a:pt x="5375" y="3537"/>
                    <a:pt x="5328" y="3781"/>
                    <a:pt x="5235" y="4025"/>
                  </a:cubicBezTo>
                  <a:cubicBezTo>
                    <a:pt x="5177" y="4176"/>
                    <a:pt x="5130" y="4316"/>
                    <a:pt x="5037" y="4409"/>
                  </a:cubicBezTo>
                  <a:cubicBezTo>
                    <a:pt x="4991" y="4514"/>
                    <a:pt x="4840" y="4560"/>
                    <a:pt x="4747" y="4560"/>
                  </a:cubicBezTo>
                  <a:cubicBezTo>
                    <a:pt x="4700" y="4514"/>
                    <a:pt x="4653" y="4362"/>
                    <a:pt x="4595" y="4269"/>
                  </a:cubicBezTo>
                  <a:cubicBezTo>
                    <a:pt x="4595" y="4118"/>
                    <a:pt x="4653" y="3979"/>
                    <a:pt x="4700" y="3886"/>
                  </a:cubicBezTo>
                  <a:cubicBezTo>
                    <a:pt x="4793" y="3595"/>
                    <a:pt x="4886" y="3351"/>
                    <a:pt x="4944" y="3106"/>
                  </a:cubicBezTo>
                  <a:cubicBezTo>
                    <a:pt x="4944" y="3060"/>
                    <a:pt x="4886" y="2909"/>
                    <a:pt x="4840" y="2862"/>
                  </a:cubicBezTo>
                  <a:cubicBezTo>
                    <a:pt x="3676" y="2141"/>
                    <a:pt x="2513" y="1362"/>
                    <a:pt x="1304" y="687"/>
                  </a:cubicBezTo>
                  <a:cubicBezTo>
                    <a:pt x="1013" y="536"/>
                    <a:pt x="722" y="338"/>
                    <a:pt x="385" y="198"/>
                  </a:cubicBezTo>
                  <a:cubicBezTo>
                    <a:pt x="292" y="152"/>
                    <a:pt x="140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2656575" y="3007375"/>
              <a:ext cx="89600" cy="152675"/>
            </a:xfrm>
            <a:custGeom>
              <a:avLst/>
              <a:gdLst/>
              <a:ahLst/>
              <a:cxnLst/>
              <a:rect l="l" t="t" r="r" b="b"/>
              <a:pathLst>
                <a:path w="3584" h="6107" extrusionOk="0">
                  <a:moveTo>
                    <a:pt x="3537" y="0"/>
                  </a:moveTo>
                  <a:lnTo>
                    <a:pt x="3444" y="47"/>
                  </a:lnTo>
                  <a:cubicBezTo>
                    <a:pt x="3444" y="489"/>
                    <a:pt x="3246" y="873"/>
                    <a:pt x="2909" y="1210"/>
                  </a:cubicBezTo>
                  <a:cubicBezTo>
                    <a:pt x="2804" y="1361"/>
                    <a:pt x="2618" y="1454"/>
                    <a:pt x="2420" y="1501"/>
                  </a:cubicBezTo>
                  <a:cubicBezTo>
                    <a:pt x="2327" y="1501"/>
                    <a:pt x="2129" y="1408"/>
                    <a:pt x="2036" y="1361"/>
                  </a:cubicBezTo>
                  <a:cubicBezTo>
                    <a:pt x="1350" y="2862"/>
                    <a:pt x="675" y="4362"/>
                    <a:pt x="1" y="5909"/>
                  </a:cubicBezTo>
                  <a:lnTo>
                    <a:pt x="431" y="6107"/>
                  </a:lnTo>
                  <a:cubicBezTo>
                    <a:pt x="478" y="5967"/>
                    <a:pt x="582" y="5863"/>
                    <a:pt x="722" y="5770"/>
                  </a:cubicBezTo>
                  <a:cubicBezTo>
                    <a:pt x="722" y="5756"/>
                    <a:pt x="731" y="5750"/>
                    <a:pt x="747" y="5750"/>
                  </a:cubicBezTo>
                  <a:cubicBezTo>
                    <a:pt x="786" y="5750"/>
                    <a:pt x="868" y="5783"/>
                    <a:pt x="966" y="5816"/>
                  </a:cubicBezTo>
                  <a:lnTo>
                    <a:pt x="1211" y="5909"/>
                  </a:lnTo>
                  <a:cubicBezTo>
                    <a:pt x="1350" y="5572"/>
                    <a:pt x="1501" y="5235"/>
                    <a:pt x="1641" y="4897"/>
                  </a:cubicBezTo>
                  <a:cubicBezTo>
                    <a:pt x="1932" y="4165"/>
                    <a:pt x="2176" y="3443"/>
                    <a:pt x="2571" y="2769"/>
                  </a:cubicBezTo>
                  <a:cubicBezTo>
                    <a:pt x="2955" y="1943"/>
                    <a:pt x="3293" y="1071"/>
                    <a:pt x="3583" y="198"/>
                  </a:cubicBezTo>
                  <a:lnTo>
                    <a:pt x="3583" y="152"/>
                  </a:lnTo>
                  <a:cubicBezTo>
                    <a:pt x="3583" y="94"/>
                    <a:pt x="3537" y="47"/>
                    <a:pt x="353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627500" y="2912875"/>
              <a:ext cx="117500" cy="116325"/>
            </a:xfrm>
            <a:custGeom>
              <a:avLst/>
              <a:gdLst/>
              <a:ahLst/>
              <a:cxnLst/>
              <a:rect l="l" t="t" r="r" b="b"/>
              <a:pathLst>
                <a:path w="4700" h="4653" extrusionOk="0">
                  <a:moveTo>
                    <a:pt x="2176" y="0"/>
                  </a:moveTo>
                  <a:cubicBezTo>
                    <a:pt x="1594" y="442"/>
                    <a:pt x="1013" y="826"/>
                    <a:pt x="478" y="1256"/>
                  </a:cubicBezTo>
                  <a:cubicBezTo>
                    <a:pt x="338" y="1361"/>
                    <a:pt x="187" y="1454"/>
                    <a:pt x="94" y="1547"/>
                  </a:cubicBezTo>
                  <a:lnTo>
                    <a:pt x="47" y="1547"/>
                  </a:lnTo>
                  <a:cubicBezTo>
                    <a:pt x="47" y="1605"/>
                    <a:pt x="1" y="1652"/>
                    <a:pt x="1" y="1745"/>
                  </a:cubicBezTo>
                  <a:cubicBezTo>
                    <a:pt x="47" y="1989"/>
                    <a:pt x="94" y="2280"/>
                    <a:pt x="140" y="2571"/>
                  </a:cubicBezTo>
                  <a:cubicBezTo>
                    <a:pt x="187" y="2955"/>
                    <a:pt x="291" y="3292"/>
                    <a:pt x="385" y="3687"/>
                  </a:cubicBezTo>
                  <a:cubicBezTo>
                    <a:pt x="385" y="3687"/>
                    <a:pt x="385" y="3734"/>
                    <a:pt x="431" y="3734"/>
                  </a:cubicBezTo>
                  <a:cubicBezTo>
                    <a:pt x="582" y="3536"/>
                    <a:pt x="722" y="3350"/>
                    <a:pt x="873" y="3152"/>
                  </a:cubicBezTo>
                  <a:cubicBezTo>
                    <a:pt x="1013" y="2908"/>
                    <a:pt x="1210" y="2710"/>
                    <a:pt x="1455" y="2478"/>
                  </a:cubicBezTo>
                  <a:cubicBezTo>
                    <a:pt x="1501" y="2420"/>
                    <a:pt x="1594" y="2327"/>
                    <a:pt x="1699" y="2327"/>
                  </a:cubicBezTo>
                  <a:cubicBezTo>
                    <a:pt x="1745" y="2373"/>
                    <a:pt x="1838" y="2478"/>
                    <a:pt x="1838" y="2571"/>
                  </a:cubicBezTo>
                  <a:cubicBezTo>
                    <a:pt x="1885" y="2769"/>
                    <a:pt x="1838" y="3001"/>
                    <a:pt x="1885" y="3199"/>
                  </a:cubicBezTo>
                  <a:cubicBezTo>
                    <a:pt x="1932" y="3583"/>
                    <a:pt x="1990" y="3978"/>
                    <a:pt x="2327" y="4269"/>
                  </a:cubicBezTo>
                  <a:cubicBezTo>
                    <a:pt x="2664" y="3932"/>
                    <a:pt x="2804" y="3397"/>
                    <a:pt x="3292" y="3152"/>
                  </a:cubicBezTo>
                  <a:cubicBezTo>
                    <a:pt x="3365" y="3135"/>
                    <a:pt x="3417" y="3125"/>
                    <a:pt x="3456" y="3125"/>
                  </a:cubicBezTo>
                  <a:cubicBezTo>
                    <a:pt x="3524" y="3125"/>
                    <a:pt x="3554" y="3157"/>
                    <a:pt x="3583" y="3245"/>
                  </a:cubicBezTo>
                  <a:lnTo>
                    <a:pt x="3583" y="3687"/>
                  </a:lnTo>
                  <a:lnTo>
                    <a:pt x="3583" y="4653"/>
                  </a:lnTo>
                  <a:lnTo>
                    <a:pt x="3630" y="4653"/>
                  </a:lnTo>
                  <a:cubicBezTo>
                    <a:pt x="3781" y="4513"/>
                    <a:pt x="3874" y="4316"/>
                    <a:pt x="4072" y="4164"/>
                  </a:cubicBezTo>
                  <a:cubicBezTo>
                    <a:pt x="4211" y="4025"/>
                    <a:pt x="4362" y="3874"/>
                    <a:pt x="4549" y="3734"/>
                  </a:cubicBezTo>
                  <a:cubicBezTo>
                    <a:pt x="4549" y="3780"/>
                    <a:pt x="4607" y="3780"/>
                    <a:pt x="4607" y="3827"/>
                  </a:cubicBezTo>
                  <a:lnTo>
                    <a:pt x="4700" y="3780"/>
                  </a:lnTo>
                  <a:cubicBezTo>
                    <a:pt x="4653" y="3536"/>
                    <a:pt x="4549" y="3292"/>
                    <a:pt x="4549" y="3059"/>
                  </a:cubicBezTo>
                  <a:cubicBezTo>
                    <a:pt x="4409" y="2373"/>
                    <a:pt x="4316" y="1745"/>
                    <a:pt x="4211" y="1117"/>
                  </a:cubicBezTo>
                  <a:cubicBezTo>
                    <a:pt x="4161" y="1119"/>
                    <a:pt x="4113" y="1121"/>
                    <a:pt x="4064" y="1121"/>
                  </a:cubicBezTo>
                  <a:cubicBezTo>
                    <a:pt x="3225" y="1121"/>
                    <a:pt x="2638" y="737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627500" y="2944275"/>
              <a:ext cx="11950" cy="60800"/>
            </a:xfrm>
            <a:custGeom>
              <a:avLst/>
              <a:gdLst/>
              <a:ahLst/>
              <a:cxnLst/>
              <a:rect l="l" t="t" r="r" b="b"/>
              <a:pathLst>
                <a:path w="478" h="2432" extrusionOk="0">
                  <a:moveTo>
                    <a:pt x="385" y="2431"/>
                  </a:moveTo>
                  <a:cubicBezTo>
                    <a:pt x="291" y="2036"/>
                    <a:pt x="187" y="1699"/>
                    <a:pt x="140" y="1315"/>
                  </a:cubicBezTo>
                  <a:cubicBezTo>
                    <a:pt x="94" y="1024"/>
                    <a:pt x="47" y="733"/>
                    <a:pt x="1" y="489"/>
                  </a:cubicBezTo>
                  <a:cubicBezTo>
                    <a:pt x="1" y="396"/>
                    <a:pt x="47" y="349"/>
                    <a:pt x="47" y="291"/>
                  </a:cubicBezTo>
                  <a:lnTo>
                    <a:pt x="94" y="291"/>
                  </a:lnTo>
                  <a:cubicBezTo>
                    <a:pt x="187" y="198"/>
                    <a:pt x="338" y="105"/>
                    <a:pt x="478" y="0"/>
                  </a:cubicBezTo>
                  <a:lnTo>
                    <a:pt x="478" y="0"/>
                  </a:lnTo>
                  <a:lnTo>
                    <a:pt x="478" y="0"/>
                  </a:lnTo>
                  <a:cubicBezTo>
                    <a:pt x="338" y="105"/>
                    <a:pt x="187" y="198"/>
                    <a:pt x="94" y="291"/>
                  </a:cubicBezTo>
                  <a:lnTo>
                    <a:pt x="47" y="291"/>
                  </a:lnTo>
                  <a:cubicBezTo>
                    <a:pt x="47" y="349"/>
                    <a:pt x="1" y="396"/>
                    <a:pt x="1" y="489"/>
                  </a:cubicBezTo>
                  <a:cubicBezTo>
                    <a:pt x="47" y="733"/>
                    <a:pt x="94" y="1024"/>
                    <a:pt x="140" y="1315"/>
                  </a:cubicBezTo>
                  <a:cubicBezTo>
                    <a:pt x="187" y="1699"/>
                    <a:pt x="291" y="2036"/>
                    <a:pt x="385" y="243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498975" y="3005050"/>
              <a:ext cx="200100" cy="376875"/>
            </a:xfrm>
            <a:custGeom>
              <a:avLst/>
              <a:gdLst/>
              <a:ahLst/>
              <a:cxnLst/>
              <a:rect l="l" t="t" r="r" b="b"/>
              <a:pathLst>
                <a:path w="8004" h="15075" extrusionOk="0">
                  <a:moveTo>
                    <a:pt x="6491" y="3246"/>
                  </a:moveTo>
                  <a:cubicBezTo>
                    <a:pt x="6549" y="3339"/>
                    <a:pt x="6596" y="3443"/>
                    <a:pt x="6549" y="3536"/>
                  </a:cubicBezTo>
                  <a:cubicBezTo>
                    <a:pt x="6305" y="4025"/>
                    <a:pt x="6014" y="4548"/>
                    <a:pt x="5770" y="5037"/>
                  </a:cubicBezTo>
                  <a:cubicBezTo>
                    <a:pt x="5619" y="5235"/>
                    <a:pt x="5479" y="5421"/>
                    <a:pt x="5328" y="5572"/>
                  </a:cubicBezTo>
                  <a:lnTo>
                    <a:pt x="5235" y="5572"/>
                  </a:lnTo>
                  <a:cubicBezTo>
                    <a:pt x="5328" y="5281"/>
                    <a:pt x="5386" y="5037"/>
                    <a:pt x="5479" y="4793"/>
                  </a:cubicBezTo>
                  <a:cubicBezTo>
                    <a:pt x="5723" y="4316"/>
                    <a:pt x="6014" y="3827"/>
                    <a:pt x="6305" y="3385"/>
                  </a:cubicBezTo>
                  <a:cubicBezTo>
                    <a:pt x="6305" y="3292"/>
                    <a:pt x="6444" y="3292"/>
                    <a:pt x="6491" y="3246"/>
                  </a:cubicBezTo>
                  <a:close/>
                  <a:moveTo>
                    <a:pt x="4653" y="6444"/>
                  </a:moveTo>
                  <a:cubicBezTo>
                    <a:pt x="4700" y="6491"/>
                    <a:pt x="4746" y="6491"/>
                    <a:pt x="4746" y="6537"/>
                  </a:cubicBezTo>
                  <a:cubicBezTo>
                    <a:pt x="4746" y="6688"/>
                    <a:pt x="4746" y="6875"/>
                    <a:pt x="4653" y="7072"/>
                  </a:cubicBezTo>
                  <a:cubicBezTo>
                    <a:pt x="4165" y="8282"/>
                    <a:pt x="3641" y="9492"/>
                    <a:pt x="3153" y="10713"/>
                  </a:cubicBezTo>
                  <a:cubicBezTo>
                    <a:pt x="2769" y="11585"/>
                    <a:pt x="2327" y="12504"/>
                    <a:pt x="1943" y="13423"/>
                  </a:cubicBezTo>
                  <a:cubicBezTo>
                    <a:pt x="1838" y="13621"/>
                    <a:pt x="1745" y="13807"/>
                    <a:pt x="1606" y="13958"/>
                  </a:cubicBezTo>
                  <a:cubicBezTo>
                    <a:pt x="1548" y="14051"/>
                    <a:pt x="1408" y="14051"/>
                    <a:pt x="1315" y="14098"/>
                  </a:cubicBezTo>
                  <a:cubicBezTo>
                    <a:pt x="1315" y="14005"/>
                    <a:pt x="1257" y="13912"/>
                    <a:pt x="1315" y="13807"/>
                  </a:cubicBezTo>
                  <a:cubicBezTo>
                    <a:pt x="1548" y="13132"/>
                    <a:pt x="1838" y="12458"/>
                    <a:pt x="2129" y="11771"/>
                  </a:cubicBezTo>
                  <a:cubicBezTo>
                    <a:pt x="2664" y="10562"/>
                    <a:pt x="3350" y="9445"/>
                    <a:pt x="3734" y="8142"/>
                  </a:cubicBezTo>
                  <a:cubicBezTo>
                    <a:pt x="3874" y="7700"/>
                    <a:pt x="4118" y="7270"/>
                    <a:pt x="4362" y="6828"/>
                  </a:cubicBezTo>
                  <a:cubicBezTo>
                    <a:pt x="4409" y="6688"/>
                    <a:pt x="4560" y="6584"/>
                    <a:pt x="4653" y="6444"/>
                  </a:cubicBezTo>
                  <a:close/>
                  <a:moveTo>
                    <a:pt x="6549" y="0"/>
                  </a:moveTo>
                  <a:cubicBezTo>
                    <a:pt x="6351" y="535"/>
                    <a:pt x="6200" y="1117"/>
                    <a:pt x="5968" y="1640"/>
                  </a:cubicBezTo>
                  <a:cubicBezTo>
                    <a:pt x="4897" y="4071"/>
                    <a:pt x="3827" y="6491"/>
                    <a:pt x="2711" y="8864"/>
                  </a:cubicBezTo>
                  <a:cubicBezTo>
                    <a:pt x="1897" y="10655"/>
                    <a:pt x="1024" y="12504"/>
                    <a:pt x="1" y="14202"/>
                  </a:cubicBezTo>
                  <a:cubicBezTo>
                    <a:pt x="536" y="14493"/>
                    <a:pt x="1117" y="14784"/>
                    <a:pt x="1699" y="15075"/>
                  </a:cubicBezTo>
                  <a:cubicBezTo>
                    <a:pt x="1699" y="15075"/>
                    <a:pt x="1699" y="15017"/>
                    <a:pt x="1745" y="15017"/>
                  </a:cubicBezTo>
                  <a:cubicBezTo>
                    <a:pt x="1943" y="14388"/>
                    <a:pt x="2187" y="13760"/>
                    <a:pt x="2420" y="13179"/>
                  </a:cubicBezTo>
                  <a:cubicBezTo>
                    <a:pt x="3292" y="11295"/>
                    <a:pt x="4223" y="9352"/>
                    <a:pt x="5095" y="7456"/>
                  </a:cubicBezTo>
                  <a:cubicBezTo>
                    <a:pt x="5479" y="6642"/>
                    <a:pt x="5816" y="5770"/>
                    <a:pt x="6200" y="4944"/>
                  </a:cubicBezTo>
                  <a:cubicBezTo>
                    <a:pt x="6782" y="3629"/>
                    <a:pt x="7363" y="2373"/>
                    <a:pt x="7945" y="1059"/>
                  </a:cubicBezTo>
                  <a:cubicBezTo>
                    <a:pt x="7945" y="1012"/>
                    <a:pt x="8003" y="966"/>
                    <a:pt x="8003" y="826"/>
                  </a:cubicBezTo>
                  <a:lnTo>
                    <a:pt x="8003" y="826"/>
                  </a:lnTo>
                  <a:cubicBezTo>
                    <a:pt x="7773" y="1007"/>
                    <a:pt x="7598" y="1102"/>
                    <a:pt x="7441" y="1102"/>
                  </a:cubicBezTo>
                  <a:cubicBezTo>
                    <a:pt x="7264" y="1102"/>
                    <a:pt x="7112" y="981"/>
                    <a:pt x="6933" y="722"/>
                  </a:cubicBezTo>
                  <a:cubicBezTo>
                    <a:pt x="6782" y="477"/>
                    <a:pt x="6689" y="245"/>
                    <a:pt x="6549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632150" y="3152775"/>
              <a:ext cx="54700" cy="75050"/>
            </a:xfrm>
            <a:custGeom>
              <a:avLst/>
              <a:gdLst/>
              <a:ahLst/>
              <a:cxnLst/>
              <a:rect l="l" t="t" r="r" b="b"/>
              <a:pathLst>
                <a:path w="2188" h="3002" extrusionOk="0">
                  <a:moveTo>
                    <a:pt x="1943" y="0"/>
                  </a:moveTo>
                  <a:cubicBezTo>
                    <a:pt x="1804" y="291"/>
                    <a:pt x="1699" y="489"/>
                    <a:pt x="1559" y="628"/>
                  </a:cubicBezTo>
                  <a:cubicBezTo>
                    <a:pt x="1559" y="661"/>
                    <a:pt x="1508" y="699"/>
                    <a:pt x="1461" y="699"/>
                  </a:cubicBezTo>
                  <a:cubicBezTo>
                    <a:pt x="1441" y="699"/>
                    <a:pt x="1422" y="692"/>
                    <a:pt x="1408" y="675"/>
                  </a:cubicBezTo>
                  <a:cubicBezTo>
                    <a:pt x="1362" y="675"/>
                    <a:pt x="1362" y="582"/>
                    <a:pt x="1362" y="535"/>
                  </a:cubicBezTo>
                  <a:cubicBezTo>
                    <a:pt x="1362" y="442"/>
                    <a:pt x="1362" y="337"/>
                    <a:pt x="1408" y="291"/>
                  </a:cubicBezTo>
                  <a:lnTo>
                    <a:pt x="978" y="93"/>
                  </a:lnTo>
                  <a:cubicBezTo>
                    <a:pt x="687" y="826"/>
                    <a:pt x="350" y="1501"/>
                    <a:pt x="1" y="2233"/>
                  </a:cubicBezTo>
                  <a:lnTo>
                    <a:pt x="396" y="2420"/>
                  </a:lnTo>
                  <a:cubicBezTo>
                    <a:pt x="443" y="2326"/>
                    <a:pt x="536" y="2233"/>
                    <a:pt x="687" y="2233"/>
                  </a:cubicBezTo>
                  <a:cubicBezTo>
                    <a:pt x="873" y="2326"/>
                    <a:pt x="827" y="2478"/>
                    <a:pt x="780" y="2571"/>
                  </a:cubicBezTo>
                  <a:cubicBezTo>
                    <a:pt x="780" y="2710"/>
                    <a:pt x="734" y="2815"/>
                    <a:pt x="687" y="2955"/>
                  </a:cubicBezTo>
                  <a:lnTo>
                    <a:pt x="873" y="3001"/>
                  </a:lnTo>
                  <a:cubicBezTo>
                    <a:pt x="1315" y="2036"/>
                    <a:pt x="1746" y="1070"/>
                    <a:pt x="2188" y="93"/>
                  </a:cubicBezTo>
                  <a:lnTo>
                    <a:pt x="1943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549875" y="3208600"/>
              <a:ext cx="104125" cy="193675"/>
            </a:xfrm>
            <a:custGeom>
              <a:avLst/>
              <a:gdLst/>
              <a:ahLst/>
              <a:cxnLst/>
              <a:rect l="l" t="t" r="r" b="b"/>
              <a:pathLst>
                <a:path w="4165" h="7747" extrusionOk="0">
                  <a:moveTo>
                    <a:pt x="3292" y="0"/>
                  </a:moveTo>
                  <a:cubicBezTo>
                    <a:pt x="2233" y="2373"/>
                    <a:pt x="1163" y="4699"/>
                    <a:pt x="47" y="7026"/>
                  </a:cubicBezTo>
                  <a:cubicBezTo>
                    <a:pt x="47" y="7072"/>
                    <a:pt x="0" y="7072"/>
                    <a:pt x="0" y="7119"/>
                  </a:cubicBezTo>
                  <a:cubicBezTo>
                    <a:pt x="291" y="7363"/>
                    <a:pt x="582" y="7561"/>
                    <a:pt x="872" y="7747"/>
                  </a:cubicBezTo>
                  <a:cubicBezTo>
                    <a:pt x="872" y="7747"/>
                    <a:pt x="919" y="7700"/>
                    <a:pt x="919" y="7654"/>
                  </a:cubicBezTo>
                  <a:cubicBezTo>
                    <a:pt x="1547" y="6351"/>
                    <a:pt x="2187" y="5083"/>
                    <a:pt x="2815" y="3781"/>
                  </a:cubicBezTo>
                  <a:cubicBezTo>
                    <a:pt x="3245" y="2804"/>
                    <a:pt x="3687" y="1792"/>
                    <a:pt x="4164" y="768"/>
                  </a:cubicBezTo>
                  <a:lnTo>
                    <a:pt x="3978" y="722"/>
                  </a:lnTo>
                  <a:cubicBezTo>
                    <a:pt x="3873" y="826"/>
                    <a:pt x="3827" y="919"/>
                    <a:pt x="3780" y="1059"/>
                  </a:cubicBezTo>
                  <a:cubicBezTo>
                    <a:pt x="3734" y="1117"/>
                    <a:pt x="3641" y="1164"/>
                    <a:pt x="3583" y="1210"/>
                  </a:cubicBezTo>
                  <a:cubicBezTo>
                    <a:pt x="3536" y="1117"/>
                    <a:pt x="3490" y="1012"/>
                    <a:pt x="3490" y="919"/>
                  </a:cubicBezTo>
                  <a:cubicBezTo>
                    <a:pt x="3536" y="675"/>
                    <a:pt x="3583" y="431"/>
                    <a:pt x="3687" y="245"/>
                  </a:cubicBezTo>
                  <a:lnTo>
                    <a:pt x="3687" y="187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554800" y="2663375"/>
              <a:ext cx="112575" cy="145425"/>
            </a:xfrm>
            <a:custGeom>
              <a:avLst/>
              <a:gdLst/>
              <a:ahLst/>
              <a:cxnLst/>
              <a:rect l="l" t="t" r="r" b="b"/>
              <a:pathLst>
                <a:path w="4503" h="5817" extrusionOk="0">
                  <a:moveTo>
                    <a:pt x="2618" y="1"/>
                  </a:moveTo>
                  <a:cubicBezTo>
                    <a:pt x="2467" y="245"/>
                    <a:pt x="2281" y="536"/>
                    <a:pt x="2083" y="873"/>
                  </a:cubicBezTo>
                  <a:cubicBezTo>
                    <a:pt x="2571" y="873"/>
                    <a:pt x="2909" y="1012"/>
                    <a:pt x="3153" y="1350"/>
                  </a:cubicBezTo>
                  <a:cubicBezTo>
                    <a:pt x="2943" y="1500"/>
                    <a:pt x="2742" y="1566"/>
                    <a:pt x="2550" y="1566"/>
                  </a:cubicBezTo>
                  <a:cubicBezTo>
                    <a:pt x="2295" y="1566"/>
                    <a:pt x="2058" y="1449"/>
                    <a:pt x="1839" y="1257"/>
                  </a:cubicBezTo>
                  <a:cubicBezTo>
                    <a:pt x="1699" y="1454"/>
                    <a:pt x="1594" y="1641"/>
                    <a:pt x="1501" y="1792"/>
                  </a:cubicBezTo>
                  <a:cubicBezTo>
                    <a:pt x="1792" y="1931"/>
                    <a:pt x="1990" y="2083"/>
                    <a:pt x="2222" y="2222"/>
                  </a:cubicBezTo>
                  <a:cubicBezTo>
                    <a:pt x="2327" y="2280"/>
                    <a:pt x="2374" y="2420"/>
                    <a:pt x="2467" y="2466"/>
                  </a:cubicBezTo>
                  <a:cubicBezTo>
                    <a:pt x="2327" y="2513"/>
                    <a:pt x="2222" y="2571"/>
                    <a:pt x="2083" y="2618"/>
                  </a:cubicBezTo>
                  <a:lnTo>
                    <a:pt x="2036" y="2618"/>
                  </a:lnTo>
                  <a:cubicBezTo>
                    <a:pt x="1746" y="2513"/>
                    <a:pt x="1501" y="2420"/>
                    <a:pt x="1164" y="2327"/>
                  </a:cubicBezTo>
                  <a:cubicBezTo>
                    <a:pt x="1117" y="2420"/>
                    <a:pt x="1013" y="2571"/>
                    <a:pt x="920" y="2757"/>
                  </a:cubicBezTo>
                  <a:cubicBezTo>
                    <a:pt x="1210" y="2862"/>
                    <a:pt x="1501" y="2908"/>
                    <a:pt x="1746" y="3001"/>
                  </a:cubicBezTo>
                  <a:cubicBezTo>
                    <a:pt x="1839" y="3048"/>
                    <a:pt x="1932" y="3153"/>
                    <a:pt x="1990" y="3246"/>
                  </a:cubicBezTo>
                  <a:cubicBezTo>
                    <a:pt x="1885" y="3292"/>
                    <a:pt x="1839" y="3443"/>
                    <a:pt x="1699" y="3443"/>
                  </a:cubicBezTo>
                  <a:cubicBezTo>
                    <a:pt x="1641" y="3490"/>
                    <a:pt x="1548" y="3490"/>
                    <a:pt x="1501" y="3490"/>
                  </a:cubicBezTo>
                  <a:cubicBezTo>
                    <a:pt x="1457" y="3498"/>
                    <a:pt x="1412" y="3502"/>
                    <a:pt x="1368" y="3502"/>
                  </a:cubicBezTo>
                  <a:cubicBezTo>
                    <a:pt x="1168" y="3502"/>
                    <a:pt x="968" y="3424"/>
                    <a:pt x="768" y="3339"/>
                  </a:cubicBezTo>
                  <a:cubicBezTo>
                    <a:pt x="768" y="3339"/>
                    <a:pt x="722" y="3292"/>
                    <a:pt x="675" y="3292"/>
                  </a:cubicBezTo>
                  <a:cubicBezTo>
                    <a:pt x="629" y="3339"/>
                    <a:pt x="629" y="3339"/>
                    <a:pt x="582" y="3490"/>
                  </a:cubicBezTo>
                  <a:cubicBezTo>
                    <a:pt x="920" y="3583"/>
                    <a:pt x="1257" y="3676"/>
                    <a:pt x="1594" y="3827"/>
                  </a:cubicBezTo>
                  <a:cubicBezTo>
                    <a:pt x="1699" y="3874"/>
                    <a:pt x="1746" y="3967"/>
                    <a:pt x="1839" y="4025"/>
                  </a:cubicBezTo>
                  <a:cubicBezTo>
                    <a:pt x="1746" y="4118"/>
                    <a:pt x="1641" y="4165"/>
                    <a:pt x="1501" y="4258"/>
                  </a:cubicBezTo>
                  <a:lnTo>
                    <a:pt x="1408" y="4258"/>
                  </a:lnTo>
                  <a:cubicBezTo>
                    <a:pt x="1013" y="4258"/>
                    <a:pt x="675" y="4118"/>
                    <a:pt x="338" y="3920"/>
                  </a:cubicBezTo>
                  <a:cubicBezTo>
                    <a:pt x="245" y="4165"/>
                    <a:pt x="140" y="4409"/>
                    <a:pt x="1" y="4607"/>
                  </a:cubicBezTo>
                  <a:cubicBezTo>
                    <a:pt x="536" y="4839"/>
                    <a:pt x="1013" y="5083"/>
                    <a:pt x="1501" y="5281"/>
                  </a:cubicBezTo>
                  <a:cubicBezTo>
                    <a:pt x="2036" y="5572"/>
                    <a:pt x="2618" y="5712"/>
                    <a:pt x="3246" y="5816"/>
                  </a:cubicBezTo>
                  <a:lnTo>
                    <a:pt x="3339" y="5816"/>
                  </a:lnTo>
                  <a:cubicBezTo>
                    <a:pt x="3490" y="5816"/>
                    <a:pt x="3583" y="5712"/>
                    <a:pt x="3630" y="5525"/>
                  </a:cubicBezTo>
                  <a:cubicBezTo>
                    <a:pt x="3921" y="3967"/>
                    <a:pt x="4211" y="2466"/>
                    <a:pt x="4502" y="919"/>
                  </a:cubicBezTo>
                  <a:cubicBezTo>
                    <a:pt x="4072" y="722"/>
                    <a:pt x="3630" y="477"/>
                    <a:pt x="3199" y="291"/>
                  </a:cubicBezTo>
                  <a:cubicBezTo>
                    <a:pt x="3002" y="187"/>
                    <a:pt x="2804" y="94"/>
                    <a:pt x="261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577775" y="2721525"/>
              <a:ext cx="26775" cy="29100"/>
            </a:xfrm>
            <a:custGeom>
              <a:avLst/>
              <a:gdLst/>
              <a:ahLst/>
              <a:cxnLst/>
              <a:rect l="l" t="t" r="r" b="b"/>
              <a:pathLst>
                <a:path w="1071" h="1164" extrusionOk="0">
                  <a:moveTo>
                    <a:pt x="1071" y="920"/>
                  </a:moveTo>
                  <a:cubicBezTo>
                    <a:pt x="1013" y="827"/>
                    <a:pt x="920" y="722"/>
                    <a:pt x="827" y="675"/>
                  </a:cubicBezTo>
                  <a:cubicBezTo>
                    <a:pt x="582" y="582"/>
                    <a:pt x="291" y="536"/>
                    <a:pt x="1" y="431"/>
                  </a:cubicBezTo>
                  <a:cubicBezTo>
                    <a:pt x="94" y="245"/>
                    <a:pt x="198" y="94"/>
                    <a:pt x="245" y="1"/>
                  </a:cubicBezTo>
                  <a:lnTo>
                    <a:pt x="245" y="1"/>
                  </a:lnTo>
                  <a:cubicBezTo>
                    <a:pt x="198" y="94"/>
                    <a:pt x="94" y="245"/>
                    <a:pt x="1" y="431"/>
                  </a:cubicBezTo>
                  <a:cubicBezTo>
                    <a:pt x="291" y="536"/>
                    <a:pt x="582" y="582"/>
                    <a:pt x="827" y="675"/>
                  </a:cubicBezTo>
                  <a:cubicBezTo>
                    <a:pt x="920" y="722"/>
                    <a:pt x="1013" y="827"/>
                    <a:pt x="1071" y="920"/>
                  </a:cubicBezTo>
                  <a:cubicBezTo>
                    <a:pt x="966" y="966"/>
                    <a:pt x="920" y="1117"/>
                    <a:pt x="780" y="1117"/>
                  </a:cubicBezTo>
                  <a:cubicBezTo>
                    <a:pt x="722" y="1164"/>
                    <a:pt x="629" y="1164"/>
                    <a:pt x="582" y="1164"/>
                  </a:cubicBezTo>
                  <a:cubicBezTo>
                    <a:pt x="629" y="1164"/>
                    <a:pt x="722" y="1164"/>
                    <a:pt x="780" y="1117"/>
                  </a:cubicBezTo>
                  <a:cubicBezTo>
                    <a:pt x="920" y="1117"/>
                    <a:pt x="966" y="966"/>
                    <a:pt x="1071" y="92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569350" y="2745675"/>
              <a:ext cx="31425" cy="24150"/>
            </a:xfrm>
            <a:custGeom>
              <a:avLst/>
              <a:gdLst/>
              <a:ahLst/>
              <a:cxnLst/>
              <a:rect l="l" t="t" r="r" b="b"/>
              <a:pathLst>
                <a:path w="1257" h="966" extrusionOk="0">
                  <a:moveTo>
                    <a:pt x="1257" y="733"/>
                  </a:moveTo>
                  <a:cubicBezTo>
                    <a:pt x="1164" y="675"/>
                    <a:pt x="1117" y="582"/>
                    <a:pt x="1012" y="535"/>
                  </a:cubicBezTo>
                  <a:cubicBezTo>
                    <a:pt x="675" y="384"/>
                    <a:pt x="338" y="291"/>
                    <a:pt x="0" y="198"/>
                  </a:cubicBezTo>
                  <a:cubicBezTo>
                    <a:pt x="47" y="47"/>
                    <a:pt x="47" y="47"/>
                    <a:pt x="93" y="0"/>
                  </a:cubicBezTo>
                  <a:cubicBezTo>
                    <a:pt x="47" y="47"/>
                    <a:pt x="47" y="47"/>
                    <a:pt x="0" y="198"/>
                  </a:cubicBezTo>
                  <a:cubicBezTo>
                    <a:pt x="338" y="291"/>
                    <a:pt x="675" y="384"/>
                    <a:pt x="1012" y="535"/>
                  </a:cubicBezTo>
                  <a:cubicBezTo>
                    <a:pt x="1117" y="582"/>
                    <a:pt x="1164" y="675"/>
                    <a:pt x="1257" y="733"/>
                  </a:cubicBezTo>
                  <a:cubicBezTo>
                    <a:pt x="1164" y="826"/>
                    <a:pt x="1059" y="873"/>
                    <a:pt x="919" y="966"/>
                  </a:cubicBezTo>
                  <a:lnTo>
                    <a:pt x="919" y="966"/>
                  </a:lnTo>
                  <a:lnTo>
                    <a:pt x="919" y="966"/>
                  </a:lnTo>
                  <a:cubicBezTo>
                    <a:pt x="1059" y="873"/>
                    <a:pt x="1164" y="826"/>
                    <a:pt x="1257" y="73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592325" y="2694775"/>
              <a:ext cx="24150" cy="34050"/>
            </a:xfrm>
            <a:custGeom>
              <a:avLst/>
              <a:gdLst/>
              <a:ahLst/>
              <a:cxnLst/>
              <a:rect l="l" t="t" r="r" b="b"/>
              <a:pathLst>
                <a:path w="966" h="1362" extrusionOk="0">
                  <a:moveTo>
                    <a:pt x="966" y="1210"/>
                  </a:moveTo>
                  <a:cubicBezTo>
                    <a:pt x="873" y="1164"/>
                    <a:pt x="826" y="1024"/>
                    <a:pt x="721" y="966"/>
                  </a:cubicBezTo>
                  <a:cubicBezTo>
                    <a:pt x="489" y="827"/>
                    <a:pt x="291" y="675"/>
                    <a:pt x="0" y="536"/>
                  </a:cubicBezTo>
                  <a:cubicBezTo>
                    <a:pt x="93" y="385"/>
                    <a:pt x="198" y="198"/>
                    <a:pt x="338" y="1"/>
                  </a:cubicBezTo>
                  <a:lnTo>
                    <a:pt x="338" y="1"/>
                  </a:lnTo>
                  <a:cubicBezTo>
                    <a:pt x="198" y="198"/>
                    <a:pt x="93" y="385"/>
                    <a:pt x="0" y="536"/>
                  </a:cubicBezTo>
                  <a:cubicBezTo>
                    <a:pt x="291" y="675"/>
                    <a:pt x="489" y="827"/>
                    <a:pt x="721" y="966"/>
                  </a:cubicBezTo>
                  <a:cubicBezTo>
                    <a:pt x="826" y="1024"/>
                    <a:pt x="873" y="1164"/>
                    <a:pt x="966" y="1210"/>
                  </a:cubicBezTo>
                  <a:cubicBezTo>
                    <a:pt x="826" y="1257"/>
                    <a:pt x="721" y="1315"/>
                    <a:pt x="582" y="1362"/>
                  </a:cubicBezTo>
                  <a:lnTo>
                    <a:pt x="582" y="1362"/>
                  </a:lnTo>
                  <a:cubicBezTo>
                    <a:pt x="721" y="1315"/>
                    <a:pt x="826" y="1257"/>
                    <a:pt x="966" y="121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606850" y="2663375"/>
              <a:ext cx="13400" cy="21825"/>
            </a:xfrm>
            <a:custGeom>
              <a:avLst/>
              <a:gdLst/>
              <a:ahLst/>
              <a:cxnLst/>
              <a:rect l="l" t="t" r="r" b="b"/>
              <a:pathLst>
                <a:path w="536" h="873" extrusionOk="0">
                  <a:moveTo>
                    <a:pt x="1" y="873"/>
                  </a:moveTo>
                  <a:cubicBezTo>
                    <a:pt x="199" y="536"/>
                    <a:pt x="385" y="245"/>
                    <a:pt x="536" y="1"/>
                  </a:cubicBezTo>
                  <a:lnTo>
                    <a:pt x="536" y="1"/>
                  </a:lnTo>
                  <a:cubicBezTo>
                    <a:pt x="385" y="245"/>
                    <a:pt x="199" y="536"/>
                    <a:pt x="1" y="87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554800" y="2761375"/>
              <a:ext cx="83500" cy="47425"/>
            </a:xfrm>
            <a:custGeom>
              <a:avLst/>
              <a:gdLst/>
              <a:ahLst/>
              <a:cxnLst/>
              <a:rect l="l" t="t" r="r" b="b"/>
              <a:pathLst>
                <a:path w="3340" h="1897" extrusionOk="0">
                  <a:moveTo>
                    <a:pt x="1501" y="1361"/>
                  </a:moveTo>
                  <a:cubicBezTo>
                    <a:pt x="1013" y="1163"/>
                    <a:pt x="536" y="919"/>
                    <a:pt x="1" y="687"/>
                  </a:cubicBezTo>
                  <a:cubicBezTo>
                    <a:pt x="140" y="489"/>
                    <a:pt x="245" y="245"/>
                    <a:pt x="338" y="0"/>
                  </a:cubicBezTo>
                  <a:lnTo>
                    <a:pt x="338" y="0"/>
                  </a:lnTo>
                  <a:cubicBezTo>
                    <a:pt x="245" y="245"/>
                    <a:pt x="140" y="489"/>
                    <a:pt x="1" y="687"/>
                  </a:cubicBezTo>
                  <a:cubicBezTo>
                    <a:pt x="536" y="919"/>
                    <a:pt x="1013" y="1163"/>
                    <a:pt x="1501" y="1361"/>
                  </a:cubicBezTo>
                  <a:cubicBezTo>
                    <a:pt x="2036" y="1652"/>
                    <a:pt x="2618" y="1792"/>
                    <a:pt x="3246" y="1896"/>
                  </a:cubicBezTo>
                  <a:lnTo>
                    <a:pt x="3339" y="1896"/>
                  </a:lnTo>
                  <a:lnTo>
                    <a:pt x="3246" y="1896"/>
                  </a:lnTo>
                  <a:cubicBezTo>
                    <a:pt x="2618" y="1792"/>
                    <a:pt x="2036" y="1652"/>
                    <a:pt x="1501" y="136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457675" y="2973350"/>
              <a:ext cx="187875" cy="385325"/>
            </a:xfrm>
            <a:custGeom>
              <a:avLst/>
              <a:gdLst/>
              <a:ahLst/>
              <a:cxnLst/>
              <a:rect l="l" t="t" r="r" b="b"/>
              <a:pathLst>
                <a:path w="7515" h="15413" extrusionOk="0">
                  <a:moveTo>
                    <a:pt x="5433" y="4897"/>
                  </a:moveTo>
                  <a:cubicBezTo>
                    <a:pt x="5479" y="5049"/>
                    <a:pt x="5584" y="5142"/>
                    <a:pt x="5526" y="5235"/>
                  </a:cubicBezTo>
                  <a:cubicBezTo>
                    <a:pt x="5340" y="5770"/>
                    <a:pt x="5142" y="6305"/>
                    <a:pt x="4898" y="6793"/>
                  </a:cubicBezTo>
                  <a:cubicBezTo>
                    <a:pt x="4758" y="7131"/>
                    <a:pt x="4560" y="7421"/>
                    <a:pt x="4363" y="7712"/>
                  </a:cubicBezTo>
                  <a:cubicBezTo>
                    <a:pt x="4316" y="7805"/>
                    <a:pt x="4270" y="7852"/>
                    <a:pt x="4223" y="7956"/>
                  </a:cubicBezTo>
                  <a:cubicBezTo>
                    <a:pt x="4177" y="7956"/>
                    <a:pt x="4130" y="7910"/>
                    <a:pt x="4072" y="7852"/>
                  </a:cubicBezTo>
                  <a:cubicBezTo>
                    <a:pt x="4130" y="7666"/>
                    <a:pt x="4177" y="7421"/>
                    <a:pt x="4270" y="7224"/>
                  </a:cubicBezTo>
                  <a:cubicBezTo>
                    <a:pt x="4560" y="6503"/>
                    <a:pt x="4898" y="5770"/>
                    <a:pt x="5189" y="5095"/>
                  </a:cubicBezTo>
                  <a:cubicBezTo>
                    <a:pt x="5235" y="5002"/>
                    <a:pt x="5386" y="5002"/>
                    <a:pt x="5433" y="4897"/>
                  </a:cubicBezTo>
                  <a:close/>
                  <a:moveTo>
                    <a:pt x="3839" y="8492"/>
                  </a:moveTo>
                  <a:cubicBezTo>
                    <a:pt x="3886" y="8585"/>
                    <a:pt x="3979" y="8678"/>
                    <a:pt x="3932" y="8782"/>
                  </a:cubicBezTo>
                  <a:cubicBezTo>
                    <a:pt x="3932" y="9015"/>
                    <a:pt x="3886" y="9213"/>
                    <a:pt x="3781" y="9410"/>
                  </a:cubicBezTo>
                  <a:cubicBezTo>
                    <a:pt x="3549" y="10038"/>
                    <a:pt x="3200" y="10620"/>
                    <a:pt x="2723" y="11109"/>
                  </a:cubicBezTo>
                  <a:lnTo>
                    <a:pt x="2676" y="11155"/>
                  </a:lnTo>
                  <a:cubicBezTo>
                    <a:pt x="2618" y="11155"/>
                    <a:pt x="2571" y="11155"/>
                    <a:pt x="2571" y="11109"/>
                  </a:cubicBezTo>
                  <a:cubicBezTo>
                    <a:pt x="2676" y="10864"/>
                    <a:pt x="2723" y="10574"/>
                    <a:pt x="2862" y="10329"/>
                  </a:cubicBezTo>
                  <a:cubicBezTo>
                    <a:pt x="3107" y="9748"/>
                    <a:pt x="3351" y="9213"/>
                    <a:pt x="3642" y="8678"/>
                  </a:cubicBezTo>
                  <a:cubicBezTo>
                    <a:pt x="3642" y="8631"/>
                    <a:pt x="3781" y="8585"/>
                    <a:pt x="3839" y="8492"/>
                  </a:cubicBezTo>
                  <a:close/>
                  <a:moveTo>
                    <a:pt x="6398" y="1"/>
                  </a:move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ubicBezTo>
                    <a:pt x="536" y="14982"/>
                    <a:pt x="1024" y="15180"/>
                    <a:pt x="1513" y="15412"/>
                  </a:cubicBezTo>
                  <a:cubicBezTo>
                    <a:pt x="1560" y="15226"/>
                    <a:pt x="1560" y="15028"/>
                    <a:pt x="1606" y="14889"/>
                  </a:cubicBezTo>
                  <a:cubicBezTo>
                    <a:pt x="1746" y="14447"/>
                    <a:pt x="1943" y="13958"/>
                    <a:pt x="2141" y="13528"/>
                  </a:cubicBezTo>
                  <a:cubicBezTo>
                    <a:pt x="3013" y="11632"/>
                    <a:pt x="3932" y="9794"/>
                    <a:pt x="4805" y="7910"/>
                  </a:cubicBezTo>
                  <a:cubicBezTo>
                    <a:pt x="5631" y="6212"/>
                    <a:pt x="6352" y="4467"/>
                    <a:pt x="7131" y="2769"/>
                  </a:cubicBezTo>
                  <a:cubicBezTo>
                    <a:pt x="7271" y="2432"/>
                    <a:pt x="7375" y="2141"/>
                    <a:pt x="7515" y="1745"/>
                  </a:cubicBezTo>
                  <a:lnTo>
                    <a:pt x="7515" y="1745"/>
                  </a:lnTo>
                  <a:cubicBezTo>
                    <a:pt x="7362" y="1861"/>
                    <a:pt x="7239" y="1916"/>
                    <a:pt x="7137" y="1916"/>
                  </a:cubicBezTo>
                  <a:cubicBezTo>
                    <a:pt x="6983" y="1916"/>
                    <a:pt x="6878" y="1790"/>
                    <a:pt x="6794" y="1559"/>
                  </a:cubicBezTo>
                  <a:cubicBezTo>
                    <a:pt x="6747" y="1513"/>
                    <a:pt x="6747" y="1455"/>
                    <a:pt x="6689" y="1408"/>
                  </a:cubicBezTo>
                  <a:cubicBezTo>
                    <a:pt x="6689" y="1315"/>
                    <a:pt x="6689" y="1268"/>
                    <a:pt x="6642" y="1222"/>
                  </a:cubicBezTo>
                  <a:cubicBezTo>
                    <a:pt x="6596" y="826"/>
                    <a:pt x="6503" y="443"/>
                    <a:pt x="639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457675" y="2973350"/>
              <a:ext cx="159975" cy="369625"/>
            </a:xfrm>
            <a:custGeom>
              <a:avLst/>
              <a:gdLst/>
              <a:ahLst/>
              <a:cxnLst/>
              <a:rect l="l" t="t" r="r" b="b"/>
              <a:pathLst>
                <a:path w="6399" h="14785" extrusionOk="0">
                  <a:moveTo>
                    <a:pt x="1" y="14784"/>
                  </a:moveTo>
                  <a:cubicBezTo>
                    <a:pt x="106" y="14540"/>
                    <a:pt x="245" y="14203"/>
                    <a:pt x="350" y="13865"/>
                  </a:cubicBezTo>
                  <a:cubicBezTo>
                    <a:pt x="1560" y="11155"/>
                    <a:pt x="2769" y="8433"/>
                    <a:pt x="3979" y="5723"/>
                  </a:cubicBezTo>
                  <a:cubicBezTo>
                    <a:pt x="4653" y="4223"/>
                    <a:pt x="5293" y="2618"/>
                    <a:pt x="5921" y="1117"/>
                  </a:cubicBezTo>
                  <a:cubicBezTo>
                    <a:pt x="6061" y="733"/>
                    <a:pt x="6259" y="396"/>
                    <a:pt x="6398" y="1"/>
                  </a:cubicBezTo>
                  <a:lnTo>
                    <a:pt x="6398" y="1"/>
                  </a:ln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431225" y="2791600"/>
              <a:ext cx="207075" cy="579275"/>
            </a:xfrm>
            <a:custGeom>
              <a:avLst/>
              <a:gdLst/>
              <a:ahLst/>
              <a:cxnLst/>
              <a:rect l="l" t="t" r="r" b="b"/>
              <a:pathLst>
                <a:path w="8283" h="23171" extrusionOk="0">
                  <a:moveTo>
                    <a:pt x="3721" y="4461"/>
                  </a:moveTo>
                  <a:cubicBezTo>
                    <a:pt x="3739" y="4461"/>
                    <a:pt x="3759" y="4463"/>
                    <a:pt x="3781" y="4467"/>
                  </a:cubicBezTo>
                  <a:cubicBezTo>
                    <a:pt x="3967" y="4514"/>
                    <a:pt x="3920" y="4758"/>
                    <a:pt x="3920" y="4898"/>
                  </a:cubicBezTo>
                  <a:cubicBezTo>
                    <a:pt x="3827" y="5526"/>
                    <a:pt x="3676" y="6061"/>
                    <a:pt x="3443" y="6643"/>
                  </a:cubicBezTo>
                  <a:cubicBezTo>
                    <a:pt x="3292" y="6980"/>
                    <a:pt x="3094" y="7271"/>
                    <a:pt x="2955" y="7620"/>
                  </a:cubicBezTo>
                  <a:lnTo>
                    <a:pt x="2908" y="7620"/>
                  </a:lnTo>
                  <a:cubicBezTo>
                    <a:pt x="2908" y="7375"/>
                    <a:pt x="2908" y="7131"/>
                    <a:pt x="2955" y="6933"/>
                  </a:cubicBezTo>
                  <a:cubicBezTo>
                    <a:pt x="3094" y="6212"/>
                    <a:pt x="3246" y="5526"/>
                    <a:pt x="3443" y="4851"/>
                  </a:cubicBezTo>
                  <a:cubicBezTo>
                    <a:pt x="3486" y="4671"/>
                    <a:pt x="3528" y="4461"/>
                    <a:pt x="3721" y="4461"/>
                  </a:cubicBezTo>
                  <a:close/>
                  <a:moveTo>
                    <a:pt x="3928" y="6665"/>
                  </a:moveTo>
                  <a:cubicBezTo>
                    <a:pt x="3957" y="6665"/>
                    <a:pt x="3989" y="6672"/>
                    <a:pt x="4025" y="6689"/>
                  </a:cubicBezTo>
                  <a:cubicBezTo>
                    <a:pt x="4118" y="6747"/>
                    <a:pt x="4165" y="6887"/>
                    <a:pt x="4258" y="6980"/>
                  </a:cubicBezTo>
                  <a:cubicBezTo>
                    <a:pt x="4118" y="7422"/>
                    <a:pt x="4025" y="7806"/>
                    <a:pt x="3874" y="8201"/>
                  </a:cubicBezTo>
                  <a:cubicBezTo>
                    <a:pt x="3836" y="8277"/>
                    <a:pt x="3697" y="8353"/>
                    <a:pt x="3597" y="8353"/>
                  </a:cubicBezTo>
                  <a:cubicBezTo>
                    <a:pt x="3574" y="8353"/>
                    <a:pt x="3553" y="8349"/>
                    <a:pt x="3536" y="8341"/>
                  </a:cubicBezTo>
                  <a:cubicBezTo>
                    <a:pt x="3443" y="8341"/>
                    <a:pt x="3339" y="8143"/>
                    <a:pt x="3385" y="8050"/>
                  </a:cubicBezTo>
                  <a:cubicBezTo>
                    <a:pt x="3443" y="7666"/>
                    <a:pt x="3583" y="7271"/>
                    <a:pt x="3676" y="6933"/>
                  </a:cubicBezTo>
                  <a:cubicBezTo>
                    <a:pt x="3724" y="6819"/>
                    <a:pt x="3795" y="6665"/>
                    <a:pt x="3928" y="6665"/>
                  </a:cubicBezTo>
                  <a:close/>
                  <a:moveTo>
                    <a:pt x="2723" y="8475"/>
                  </a:moveTo>
                  <a:cubicBezTo>
                    <a:pt x="2736" y="8475"/>
                    <a:pt x="2747" y="8480"/>
                    <a:pt x="2757" y="8492"/>
                  </a:cubicBezTo>
                  <a:cubicBezTo>
                    <a:pt x="2862" y="8492"/>
                    <a:pt x="2955" y="8631"/>
                    <a:pt x="2955" y="8678"/>
                  </a:cubicBezTo>
                  <a:cubicBezTo>
                    <a:pt x="2955" y="8969"/>
                    <a:pt x="2908" y="9260"/>
                    <a:pt x="2862" y="9550"/>
                  </a:cubicBezTo>
                  <a:cubicBezTo>
                    <a:pt x="2757" y="10283"/>
                    <a:pt x="2466" y="10911"/>
                    <a:pt x="2129" y="11539"/>
                  </a:cubicBezTo>
                  <a:cubicBezTo>
                    <a:pt x="2129" y="11586"/>
                    <a:pt x="2129" y="11586"/>
                    <a:pt x="2036" y="11632"/>
                  </a:cubicBezTo>
                  <a:cubicBezTo>
                    <a:pt x="2036" y="11446"/>
                    <a:pt x="2036" y="11249"/>
                    <a:pt x="2082" y="11109"/>
                  </a:cubicBezTo>
                  <a:cubicBezTo>
                    <a:pt x="2176" y="10376"/>
                    <a:pt x="2280" y="9655"/>
                    <a:pt x="2373" y="8969"/>
                  </a:cubicBezTo>
                  <a:cubicBezTo>
                    <a:pt x="2420" y="8829"/>
                    <a:pt x="2466" y="8678"/>
                    <a:pt x="2571" y="8585"/>
                  </a:cubicBezTo>
                  <a:cubicBezTo>
                    <a:pt x="2608" y="8548"/>
                    <a:pt x="2674" y="8475"/>
                    <a:pt x="2723" y="8475"/>
                  </a:cubicBezTo>
                  <a:close/>
                  <a:moveTo>
                    <a:pt x="4746" y="1"/>
                  </a:moveTo>
                  <a:lnTo>
                    <a:pt x="4700" y="59"/>
                  </a:lnTo>
                  <a:cubicBezTo>
                    <a:pt x="4607" y="350"/>
                    <a:pt x="4455" y="641"/>
                    <a:pt x="4362" y="932"/>
                  </a:cubicBezTo>
                  <a:cubicBezTo>
                    <a:pt x="2862" y="4851"/>
                    <a:pt x="1699" y="8829"/>
                    <a:pt x="768" y="12900"/>
                  </a:cubicBezTo>
                  <a:cubicBezTo>
                    <a:pt x="582" y="13773"/>
                    <a:pt x="629" y="14691"/>
                    <a:pt x="245" y="15564"/>
                  </a:cubicBezTo>
                  <a:cubicBezTo>
                    <a:pt x="47" y="15994"/>
                    <a:pt x="0" y="16529"/>
                    <a:pt x="0" y="17064"/>
                  </a:cubicBezTo>
                  <a:lnTo>
                    <a:pt x="0" y="17506"/>
                  </a:lnTo>
                  <a:lnTo>
                    <a:pt x="0" y="17797"/>
                  </a:lnTo>
                  <a:lnTo>
                    <a:pt x="0" y="19437"/>
                  </a:lnTo>
                  <a:lnTo>
                    <a:pt x="0" y="23171"/>
                  </a:lnTo>
                  <a:cubicBezTo>
                    <a:pt x="94" y="23078"/>
                    <a:pt x="140" y="23031"/>
                    <a:pt x="140" y="22926"/>
                  </a:cubicBezTo>
                  <a:cubicBezTo>
                    <a:pt x="338" y="22496"/>
                    <a:pt x="477" y="22008"/>
                    <a:pt x="675" y="21519"/>
                  </a:cubicBezTo>
                  <a:cubicBezTo>
                    <a:pt x="1885" y="18809"/>
                    <a:pt x="3094" y="16099"/>
                    <a:pt x="4258" y="13331"/>
                  </a:cubicBezTo>
                  <a:cubicBezTo>
                    <a:pt x="5130" y="11295"/>
                    <a:pt x="6002" y="9306"/>
                    <a:pt x="6875" y="7271"/>
                  </a:cubicBezTo>
                  <a:cubicBezTo>
                    <a:pt x="7026" y="6840"/>
                    <a:pt x="7224" y="6456"/>
                    <a:pt x="7363" y="5968"/>
                  </a:cubicBezTo>
                  <a:cubicBezTo>
                    <a:pt x="7561" y="5096"/>
                    <a:pt x="7747" y="4177"/>
                    <a:pt x="7898" y="3258"/>
                  </a:cubicBezTo>
                  <a:cubicBezTo>
                    <a:pt x="8038" y="2572"/>
                    <a:pt x="8189" y="1943"/>
                    <a:pt x="8282" y="1269"/>
                  </a:cubicBezTo>
                  <a:cubicBezTo>
                    <a:pt x="6979" y="1222"/>
                    <a:pt x="5863" y="583"/>
                    <a:pt x="4746" y="1"/>
                  </a:cubicBezTo>
                  <a:close/>
                </a:path>
              </a:pathLst>
            </a:custGeom>
            <a:solidFill>
              <a:schemeClr val="accent6"/>
            </a:solidFill>
            <a:ln w="9600" cap="flat" cmpd="sng">
              <a:solidFill>
                <a:schemeClr val="accent6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431225" y="3230400"/>
              <a:ext cx="25" cy="47150"/>
            </a:xfrm>
            <a:custGeom>
              <a:avLst/>
              <a:gdLst/>
              <a:ahLst/>
              <a:cxnLst/>
              <a:rect l="l" t="t" r="r" b="b"/>
              <a:pathLst>
                <a:path w="1" h="1886" extrusionOk="0">
                  <a:moveTo>
                    <a:pt x="0" y="1"/>
                  </a:moveTo>
                  <a:lnTo>
                    <a:pt x="0" y="245"/>
                  </a:lnTo>
                  <a:lnTo>
                    <a:pt x="0" y="1885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443150" y="3352825"/>
              <a:ext cx="123600" cy="84650"/>
            </a:xfrm>
            <a:custGeom>
              <a:avLst/>
              <a:gdLst/>
              <a:ahLst/>
              <a:cxnLst/>
              <a:rect l="l" t="t" r="r" b="b"/>
              <a:pathLst>
                <a:path w="4944" h="3386" extrusionOk="0">
                  <a:moveTo>
                    <a:pt x="442" y="1"/>
                  </a:move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513" y="3385"/>
                  </a:lnTo>
                  <a:cubicBezTo>
                    <a:pt x="4606" y="3292"/>
                    <a:pt x="4653" y="3141"/>
                    <a:pt x="4711" y="3048"/>
                  </a:cubicBezTo>
                  <a:cubicBezTo>
                    <a:pt x="4944" y="2420"/>
                    <a:pt x="4897" y="2373"/>
                    <a:pt x="4362" y="1978"/>
                  </a:cubicBezTo>
                  <a:cubicBezTo>
                    <a:pt x="4316" y="1931"/>
                    <a:pt x="4223" y="1931"/>
                    <a:pt x="4176" y="1885"/>
                  </a:cubicBezTo>
                  <a:cubicBezTo>
                    <a:pt x="3304" y="1303"/>
                    <a:pt x="2385" y="815"/>
                    <a:pt x="1454" y="431"/>
                  </a:cubicBezTo>
                  <a:cubicBezTo>
                    <a:pt x="1117" y="291"/>
                    <a:pt x="780" y="140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443150" y="3352825"/>
              <a:ext cx="107900" cy="82325"/>
            </a:xfrm>
            <a:custGeom>
              <a:avLst/>
              <a:gdLst/>
              <a:ahLst/>
              <a:cxnLst/>
              <a:rect l="l" t="t" r="r" b="b"/>
              <a:pathLst>
                <a:path w="4316" h="3293" extrusionOk="0">
                  <a:moveTo>
                    <a:pt x="4269" y="3292"/>
                  </a:moveTo>
                  <a:cubicBezTo>
                    <a:pt x="4316" y="3199"/>
                    <a:pt x="4269" y="3048"/>
                    <a:pt x="4223" y="3001"/>
                  </a:cubicBezTo>
                  <a:cubicBezTo>
                    <a:pt x="3978" y="2757"/>
                    <a:pt x="3688" y="2513"/>
                    <a:pt x="3397" y="2373"/>
                  </a:cubicBezTo>
                  <a:cubicBezTo>
                    <a:pt x="2385" y="1745"/>
                    <a:pt x="1268" y="1257"/>
                    <a:pt x="0" y="1059"/>
                  </a:cubicBezTo>
                  <a:cubicBezTo>
                    <a:pt x="152" y="675"/>
                    <a:pt x="291" y="384"/>
                    <a:pt x="442" y="1"/>
                  </a:cubicBezTo>
                  <a:lnTo>
                    <a:pt x="442" y="1"/>
                  </a:ln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269" y="3292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2431225" y="3387725"/>
              <a:ext cx="124775" cy="78825"/>
            </a:xfrm>
            <a:custGeom>
              <a:avLst/>
              <a:gdLst/>
              <a:ahLst/>
              <a:cxnLst/>
              <a:rect l="l" t="t" r="r" b="b"/>
              <a:pathLst>
                <a:path w="4991" h="3153" extrusionOk="0">
                  <a:moveTo>
                    <a:pt x="291" y="0"/>
                  </a:moveTo>
                  <a:lnTo>
                    <a:pt x="291" y="58"/>
                  </a:lnTo>
                  <a:cubicBezTo>
                    <a:pt x="245" y="58"/>
                    <a:pt x="245" y="105"/>
                    <a:pt x="245" y="152"/>
                  </a:cubicBezTo>
                  <a:cubicBezTo>
                    <a:pt x="187" y="152"/>
                    <a:pt x="187" y="152"/>
                    <a:pt x="187" y="198"/>
                  </a:cubicBezTo>
                  <a:lnTo>
                    <a:pt x="140" y="198"/>
                  </a:lnTo>
                  <a:cubicBezTo>
                    <a:pt x="140" y="291"/>
                    <a:pt x="94" y="349"/>
                    <a:pt x="47" y="396"/>
                  </a:cubicBezTo>
                  <a:cubicBezTo>
                    <a:pt x="47" y="442"/>
                    <a:pt x="0" y="442"/>
                    <a:pt x="0" y="489"/>
                  </a:cubicBezTo>
                  <a:lnTo>
                    <a:pt x="0" y="687"/>
                  </a:lnTo>
                  <a:cubicBezTo>
                    <a:pt x="47" y="733"/>
                    <a:pt x="94" y="733"/>
                    <a:pt x="140" y="733"/>
                  </a:cubicBezTo>
                  <a:cubicBezTo>
                    <a:pt x="1745" y="1268"/>
                    <a:pt x="3292" y="1803"/>
                    <a:pt x="4502" y="3152"/>
                  </a:cubicBezTo>
                  <a:cubicBezTo>
                    <a:pt x="4653" y="2769"/>
                    <a:pt x="4839" y="2385"/>
                    <a:pt x="4990" y="1989"/>
                  </a:cubicBezTo>
                  <a:lnTo>
                    <a:pt x="4746" y="1896"/>
                  </a:lnTo>
                  <a:lnTo>
                    <a:pt x="4746" y="1989"/>
                  </a:lnTo>
                  <a:cubicBezTo>
                    <a:pt x="4713" y="2022"/>
                    <a:pt x="4681" y="2060"/>
                    <a:pt x="4648" y="2060"/>
                  </a:cubicBezTo>
                  <a:cubicBezTo>
                    <a:pt x="4634" y="2060"/>
                    <a:pt x="4620" y="2053"/>
                    <a:pt x="4607" y="2036"/>
                  </a:cubicBezTo>
                  <a:cubicBezTo>
                    <a:pt x="4502" y="2036"/>
                    <a:pt x="4455" y="1989"/>
                    <a:pt x="4362" y="1943"/>
                  </a:cubicBezTo>
                  <a:cubicBezTo>
                    <a:pt x="3874" y="1512"/>
                    <a:pt x="3292" y="1268"/>
                    <a:pt x="2757" y="931"/>
                  </a:cubicBezTo>
                  <a:cubicBezTo>
                    <a:pt x="1989" y="489"/>
                    <a:pt x="1117" y="349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31225" y="3399925"/>
              <a:ext cx="25" cy="4975"/>
            </a:xfrm>
            <a:custGeom>
              <a:avLst/>
              <a:gdLst/>
              <a:ahLst/>
              <a:cxnLst/>
              <a:rect l="l" t="t" r="r" b="b"/>
              <a:pathLst>
                <a:path w="1" h="199" extrusionOk="0">
                  <a:moveTo>
                    <a:pt x="0" y="1"/>
                  </a:moveTo>
                  <a:lnTo>
                    <a:pt x="0" y="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546375" y="34351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0" y="93"/>
                  </a:moveTo>
                  <a:lnTo>
                    <a:pt x="140" y="0"/>
                  </a:lnTo>
                  <a:lnTo>
                    <a:pt x="140" y="0"/>
                  </a:lnTo>
                  <a:lnTo>
                    <a:pt x="140" y="93"/>
                  </a:lnTo>
                  <a:cubicBezTo>
                    <a:pt x="94" y="140"/>
                    <a:pt x="47" y="198"/>
                    <a:pt x="1" y="140"/>
                  </a:cubicBezTo>
                  <a:cubicBezTo>
                    <a:pt x="47" y="198"/>
                    <a:pt x="94" y="140"/>
                    <a:pt x="140" y="9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38500" y="3387725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extrusionOk="0">
                  <a:moveTo>
                    <a:pt x="0" y="0"/>
                  </a:move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31225" y="3404875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94" y="47"/>
                    <a:pt x="140" y="47"/>
                  </a:cubicBezTo>
                  <a:lnTo>
                    <a:pt x="140" y="47"/>
                  </a:lnTo>
                  <a:lnTo>
                    <a:pt x="140" y="47"/>
                  </a:lnTo>
                  <a:cubicBezTo>
                    <a:pt x="94" y="47"/>
                    <a:pt x="47" y="4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430050" y="3415625"/>
              <a:ext cx="109075" cy="128575"/>
            </a:xfrm>
            <a:custGeom>
              <a:avLst/>
              <a:gdLst/>
              <a:ahLst/>
              <a:cxnLst/>
              <a:rect l="l" t="t" r="r" b="b"/>
              <a:pathLst>
                <a:path w="4363" h="5143" extrusionOk="0">
                  <a:moveTo>
                    <a:pt x="1350" y="1315"/>
                  </a:moveTo>
                  <a:cubicBezTo>
                    <a:pt x="1501" y="1315"/>
                    <a:pt x="1746" y="1560"/>
                    <a:pt x="1746" y="1746"/>
                  </a:cubicBezTo>
                  <a:cubicBezTo>
                    <a:pt x="1746" y="1943"/>
                    <a:pt x="1594" y="2083"/>
                    <a:pt x="1397" y="2083"/>
                  </a:cubicBezTo>
                  <a:cubicBezTo>
                    <a:pt x="1211" y="2083"/>
                    <a:pt x="1059" y="1943"/>
                    <a:pt x="1059" y="1699"/>
                  </a:cubicBezTo>
                  <a:cubicBezTo>
                    <a:pt x="1059" y="1501"/>
                    <a:pt x="1211" y="1315"/>
                    <a:pt x="1350" y="1315"/>
                  </a:cubicBezTo>
                  <a:close/>
                  <a:moveTo>
                    <a:pt x="2374" y="1943"/>
                  </a:moveTo>
                  <a:cubicBezTo>
                    <a:pt x="2618" y="1990"/>
                    <a:pt x="2804" y="2234"/>
                    <a:pt x="2804" y="2432"/>
                  </a:cubicBezTo>
                  <a:cubicBezTo>
                    <a:pt x="2804" y="2665"/>
                    <a:pt x="2665" y="2816"/>
                    <a:pt x="2269" y="2816"/>
                  </a:cubicBezTo>
                  <a:cubicBezTo>
                    <a:pt x="2223" y="3153"/>
                    <a:pt x="2083" y="3304"/>
                    <a:pt x="1839" y="3304"/>
                  </a:cubicBezTo>
                  <a:cubicBezTo>
                    <a:pt x="1641" y="3246"/>
                    <a:pt x="1501" y="3107"/>
                    <a:pt x="1501" y="2909"/>
                  </a:cubicBezTo>
                  <a:cubicBezTo>
                    <a:pt x="1501" y="2618"/>
                    <a:pt x="1641" y="2478"/>
                    <a:pt x="1932" y="2478"/>
                  </a:cubicBezTo>
                  <a:cubicBezTo>
                    <a:pt x="2036" y="2281"/>
                    <a:pt x="2129" y="2141"/>
                    <a:pt x="2223" y="1990"/>
                  </a:cubicBezTo>
                  <a:cubicBezTo>
                    <a:pt x="2223" y="1943"/>
                    <a:pt x="2327" y="1943"/>
                    <a:pt x="2374" y="1943"/>
                  </a:cubicBezTo>
                  <a:close/>
                  <a:moveTo>
                    <a:pt x="1153" y="3561"/>
                  </a:moveTo>
                  <a:cubicBezTo>
                    <a:pt x="1633" y="3561"/>
                    <a:pt x="2363" y="3881"/>
                    <a:pt x="2560" y="4177"/>
                  </a:cubicBezTo>
                  <a:cubicBezTo>
                    <a:pt x="2533" y="4185"/>
                    <a:pt x="2497" y="4189"/>
                    <a:pt x="2455" y="4189"/>
                  </a:cubicBezTo>
                  <a:cubicBezTo>
                    <a:pt x="2046" y="4189"/>
                    <a:pt x="1004" y="3806"/>
                    <a:pt x="920" y="3595"/>
                  </a:cubicBezTo>
                  <a:cubicBezTo>
                    <a:pt x="986" y="3572"/>
                    <a:pt x="1065" y="3561"/>
                    <a:pt x="1153" y="3561"/>
                  </a:cubicBezTo>
                  <a:close/>
                  <a:moveTo>
                    <a:pt x="47" y="1"/>
                  </a:moveTo>
                  <a:lnTo>
                    <a:pt x="47" y="245"/>
                  </a:lnTo>
                  <a:cubicBezTo>
                    <a:pt x="47" y="1699"/>
                    <a:pt x="47" y="3153"/>
                    <a:pt x="1" y="4654"/>
                  </a:cubicBezTo>
                  <a:lnTo>
                    <a:pt x="292" y="4654"/>
                  </a:lnTo>
                  <a:cubicBezTo>
                    <a:pt x="292" y="4607"/>
                    <a:pt x="292" y="4514"/>
                    <a:pt x="338" y="4514"/>
                  </a:cubicBezTo>
                  <a:cubicBezTo>
                    <a:pt x="338" y="4491"/>
                    <a:pt x="362" y="4479"/>
                    <a:pt x="391" y="4479"/>
                  </a:cubicBezTo>
                  <a:cubicBezTo>
                    <a:pt x="420" y="4479"/>
                    <a:pt x="455" y="4491"/>
                    <a:pt x="478" y="4514"/>
                  </a:cubicBezTo>
                  <a:cubicBezTo>
                    <a:pt x="1164" y="4944"/>
                    <a:pt x="1978" y="4898"/>
                    <a:pt x="2711" y="5049"/>
                  </a:cubicBezTo>
                  <a:cubicBezTo>
                    <a:pt x="2909" y="5095"/>
                    <a:pt x="3048" y="5095"/>
                    <a:pt x="3200" y="5142"/>
                  </a:cubicBezTo>
                  <a:lnTo>
                    <a:pt x="3293" y="5142"/>
                  </a:lnTo>
                  <a:lnTo>
                    <a:pt x="3293" y="5049"/>
                  </a:lnTo>
                  <a:cubicBezTo>
                    <a:pt x="3537" y="4316"/>
                    <a:pt x="3828" y="3642"/>
                    <a:pt x="4072" y="2909"/>
                  </a:cubicBezTo>
                  <a:cubicBezTo>
                    <a:pt x="4165" y="2723"/>
                    <a:pt x="4258" y="2478"/>
                    <a:pt x="4363" y="2281"/>
                  </a:cubicBezTo>
                  <a:cubicBezTo>
                    <a:pt x="3921" y="2188"/>
                    <a:pt x="3583" y="1897"/>
                    <a:pt x="3200" y="1606"/>
                  </a:cubicBezTo>
                  <a:cubicBezTo>
                    <a:pt x="2711" y="1269"/>
                    <a:pt x="2223" y="978"/>
                    <a:pt x="1641" y="734"/>
                  </a:cubicBezTo>
                  <a:cubicBezTo>
                    <a:pt x="1211" y="583"/>
                    <a:pt x="815" y="338"/>
                    <a:pt x="431" y="152"/>
                  </a:cubicBezTo>
                  <a:cubicBezTo>
                    <a:pt x="338" y="106"/>
                    <a:pt x="187" y="47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431225" y="3415625"/>
              <a:ext cx="25" cy="6150"/>
            </a:xfrm>
            <a:custGeom>
              <a:avLst/>
              <a:gdLst/>
              <a:ahLst/>
              <a:cxnLst/>
              <a:rect l="l" t="t" r="r" b="b"/>
              <a:pathLst>
                <a:path w="1" h="246" extrusionOk="0">
                  <a:moveTo>
                    <a:pt x="0" y="199"/>
                  </a:moveTo>
                  <a:lnTo>
                    <a:pt x="0" y="24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31225" y="3086175"/>
              <a:ext cx="25" cy="27950"/>
            </a:xfrm>
            <a:custGeom>
              <a:avLst/>
              <a:gdLst/>
              <a:ahLst/>
              <a:cxnLst/>
              <a:rect l="l" t="t" r="r" b="b"/>
              <a:pathLst>
                <a:path w="1" h="1118" extrusionOk="0">
                  <a:moveTo>
                    <a:pt x="0" y="1013"/>
                  </a:moveTo>
                  <a:lnTo>
                    <a:pt x="0" y="1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31225" y="2893375"/>
              <a:ext cx="65450" cy="255925"/>
            </a:xfrm>
            <a:custGeom>
              <a:avLst/>
              <a:gdLst/>
              <a:ahLst/>
              <a:cxnLst/>
              <a:rect l="l" t="t" r="r" b="b"/>
              <a:pathLst>
                <a:path w="2618" h="10237" extrusionOk="0">
                  <a:moveTo>
                    <a:pt x="2618" y="1"/>
                  </a:moveTo>
                  <a:cubicBezTo>
                    <a:pt x="2571" y="1"/>
                    <a:pt x="2513" y="59"/>
                    <a:pt x="2513" y="106"/>
                  </a:cubicBezTo>
                  <a:cubicBezTo>
                    <a:pt x="1931" y="873"/>
                    <a:pt x="1350" y="1653"/>
                    <a:pt x="826" y="2478"/>
                  </a:cubicBezTo>
                  <a:cubicBezTo>
                    <a:pt x="629" y="2676"/>
                    <a:pt x="477" y="2909"/>
                    <a:pt x="291" y="3060"/>
                  </a:cubicBezTo>
                  <a:cubicBezTo>
                    <a:pt x="245" y="3060"/>
                    <a:pt x="245" y="3060"/>
                    <a:pt x="245" y="3107"/>
                  </a:cubicBezTo>
                  <a:cubicBezTo>
                    <a:pt x="187" y="3107"/>
                    <a:pt x="187" y="3107"/>
                    <a:pt x="140" y="3153"/>
                  </a:cubicBezTo>
                  <a:cubicBezTo>
                    <a:pt x="94" y="3153"/>
                    <a:pt x="47" y="3153"/>
                    <a:pt x="0" y="3200"/>
                  </a:cubicBezTo>
                  <a:lnTo>
                    <a:pt x="0" y="7666"/>
                  </a:lnTo>
                  <a:lnTo>
                    <a:pt x="0" y="7713"/>
                  </a:lnTo>
                  <a:lnTo>
                    <a:pt x="0" y="10237"/>
                  </a:lnTo>
                  <a:cubicBezTo>
                    <a:pt x="535" y="6794"/>
                    <a:pt x="1547" y="3397"/>
                    <a:pt x="261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31225" y="2973350"/>
              <a:ext cx="25" cy="111700"/>
            </a:xfrm>
            <a:custGeom>
              <a:avLst/>
              <a:gdLst/>
              <a:ahLst/>
              <a:cxnLst/>
              <a:rect l="l" t="t" r="r" b="b"/>
              <a:pathLst>
                <a:path w="1" h="4468" extrusionOk="0">
                  <a:moveTo>
                    <a:pt x="0" y="1"/>
                  </a:moveTo>
                  <a:lnTo>
                    <a:pt x="0" y="1"/>
                  </a:lnTo>
                  <a:lnTo>
                    <a:pt x="0" y="4467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38500" y="2893375"/>
              <a:ext cx="58175" cy="76525"/>
            </a:xfrm>
            <a:custGeom>
              <a:avLst/>
              <a:gdLst/>
              <a:ahLst/>
              <a:cxnLst/>
              <a:rect l="l" t="t" r="r" b="b"/>
              <a:pathLst>
                <a:path w="2327" h="3061" extrusionOk="0">
                  <a:moveTo>
                    <a:pt x="535" y="2478"/>
                  </a:moveTo>
                  <a:cubicBezTo>
                    <a:pt x="1059" y="1653"/>
                    <a:pt x="1640" y="873"/>
                    <a:pt x="2222" y="106"/>
                  </a:cubicBezTo>
                  <a:cubicBezTo>
                    <a:pt x="2222" y="59"/>
                    <a:pt x="2280" y="1"/>
                    <a:pt x="2327" y="1"/>
                  </a:cubicBezTo>
                  <a:lnTo>
                    <a:pt x="2327" y="1"/>
                  </a:lnTo>
                  <a:cubicBezTo>
                    <a:pt x="2280" y="1"/>
                    <a:pt x="2222" y="59"/>
                    <a:pt x="2222" y="106"/>
                  </a:cubicBezTo>
                  <a:cubicBezTo>
                    <a:pt x="1640" y="873"/>
                    <a:pt x="1059" y="1653"/>
                    <a:pt x="535" y="2478"/>
                  </a:cubicBezTo>
                  <a:cubicBezTo>
                    <a:pt x="338" y="2676"/>
                    <a:pt x="186" y="2909"/>
                    <a:pt x="0" y="3060"/>
                  </a:cubicBezTo>
                  <a:cubicBezTo>
                    <a:pt x="186" y="2909"/>
                    <a:pt x="338" y="2676"/>
                    <a:pt x="535" y="2478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31225" y="3086175"/>
              <a:ext cx="25" cy="63125"/>
            </a:xfrm>
            <a:custGeom>
              <a:avLst/>
              <a:gdLst/>
              <a:ahLst/>
              <a:cxnLst/>
              <a:rect l="l" t="t" r="r" b="b"/>
              <a:pathLst>
                <a:path w="1" h="2525" extrusionOk="0">
                  <a:moveTo>
                    <a:pt x="0" y="1117"/>
                  </a:moveTo>
                  <a:lnTo>
                    <a:pt x="0" y="2525"/>
                  </a:lnTo>
                  <a:lnTo>
                    <a:pt x="0" y="2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967400" y="2128925"/>
              <a:ext cx="185550" cy="168375"/>
            </a:xfrm>
            <a:custGeom>
              <a:avLst/>
              <a:gdLst/>
              <a:ahLst/>
              <a:cxnLst/>
              <a:rect l="l" t="t" r="r" b="b"/>
              <a:pathLst>
                <a:path w="7422" h="6735" extrusionOk="0">
                  <a:moveTo>
                    <a:pt x="4421" y="0"/>
                  </a:moveTo>
                  <a:cubicBezTo>
                    <a:pt x="4316" y="47"/>
                    <a:pt x="4316" y="105"/>
                    <a:pt x="4269" y="198"/>
                  </a:cubicBezTo>
                  <a:cubicBezTo>
                    <a:pt x="3734" y="977"/>
                    <a:pt x="3258" y="1745"/>
                    <a:pt x="2722" y="2478"/>
                  </a:cubicBezTo>
                  <a:cubicBezTo>
                    <a:pt x="2622" y="2602"/>
                    <a:pt x="2526" y="2710"/>
                    <a:pt x="2401" y="2710"/>
                  </a:cubicBezTo>
                  <a:cubicBezTo>
                    <a:pt x="2339" y="2710"/>
                    <a:pt x="2269" y="2683"/>
                    <a:pt x="2187" y="2617"/>
                  </a:cubicBezTo>
                  <a:cubicBezTo>
                    <a:pt x="2187" y="2602"/>
                    <a:pt x="2177" y="2596"/>
                    <a:pt x="2161" y="2596"/>
                  </a:cubicBezTo>
                  <a:cubicBezTo>
                    <a:pt x="2129" y="2596"/>
                    <a:pt x="2075" y="2617"/>
                    <a:pt x="2036" y="2617"/>
                  </a:cubicBezTo>
                  <a:cubicBezTo>
                    <a:pt x="1606" y="2571"/>
                    <a:pt x="1222" y="2571"/>
                    <a:pt x="827" y="2571"/>
                  </a:cubicBezTo>
                  <a:lnTo>
                    <a:pt x="1" y="2571"/>
                  </a:lnTo>
                  <a:cubicBezTo>
                    <a:pt x="59" y="2664"/>
                    <a:pt x="59" y="2722"/>
                    <a:pt x="105" y="2768"/>
                  </a:cubicBezTo>
                  <a:cubicBezTo>
                    <a:pt x="443" y="3152"/>
                    <a:pt x="827" y="3489"/>
                    <a:pt x="1164" y="3885"/>
                  </a:cubicBezTo>
                  <a:cubicBezTo>
                    <a:pt x="1315" y="4025"/>
                    <a:pt x="1455" y="4176"/>
                    <a:pt x="1559" y="4315"/>
                  </a:cubicBezTo>
                  <a:cubicBezTo>
                    <a:pt x="1606" y="4408"/>
                    <a:pt x="1652" y="4606"/>
                    <a:pt x="1606" y="4606"/>
                  </a:cubicBezTo>
                  <a:cubicBezTo>
                    <a:pt x="1315" y="4850"/>
                    <a:pt x="1408" y="5141"/>
                    <a:pt x="1315" y="5432"/>
                  </a:cubicBezTo>
                  <a:cubicBezTo>
                    <a:pt x="1222" y="5816"/>
                    <a:pt x="1117" y="6258"/>
                    <a:pt x="1024" y="6735"/>
                  </a:cubicBezTo>
                  <a:cubicBezTo>
                    <a:pt x="1164" y="6642"/>
                    <a:pt x="1222" y="6595"/>
                    <a:pt x="1269" y="6549"/>
                  </a:cubicBezTo>
                  <a:cubicBezTo>
                    <a:pt x="1897" y="6153"/>
                    <a:pt x="2478" y="5769"/>
                    <a:pt x="3106" y="5432"/>
                  </a:cubicBezTo>
                  <a:cubicBezTo>
                    <a:pt x="3161" y="5377"/>
                    <a:pt x="3251" y="5355"/>
                    <a:pt x="3335" y="5355"/>
                  </a:cubicBezTo>
                  <a:cubicBezTo>
                    <a:pt x="3395" y="5355"/>
                    <a:pt x="3452" y="5366"/>
                    <a:pt x="3490" y="5385"/>
                  </a:cubicBezTo>
                  <a:cubicBezTo>
                    <a:pt x="3734" y="5525"/>
                    <a:pt x="3932" y="5676"/>
                    <a:pt x="4176" y="5816"/>
                  </a:cubicBezTo>
                  <a:cubicBezTo>
                    <a:pt x="4560" y="6107"/>
                    <a:pt x="4944" y="6444"/>
                    <a:pt x="5340" y="6735"/>
                  </a:cubicBezTo>
                  <a:cubicBezTo>
                    <a:pt x="5340" y="6735"/>
                    <a:pt x="5386" y="6688"/>
                    <a:pt x="5433" y="6688"/>
                  </a:cubicBezTo>
                  <a:cubicBezTo>
                    <a:pt x="5293" y="6153"/>
                    <a:pt x="5188" y="5676"/>
                    <a:pt x="5095" y="5141"/>
                  </a:cubicBezTo>
                  <a:cubicBezTo>
                    <a:pt x="5049" y="4943"/>
                    <a:pt x="4944" y="4804"/>
                    <a:pt x="4944" y="4606"/>
                  </a:cubicBezTo>
                  <a:cubicBezTo>
                    <a:pt x="4944" y="4513"/>
                    <a:pt x="5049" y="4408"/>
                    <a:pt x="5142" y="4315"/>
                  </a:cubicBezTo>
                  <a:cubicBezTo>
                    <a:pt x="5188" y="4269"/>
                    <a:pt x="5340" y="4269"/>
                    <a:pt x="5386" y="4222"/>
                  </a:cubicBezTo>
                  <a:cubicBezTo>
                    <a:pt x="5770" y="3978"/>
                    <a:pt x="6165" y="3734"/>
                    <a:pt x="6549" y="3443"/>
                  </a:cubicBezTo>
                  <a:cubicBezTo>
                    <a:pt x="6840" y="3245"/>
                    <a:pt x="7131" y="3013"/>
                    <a:pt x="7422" y="2768"/>
                  </a:cubicBezTo>
                  <a:cubicBezTo>
                    <a:pt x="7375" y="2768"/>
                    <a:pt x="7375" y="2722"/>
                    <a:pt x="7329" y="2722"/>
                  </a:cubicBezTo>
                  <a:cubicBezTo>
                    <a:pt x="6689" y="2722"/>
                    <a:pt x="6014" y="2664"/>
                    <a:pt x="5386" y="2617"/>
                  </a:cubicBezTo>
                  <a:cubicBezTo>
                    <a:pt x="5340" y="2617"/>
                    <a:pt x="5293" y="2617"/>
                    <a:pt x="5235" y="2664"/>
                  </a:cubicBezTo>
                  <a:cubicBezTo>
                    <a:pt x="5170" y="2700"/>
                    <a:pt x="5110" y="2718"/>
                    <a:pt x="5057" y="2718"/>
                  </a:cubicBezTo>
                  <a:cubicBezTo>
                    <a:pt x="4957" y="2718"/>
                    <a:pt x="4881" y="2653"/>
                    <a:pt x="4851" y="2524"/>
                  </a:cubicBezTo>
                  <a:cubicBezTo>
                    <a:pt x="4758" y="2280"/>
                    <a:pt x="4711" y="2036"/>
                    <a:pt x="4653" y="1791"/>
                  </a:cubicBezTo>
                  <a:cubicBezTo>
                    <a:pt x="4607" y="1163"/>
                    <a:pt x="4514" y="582"/>
                    <a:pt x="4421" y="0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872900" y="2666875"/>
              <a:ext cx="23275" cy="21300"/>
            </a:xfrm>
            <a:custGeom>
              <a:avLst/>
              <a:gdLst/>
              <a:ahLst/>
              <a:cxnLst/>
              <a:rect l="l" t="t" r="r" b="b"/>
              <a:pathLst>
                <a:path w="931" h="852" extrusionOk="0">
                  <a:moveTo>
                    <a:pt x="396" y="0"/>
                  </a:moveTo>
                  <a:lnTo>
                    <a:pt x="396" y="0"/>
                  </a:lnTo>
                  <a:cubicBezTo>
                    <a:pt x="398" y="3"/>
                    <a:pt x="401" y="6"/>
                    <a:pt x="404" y="8"/>
                  </a:cubicBezTo>
                  <a:lnTo>
                    <a:pt x="404" y="8"/>
                  </a:lnTo>
                  <a:cubicBezTo>
                    <a:pt x="401" y="6"/>
                    <a:pt x="399" y="3"/>
                    <a:pt x="396" y="0"/>
                  </a:cubicBezTo>
                  <a:close/>
                  <a:moveTo>
                    <a:pt x="404" y="8"/>
                  </a:moveTo>
                  <a:cubicBezTo>
                    <a:pt x="443" y="53"/>
                    <a:pt x="445" y="108"/>
                    <a:pt x="489" y="151"/>
                  </a:cubicBezTo>
                  <a:cubicBezTo>
                    <a:pt x="396" y="198"/>
                    <a:pt x="245" y="198"/>
                    <a:pt x="152" y="291"/>
                  </a:cubicBezTo>
                  <a:cubicBezTo>
                    <a:pt x="0" y="396"/>
                    <a:pt x="0" y="535"/>
                    <a:pt x="59" y="686"/>
                  </a:cubicBezTo>
                  <a:cubicBezTo>
                    <a:pt x="121" y="810"/>
                    <a:pt x="203" y="852"/>
                    <a:pt x="296" y="852"/>
                  </a:cubicBezTo>
                  <a:cubicBezTo>
                    <a:pt x="343" y="852"/>
                    <a:pt x="392" y="841"/>
                    <a:pt x="442" y="826"/>
                  </a:cubicBezTo>
                  <a:cubicBezTo>
                    <a:pt x="536" y="779"/>
                    <a:pt x="687" y="733"/>
                    <a:pt x="780" y="628"/>
                  </a:cubicBezTo>
                  <a:cubicBezTo>
                    <a:pt x="931" y="582"/>
                    <a:pt x="931" y="489"/>
                    <a:pt x="826" y="396"/>
                  </a:cubicBezTo>
                  <a:cubicBezTo>
                    <a:pt x="689" y="247"/>
                    <a:pt x="541" y="155"/>
                    <a:pt x="404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730125" y="2339725"/>
              <a:ext cx="1688900" cy="1231225"/>
            </a:xfrm>
            <a:custGeom>
              <a:avLst/>
              <a:gdLst/>
              <a:ahLst/>
              <a:cxnLst/>
              <a:rect l="l" t="t" r="r" b="b"/>
              <a:pathLst>
                <a:path w="67556" h="49249" extrusionOk="0">
                  <a:moveTo>
                    <a:pt x="5037" y="852"/>
                  </a:moveTo>
                  <a:cubicBezTo>
                    <a:pt x="5425" y="852"/>
                    <a:pt x="5812" y="873"/>
                    <a:pt x="6200" y="873"/>
                  </a:cubicBezTo>
                  <a:cubicBezTo>
                    <a:pt x="7072" y="873"/>
                    <a:pt x="7991" y="920"/>
                    <a:pt x="8864" y="920"/>
                  </a:cubicBezTo>
                  <a:cubicBezTo>
                    <a:pt x="10178" y="1024"/>
                    <a:pt x="11481" y="1117"/>
                    <a:pt x="12749" y="1164"/>
                  </a:cubicBezTo>
                  <a:lnTo>
                    <a:pt x="16575" y="1164"/>
                  </a:lnTo>
                  <a:cubicBezTo>
                    <a:pt x="16668" y="1164"/>
                    <a:pt x="16761" y="1164"/>
                    <a:pt x="16913" y="1210"/>
                  </a:cubicBezTo>
                  <a:cubicBezTo>
                    <a:pt x="16913" y="1210"/>
                    <a:pt x="16866" y="1210"/>
                    <a:pt x="16866" y="1269"/>
                  </a:cubicBezTo>
                  <a:cubicBezTo>
                    <a:pt x="16378" y="1315"/>
                    <a:pt x="15889" y="1362"/>
                    <a:pt x="15412" y="1408"/>
                  </a:cubicBezTo>
                  <a:cubicBezTo>
                    <a:pt x="14866" y="1467"/>
                    <a:pt x="14321" y="1487"/>
                    <a:pt x="13775" y="1487"/>
                  </a:cubicBezTo>
                  <a:cubicBezTo>
                    <a:pt x="12913" y="1487"/>
                    <a:pt x="12052" y="1437"/>
                    <a:pt x="11190" y="1408"/>
                  </a:cubicBezTo>
                  <a:cubicBezTo>
                    <a:pt x="8968" y="1315"/>
                    <a:pt x="6782" y="1269"/>
                    <a:pt x="4548" y="1164"/>
                  </a:cubicBezTo>
                  <a:cubicBezTo>
                    <a:pt x="4164" y="1164"/>
                    <a:pt x="3734" y="1164"/>
                    <a:pt x="3292" y="1117"/>
                  </a:cubicBezTo>
                  <a:cubicBezTo>
                    <a:pt x="3676" y="920"/>
                    <a:pt x="4071" y="873"/>
                    <a:pt x="4455" y="873"/>
                  </a:cubicBezTo>
                  <a:cubicBezTo>
                    <a:pt x="4649" y="858"/>
                    <a:pt x="4843" y="852"/>
                    <a:pt x="5037" y="852"/>
                  </a:cubicBezTo>
                  <a:close/>
                  <a:moveTo>
                    <a:pt x="62418" y="552"/>
                  </a:moveTo>
                  <a:cubicBezTo>
                    <a:pt x="62770" y="552"/>
                    <a:pt x="63124" y="563"/>
                    <a:pt x="63485" y="582"/>
                  </a:cubicBezTo>
                  <a:cubicBezTo>
                    <a:pt x="64020" y="629"/>
                    <a:pt x="64508" y="629"/>
                    <a:pt x="65032" y="687"/>
                  </a:cubicBezTo>
                  <a:cubicBezTo>
                    <a:pt x="65183" y="687"/>
                    <a:pt x="65323" y="734"/>
                    <a:pt x="65381" y="920"/>
                  </a:cubicBezTo>
                  <a:lnTo>
                    <a:pt x="65323" y="920"/>
                  </a:lnTo>
                  <a:cubicBezTo>
                    <a:pt x="65323" y="978"/>
                    <a:pt x="65381" y="1024"/>
                    <a:pt x="65381" y="1071"/>
                  </a:cubicBezTo>
                  <a:cubicBezTo>
                    <a:pt x="64741" y="1071"/>
                    <a:pt x="64113" y="1071"/>
                    <a:pt x="63485" y="1024"/>
                  </a:cubicBezTo>
                  <a:cubicBezTo>
                    <a:pt x="63313" y="1018"/>
                    <a:pt x="63141" y="1015"/>
                    <a:pt x="62969" y="1015"/>
                  </a:cubicBezTo>
                  <a:cubicBezTo>
                    <a:pt x="61882" y="1015"/>
                    <a:pt x="60789" y="1130"/>
                    <a:pt x="59705" y="1210"/>
                  </a:cubicBezTo>
                  <a:cubicBezTo>
                    <a:pt x="58739" y="1315"/>
                    <a:pt x="57820" y="1315"/>
                    <a:pt x="56890" y="1408"/>
                  </a:cubicBezTo>
                  <a:cubicBezTo>
                    <a:pt x="56262" y="1455"/>
                    <a:pt x="55634" y="1559"/>
                    <a:pt x="55006" y="1652"/>
                  </a:cubicBezTo>
                  <a:cubicBezTo>
                    <a:pt x="54761" y="1699"/>
                    <a:pt x="54471" y="1746"/>
                    <a:pt x="54226" y="1746"/>
                  </a:cubicBezTo>
                  <a:cubicBezTo>
                    <a:pt x="54046" y="1758"/>
                    <a:pt x="53868" y="1764"/>
                    <a:pt x="53693" y="1764"/>
                  </a:cubicBezTo>
                  <a:cubicBezTo>
                    <a:pt x="53215" y="1764"/>
                    <a:pt x="52755" y="1721"/>
                    <a:pt x="52295" y="1652"/>
                  </a:cubicBezTo>
                  <a:cubicBezTo>
                    <a:pt x="49625" y="1254"/>
                    <a:pt x="33919" y="1064"/>
                    <a:pt x="28662" y="1064"/>
                  </a:cubicBezTo>
                  <a:cubicBezTo>
                    <a:pt x="28082" y="1064"/>
                    <a:pt x="27628" y="1066"/>
                    <a:pt x="27334" y="1071"/>
                  </a:cubicBezTo>
                  <a:lnTo>
                    <a:pt x="26939" y="1071"/>
                  </a:lnTo>
                  <a:lnTo>
                    <a:pt x="26939" y="920"/>
                  </a:lnTo>
                  <a:lnTo>
                    <a:pt x="26939" y="827"/>
                  </a:lnTo>
                  <a:cubicBezTo>
                    <a:pt x="27183" y="780"/>
                    <a:pt x="27427" y="687"/>
                    <a:pt x="27672" y="687"/>
                  </a:cubicBezTo>
                  <a:lnTo>
                    <a:pt x="46771" y="687"/>
                  </a:lnTo>
                  <a:cubicBezTo>
                    <a:pt x="47538" y="734"/>
                    <a:pt x="48364" y="780"/>
                    <a:pt x="49143" y="827"/>
                  </a:cubicBezTo>
                  <a:cubicBezTo>
                    <a:pt x="50109" y="920"/>
                    <a:pt x="51132" y="1024"/>
                    <a:pt x="52098" y="1164"/>
                  </a:cubicBezTo>
                  <a:cubicBezTo>
                    <a:pt x="52629" y="1241"/>
                    <a:pt x="53142" y="1287"/>
                    <a:pt x="53663" y="1287"/>
                  </a:cubicBezTo>
                  <a:cubicBezTo>
                    <a:pt x="53849" y="1287"/>
                    <a:pt x="54037" y="1281"/>
                    <a:pt x="54226" y="1269"/>
                  </a:cubicBezTo>
                  <a:cubicBezTo>
                    <a:pt x="54622" y="1269"/>
                    <a:pt x="55006" y="1210"/>
                    <a:pt x="55389" y="1164"/>
                  </a:cubicBezTo>
                  <a:cubicBezTo>
                    <a:pt x="56262" y="1024"/>
                    <a:pt x="57134" y="978"/>
                    <a:pt x="58053" y="873"/>
                  </a:cubicBezTo>
                  <a:cubicBezTo>
                    <a:pt x="59030" y="780"/>
                    <a:pt x="59949" y="734"/>
                    <a:pt x="60914" y="629"/>
                  </a:cubicBezTo>
                  <a:cubicBezTo>
                    <a:pt x="61425" y="574"/>
                    <a:pt x="61920" y="552"/>
                    <a:pt x="62418" y="552"/>
                  </a:cubicBezTo>
                  <a:close/>
                  <a:moveTo>
                    <a:pt x="20355" y="1455"/>
                  </a:moveTo>
                  <a:cubicBezTo>
                    <a:pt x="21809" y="1455"/>
                    <a:pt x="23263" y="1606"/>
                    <a:pt x="24764" y="1792"/>
                  </a:cubicBezTo>
                  <a:cubicBezTo>
                    <a:pt x="25683" y="1943"/>
                    <a:pt x="26648" y="1990"/>
                    <a:pt x="27625" y="2083"/>
                  </a:cubicBezTo>
                  <a:cubicBezTo>
                    <a:pt x="27811" y="2141"/>
                    <a:pt x="28009" y="2188"/>
                    <a:pt x="28207" y="2188"/>
                  </a:cubicBezTo>
                  <a:lnTo>
                    <a:pt x="28207" y="2281"/>
                  </a:lnTo>
                  <a:cubicBezTo>
                    <a:pt x="27916" y="2281"/>
                    <a:pt x="27625" y="2327"/>
                    <a:pt x="27334" y="2327"/>
                  </a:cubicBezTo>
                  <a:cubicBezTo>
                    <a:pt x="27220" y="2332"/>
                    <a:pt x="27106" y="2334"/>
                    <a:pt x="26991" y="2334"/>
                  </a:cubicBezTo>
                  <a:cubicBezTo>
                    <a:pt x="26027" y="2334"/>
                    <a:pt x="25035" y="2171"/>
                    <a:pt x="24089" y="2036"/>
                  </a:cubicBezTo>
                  <a:cubicBezTo>
                    <a:pt x="22926" y="1943"/>
                    <a:pt x="21763" y="1850"/>
                    <a:pt x="20646" y="1699"/>
                  </a:cubicBezTo>
                  <a:cubicBezTo>
                    <a:pt x="20449" y="1699"/>
                    <a:pt x="20251" y="1606"/>
                    <a:pt x="20065" y="1606"/>
                  </a:cubicBezTo>
                  <a:lnTo>
                    <a:pt x="20065" y="1501"/>
                  </a:lnTo>
                  <a:cubicBezTo>
                    <a:pt x="20158" y="1455"/>
                    <a:pt x="20251" y="1455"/>
                    <a:pt x="20355" y="1455"/>
                  </a:cubicBezTo>
                  <a:close/>
                  <a:moveTo>
                    <a:pt x="65323" y="3304"/>
                  </a:moveTo>
                  <a:lnTo>
                    <a:pt x="65323" y="3304"/>
                  </a:lnTo>
                  <a:cubicBezTo>
                    <a:pt x="65427" y="3932"/>
                    <a:pt x="65613" y="4607"/>
                    <a:pt x="65474" y="5281"/>
                  </a:cubicBezTo>
                  <a:cubicBezTo>
                    <a:pt x="65183" y="5095"/>
                    <a:pt x="65090" y="3595"/>
                    <a:pt x="65323" y="3304"/>
                  </a:cubicBezTo>
                  <a:close/>
                  <a:moveTo>
                    <a:pt x="66300" y="5386"/>
                  </a:moveTo>
                  <a:cubicBezTo>
                    <a:pt x="66346" y="5770"/>
                    <a:pt x="66393" y="6154"/>
                    <a:pt x="66439" y="6503"/>
                  </a:cubicBezTo>
                  <a:cubicBezTo>
                    <a:pt x="66544" y="7131"/>
                    <a:pt x="66637" y="7805"/>
                    <a:pt x="66684" y="8434"/>
                  </a:cubicBezTo>
                  <a:cubicBezTo>
                    <a:pt x="66684" y="8724"/>
                    <a:pt x="66637" y="9015"/>
                    <a:pt x="66637" y="9306"/>
                  </a:cubicBezTo>
                  <a:lnTo>
                    <a:pt x="66486" y="9306"/>
                  </a:lnTo>
                  <a:cubicBezTo>
                    <a:pt x="66486" y="9259"/>
                    <a:pt x="66439" y="9166"/>
                    <a:pt x="66393" y="9062"/>
                  </a:cubicBezTo>
                  <a:cubicBezTo>
                    <a:pt x="66300" y="8143"/>
                    <a:pt x="66195" y="7224"/>
                    <a:pt x="66102" y="6305"/>
                  </a:cubicBezTo>
                  <a:cubicBezTo>
                    <a:pt x="66055" y="6014"/>
                    <a:pt x="66149" y="5723"/>
                    <a:pt x="66195" y="5433"/>
                  </a:cubicBezTo>
                  <a:cubicBezTo>
                    <a:pt x="66195" y="5433"/>
                    <a:pt x="66253" y="5433"/>
                    <a:pt x="66300" y="5386"/>
                  </a:cubicBezTo>
                  <a:close/>
                  <a:moveTo>
                    <a:pt x="2082" y="21810"/>
                  </a:moveTo>
                  <a:cubicBezTo>
                    <a:pt x="2280" y="23752"/>
                    <a:pt x="2420" y="25695"/>
                    <a:pt x="2618" y="27672"/>
                  </a:cubicBezTo>
                  <a:cubicBezTo>
                    <a:pt x="1989" y="26567"/>
                    <a:pt x="1640" y="22438"/>
                    <a:pt x="2082" y="21810"/>
                  </a:cubicBezTo>
                  <a:close/>
                  <a:moveTo>
                    <a:pt x="66300" y="11876"/>
                  </a:moveTo>
                  <a:cubicBezTo>
                    <a:pt x="66346" y="11923"/>
                    <a:pt x="66346" y="12028"/>
                    <a:pt x="66346" y="12074"/>
                  </a:cubicBezTo>
                  <a:cubicBezTo>
                    <a:pt x="66346" y="12412"/>
                    <a:pt x="66300" y="12702"/>
                    <a:pt x="66300" y="12993"/>
                  </a:cubicBezTo>
                  <a:cubicBezTo>
                    <a:pt x="66149" y="13912"/>
                    <a:pt x="66300" y="14831"/>
                    <a:pt x="66346" y="15750"/>
                  </a:cubicBezTo>
                  <a:cubicBezTo>
                    <a:pt x="66439" y="17936"/>
                    <a:pt x="66637" y="20170"/>
                    <a:pt x="66591" y="22391"/>
                  </a:cubicBezTo>
                  <a:cubicBezTo>
                    <a:pt x="66544" y="23752"/>
                    <a:pt x="66637" y="25160"/>
                    <a:pt x="66637" y="26567"/>
                  </a:cubicBezTo>
                  <a:cubicBezTo>
                    <a:pt x="66637" y="27439"/>
                    <a:pt x="66544" y="28312"/>
                    <a:pt x="66486" y="29184"/>
                  </a:cubicBezTo>
                  <a:lnTo>
                    <a:pt x="66486" y="29324"/>
                  </a:lnTo>
                  <a:lnTo>
                    <a:pt x="66393" y="29324"/>
                  </a:lnTo>
                  <a:cubicBezTo>
                    <a:pt x="66346" y="28940"/>
                    <a:pt x="66346" y="28602"/>
                    <a:pt x="66346" y="28207"/>
                  </a:cubicBezTo>
                  <a:cubicBezTo>
                    <a:pt x="66346" y="27195"/>
                    <a:pt x="66346" y="26218"/>
                    <a:pt x="66300" y="25206"/>
                  </a:cubicBezTo>
                  <a:cubicBezTo>
                    <a:pt x="66253" y="23554"/>
                    <a:pt x="66149" y="21914"/>
                    <a:pt x="66195" y="20216"/>
                  </a:cubicBezTo>
                  <a:cubicBezTo>
                    <a:pt x="66253" y="19437"/>
                    <a:pt x="66102" y="18611"/>
                    <a:pt x="66055" y="17843"/>
                  </a:cubicBezTo>
                  <a:cubicBezTo>
                    <a:pt x="66055" y="17355"/>
                    <a:pt x="66055" y="16866"/>
                    <a:pt x="66009" y="16389"/>
                  </a:cubicBezTo>
                  <a:cubicBezTo>
                    <a:pt x="65962" y="15517"/>
                    <a:pt x="65904" y="14645"/>
                    <a:pt x="65904" y="13714"/>
                  </a:cubicBezTo>
                  <a:cubicBezTo>
                    <a:pt x="65904" y="13191"/>
                    <a:pt x="66055" y="12609"/>
                    <a:pt x="66149" y="12074"/>
                  </a:cubicBezTo>
                  <a:cubicBezTo>
                    <a:pt x="66149" y="12028"/>
                    <a:pt x="66195" y="11923"/>
                    <a:pt x="66253" y="11876"/>
                  </a:cubicBezTo>
                  <a:close/>
                  <a:moveTo>
                    <a:pt x="65520" y="16727"/>
                  </a:moveTo>
                  <a:cubicBezTo>
                    <a:pt x="65474" y="17401"/>
                    <a:pt x="65474" y="18076"/>
                    <a:pt x="65381" y="18762"/>
                  </a:cubicBezTo>
                  <a:cubicBezTo>
                    <a:pt x="65183" y="20460"/>
                    <a:pt x="65137" y="22205"/>
                    <a:pt x="65427" y="23892"/>
                  </a:cubicBezTo>
                  <a:cubicBezTo>
                    <a:pt x="65672" y="25741"/>
                    <a:pt x="65718" y="27532"/>
                    <a:pt x="65474" y="29370"/>
                  </a:cubicBezTo>
                  <a:cubicBezTo>
                    <a:pt x="65427" y="30196"/>
                    <a:pt x="65520" y="31068"/>
                    <a:pt x="65520" y="31894"/>
                  </a:cubicBezTo>
                  <a:cubicBezTo>
                    <a:pt x="65567" y="33150"/>
                    <a:pt x="65567" y="34360"/>
                    <a:pt x="65567" y="35628"/>
                  </a:cubicBezTo>
                  <a:cubicBezTo>
                    <a:pt x="65567" y="36105"/>
                    <a:pt x="65567" y="36593"/>
                    <a:pt x="65520" y="37082"/>
                  </a:cubicBezTo>
                  <a:cubicBezTo>
                    <a:pt x="65520" y="37175"/>
                    <a:pt x="65474" y="37268"/>
                    <a:pt x="65427" y="37326"/>
                  </a:cubicBezTo>
                  <a:cubicBezTo>
                    <a:pt x="65381" y="37221"/>
                    <a:pt x="65276" y="37175"/>
                    <a:pt x="65276" y="37082"/>
                  </a:cubicBezTo>
                  <a:cubicBezTo>
                    <a:pt x="65230" y="36454"/>
                    <a:pt x="65230" y="35767"/>
                    <a:pt x="65230" y="35139"/>
                  </a:cubicBezTo>
                  <a:cubicBezTo>
                    <a:pt x="65230" y="33976"/>
                    <a:pt x="65230" y="32813"/>
                    <a:pt x="65183" y="31650"/>
                  </a:cubicBezTo>
                  <a:cubicBezTo>
                    <a:pt x="65137" y="30487"/>
                    <a:pt x="65137" y="29370"/>
                    <a:pt x="65230" y="28207"/>
                  </a:cubicBezTo>
                  <a:cubicBezTo>
                    <a:pt x="65276" y="27335"/>
                    <a:pt x="65276" y="26416"/>
                    <a:pt x="65230" y="25497"/>
                  </a:cubicBezTo>
                  <a:cubicBezTo>
                    <a:pt x="65137" y="24043"/>
                    <a:pt x="64892" y="22589"/>
                    <a:pt x="64846" y="21135"/>
                  </a:cubicBezTo>
                  <a:cubicBezTo>
                    <a:pt x="64846" y="19681"/>
                    <a:pt x="65137" y="18227"/>
                    <a:pt x="65427" y="16773"/>
                  </a:cubicBezTo>
                  <a:cubicBezTo>
                    <a:pt x="65474" y="16773"/>
                    <a:pt x="65474" y="16727"/>
                    <a:pt x="65474" y="16727"/>
                  </a:cubicBezTo>
                  <a:close/>
                  <a:moveTo>
                    <a:pt x="722" y="2664"/>
                  </a:moveTo>
                  <a:cubicBezTo>
                    <a:pt x="919" y="2816"/>
                    <a:pt x="1012" y="3013"/>
                    <a:pt x="1059" y="3199"/>
                  </a:cubicBezTo>
                  <a:cubicBezTo>
                    <a:pt x="1164" y="3688"/>
                    <a:pt x="1303" y="4223"/>
                    <a:pt x="1350" y="4758"/>
                  </a:cubicBezTo>
                  <a:cubicBezTo>
                    <a:pt x="1547" y="6305"/>
                    <a:pt x="1640" y="7852"/>
                    <a:pt x="1594" y="9411"/>
                  </a:cubicBezTo>
                  <a:cubicBezTo>
                    <a:pt x="1547" y="11097"/>
                    <a:pt x="1501" y="12842"/>
                    <a:pt x="1454" y="14540"/>
                  </a:cubicBezTo>
                  <a:cubicBezTo>
                    <a:pt x="1408" y="15994"/>
                    <a:pt x="1303" y="17448"/>
                    <a:pt x="1257" y="18902"/>
                  </a:cubicBezTo>
                  <a:cubicBezTo>
                    <a:pt x="1210" y="20263"/>
                    <a:pt x="1164" y="21670"/>
                    <a:pt x="1164" y="23019"/>
                  </a:cubicBezTo>
                  <a:cubicBezTo>
                    <a:pt x="1117" y="24531"/>
                    <a:pt x="1303" y="25927"/>
                    <a:pt x="1594" y="27381"/>
                  </a:cubicBezTo>
                  <a:cubicBezTo>
                    <a:pt x="1885" y="29126"/>
                    <a:pt x="2129" y="30871"/>
                    <a:pt x="2036" y="32615"/>
                  </a:cubicBezTo>
                  <a:cubicBezTo>
                    <a:pt x="2036" y="33883"/>
                    <a:pt x="1885" y="35093"/>
                    <a:pt x="1792" y="36302"/>
                  </a:cubicBezTo>
                  <a:cubicBezTo>
                    <a:pt x="1792" y="36744"/>
                    <a:pt x="1745" y="37175"/>
                    <a:pt x="1699" y="37617"/>
                  </a:cubicBezTo>
                  <a:cubicBezTo>
                    <a:pt x="1699" y="37710"/>
                    <a:pt x="1640" y="37803"/>
                    <a:pt x="1640" y="37908"/>
                  </a:cubicBezTo>
                  <a:lnTo>
                    <a:pt x="1594" y="37908"/>
                  </a:lnTo>
                  <a:cubicBezTo>
                    <a:pt x="1547" y="37849"/>
                    <a:pt x="1547" y="37756"/>
                    <a:pt x="1547" y="37710"/>
                  </a:cubicBezTo>
                  <a:cubicBezTo>
                    <a:pt x="1501" y="36500"/>
                    <a:pt x="1501" y="35337"/>
                    <a:pt x="1501" y="34174"/>
                  </a:cubicBezTo>
                  <a:cubicBezTo>
                    <a:pt x="1501" y="33197"/>
                    <a:pt x="1547" y="32231"/>
                    <a:pt x="1501" y="31313"/>
                  </a:cubicBezTo>
                  <a:cubicBezTo>
                    <a:pt x="1501" y="29521"/>
                    <a:pt x="1117" y="27823"/>
                    <a:pt x="826" y="26078"/>
                  </a:cubicBezTo>
                  <a:cubicBezTo>
                    <a:pt x="582" y="24718"/>
                    <a:pt x="582" y="23310"/>
                    <a:pt x="629" y="21961"/>
                  </a:cubicBezTo>
                  <a:cubicBezTo>
                    <a:pt x="675" y="21228"/>
                    <a:pt x="675" y="20507"/>
                    <a:pt x="722" y="19774"/>
                  </a:cubicBezTo>
                  <a:cubicBezTo>
                    <a:pt x="768" y="18029"/>
                    <a:pt x="873" y="16238"/>
                    <a:pt x="966" y="14447"/>
                  </a:cubicBezTo>
                  <a:cubicBezTo>
                    <a:pt x="966" y="13377"/>
                    <a:pt x="1012" y="12318"/>
                    <a:pt x="1059" y="11202"/>
                  </a:cubicBezTo>
                  <a:cubicBezTo>
                    <a:pt x="1059" y="10329"/>
                    <a:pt x="1117" y="9457"/>
                    <a:pt x="1117" y="8538"/>
                  </a:cubicBezTo>
                  <a:cubicBezTo>
                    <a:pt x="1059" y="6689"/>
                    <a:pt x="966" y="4805"/>
                    <a:pt x="675" y="2955"/>
                  </a:cubicBezTo>
                  <a:cubicBezTo>
                    <a:pt x="675" y="2862"/>
                    <a:pt x="675" y="2816"/>
                    <a:pt x="722" y="2664"/>
                  </a:cubicBezTo>
                  <a:close/>
                  <a:moveTo>
                    <a:pt x="966" y="41339"/>
                  </a:moveTo>
                  <a:cubicBezTo>
                    <a:pt x="1012" y="41443"/>
                    <a:pt x="1117" y="41490"/>
                    <a:pt x="1117" y="41583"/>
                  </a:cubicBezTo>
                  <a:cubicBezTo>
                    <a:pt x="1164" y="41827"/>
                    <a:pt x="1210" y="42118"/>
                    <a:pt x="1210" y="42409"/>
                  </a:cubicBezTo>
                  <a:cubicBezTo>
                    <a:pt x="1117" y="43572"/>
                    <a:pt x="1059" y="44782"/>
                    <a:pt x="966" y="45991"/>
                  </a:cubicBezTo>
                  <a:cubicBezTo>
                    <a:pt x="722" y="45119"/>
                    <a:pt x="675" y="44200"/>
                    <a:pt x="722" y="43281"/>
                  </a:cubicBezTo>
                  <a:cubicBezTo>
                    <a:pt x="768" y="42746"/>
                    <a:pt x="826" y="42165"/>
                    <a:pt x="873" y="41583"/>
                  </a:cubicBezTo>
                  <a:cubicBezTo>
                    <a:pt x="873" y="41537"/>
                    <a:pt x="919" y="41443"/>
                    <a:pt x="966" y="41339"/>
                  </a:cubicBezTo>
                  <a:close/>
                  <a:moveTo>
                    <a:pt x="0" y="1"/>
                  </a:moveTo>
                  <a:cubicBezTo>
                    <a:pt x="140" y="8247"/>
                    <a:pt x="47" y="16436"/>
                    <a:pt x="47" y="24624"/>
                  </a:cubicBezTo>
                  <a:cubicBezTo>
                    <a:pt x="47" y="25055"/>
                    <a:pt x="93" y="25543"/>
                    <a:pt x="47" y="25985"/>
                  </a:cubicBezTo>
                  <a:cubicBezTo>
                    <a:pt x="93" y="28940"/>
                    <a:pt x="93" y="31941"/>
                    <a:pt x="93" y="34895"/>
                  </a:cubicBezTo>
                  <a:lnTo>
                    <a:pt x="93" y="43816"/>
                  </a:lnTo>
                  <a:lnTo>
                    <a:pt x="93" y="49248"/>
                  </a:lnTo>
                  <a:lnTo>
                    <a:pt x="384" y="49248"/>
                  </a:lnTo>
                  <a:cubicBezTo>
                    <a:pt x="1350" y="49248"/>
                    <a:pt x="2327" y="49190"/>
                    <a:pt x="3339" y="49190"/>
                  </a:cubicBezTo>
                  <a:lnTo>
                    <a:pt x="9841" y="49190"/>
                  </a:lnTo>
                  <a:lnTo>
                    <a:pt x="9841" y="48806"/>
                  </a:lnTo>
                  <a:cubicBezTo>
                    <a:pt x="8771" y="48806"/>
                    <a:pt x="7654" y="48713"/>
                    <a:pt x="6537" y="48515"/>
                  </a:cubicBezTo>
                  <a:cubicBezTo>
                    <a:pt x="6039" y="48440"/>
                    <a:pt x="5541" y="48388"/>
                    <a:pt x="5043" y="48388"/>
                  </a:cubicBezTo>
                  <a:cubicBezTo>
                    <a:pt x="4622" y="48388"/>
                    <a:pt x="4201" y="48425"/>
                    <a:pt x="3781" y="48515"/>
                  </a:cubicBezTo>
                  <a:cubicBezTo>
                    <a:pt x="3583" y="48562"/>
                    <a:pt x="3443" y="48562"/>
                    <a:pt x="3246" y="48562"/>
                  </a:cubicBezTo>
                  <a:cubicBezTo>
                    <a:pt x="3246" y="48562"/>
                    <a:pt x="3246" y="48515"/>
                    <a:pt x="3199" y="48469"/>
                  </a:cubicBezTo>
                  <a:cubicBezTo>
                    <a:pt x="3292" y="48422"/>
                    <a:pt x="3385" y="48376"/>
                    <a:pt x="3490" y="48376"/>
                  </a:cubicBezTo>
                  <a:cubicBezTo>
                    <a:pt x="4071" y="48178"/>
                    <a:pt x="4653" y="48085"/>
                    <a:pt x="5235" y="48085"/>
                  </a:cubicBezTo>
                  <a:lnTo>
                    <a:pt x="5235" y="47503"/>
                  </a:lnTo>
                  <a:lnTo>
                    <a:pt x="3920" y="47503"/>
                  </a:lnTo>
                  <a:cubicBezTo>
                    <a:pt x="3583" y="47503"/>
                    <a:pt x="3385" y="47306"/>
                    <a:pt x="3153" y="47108"/>
                  </a:cubicBezTo>
                  <a:cubicBezTo>
                    <a:pt x="3094" y="47015"/>
                    <a:pt x="3094" y="46864"/>
                    <a:pt x="3094" y="46724"/>
                  </a:cubicBezTo>
                  <a:lnTo>
                    <a:pt x="3094" y="35477"/>
                  </a:lnTo>
                  <a:lnTo>
                    <a:pt x="3094" y="35000"/>
                  </a:lnTo>
                  <a:cubicBezTo>
                    <a:pt x="2804" y="38722"/>
                    <a:pt x="2804" y="42455"/>
                    <a:pt x="2082" y="46189"/>
                  </a:cubicBezTo>
                  <a:lnTo>
                    <a:pt x="2082" y="45898"/>
                  </a:lnTo>
                  <a:cubicBezTo>
                    <a:pt x="2129" y="44979"/>
                    <a:pt x="2129" y="44061"/>
                    <a:pt x="2176" y="43142"/>
                  </a:cubicBezTo>
                  <a:cubicBezTo>
                    <a:pt x="2222" y="42165"/>
                    <a:pt x="2373" y="41199"/>
                    <a:pt x="2420" y="40234"/>
                  </a:cubicBezTo>
                  <a:cubicBezTo>
                    <a:pt x="2513" y="38722"/>
                    <a:pt x="2618" y="37221"/>
                    <a:pt x="2711" y="35767"/>
                  </a:cubicBezTo>
                  <a:cubicBezTo>
                    <a:pt x="2757" y="35186"/>
                    <a:pt x="2804" y="34604"/>
                    <a:pt x="2862" y="34023"/>
                  </a:cubicBezTo>
                  <a:cubicBezTo>
                    <a:pt x="2862" y="33930"/>
                    <a:pt x="2908" y="33837"/>
                    <a:pt x="2955" y="33732"/>
                  </a:cubicBezTo>
                  <a:lnTo>
                    <a:pt x="3001" y="33732"/>
                  </a:lnTo>
                  <a:cubicBezTo>
                    <a:pt x="3048" y="33778"/>
                    <a:pt x="3048" y="33883"/>
                    <a:pt x="3094" y="33976"/>
                  </a:cubicBezTo>
                  <a:lnTo>
                    <a:pt x="3094" y="33441"/>
                  </a:lnTo>
                  <a:lnTo>
                    <a:pt x="3094" y="4700"/>
                  </a:lnTo>
                  <a:cubicBezTo>
                    <a:pt x="3094" y="4118"/>
                    <a:pt x="3094" y="3537"/>
                    <a:pt x="3153" y="2955"/>
                  </a:cubicBezTo>
                  <a:cubicBezTo>
                    <a:pt x="3153" y="2862"/>
                    <a:pt x="3153" y="2769"/>
                    <a:pt x="3199" y="2664"/>
                  </a:cubicBezTo>
                  <a:cubicBezTo>
                    <a:pt x="3246" y="2571"/>
                    <a:pt x="3339" y="2525"/>
                    <a:pt x="3385" y="2525"/>
                  </a:cubicBezTo>
                  <a:cubicBezTo>
                    <a:pt x="11434" y="2525"/>
                    <a:pt x="19483" y="2478"/>
                    <a:pt x="27520" y="2478"/>
                  </a:cubicBezTo>
                  <a:lnTo>
                    <a:pt x="64020" y="2478"/>
                  </a:lnTo>
                  <a:cubicBezTo>
                    <a:pt x="64450" y="2478"/>
                    <a:pt x="64450" y="2478"/>
                    <a:pt x="64508" y="2909"/>
                  </a:cubicBezTo>
                  <a:cubicBezTo>
                    <a:pt x="64508" y="3304"/>
                    <a:pt x="64602" y="3688"/>
                    <a:pt x="64602" y="4025"/>
                  </a:cubicBezTo>
                  <a:cubicBezTo>
                    <a:pt x="64648" y="8003"/>
                    <a:pt x="64648" y="11923"/>
                    <a:pt x="64648" y="15854"/>
                  </a:cubicBezTo>
                  <a:lnTo>
                    <a:pt x="64648" y="44933"/>
                  </a:lnTo>
                  <a:lnTo>
                    <a:pt x="64648" y="46678"/>
                  </a:lnTo>
                  <a:cubicBezTo>
                    <a:pt x="64648" y="46771"/>
                    <a:pt x="64602" y="46864"/>
                    <a:pt x="64555" y="46968"/>
                  </a:cubicBezTo>
                  <a:cubicBezTo>
                    <a:pt x="64555" y="47015"/>
                    <a:pt x="64555" y="47015"/>
                    <a:pt x="64508" y="47061"/>
                  </a:cubicBezTo>
                  <a:cubicBezTo>
                    <a:pt x="64602" y="47306"/>
                    <a:pt x="64555" y="47399"/>
                    <a:pt x="64311" y="47399"/>
                  </a:cubicBezTo>
                  <a:cubicBezTo>
                    <a:pt x="63973" y="47445"/>
                    <a:pt x="63683" y="47503"/>
                    <a:pt x="63345" y="47503"/>
                  </a:cubicBezTo>
                  <a:lnTo>
                    <a:pt x="59123" y="47503"/>
                  </a:lnTo>
                  <a:lnTo>
                    <a:pt x="59123" y="47690"/>
                  </a:lnTo>
                  <a:cubicBezTo>
                    <a:pt x="59612" y="47690"/>
                    <a:pt x="60089" y="47794"/>
                    <a:pt x="60624" y="47841"/>
                  </a:cubicBezTo>
                  <a:cubicBezTo>
                    <a:pt x="60531" y="47887"/>
                    <a:pt x="60333" y="47980"/>
                    <a:pt x="60089" y="47980"/>
                  </a:cubicBezTo>
                  <a:lnTo>
                    <a:pt x="60147" y="48376"/>
                  </a:lnTo>
                  <a:cubicBezTo>
                    <a:pt x="60259" y="48356"/>
                    <a:pt x="60372" y="48350"/>
                    <a:pt x="60484" y="48350"/>
                  </a:cubicBezTo>
                  <a:cubicBezTo>
                    <a:pt x="60709" y="48350"/>
                    <a:pt x="60934" y="48376"/>
                    <a:pt x="61159" y="48376"/>
                  </a:cubicBezTo>
                  <a:lnTo>
                    <a:pt x="61159" y="48422"/>
                  </a:lnTo>
                  <a:lnTo>
                    <a:pt x="62764" y="48422"/>
                  </a:lnTo>
                  <a:cubicBezTo>
                    <a:pt x="62857" y="48422"/>
                    <a:pt x="62950" y="48515"/>
                    <a:pt x="63055" y="48562"/>
                  </a:cubicBezTo>
                  <a:cubicBezTo>
                    <a:pt x="62950" y="48608"/>
                    <a:pt x="62857" y="48713"/>
                    <a:pt x="62764" y="48713"/>
                  </a:cubicBezTo>
                  <a:lnTo>
                    <a:pt x="62764" y="49190"/>
                  </a:lnTo>
                  <a:lnTo>
                    <a:pt x="66928" y="49190"/>
                  </a:lnTo>
                  <a:cubicBezTo>
                    <a:pt x="67126" y="49190"/>
                    <a:pt x="67358" y="49248"/>
                    <a:pt x="67556" y="49248"/>
                  </a:cubicBezTo>
                  <a:lnTo>
                    <a:pt x="67556" y="47154"/>
                  </a:lnTo>
                  <a:lnTo>
                    <a:pt x="67126" y="47154"/>
                  </a:lnTo>
                  <a:cubicBezTo>
                    <a:pt x="67126" y="47306"/>
                    <a:pt x="67067" y="47445"/>
                    <a:pt x="67021" y="47596"/>
                  </a:cubicBezTo>
                  <a:cubicBezTo>
                    <a:pt x="66983" y="47634"/>
                    <a:pt x="66915" y="47702"/>
                    <a:pt x="66866" y="47702"/>
                  </a:cubicBezTo>
                  <a:cubicBezTo>
                    <a:pt x="66854" y="47702"/>
                    <a:pt x="66844" y="47698"/>
                    <a:pt x="66835" y="47690"/>
                  </a:cubicBezTo>
                  <a:cubicBezTo>
                    <a:pt x="66777" y="47690"/>
                    <a:pt x="66684" y="47596"/>
                    <a:pt x="66684" y="47503"/>
                  </a:cubicBezTo>
                  <a:cubicBezTo>
                    <a:pt x="66777" y="46189"/>
                    <a:pt x="66346" y="44979"/>
                    <a:pt x="66253" y="43665"/>
                  </a:cubicBezTo>
                  <a:cubicBezTo>
                    <a:pt x="66195" y="43083"/>
                    <a:pt x="66253" y="42502"/>
                    <a:pt x="66300" y="41920"/>
                  </a:cubicBezTo>
                  <a:cubicBezTo>
                    <a:pt x="66486" y="40373"/>
                    <a:pt x="66591" y="38873"/>
                    <a:pt x="66591" y="37326"/>
                  </a:cubicBezTo>
                  <a:cubicBezTo>
                    <a:pt x="66591" y="36012"/>
                    <a:pt x="66591" y="34651"/>
                    <a:pt x="66544" y="33348"/>
                  </a:cubicBezTo>
                  <a:cubicBezTo>
                    <a:pt x="66544" y="33255"/>
                    <a:pt x="66591" y="33197"/>
                    <a:pt x="66591" y="33104"/>
                  </a:cubicBezTo>
                  <a:lnTo>
                    <a:pt x="66637" y="33104"/>
                  </a:lnTo>
                  <a:cubicBezTo>
                    <a:pt x="66637" y="33150"/>
                    <a:pt x="66684" y="33255"/>
                    <a:pt x="66684" y="33348"/>
                  </a:cubicBezTo>
                  <a:cubicBezTo>
                    <a:pt x="66928" y="34465"/>
                    <a:pt x="66974" y="35581"/>
                    <a:pt x="66974" y="36744"/>
                  </a:cubicBezTo>
                  <a:cubicBezTo>
                    <a:pt x="66974" y="37082"/>
                    <a:pt x="67021" y="37372"/>
                    <a:pt x="67021" y="37710"/>
                  </a:cubicBezTo>
                  <a:lnTo>
                    <a:pt x="67556" y="37710"/>
                  </a:lnTo>
                  <a:lnTo>
                    <a:pt x="67509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394875" y="3282450"/>
              <a:ext cx="24150" cy="236150"/>
            </a:xfrm>
            <a:custGeom>
              <a:avLst/>
              <a:gdLst/>
              <a:ahLst/>
              <a:cxnLst/>
              <a:rect l="l" t="t" r="r" b="b"/>
              <a:pathLst>
                <a:path w="966" h="9446" extrusionOk="0">
                  <a:moveTo>
                    <a:pt x="431" y="1"/>
                  </a:moveTo>
                  <a:cubicBezTo>
                    <a:pt x="431" y="1455"/>
                    <a:pt x="338" y="2909"/>
                    <a:pt x="140" y="4363"/>
                  </a:cubicBezTo>
                  <a:cubicBezTo>
                    <a:pt x="1" y="5374"/>
                    <a:pt x="140" y="6398"/>
                    <a:pt x="291" y="7410"/>
                  </a:cubicBezTo>
                  <a:cubicBezTo>
                    <a:pt x="431" y="8050"/>
                    <a:pt x="477" y="8724"/>
                    <a:pt x="536" y="9399"/>
                  </a:cubicBezTo>
                  <a:lnTo>
                    <a:pt x="536" y="9445"/>
                  </a:lnTo>
                  <a:lnTo>
                    <a:pt x="966" y="94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60975" y="3526650"/>
              <a:ext cx="1438250" cy="42825"/>
            </a:xfrm>
            <a:custGeom>
              <a:avLst/>
              <a:gdLst/>
              <a:ahLst/>
              <a:cxnLst/>
              <a:rect l="l" t="t" r="r" b="b"/>
              <a:pathLst>
                <a:path w="57530" h="1713" extrusionOk="0">
                  <a:moveTo>
                    <a:pt x="15599" y="602"/>
                  </a:moveTo>
                  <a:cubicBezTo>
                    <a:pt x="17127" y="602"/>
                    <a:pt x="18645" y="672"/>
                    <a:pt x="20158" y="701"/>
                  </a:cubicBezTo>
                  <a:cubicBezTo>
                    <a:pt x="22054" y="701"/>
                    <a:pt x="40083" y="748"/>
                    <a:pt x="41967" y="794"/>
                  </a:cubicBezTo>
                  <a:cubicBezTo>
                    <a:pt x="43374" y="841"/>
                    <a:pt x="44782" y="992"/>
                    <a:pt x="46189" y="1038"/>
                  </a:cubicBezTo>
                  <a:cubicBezTo>
                    <a:pt x="46236" y="1085"/>
                    <a:pt x="46282" y="1085"/>
                    <a:pt x="46329" y="1131"/>
                  </a:cubicBezTo>
                  <a:cubicBezTo>
                    <a:pt x="46189" y="1131"/>
                    <a:pt x="46038" y="1190"/>
                    <a:pt x="45898" y="1190"/>
                  </a:cubicBezTo>
                  <a:cubicBezTo>
                    <a:pt x="44680" y="1190"/>
                    <a:pt x="41125" y="1196"/>
                    <a:pt x="37014" y="1196"/>
                  </a:cubicBezTo>
                  <a:cubicBezTo>
                    <a:pt x="30334" y="1196"/>
                    <a:pt x="22185" y="1178"/>
                    <a:pt x="20204" y="1085"/>
                  </a:cubicBezTo>
                  <a:cubicBezTo>
                    <a:pt x="19094" y="1038"/>
                    <a:pt x="17968" y="1027"/>
                    <a:pt x="16836" y="1027"/>
                  </a:cubicBezTo>
                  <a:cubicBezTo>
                    <a:pt x="15703" y="1027"/>
                    <a:pt x="14563" y="1038"/>
                    <a:pt x="13423" y="1038"/>
                  </a:cubicBezTo>
                  <a:cubicBezTo>
                    <a:pt x="13132" y="992"/>
                    <a:pt x="12842" y="992"/>
                    <a:pt x="12504" y="992"/>
                  </a:cubicBezTo>
                  <a:cubicBezTo>
                    <a:pt x="12400" y="945"/>
                    <a:pt x="12260" y="899"/>
                    <a:pt x="12167" y="841"/>
                  </a:cubicBezTo>
                  <a:lnTo>
                    <a:pt x="12167" y="748"/>
                  </a:lnTo>
                  <a:cubicBezTo>
                    <a:pt x="12400" y="748"/>
                    <a:pt x="12644" y="701"/>
                    <a:pt x="12842" y="701"/>
                  </a:cubicBezTo>
                  <a:cubicBezTo>
                    <a:pt x="13765" y="627"/>
                    <a:pt x="14684" y="602"/>
                    <a:pt x="15599" y="602"/>
                  </a:cubicBezTo>
                  <a:close/>
                  <a:moveTo>
                    <a:pt x="52144" y="794"/>
                  </a:moveTo>
                  <a:cubicBezTo>
                    <a:pt x="52296" y="794"/>
                    <a:pt x="52528" y="794"/>
                    <a:pt x="52586" y="992"/>
                  </a:cubicBezTo>
                  <a:cubicBezTo>
                    <a:pt x="52586" y="1190"/>
                    <a:pt x="52296" y="1190"/>
                    <a:pt x="52144" y="1236"/>
                  </a:cubicBezTo>
                  <a:lnTo>
                    <a:pt x="50551" y="1236"/>
                  </a:lnTo>
                  <a:cubicBezTo>
                    <a:pt x="50109" y="1236"/>
                    <a:pt x="49620" y="1283"/>
                    <a:pt x="49097" y="1283"/>
                  </a:cubicBezTo>
                  <a:cubicBezTo>
                    <a:pt x="48806" y="1283"/>
                    <a:pt x="48515" y="1236"/>
                    <a:pt x="48225" y="1236"/>
                  </a:cubicBezTo>
                  <a:cubicBezTo>
                    <a:pt x="48120" y="1190"/>
                    <a:pt x="48073" y="1131"/>
                    <a:pt x="48027" y="1038"/>
                  </a:cubicBezTo>
                  <a:cubicBezTo>
                    <a:pt x="48073" y="1038"/>
                    <a:pt x="48120" y="945"/>
                    <a:pt x="48225" y="945"/>
                  </a:cubicBezTo>
                  <a:cubicBezTo>
                    <a:pt x="49527" y="899"/>
                    <a:pt x="50842" y="841"/>
                    <a:pt x="52144" y="794"/>
                  </a:cubicBezTo>
                  <a:close/>
                  <a:moveTo>
                    <a:pt x="12942" y="1"/>
                  </a:moveTo>
                  <a:cubicBezTo>
                    <a:pt x="7635" y="1"/>
                    <a:pt x="2924" y="7"/>
                    <a:pt x="1" y="26"/>
                  </a:cubicBezTo>
                  <a:lnTo>
                    <a:pt x="1" y="608"/>
                  </a:lnTo>
                  <a:cubicBezTo>
                    <a:pt x="291" y="608"/>
                    <a:pt x="582" y="608"/>
                    <a:pt x="873" y="654"/>
                  </a:cubicBezTo>
                  <a:cubicBezTo>
                    <a:pt x="2280" y="945"/>
                    <a:pt x="3734" y="1038"/>
                    <a:pt x="5130" y="1038"/>
                  </a:cubicBezTo>
                  <a:cubicBezTo>
                    <a:pt x="5770" y="1038"/>
                    <a:pt x="6398" y="1085"/>
                    <a:pt x="7026" y="1131"/>
                  </a:cubicBezTo>
                  <a:lnTo>
                    <a:pt x="7026" y="1190"/>
                  </a:lnTo>
                  <a:cubicBezTo>
                    <a:pt x="6200" y="1283"/>
                    <a:pt x="5421" y="1329"/>
                    <a:pt x="4607" y="1329"/>
                  </a:cubicBezTo>
                  <a:lnTo>
                    <a:pt x="4607" y="1713"/>
                  </a:lnTo>
                  <a:lnTo>
                    <a:pt x="57530" y="1713"/>
                  </a:lnTo>
                  <a:lnTo>
                    <a:pt x="57530" y="1236"/>
                  </a:lnTo>
                  <a:cubicBezTo>
                    <a:pt x="56599" y="1236"/>
                    <a:pt x="55680" y="1236"/>
                    <a:pt x="54761" y="1190"/>
                  </a:cubicBezTo>
                  <a:cubicBezTo>
                    <a:pt x="54668" y="1190"/>
                    <a:pt x="54564" y="1085"/>
                    <a:pt x="54471" y="992"/>
                  </a:cubicBezTo>
                  <a:cubicBezTo>
                    <a:pt x="54564" y="945"/>
                    <a:pt x="54715" y="899"/>
                    <a:pt x="54808" y="899"/>
                  </a:cubicBezTo>
                  <a:lnTo>
                    <a:pt x="54913" y="899"/>
                  </a:lnTo>
                  <a:lnTo>
                    <a:pt x="54855" y="503"/>
                  </a:lnTo>
                  <a:cubicBezTo>
                    <a:pt x="54712" y="532"/>
                    <a:pt x="54547" y="545"/>
                    <a:pt x="54376" y="545"/>
                  </a:cubicBezTo>
                  <a:cubicBezTo>
                    <a:pt x="53920" y="545"/>
                    <a:pt x="53426" y="453"/>
                    <a:pt x="53214" y="317"/>
                  </a:cubicBezTo>
                  <a:cubicBezTo>
                    <a:pt x="53459" y="259"/>
                    <a:pt x="53645" y="213"/>
                    <a:pt x="53889" y="213"/>
                  </a:cubicBezTo>
                  <a:lnTo>
                    <a:pt x="53889" y="26"/>
                  </a:lnTo>
                  <a:lnTo>
                    <a:pt x="42409" y="26"/>
                  </a:lnTo>
                  <a:cubicBezTo>
                    <a:pt x="36554" y="26"/>
                    <a:pt x="23556" y="1"/>
                    <a:pt x="12942" y="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80175" y="2481625"/>
              <a:ext cx="138150" cy="146600"/>
            </a:xfrm>
            <a:custGeom>
              <a:avLst/>
              <a:gdLst/>
              <a:ahLst/>
              <a:cxnLst/>
              <a:rect l="l" t="t" r="r" b="b"/>
              <a:pathLst>
                <a:path w="5526" h="5864" extrusionOk="0">
                  <a:moveTo>
                    <a:pt x="1268" y="1"/>
                  </a:moveTo>
                  <a:cubicBezTo>
                    <a:pt x="1268" y="431"/>
                    <a:pt x="1222" y="873"/>
                    <a:pt x="1268" y="1257"/>
                  </a:cubicBezTo>
                  <a:cubicBezTo>
                    <a:pt x="1361" y="1932"/>
                    <a:pt x="1163" y="2420"/>
                    <a:pt x="687" y="2909"/>
                  </a:cubicBezTo>
                  <a:cubicBezTo>
                    <a:pt x="442" y="3095"/>
                    <a:pt x="245" y="3339"/>
                    <a:pt x="0" y="3583"/>
                  </a:cubicBezTo>
                  <a:cubicBezTo>
                    <a:pt x="198" y="3630"/>
                    <a:pt x="349" y="3676"/>
                    <a:pt x="489" y="3676"/>
                  </a:cubicBezTo>
                  <a:cubicBezTo>
                    <a:pt x="873" y="3735"/>
                    <a:pt x="1268" y="3735"/>
                    <a:pt x="1652" y="3735"/>
                  </a:cubicBezTo>
                  <a:cubicBezTo>
                    <a:pt x="1989" y="3781"/>
                    <a:pt x="2036" y="3874"/>
                    <a:pt x="2094" y="4165"/>
                  </a:cubicBezTo>
                  <a:cubicBezTo>
                    <a:pt x="2094" y="4211"/>
                    <a:pt x="2094" y="4258"/>
                    <a:pt x="2140" y="4316"/>
                  </a:cubicBezTo>
                  <a:cubicBezTo>
                    <a:pt x="2187" y="4502"/>
                    <a:pt x="2280" y="4700"/>
                    <a:pt x="2327" y="4944"/>
                  </a:cubicBezTo>
                  <a:cubicBezTo>
                    <a:pt x="2385" y="5235"/>
                    <a:pt x="2431" y="5526"/>
                    <a:pt x="2524" y="5863"/>
                  </a:cubicBezTo>
                  <a:cubicBezTo>
                    <a:pt x="2617" y="5712"/>
                    <a:pt x="2617" y="5665"/>
                    <a:pt x="2675" y="5572"/>
                  </a:cubicBezTo>
                  <a:cubicBezTo>
                    <a:pt x="2862" y="5189"/>
                    <a:pt x="3106" y="4747"/>
                    <a:pt x="3304" y="4363"/>
                  </a:cubicBezTo>
                  <a:cubicBezTo>
                    <a:pt x="3641" y="3676"/>
                    <a:pt x="3641" y="3676"/>
                    <a:pt x="4420" y="3630"/>
                  </a:cubicBezTo>
                  <a:cubicBezTo>
                    <a:pt x="4758" y="3630"/>
                    <a:pt x="5141" y="3537"/>
                    <a:pt x="5525" y="3537"/>
                  </a:cubicBezTo>
                  <a:lnTo>
                    <a:pt x="5525" y="3444"/>
                  </a:lnTo>
                  <a:cubicBezTo>
                    <a:pt x="5479" y="3386"/>
                    <a:pt x="5432" y="3339"/>
                    <a:pt x="5339" y="3293"/>
                  </a:cubicBezTo>
                  <a:cubicBezTo>
                    <a:pt x="5002" y="3048"/>
                    <a:pt x="4653" y="2804"/>
                    <a:pt x="4269" y="2513"/>
                  </a:cubicBezTo>
                  <a:cubicBezTo>
                    <a:pt x="4129" y="2420"/>
                    <a:pt x="4129" y="2281"/>
                    <a:pt x="4176" y="2129"/>
                  </a:cubicBezTo>
                  <a:cubicBezTo>
                    <a:pt x="4269" y="1792"/>
                    <a:pt x="4420" y="1501"/>
                    <a:pt x="4513" y="1164"/>
                  </a:cubicBezTo>
                  <a:cubicBezTo>
                    <a:pt x="4606" y="873"/>
                    <a:pt x="4711" y="583"/>
                    <a:pt x="4804" y="338"/>
                  </a:cubicBezTo>
                  <a:cubicBezTo>
                    <a:pt x="4804" y="292"/>
                    <a:pt x="4758" y="292"/>
                    <a:pt x="4758" y="245"/>
                  </a:cubicBezTo>
                  <a:cubicBezTo>
                    <a:pt x="4653" y="292"/>
                    <a:pt x="4560" y="338"/>
                    <a:pt x="4420" y="385"/>
                  </a:cubicBezTo>
                  <a:cubicBezTo>
                    <a:pt x="4129" y="536"/>
                    <a:pt x="3839" y="722"/>
                    <a:pt x="3548" y="873"/>
                  </a:cubicBezTo>
                  <a:cubicBezTo>
                    <a:pt x="3327" y="966"/>
                    <a:pt x="3120" y="1039"/>
                    <a:pt x="2914" y="1039"/>
                  </a:cubicBezTo>
                  <a:cubicBezTo>
                    <a:pt x="2707" y="1039"/>
                    <a:pt x="2501" y="966"/>
                    <a:pt x="2280" y="769"/>
                  </a:cubicBezTo>
                  <a:cubicBezTo>
                    <a:pt x="1943" y="478"/>
                    <a:pt x="1605" y="29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585900" y="2702050"/>
              <a:ext cx="133200" cy="597300"/>
            </a:xfrm>
            <a:custGeom>
              <a:avLst/>
              <a:gdLst/>
              <a:ahLst/>
              <a:cxnLst/>
              <a:rect l="l" t="t" r="r" b="b"/>
              <a:pathLst>
                <a:path w="5328" h="23892" extrusionOk="0">
                  <a:moveTo>
                    <a:pt x="1943" y="1"/>
                  </a:moveTo>
                  <a:cubicBezTo>
                    <a:pt x="1361" y="291"/>
                    <a:pt x="780" y="536"/>
                    <a:pt x="244" y="826"/>
                  </a:cubicBezTo>
                  <a:cubicBezTo>
                    <a:pt x="47" y="873"/>
                    <a:pt x="0" y="966"/>
                    <a:pt x="47" y="1164"/>
                  </a:cubicBezTo>
                  <a:cubicBezTo>
                    <a:pt x="93" y="1257"/>
                    <a:pt x="93" y="1361"/>
                    <a:pt x="93" y="1454"/>
                  </a:cubicBezTo>
                  <a:cubicBezTo>
                    <a:pt x="198" y="1989"/>
                    <a:pt x="338" y="2478"/>
                    <a:pt x="431" y="3001"/>
                  </a:cubicBezTo>
                  <a:cubicBezTo>
                    <a:pt x="535" y="3536"/>
                    <a:pt x="628" y="4072"/>
                    <a:pt x="721" y="4560"/>
                  </a:cubicBezTo>
                  <a:cubicBezTo>
                    <a:pt x="780" y="4851"/>
                    <a:pt x="826" y="5142"/>
                    <a:pt x="873" y="5432"/>
                  </a:cubicBezTo>
                  <a:cubicBezTo>
                    <a:pt x="1417" y="5432"/>
                    <a:pt x="1930" y="5243"/>
                    <a:pt x="2493" y="5243"/>
                  </a:cubicBezTo>
                  <a:cubicBezTo>
                    <a:pt x="2628" y="5243"/>
                    <a:pt x="2766" y="5254"/>
                    <a:pt x="2908" y="5281"/>
                  </a:cubicBezTo>
                  <a:cubicBezTo>
                    <a:pt x="2571" y="5723"/>
                    <a:pt x="2175" y="5909"/>
                    <a:pt x="1745" y="5967"/>
                  </a:cubicBezTo>
                  <a:cubicBezTo>
                    <a:pt x="1594" y="6014"/>
                    <a:pt x="1501" y="6014"/>
                    <a:pt x="1361" y="6014"/>
                  </a:cubicBezTo>
                  <a:lnTo>
                    <a:pt x="919" y="6014"/>
                  </a:lnTo>
                  <a:cubicBezTo>
                    <a:pt x="966" y="6351"/>
                    <a:pt x="1012" y="6735"/>
                    <a:pt x="1070" y="7072"/>
                  </a:cubicBezTo>
                  <a:cubicBezTo>
                    <a:pt x="1408" y="6979"/>
                    <a:pt x="1698" y="6886"/>
                    <a:pt x="1989" y="6886"/>
                  </a:cubicBezTo>
                  <a:cubicBezTo>
                    <a:pt x="2175" y="6840"/>
                    <a:pt x="2373" y="6840"/>
                    <a:pt x="2617" y="6840"/>
                  </a:cubicBezTo>
                  <a:cubicBezTo>
                    <a:pt x="2815" y="6840"/>
                    <a:pt x="3001" y="6782"/>
                    <a:pt x="3199" y="6782"/>
                  </a:cubicBezTo>
                  <a:cubicBezTo>
                    <a:pt x="3245" y="6782"/>
                    <a:pt x="3245" y="6782"/>
                    <a:pt x="3292" y="6840"/>
                  </a:cubicBezTo>
                  <a:lnTo>
                    <a:pt x="3338" y="6886"/>
                  </a:lnTo>
                  <a:lnTo>
                    <a:pt x="3338" y="6933"/>
                  </a:lnTo>
                  <a:lnTo>
                    <a:pt x="3338" y="6979"/>
                  </a:lnTo>
                  <a:lnTo>
                    <a:pt x="3292" y="7026"/>
                  </a:lnTo>
                  <a:cubicBezTo>
                    <a:pt x="3199" y="7072"/>
                    <a:pt x="3152" y="7131"/>
                    <a:pt x="3106" y="7131"/>
                  </a:cubicBezTo>
                  <a:cubicBezTo>
                    <a:pt x="2955" y="7224"/>
                    <a:pt x="2757" y="7317"/>
                    <a:pt x="2571" y="7363"/>
                  </a:cubicBezTo>
                  <a:cubicBezTo>
                    <a:pt x="2082" y="7514"/>
                    <a:pt x="1594" y="7607"/>
                    <a:pt x="1117" y="7712"/>
                  </a:cubicBezTo>
                  <a:cubicBezTo>
                    <a:pt x="1117" y="8096"/>
                    <a:pt x="1163" y="8526"/>
                    <a:pt x="1210" y="8968"/>
                  </a:cubicBezTo>
                  <a:cubicBezTo>
                    <a:pt x="1594" y="8922"/>
                    <a:pt x="1943" y="8817"/>
                    <a:pt x="2233" y="8771"/>
                  </a:cubicBezTo>
                  <a:cubicBezTo>
                    <a:pt x="2664" y="8724"/>
                    <a:pt x="3106" y="8678"/>
                    <a:pt x="3536" y="8631"/>
                  </a:cubicBezTo>
                  <a:lnTo>
                    <a:pt x="3583" y="8631"/>
                  </a:lnTo>
                  <a:cubicBezTo>
                    <a:pt x="3687" y="8631"/>
                    <a:pt x="3734" y="8678"/>
                    <a:pt x="3780" y="8724"/>
                  </a:cubicBezTo>
                  <a:lnTo>
                    <a:pt x="3780" y="8771"/>
                  </a:lnTo>
                  <a:lnTo>
                    <a:pt x="3629" y="8922"/>
                  </a:lnTo>
                  <a:cubicBezTo>
                    <a:pt x="3152" y="9306"/>
                    <a:pt x="2524" y="9457"/>
                    <a:pt x="1943" y="9596"/>
                  </a:cubicBezTo>
                  <a:cubicBezTo>
                    <a:pt x="1745" y="9643"/>
                    <a:pt x="1501" y="9643"/>
                    <a:pt x="1256" y="9689"/>
                  </a:cubicBezTo>
                  <a:cubicBezTo>
                    <a:pt x="1361" y="10178"/>
                    <a:pt x="1408" y="10620"/>
                    <a:pt x="1501" y="11097"/>
                  </a:cubicBezTo>
                  <a:cubicBezTo>
                    <a:pt x="1989" y="10957"/>
                    <a:pt x="2420" y="10806"/>
                    <a:pt x="2908" y="10713"/>
                  </a:cubicBezTo>
                  <a:cubicBezTo>
                    <a:pt x="3199" y="10667"/>
                    <a:pt x="3490" y="10667"/>
                    <a:pt x="3827" y="10667"/>
                  </a:cubicBezTo>
                  <a:cubicBezTo>
                    <a:pt x="3873" y="10667"/>
                    <a:pt x="3978" y="10713"/>
                    <a:pt x="3978" y="10760"/>
                  </a:cubicBezTo>
                  <a:cubicBezTo>
                    <a:pt x="3978" y="10806"/>
                    <a:pt x="3978" y="10911"/>
                    <a:pt x="3920" y="10911"/>
                  </a:cubicBezTo>
                  <a:cubicBezTo>
                    <a:pt x="3827" y="11004"/>
                    <a:pt x="3734" y="11050"/>
                    <a:pt x="3629" y="11143"/>
                  </a:cubicBezTo>
                  <a:cubicBezTo>
                    <a:pt x="3583" y="11143"/>
                    <a:pt x="3536" y="11143"/>
                    <a:pt x="3536" y="11202"/>
                  </a:cubicBezTo>
                  <a:cubicBezTo>
                    <a:pt x="2908" y="11388"/>
                    <a:pt x="2280" y="11585"/>
                    <a:pt x="1594" y="11830"/>
                  </a:cubicBezTo>
                  <a:cubicBezTo>
                    <a:pt x="1652" y="11923"/>
                    <a:pt x="1652" y="12016"/>
                    <a:pt x="1698" y="12120"/>
                  </a:cubicBezTo>
                  <a:cubicBezTo>
                    <a:pt x="1698" y="12213"/>
                    <a:pt x="1698" y="12307"/>
                    <a:pt x="1745" y="12411"/>
                  </a:cubicBezTo>
                  <a:cubicBezTo>
                    <a:pt x="1745" y="12551"/>
                    <a:pt x="1791" y="12702"/>
                    <a:pt x="1791" y="12795"/>
                  </a:cubicBezTo>
                  <a:cubicBezTo>
                    <a:pt x="2129" y="12702"/>
                    <a:pt x="2420" y="12597"/>
                    <a:pt x="2757" y="12504"/>
                  </a:cubicBezTo>
                  <a:cubicBezTo>
                    <a:pt x="2955" y="12458"/>
                    <a:pt x="3199" y="12411"/>
                    <a:pt x="3397" y="12365"/>
                  </a:cubicBezTo>
                  <a:cubicBezTo>
                    <a:pt x="3536" y="12365"/>
                    <a:pt x="3583" y="12411"/>
                    <a:pt x="3629" y="12458"/>
                  </a:cubicBezTo>
                  <a:lnTo>
                    <a:pt x="3629" y="12504"/>
                  </a:lnTo>
                  <a:lnTo>
                    <a:pt x="3629" y="12551"/>
                  </a:lnTo>
                  <a:lnTo>
                    <a:pt x="3536" y="12655"/>
                  </a:lnTo>
                  <a:cubicBezTo>
                    <a:pt x="3443" y="12842"/>
                    <a:pt x="3245" y="13039"/>
                    <a:pt x="3048" y="13132"/>
                  </a:cubicBezTo>
                  <a:cubicBezTo>
                    <a:pt x="2710" y="13284"/>
                    <a:pt x="2327" y="13423"/>
                    <a:pt x="1943" y="13574"/>
                  </a:cubicBezTo>
                  <a:cubicBezTo>
                    <a:pt x="1989" y="13819"/>
                    <a:pt x="2036" y="14109"/>
                    <a:pt x="2082" y="14342"/>
                  </a:cubicBezTo>
                  <a:cubicBezTo>
                    <a:pt x="2280" y="14296"/>
                    <a:pt x="2466" y="14249"/>
                    <a:pt x="2710" y="14202"/>
                  </a:cubicBezTo>
                  <a:cubicBezTo>
                    <a:pt x="2811" y="14202"/>
                    <a:pt x="2927" y="14182"/>
                    <a:pt x="3039" y="14182"/>
                  </a:cubicBezTo>
                  <a:cubicBezTo>
                    <a:pt x="3094" y="14182"/>
                    <a:pt x="3148" y="14187"/>
                    <a:pt x="3199" y="14202"/>
                  </a:cubicBezTo>
                  <a:cubicBezTo>
                    <a:pt x="3245" y="14202"/>
                    <a:pt x="3292" y="14202"/>
                    <a:pt x="3397" y="14249"/>
                  </a:cubicBezTo>
                  <a:cubicBezTo>
                    <a:pt x="3443" y="14296"/>
                    <a:pt x="3443" y="14342"/>
                    <a:pt x="3490" y="14400"/>
                  </a:cubicBezTo>
                  <a:lnTo>
                    <a:pt x="3490" y="14447"/>
                  </a:lnTo>
                  <a:cubicBezTo>
                    <a:pt x="3490" y="14493"/>
                    <a:pt x="3490" y="14493"/>
                    <a:pt x="3443" y="14540"/>
                  </a:cubicBezTo>
                  <a:cubicBezTo>
                    <a:pt x="3443" y="14586"/>
                    <a:pt x="3443" y="14586"/>
                    <a:pt x="3397" y="14633"/>
                  </a:cubicBezTo>
                  <a:cubicBezTo>
                    <a:pt x="3397" y="14633"/>
                    <a:pt x="3397" y="14691"/>
                    <a:pt x="3338" y="14691"/>
                  </a:cubicBezTo>
                  <a:cubicBezTo>
                    <a:pt x="3199" y="14784"/>
                    <a:pt x="2955" y="14877"/>
                    <a:pt x="2757" y="14982"/>
                  </a:cubicBezTo>
                  <a:cubicBezTo>
                    <a:pt x="2571" y="15028"/>
                    <a:pt x="2373" y="15075"/>
                    <a:pt x="2175" y="15075"/>
                  </a:cubicBezTo>
                  <a:cubicBezTo>
                    <a:pt x="2233" y="15412"/>
                    <a:pt x="2280" y="15656"/>
                    <a:pt x="2280" y="15947"/>
                  </a:cubicBezTo>
                  <a:cubicBezTo>
                    <a:pt x="2524" y="15947"/>
                    <a:pt x="2710" y="15994"/>
                    <a:pt x="2955" y="15994"/>
                  </a:cubicBezTo>
                  <a:cubicBezTo>
                    <a:pt x="2862" y="16284"/>
                    <a:pt x="2710" y="16482"/>
                    <a:pt x="2524" y="16622"/>
                  </a:cubicBezTo>
                  <a:cubicBezTo>
                    <a:pt x="2466" y="16622"/>
                    <a:pt x="2420" y="16726"/>
                    <a:pt x="2373" y="16773"/>
                  </a:cubicBezTo>
                  <a:lnTo>
                    <a:pt x="2420" y="16820"/>
                  </a:lnTo>
                  <a:cubicBezTo>
                    <a:pt x="2664" y="16773"/>
                    <a:pt x="2862" y="16773"/>
                    <a:pt x="3048" y="16726"/>
                  </a:cubicBezTo>
                  <a:lnTo>
                    <a:pt x="3048" y="16726"/>
                  </a:lnTo>
                  <a:cubicBezTo>
                    <a:pt x="2916" y="16946"/>
                    <a:pt x="2950" y="17312"/>
                    <a:pt x="2542" y="17312"/>
                  </a:cubicBezTo>
                  <a:cubicBezTo>
                    <a:pt x="2518" y="17312"/>
                    <a:pt x="2493" y="17311"/>
                    <a:pt x="2466" y="17308"/>
                  </a:cubicBezTo>
                  <a:lnTo>
                    <a:pt x="2466" y="17308"/>
                  </a:lnTo>
                  <a:cubicBezTo>
                    <a:pt x="2524" y="17541"/>
                    <a:pt x="2571" y="17785"/>
                    <a:pt x="2617" y="18029"/>
                  </a:cubicBezTo>
                  <a:cubicBezTo>
                    <a:pt x="2710" y="18518"/>
                    <a:pt x="2815" y="18995"/>
                    <a:pt x="2908" y="19483"/>
                  </a:cubicBezTo>
                  <a:cubicBezTo>
                    <a:pt x="2955" y="19727"/>
                    <a:pt x="3001" y="19972"/>
                    <a:pt x="3001" y="20216"/>
                  </a:cubicBezTo>
                  <a:cubicBezTo>
                    <a:pt x="3048" y="20355"/>
                    <a:pt x="3106" y="20553"/>
                    <a:pt x="3152" y="20739"/>
                  </a:cubicBezTo>
                  <a:cubicBezTo>
                    <a:pt x="3199" y="20984"/>
                    <a:pt x="3245" y="21228"/>
                    <a:pt x="3292" y="21519"/>
                  </a:cubicBezTo>
                  <a:cubicBezTo>
                    <a:pt x="3338" y="21763"/>
                    <a:pt x="3397" y="22054"/>
                    <a:pt x="3397" y="22344"/>
                  </a:cubicBezTo>
                  <a:lnTo>
                    <a:pt x="3397" y="22484"/>
                  </a:lnTo>
                  <a:cubicBezTo>
                    <a:pt x="3397" y="22542"/>
                    <a:pt x="3397" y="22589"/>
                    <a:pt x="3443" y="22635"/>
                  </a:cubicBezTo>
                  <a:cubicBezTo>
                    <a:pt x="4071" y="23066"/>
                    <a:pt x="4699" y="23461"/>
                    <a:pt x="5327" y="23891"/>
                  </a:cubicBezTo>
                  <a:lnTo>
                    <a:pt x="5327" y="23705"/>
                  </a:lnTo>
                  <a:lnTo>
                    <a:pt x="5327" y="11492"/>
                  </a:lnTo>
                  <a:lnTo>
                    <a:pt x="5327" y="11388"/>
                  </a:lnTo>
                  <a:lnTo>
                    <a:pt x="5327" y="11295"/>
                  </a:lnTo>
                  <a:cubicBezTo>
                    <a:pt x="5327" y="11248"/>
                    <a:pt x="5281" y="11248"/>
                    <a:pt x="5281" y="11248"/>
                  </a:cubicBezTo>
                  <a:cubicBezTo>
                    <a:pt x="4897" y="10667"/>
                    <a:pt x="4746" y="10038"/>
                    <a:pt x="4560" y="9352"/>
                  </a:cubicBezTo>
                  <a:cubicBezTo>
                    <a:pt x="4315" y="8236"/>
                    <a:pt x="4025" y="7072"/>
                    <a:pt x="3734" y="5967"/>
                  </a:cubicBezTo>
                  <a:cubicBezTo>
                    <a:pt x="3199" y="4118"/>
                    <a:pt x="2617" y="2280"/>
                    <a:pt x="2036" y="443"/>
                  </a:cubicBezTo>
                  <a:cubicBezTo>
                    <a:pt x="2036" y="291"/>
                    <a:pt x="1989" y="152"/>
                    <a:pt x="1943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421025" y="3281300"/>
              <a:ext cx="298075" cy="249425"/>
            </a:xfrm>
            <a:custGeom>
              <a:avLst/>
              <a:gdLst/>
              <a:ahLst/>
              <a:cxnLst/>
              <a:rect l="l" t="t" r="r" b="b"/>
              <a:pathLst>
                <a:path w="11923" h="9977" extrusionOk="0">
                  <a:moveTo>
                    <a:pt x="3095" y="2287"/>
                  </a:moveTo>
                  <a:cubicBezTo>
                    <a:pt x="3578" y="2287"/>
                    <a:pt x="4044" y="2600"/>
                    <a:pt x="4222" y="3094"/>
                  </a:cubicBezTo>
                  <a:cubicBezTo>
                    <a:pt x="4269" y="3245"/>
                    <a:pt x="4315" y="3385"/>
                    <a:pt x="4315" y="3583"/>
                  </a:cubicBezTo>
                  <a:lnTo>
                    <a:pt x="4315" y="3734"/>
                  </a:lnTo>
                  <a:lnTo>
                    <a:pt x="4315" y="3920"/>
                  </a:lnTo>
                  <a:cubicBezTo>
                    <a:pt x="4269" y="4071"/>
                    <a:pt x="4269" y="4211"/>
                    <a:pt x="4176" y="4409"/>
                  </a:cubicBezTo>
                  <a:cubicBezTo>
                    <a:pt x="4176" y="4455"/>
                    <a:pt x="4118" y="4502"/>
                    <a:pt x="4118" y="4548"/>
                  </a:cubicBezTo>
                  <a:cubicBezTo>
                    <a:pt x="4071" y="4606"/>
                    <a:pt x="4025" y="4653"/>
                    <a:pt x="3978" y="4699"/>
                  </a:cubicBezTo>
                  <a:cubicBezTo>
                    <a:pt x="3780" y="4990"/>
                    <a:pt x="3397" y="5130"/>
                    <a:pt x="2955" y="5130"/>
                  </a:cubicBezTo>
                  <a:cubicBezTo>
                    <a:pt x="2373" y="5130"/>
                    <a:pt x="1896" y="4792"/>
                    <a:pt x="1698" y="4257"/>
                  </a:cubicBezTo>
                  <a:cubicBezTo>
                    <a:pt x="1559" y="3967"/>
                    <a:pt x="1559" y="3676"/>
                    <a:pt x="1605" y="3385"/>
                  </a:cubicBezTo>
                  <a:cubicBezTo>
                    <a:pt x="1605" y="3245"/>
                    <a:pt x="1698" y="3094"/>
                    <a:pt x="1745" y="2955"/>
                  </a:cubicBezTo>
                  <a:cubicBezTo>
                    <a:pt x="1791" y="2862"/>
                    <a:pt x="1896" y="2710"/>
                    <a:pt x="2036" y="2617"/>
                  </a:cubicBezTo>
                  <a:cubicBezTo>
                    <a:pt x="2140" y="2513"/>
                    <a:pt x="2280" y="2513"/>
                    <a:pt x="2431" y="2466"/>
                  </a:cubicBezTo>
                  <a:cubicBezTo>
                    <a:pt x="2478" y="2420"/>
                    <a:pt x="2524" y="2420"/>
                    <a:pt x="2571" y="2420"/>
                  </a:cubicBezTo>
                  <a:cubicBezTo>
                    <a:pt x="2739" y="2329"/>
                    <a:pt x="2918" y="2287"/>
                    <a:pt x="3095" y="2287"/>
                  </a:cubicBezTo>
                  <a:close/>
                  <a:moveTo>
                    <a:pt x="5048" y="5281"/>
                  </a:moveTo>
                  <a:cubicBezTo>
                    <a:pt x="5095" y="5281"/>
                    <a:pt x="5141" y="5327"/>
                    <a:pt x="5234" y="5374"/>
                  </a:cubicBezTo>
                  <a:cubicBezTo>
                    <a:pt x="5281" y="5374"/>
                    <a:pt x="5339" y="5420"/>
                    <a:pt x="5386" y="5479"/>
                  </a:cubicBezTo>
                  <a:cubicBezTo>
                    <a:pt x="5479" y="5618"/>
                    <a:pt x="5572" y="5769"/>
                    <a:pt x="5572" y="5862"/>
                  </a:cubicBezTo>
                  <a:cubicBezTo>
                    <a:pt x="5572" y="6200"/>
                    <a:pt x="5281" y="6491"/>
                    <a:pt x="4990" y="6491"/>
                  </a:cubicBezTo>
                  <a:cubicBezTo>
                    <a:pt x="4897" y="6491"/>
                    <a:pt x="4804" y="6444"/>
                    <a:pt x="4699" y="6398"/>
                  </a:cubicBezTo>
                  <a:cubicBezTo>
                    <a:pt x="4653" y="6398"/>
                    <a:pt x="4606" y="6351"/>
                    <a:pt x="4606" y="6293"/>
                  </a:cubicBezTo>
                  <a:cubicBezTo>
                    <a:pt x="4560" y="6246"/>
                    <a:pt x="4560" y="6153"/>
                    <a:pt x="4513" y="6107"/>
                  </a:cubicBezTo>
                  <a:lnTo>
                    <a:pt x="4513" y="6002"/>
                  </a:lnTo>
                  <a:cubicBezTo>
                    <a:pt x="4513" y="5909"/>
                    <a:pt x="4513" y="5816"/>
                    <a:pt x="4560" y="5711"/>
                  </a:cubicBezTo>
                  <a:cubicBezTo>
                    <a:pt x="4560" y="5665"/>
                    <a:pt x="4606" y="5665"/>
                    <a:pt x="4606" y="5618"/>
                  </a:cubicBezTo>
                  <a:cubicBezTo>
                    <a:pt x="4653" y="5525"/>
                    <a:pt x="4699" y="5479"/>
                    <a:pt x="4757" y="5420"/>
                  </a:cubicBezTo>
                  <a:cubicBezTo>
                    <a:pt x="4851" y="5327"/>
                    <a:pt x="4944" y="5281"/>
                    <a:pt x="5048" y="5281"/>
                  </a:cubicBezTo>
                  <a:close/>
                  <a:moveTo>
                    <a:pt x="2326" y="5665"/>
                  </a:moveTo>
                  <a:cubicBezTo>
                    <a:pt x="2431" y="5665"/>
                    <a:pt x="2524" y="5665"/>
                    <a:pt x="2617" y="5711"/>
                  </a:cubicBezTo>
                  <a:cubicBezTo>
                    <a:pt x="2664" y="5711"/>
                    <a:pt x="2722" y="5769"/>
                    <a:pt x="2768" y="5816"/>
                  </a:cubicBezTo>
                  <a:cubicBezTo>
                    <a:pt x="2908" y="5862"/>
                    <a:pt x="3013" y="5956"/>
                    <a:pt x="3059" y="6060"/>
                  </a:cubicBezTo>
                  <a:cubicBezTo>
                    <a:pt x="3106" y="6107"/>
                    <a:pt x="3152" y="6200"/>
                    <a:pt x="3199" y="6246"/>
                  </a:cubicBezTo>
                  <a:cubicBezTo>
                    <a:pt x="3199" y="6351"/>
                    <a:pt x="3245" y="6444"/>
                    <a:pt x="3304" y="6537"/>
                  </a:cubicBezTo>
                  <a:lnTo>
                    <a:pt x="3304" y="6735"/>
                  </a:lnTo>
                  <a:cubicBezTo>
                    <a:pt x="3304" y="7165"/>
                    <a:pt x="3059" y="7561"/>
                    <a:pt x="2664" y="7700"/>
                  </a:cubicBezTo>
                  <a:cubicBezTo>
                    <a:pt x="2571" y="7747"/>
                    <a:pt x="2524" y="7805"/>
                    <a:pt x="2431" y="7805"/>
                  </a:cubicBezTo>
                  <a:cubicBezTo>
                    <a:pt x="2326" y="7851"/>
                    <a:pt x="2187" y="7851"/>
                    <a:pt x="2082" y="7851"/>
                  </a:cubicBezTo>
                  <a:cubicBezTo>
                    <a:pt x="1745" y="7851"/>
                    <a:pt x="1454" y="7700"/>
                    <a:pt x="1315" y="7456"/>
                  </a:cubicBezTo>
                  <a:cubicBezTo>
                    <a:pt x="1268" y="7409"/>
                    <a:pt x="1210" y="7363"/>
                    <a:pt x="1163" y="7270"/>
                  </a:cubicBezTo>
                  <a:cubicBezTo>
                    <a:pt x="1163" y="7165"/>
                    <a:pt x="1117" y="7072"/>
                    <a:pt x="1117" y="6979"/>
                  </a:cubicBezTo>
                  <a:cubicBezTo>
                    <a:pt x="1117" y="6979"/>
                    <a:pt x="1070" y="6933"/>
                    <a:pt x="1070" y="6874"/>
                  </a:cubicBezTo>
                  <a:lnTo>
                    <a:pt x="1070" y="6781"/>
                  </a:lnTo>
                  <a:cubicBezTo>
                    <a:pt x="1117" y="6537"/>
                    <a:pt x="1210" y="6293"/>
                    <a:pt x="1361" y="6107"/>
                  </a:cubicBezTo>
                  <a:cubicBezTo>
                    <a:pt x="1605" y="5816"/>
                    <a:pt x="1989" y="5711"/>
                    <a:pt x="2326" y="5665"/>
                  </a:cubicBezTo>
                  <a:close/>
                  <a:moveTo>
                    <a:pt x="686" y="0"/>
                  </a:moveTo>
                  <a:cubicBezTo>
                    <a:pt x="686" y="477"/>
                    <a:pt x="628" y="966"/>
                    <a:pt x="582" y="1408"/>
                  </a:cubicBezTo>
                  <a:cubicBezTo>
                    <a:pt x="535" y="2280"/>
                    <a:pt x="442" y="3152"/>
                    <a:pt x="396" y="3967"/>
                  </a:cubicBezTo>
                  <a:cubicBezTo>
                    <a:pt x="291" y="5420"/>
                    <a:pt x="151" y="6828"/>
                    <a:pt x="47" y="8282"/>
                  </a:cubicBezTo>
                  <a:cubicBezTo>
                    <a:pt x="47" y="8573"/>
                    <a:pt x="0" y="8863"/>
                    <a:pt x="0" y="9108"/>
                  </a:cubicBezTo>
                  <a:cubicBezTo>
                    <a:pt x="0" y="9550"/>
                    <a:pt x="198" y="9689"/>
                    <a:pt x="582" y="9887"/>
                  </a:cubicBezTo>
                  <a:cubicBezTo>
                    <a:pt x="733" y="9951"/>
                    <a:pt x="877" y="9976"/>
                    <a:pt x="1017" y="9976"/>
                  </a:cubicBezTo>
                  <a:cubicBezTo>
                    <a:pt x="1286" y="9976"/>
                    <a:pt x="1539" y="9882"/>
                    <a:pt x="1791" y="9782"/>
                  </a:cubicBezTo>
                  <a:cubicBezTo>
                    <a:pt x="3106" y="9305"/>
                    <a:pt x="4409" y="8817"/>
                    <a:pt x="5676" y="8282"/>
                  </a:cubicBezTo>
                  <a:cubicBezTo>
                    <a:pt x="6886" y="7851"/>
                    <a:pt x="8049" y="7363"/>
                    <a:pt x="9212" y="6874"/>
                  </a:cubicBezTo>
                  <a:cubicBezTo>
                    <a:pt x="9747" y="6688"/>
                    <a:pt x="10224" y="6444"/>
                    <a:pt x="10713" y="6200"/>
                  </a:cubicBezTo>
                  <a:cubicBezTo>
                    <a:pt x="10806" y="6153"/>
                    <a:pt x="11632" y="5909"/>
                    <a:pt x="11783" y="5909"/>
                  </a:cubicBezTo>
                  <a:lnTo>
                    <a:pt x="11922" y="5909"/>
                  </a:lnTo>
                  <a:lnTo>
                    <a:pt x="11922" y="5327"/>
                  </a:lnTo>
                  <a:lnTo>
                    <a:pt x="11922" y="5234"/>
                  </a:lnTo>
                  <a:cubicBezTo>
                    <a:pt x="11736" y="5188"/>
                    <a:pt x="11783" y="5037"/>
                    <a:pt x="11783" y="4944"/>
                  </a:cubicBezTo>
                  <a:cubicBezTo>
                    <a:pt x="11783" y="4792"/>
                    <a:pt x="11783" y="4653"/>
                    <a:pt x="11829" y="4502"/>
                  </a:cubicBezTo>
                  <a:cubicBezTo>
                    <a:pt x="11829" y="4548"/>
                    <a:pt x="11829" y="4548"/>
                    <a:pt x="11876" y="4548"/>
                  </a:cubicBezTo>
                  <a:cubicBezTo>
                    <a:pt x="11876" y="4455"/>
                    <a:pt x="11922" y="4409"/>
                    <a:pt x="11922" y="4315"/>
                  </a:cubicBezTo>
                  <a:lnTo>
                    <a:pt x="11922" y="4211"/>
                  </a:lnTo>
                  <a:lnTo>
                    <a:pt x="11585" y="4211"/>
                  </a:lnTo>
                  <a:cubicBezTo>
                    <a:pt x="11585" y="4257"/>
                    <a:pt x="11585" y="4257"/>
                    <a:pt x="11539" y="4315"/>
                  </a:cubicBezTo>
                  <a:cubicBezTo>
                    <a:pt x="11539" y="4315"/>
                    <a:pt x="11492" y="4362"/>
                    <a:pt x="11446" y="4362"/>
                  </a:cubicBezTo>
                  <a:cubicBezTo>
                    <a:pt x="11248" y="4455"/>
                    <a:pt x="11050" y="4502"/>
                    <a:pt x="10806" y="4502"/>
                  </a:cubicBezTo>
                  <a:cubicBezTo>
                    <a:pt x="10468" y="4502"/>
                    <a:pt x="10131" y="4502"/>
                    <a:pt x="9840" y="4455"/>
                  </a:cubicBezTo>
                  <a:cubicBezTo>
                    <a:pt x="9503" y="4455"/>
                    <a:pt x="9166" y="4409"/>
                    <a:pt x="8875" y="4315"/>
                  </a:cubicBezTo>
                  <a:cubicBezTo>
                    <a:pt x="8538" y="4257"/>
                    <a:pt x="8189" y="4164"/>
                    <a:pt x="7898" y="4071"/>
                  </a:cubicBezTo>
                  <a:cubicBezTo>
                    <a:pt x="7607" y="3967"/>
                    <a:pt x="7270" y="3827"/>
                    <a:pt x="6979" y="3676"/>
                  </a:cubicBezTo>
                  <a:cubicBezTo>
                    <a:pt x="5862" y="3152"/>
                    <a:pt x="4897" y="2420"/>
                    <a:pt x="4025" y="1594"/>
                  </a:cubicBezTo>
                  <a:cubicBezTo>
                    <a:pt x="3594" y="1210"/>
                    <a:pt x="3152" y="826"/>
                    <a:pt x="2617" y="535"/>
                  </a:cubicBezTo>
                  <a:cubicBezTo>
                    <a:pt x="2326" y="338"/>
                    <a:pt x="1989" y="245"/>
                    <a:pt x="1652" y="140"/>
                  </a:cubicBezTo>
                  <a:cubicBezTo>
                    <a:pt x="1361" y="47"/>
                    <a:pt x="1024" y="47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549550" y="3001275"/>
              <a:ext cx="111400" cy="259400"/>
            </a:xfrm>
            <a:custGeom>
              <a:avLst/>
              <a:gdLst/>
              <a:ahLst/>
              <a:cxnLst/>
              <a:rect l="l" t="t" r="r" b="b"/>
              <a:pathLst>
                <a:path w="4456" h="10376" extrusionOk="0">
                  <a:moveTo>
                    <a:pt x="2524" y="0"/>
                  </a:moveTo>
                  <a:cubicBezTo>
                    <a:pt x="1745" y="489"/>
                    <a:pt x="873" y="780"/>
                    <a:pt x="0" y="1024"/>
                  </a:cubicBezTo>
                  <a:cubicBezTo>
                    <a:pt x="93" y="1559"/>
                    <a:pt x="245" y="2082"/>
                    <a:pt x="338" y="2571"/>
                  </a:cubicBezTo>
                  <a:cubicBezTo>
                    <a:pt x="594" y="2315"/>
                    <a:pt x="883" y="2199"/>
                    <a:pt x="1196" y="2199"/>
                  </a:cubicBezTo>
                  <a:cubicBezTo>
                    <a:pt x="1295" y="2199"/>
                    <a:pt x="1397" y="2211"/>
                    <a:pt x="1501" y="2233"/>
                  </a:cubicBezTo>
                  <a:cubicBezTo>
                    <a:pt x="1745" y="2280"/>
                    <a:pt x="1792" y="2431"/>
                    <a:pt x="1594" y="2571"/>
                  </a:cubicBezTo>
                  <a:cubicBezTo>
                    <a:pt x="1351" y="2780"/>
                    <a:pt x="1108" y="2941"/>
                    <a:pt x="809" y="2941"/>
                  </a:cubicBezTo>
                  <a:cubicBezTo>
                    <a:pt x="692" y="2941"/>
                    <a:pt x="567" y="2917"/>
                    <a:pt x="431" y="2862"/>
                  </a:cubicBezTo>
                  <a:lnTo>
                    <a:pt x="431" y="2862"/>
                  </a:lnTo>
                  <a:cubicBezTo>
                    <a:pt x="535" y="3199"/>
                    <a:pt x="628" y="3536"/>
                    <a:pt x="675" y="3885"/>
                  </a:cubicBezTo>
                  <a:cubicBezTo>
                    <a:pt x="919" y="3827"/>
                    <a:pt x="1070" y="3780"/>
                    <a:pt x="1256" y="3780"/>
                  </a:cubicBezTo>
                  <a:cubicBezTo>
                    <a:pt x="1361" y="3780"/>
                    <a:pt x="1454" y="3780"/>
                    <a:pt x="1501" y="3827"/>
                  </a:cubicBezTo>
                  <a:cubicBezTo>
                    <a:pt x="1501" y="3885"/>
                    <a:pt x="1547" y="3885"/>
                    <a:pt x="1547" y="3932"/>
                  </a:cubicBezTo>
                  <a:lnTo>
                    <a:pt x="1547" y="3978"/>
                  </a:lnTo>
                  <a:cubicBezTo>
                    <a:pt x="1547" y="4025"/>
                    <a:pt x="1501" y="4118"/>
                    <a:pt x="1454" y="4176"/>
                  </a:cubicBezTo>
                  <a:cubicBezTo>
                    <a:pt x="1361" y="4269"/>
                    <a:pt x="1256" y="4315"/>
                    <a:pt x="1163" y="4362"/>
                  </a:cubicBezTo>
                  <a:cubicBezTo>
                    <a:pt x="1070" y="4409"/>
                    <a:pt x="966" y="4513"/>
                    <a:pt x="873" y="4560"/>
                  </a:cubicBezTo>
                  <a:lnTo>
                    <a:pt x="919" y="4606"/>
                  </a:lnTo>
                  <a:lnTo>
                    <a:pt x="919" y="4699"/>
                  </a:lnTo>
                  <a:lnTo>
                    <a:pt x="919" y="4804"/>
                  </a:lnTo>
                  <a:cubicBezTo>
                    <a:pt x="919" y="4851"/>
                    <a:pt x="966" y="4851"/>
                    <a:pt x="966" y="4897"/>
                  </a:cubicBezTo>
                  <a:cubicBezTo>
                    <a:pt x="966" y="4990"/>
                    <a:pt x="1012" y="5048"/>
                    <a:pt x="1070" y="5095"/>
                  </a:cubicBezTo>
                  <a:lnTo>
                    <a:pt x="1117" y="5141"/>
                  </a:lnTo>
                  <a:cubicBezTo>
                    <a:pt x="1163" y="5188"/>
                    <a:pt x="1210" y="5188"/>
                    <a:pt x="1303" y="5234"/>
                  </a:cubicBezTo>
                  <a:lnTo>
                    <a:pt x="1501" y="5234"/>
                  </a:lnTo>
                  <a:cubicBezTo>
                    <a:pt x="1408" y="5386"/>
                    <a:pt x="1408" y="5525"/>
                    <a:pt x="1303" y="5630"/>
                  </a:cubicBezTo>
                  <a:cubicBezTo>
                    <a:pt x="1256" y="5676"/>
                    <a:pt x="1210" y="5723"/>
                    <a:pt x="1210" y="5769"/>
                  </a:cubicBezTo>
                  <a:lnTo>
                    <a:pt x="1210" y="5862"/>
                  </a:lnTo>
                  <a:lnTo>
                    <a:pt x="1210" y="6014"/>
                  </a:lnTo>
                  <a:cubicBezTo>
                    <a:pt x="1303" y="6444"/>
                    <a:pt x="1408" y="6839"/>
                    <a:pt x="1501" y="7270"/>
                  </a:cubicBezTo>
                  <a:cubicBezTo>
                    <a:pt x="1594" y="7712"/>
                    <a:pt x="1652" y="8142"/>
                    <a:pt x="1745" y="8584"/>
                  </a:cubicBezTo>
                  <a:cubicBezTo>
                    <a:pt x="1792" y="8631"/>
                    <a:pt x="1838" y="8724"/>
                    <a:pt x="1885" y="8770"/>
                  </a:cubicBezTo>
                  <a:cubicBezTo>
                    <a:pt x="2234" y="8968"/>
                    <a:pt x="2524" y="9166"/>
                    <a:pt x="2815" y="9352"/>
                  </a:cubicBezTo>
                  <a:cubicBezTo>
                    <a:pt x="3339" y="9643"/>
                    <a:pt x="3874" y="9992"/>
                    <a:pt x="4455" y="10375"/>
                  </a:cubicBezTo>
                  <a:cubicBezTo>
                    <a:pt x="4409" y="10178"/>
                    <a:pt x="4316" y="10085"/>
                    <a:pt x="4316" y="9933"/>
                  </a:cubicBezTo>
                  <a:cubicBezTo>
                    <a:pt x="3978" y="8480"/>
                    <a:pt x="3629" y="7084"/>
                    <a:pt x="3397" y="5630"/>
                  </a:cubicBezTo>
                  <a:cubicBezTo>
                    <a:pt x="3152" y="4118"/>
                    <a:pt x="2955" y="2617"/>
                    <a:pt x="2710" y="1117"/>
                  </a:cubicBezTo>
                  <a:cubicBezTo>
                    <a:pt x="2710" y="919"/>
                    <a:pt x="2664" y="733"/>
                    <a:pt x="2617" y="535"/>
                  </a:cubicBezTo>
                  <a:cubicBezTo>
                    <a:pt x="2571" y="396"/>
                    <a:pt x="2571" y="198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7050" y="3096925"/>
              <a:ext cx="1200" cy="3825"/>
            </a:xfrm>
            <a:custGeom>
              <a:avLst/>
              <a:gdLst/>
              <a:ahLst/>
              <a:cxnLst/>
              <a:rect l="l" t="t" r="r" b="b"/>
              <a:pathLst>
                <a:path w="48" h="153" extrusionOk="0">
                  <a:moveTo>
                    <a:pt x="1" y="1"/>
                  </a:moveTo>
                  <a:cubicBezTo>
                    <a:pt x="1" y="59"/>
                    <a:pt x="47" y="59"/>
                    <a:pt x="47" y="106"/>
                  </a:cubicBezTo>
                  <a:lnTo>
                    <a:pt x="47" y="152"/>
                  </a:lnTo>
                  <a:lnTo>
                    <a:pt x="47" y="106"/>
                  </a:lnTo>
                  <a:cubicBezTo>
                    <a:pt x="47" y="59"/>
                    <a:pt x="1" y="5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579775" y="3147825"/>
              <a:ext cx="7300" cy="35200"/>
            </a:xfrm>
            <a:custGeom>
              <a:avLst/>
              <a:gdLst/>
              <a:ahLst/>
              <a:cxnLst/>
              <a:rect l="l" t="t" r="r" b="b"/>
              <a:pathLst>
                <a:path w="292" h="1408" extrusionOk="0">
                  <a:moveTo>
                    <a:pt x="1" y="0"/>
                  </a:moveTo>
                  <a:lnTo>
                    <a:pt x="1" y="152"/>
                  </a:lnTo>
                  <a:cubicBezTo>
                    <a:pt x="94" y="582"/>
                    <a:pt x="199" y="977"/>
                    <a:pt x="292" y="1408"/>
                  </a:cubicBezTo>
                  <a:cubicBezTo>
                    <a:pt x="199" y="977"/>
                    <a:pt x="94" y="582"/>
                    <a:pt x="1" y="152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562925" y="2674125"/>
              <a:ext cx="81150" cy="42500"/>
            </a:xfrm>
            <a:custGeom>
              <a:avLst/>
              <a:gdLst/>
              <a:ahLst/>
              <a:cxnLst/>
              <a:rect l="l" t="t" r="r" b="b"/>
              <a:pathLst>
                <a:path w="3246" h="1700" extrusionOk="0">
                  <a:moveTo>
                    <a:pt x="2513" y="1"/>
                  </a:moveTo>
                  <a:cubicBezTo>
                    <a:pt x="2175" y="1"/>
                    <a:pt x="1885" y="106"/>
                    <a:pt x="1547" y="199"/>
                  </a:cubicBezTo>
                  <a:cubicBezTo>
                    <a:pt x="1163" y="338"/>
                    <a:pt x="768" y="536"/>
                    <a:pt x="384" y="780"/>
                  </a:cubicBezTo>
                  <a:cubicBezTo>
                    <a:pt x="291" y="827"/>
                    <a:pt x="245" y="920"/>
                    <a:pt x="186" y="978"/>
                  </a:cubicBezTo>
                  <a:cubicBezTo>
                    <a:pt x="0" y="1211"/>
                    <a:pt x="0" y="1408"/>
                    <a:pt x="245" y="1606"/>
                  </a:cubicBezTo>
                  <a:cubicBezTo>
                    <a:pt x="291" y="1653"/>
                    <a:pt x="338" y="1653"/>
                    <a:pt x="384" y="1699"/>
                  </a:cubicBezTo>
                  <a:lnTo>
                    <a:pt x="535" y="1699"/>
                  </a:lnTo>
                  <a:lnTo>
                    <a:pt x="582" y="1653"/>
                  </a:lnTo>
                  <a:cubicBezTo>
                    <a:pt x="628" y="1653"/>
                    <a:pt x="675" y="1606"/>
                    <a:pt x="721" y="1606"/>
                  </a:cubicBezTo>
                  <a:cubicBezTo>
                    <a:pt x="826" y="1501"/>
                    <a:pt x="873" y="1455"/>
                    <a:pt x="966" y="1362"/>
                  </a:cubicBezTo>
                  <a:cubicBezTo>
                    <a:pt x="1059" y="1315"/>
                    <a:pt x="1163" y="1269"/>
                    <a:pt x="1257" y="1164"/>
                  </a:cubicBezTo>
                  <a:cubicBezTo>
                    <a:pt x="1454" y="1071"/>
                    <a:pt x="1640" y="978"/>
                    <a:pt x="1885" y="873"/>
                  </a:cubicBezTo>
                  <a:cubicBezTo>
                    <a:pt x="1989" y="827"/>
                    <a:pt x="2082" y="780"/>
                    <a:pt x="2175" y="734"/>
                  </a:cubicBezTo>
                  <a:cubicBezTo>
                    <a:pt x="2327" y="687"/>
                    <a:pt x="2513" y="629"/>
                    <a:pt x="2664" y="582"/>
                  </a:cubicBezTo>
                  <a:cubicBezTo>
                    <a:pt x="2804" y="536"/>
                    <a:pt x="3001" y="489"/>
                    <a:pt x="3152" y="443"/>
                  </a:cubicBezTo>
                  <a:lnTo>
                    <a:pt x="3152" y="338"/>
                  </a:lnTo>
                  <a:cubicBezTo>
                    <a:pt x="3199" y="245"/>
                    <a:pt x="3199" y="199"/>
                    <a:pt x="3246" y="47"/>
                  </a:cubicBezTo>
                  <a:cubicBezTo>
                    <a:pt x="3199" y="47"/>
                    <a:pt x="3094" y="47"/>
                    <a:pt x="304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577450" y="2708150"/>
              <a:ext cx="9625" cy="7300"/>
            </a:xfrm>
            <a:custGeom>
              <a:avLst/>
              <a:gdLst/>
              <a:ahLst/>
              <a:cxnLst/>
              <a:rect l="l" t="t" r="r" b="b"/>
              <a:pathLst>
                <a:path w="385" h="292" extrusionOk="0">
                  <a:moveTo>
                    <a:pt x="1" y="292"/>
                  </a:moveTo>
                  <a:cubicBezTo>
                    <a:pt x="47" y="292"/>
                    <a:pt x="94" y="245"/>
                    <a:pt x="140" y="245"/>
                  </a:cubicBezTo>
                  <a:cubicBezTo>
                    <a:pt x="245" y="140"/>
                    <a:pt x="292" y="94"/>
                    <a:pt x="385" y="1"/>
                  </a:cubicBezTo>
                  <a:cubicBezTo>
                    <a:pt x="292" y="94"/>
                    <a:pt x="245" y="140"/>
                    <a:pt x="140" y="245"/>
                  </a:cubicBezTo>
                  <a:cubicBezTo>
                    <a:pt x="94" y="245"/>
                    <a:pt x="47" y="292"/>
                    <a:pt x="1" y="292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629500" y="2682575"/>
              <a:ext cx="12250" cy="6125"/>
            </a:xfrm>
            <a:custGeom>
              <a:avLst/>
              <a:gdLst/>
              <a:ahLst/>
              <a:cxnLst/>
              <a:rect l="l" t="t" r="r" b="b"/>
              <a:pathLst>
                <a:path w="490" h="245" extrusionOk="0">
                  <a:moveTo>
                    <a:pt x="1" y="244"/>
                  </a:moveTo>
                  <a:cubicBezTo>
                    <a:pt x="141" y="198"/>
                    <a:pt x="338" y="151"/>
                    <a:pt x="489" y="105"/>
                  </a:cubicBezTo>
                  <a:lnTo>
                    <a:pt x="489" y="0"/>
                  </a:lnTo>
                  <a:lnTo>
                    <a:pt x="489" y="105"/>
                  </a:lnTo>
                  <a:cubicBezTo>
                    <a:pt x="338" y="151"/>
                    <a:pt x="141" y="198"/>
                    <a:pt x="1" y="244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572525" y="2716600"/>
              <a:ext cx="3800" cy="25"/>
            </a:xfrm>
            <a:custGeom>
              <a:avLst/>
              <a:gdLst/>
              <a:ahLst/>
              <a:cxnLst/>
              <a:rect l="l" t="t" r="r" b="b"/>
              <a:pathLst>
                <a:path w="152" h="1" extrusionOk="0">
                  <a:moveTo>
                    <a:pt x="0" y="0"/>
                  </a:moveTo>
                  <a:lnTo>
                    <a:pt x="151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497500" y="2441500"/>
              <a:ext cx="156175" cy="235275"/>
            </a:xfrm>
            <a:custGeom>
              <a:avLst/>
              <a:gdLst/>
              <a:ahLst/>
              <a:cxnLst/>
              <a:rect l="l" t="t" r="r" b="b"/>
              <a:pathLst>
                <a:path w="6247" h="941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3199" y="1559"/>
                    <a:pt x="3292" y="3304"/>
                    <a:pt x="3780" y="4898"/>
                  </a:cubicBezTo>
                  <a:cubicBezTo>
                    <a:pt x="3920" y="4944"/>
                    <a:pt x="4025" y="4991"/>
                    <a:pt x="4118" y="5049"/>
                  </a:cubicBezTo>
                  <a:cubicBezTo>
                    <a:pt x="4316" y="5188"/>
                    <a:pt x="4409" y="5433"/>
                    <a:pt x="4455" y="5677"/>
                  </a:cubicBezTo>
                  <a:cubicBezTo>
                    <a:pt x="4548" y="6503"/>
                    <a:pt x="4025" y="7270"/>
                    <a:pt x="3199" y="7422"/>
                  </a:cubicBezTo>
                  <a:cubicBezTo>
                    <a:pt x="3129" y="7435"/>
                    <a:pt x="3058" y="7441"/>
                    <a:pt x="2986" y="7441"/>
                  </a:cubicBezTo>
                  <a:cubicBezTo>
                    <a:pt x="2552" y="7441"/>
                    <a:pt x="2094" y="7209"/>
                    <a:pt x="1885" y="6840"/>
                  </a:cubicBezTo>
                  <a:cubicBezTo>
                    <a:pt x="1640" y="6398"/>
                    <a:pt x="1698" y="5723"/>
                    <a:pt x="1989" y="5386"/>
                  </a:cubicBezTo>
                  <a:cubicBezTo>
                    <a:pt x="2036" y="5281"/>
                    <a:pt x="2036" y="5188"/>
                    <a:pt x="2036" y="5095"/>
                  </a:cubicBezTo>
                  <a:cubicBezTo>
                    <a:pt x="1838" y="4270"/>
                    <a:pt x="1640" y="3444"/>
                    <a:pt x="1454" y="2664"/>
                  </a:cubicBezTo>
                  <a:cubicBezTo>
                    <a:pt x="1408" y="2478"/>
                    <a:pt x="1350" y="2281"/>
                    <a:pt x="1303" y="2083"/>
                  </a:cubicBezTo>
                  <a:cubicBezTo>
                    <a:pt x="1210" y="1606"/>
                    <a:pt x="1059" y="1117"/>
                    <a:pt x="966" y="687"/>
                  </a:cubicBezTo>
                  <a:cubicBezTo>
                    <a:pt x="919" y="827"/>
                    <a:pt x="919" y="978"/>
                    <a:pt x="873" y="1117"/>
                  </a:cubicBezTo>
                  <a:cubicBezTo>
                    <a:pt x="873" y="1269"/>
                    <a:pt x="826" y="1408"/>
                    <a:pt x="826" y="1559"/>
                  </a:cubicBezTo>
                  <a:cubicBezTo>
                    <a:pt x="535" y="3106"/>
                    <a:pt x="291" y="4653"/>
                    <a:pt x="0" y="6212"/>
                  </a:cubicBezTo>
                  <a:lnTo>
                    <a:pt x="0" y="6398"/>
                  </a:lnTo>
                  <a:cubicBezTo>
                    <a:pt x="0" y="6503"/>
                    <a:pt x="47" y="6596"/>
                    <a:pt x="140" y="6735"/>
                  </a:cubicBezTo>
                  <a:cubicBezTo>
                    <a:pt x="1059" y="7515"/>
                    <a:pt x="2082" y="8247"/>
                    <a:pt x="2710" y="9306"/>
                  </a:cubicBezTo>
                  <a:cubicBezTo>
                    <a:pt x="2710" y="9352"/>
                    <a:pt x="2757" y="9352"/>
                    <a:pt x="2803" y="9411"/>
                  </a:cubicBezTo>
                  <a:cubicBezTo>
                    <a:pt x="3588" y="9035"/>
                    <a:pt x="4372" y="8628"/>
                    <a:pt x="5236" y="8628"/>
                  </a:cubicBezTo>
                  <a:cubicBezTo>
                    <a:pt x="5282" y="8628"/>
                    <a:pt x="5328" y="8629"/>
                    <a:pt x="5374" y="8631"/>
                  </a:cubicBezTo>
                  <a:cubicBezTo>
                    <a:pt x="5525" y="7957"/>
                    <a:pt x="5665" y="7270"/>
                    <a:pt x="5816" y="6642"/>
                  </a:cubicBezTo>
                  <a:lnTo>
                    <a:pt x="6246" y="4607"/>
                  </a:lnTo>
                  <a:cubicBezTo>
                    <a:pt x="5863" y="4363"/>
                    <a:pt x="5572" y="4118"/>
                    <a:pt x="5281" y="3734"/>
                  </a:cubicBezTo>
                  <a:cubicBezTo>
                    <a:pt x="5083" y="3490"/>
                    <a:pt x="4897" y="3199"/>
                    <a:pt x="4699" y="2909"/>
                  </a:cubicBezTo>
                  <a:cubicBezTo>
                    <a:pt x="4025" y="2036"/>
                    <a:pt x="3338" y="1164"/>
                    <a:pt x="2617" y="245"/>
                  </a:cubicBezTo>
                  <a:cubicBezTo>
                    <a:pt x="2571" y="199"/>
                    <a:pt x="2513" y="105"/>
                    <a:pt x="242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498650" y="2798875"/>
              <a:ext cx="111400" cy="212300"/>
            </a:xfrm>
            <a:custGeom>
              <a:avLst/>
              <a:gdLst/>
              <a:ahLst/>
              <a:cxnLst/>
              <a:rect l="l" t="t" r="r" b="b"/>
              <a:pathLst>
                <a:path w="4456" h="8492" extrusionOk="0">
                  <a:moveTo>
                    <a:pt x="3537" y="1"/>
                  </a:moveTo>
                  <a:lnTo>
                    <a:pt x="3048" y="59"/>
                  </a:lnTo>
                  <a:cubicBezTo>
                    <a:pt x="3048" y="245"/>
                    <a:pt x="2955" y="396"/>
                    <a:pt x="2711" y="536"/>
                  </a:cubicBezTo>
                  <a:cubicBezTo>
                    <a:pt x="2374" y="641"/>
                    <a:pt x="2083" y="780"/>
                    <a:pt x="1792" y="873"/>
                  </a:cubicBezTo>
                  <a:cubicBezTo>
                    <a:pt x="1210" y="1071"/>
                    <a:pt x="629" y="1269"/>
                    <a:pt x="1" y="1455"/>
                  </a:cubicBezTo>
                  <a:cubicBezTo>
                    <a:pt x="140" y="1943"/>
                    <a:pt x="245" y="2385"/>
                    <a:pt x="385" y="2816"/>
                  </a:cubicBezTo>
                  <a:cubicBezTo>
                    <a:pt x="536" y="2816"/>
                    <a:pt x="629" y="2769"/>
                    <a:pt x="780" y="2723"/>
                  </a:cubicBezTo>
                  <a:cubicBezTo>
                    <a:pt x="1013" y="2676"/>
                    <a:pt x="1304" y="2618"/>
                    <a:pt x="1548" y="2618"/>
                  </a:cubicBezTo>
                  <a:cubicBezTo>
                    <a:pt x="1792" y="2676"/>
                    <a:pt x="1839" y="2816"/>
                    <a:pt x="1699" y="2967"/>
                  </a:cubicBezTo>
                  <a:cubicBezTo>
                    <a:pt x="1548" y="3106"/>
                    <a:pt x="1362" y="3199"/>
                    <a:pt x="1164" y="3304"/>
                  </a:cubicBezTo>
                  <a:cubicBezTo>
                    <a:pt x="966" y="3351"/>
                    <a:pt x="780" y="3397"/>
                    <a:pt x="536" y="3444"/>
                  </a:cubicBezTo>
                  <a:cubicBezTo>
                    <a:pt x="629" y="3734"/>
                    <a:pt x="722" y="4025"/>
                    <a:pt x="780" y="4316"/>
                  </a:cubicBezTo>
                  <a:cubicBezTo>
                    <a:pt x="920" y="4269"/>
                    <a:pt x="1013" y="4269"/>
                    <a:pt x="1117" y="4223"/>
                  </a:cubicBezTo>
                  <a:cubicBezTo>
                    <a:pt x="1304" y="4176"/>
                    <a:pt x="1548" y="4130"/>
                    <a:pt x="1746" y="4130"/>
                  </a:cubicBezTo>
                  <a:cubicBezTo>
                    <a:pt x="1885" y="4130"/>
                    <a:pt x="2036" y="4223"/>
                    <a:pt x="2176" y="4316"/>
                  </a:cubicBezTo>
                  <a:cubicBezTo>
                    <a:pt x="2083" y="4421"/>
                    <a:pt x="2036" y="4560"/>
                    <a:pt x="1885" y="4653"/>
                  </a:cubicBezTo>
                  <a:cubicBezTo>
                    <a:pt x="1594" y="4805"/>
                    <a:pt x="1304" y="4898"/>
                    <a:pt x="966" y="5049"/>
                  </a:cubicBezTo>
                  <a:cubicBezTo>
                    <a:pt x="1013" y="5188"/>
                    <a:pt x="1071" y="5433"/>
                    <a:pt x="1117" y="5630"/>
                  </a:cubicBezTo>
                  <a:cubicBezTo>
                    <a:pt x="1444" y="5467"/>
                    <a:pt x="1691" y="5383"/>
                    <a:pt x="1882" y="5383"/>
                  </a:cubicBezTo>
                  <a:cubicBezTo>
                    <a:pt x="2086" y="5383"/>
                    <a:pt x="2225" y="5479"/>
                    <a:pt x="2327" y="5677"/>
                  </a:cubicBezTo>
                  <a:cubicBezTo>
                    <a:pt x="2083" y="6014"/>
                    <a:pt x="1699" y="6107"/>
                    <a:pt x="1210" y="6165"/>
                  </a:cubicBezTo>
                  <a:cubicBezTo>
                    <a:pt x="1257" y="6352"/>
                    <a:pt x="1362" y="6549"/>
                    <a:pt x="1362" y="6689"/>
                  </a:cubicBezTo>
                  <a:cubicBezTo>
                    <a:pt x="1652" y="6689"/>
                    <a:pt x="1839" y="6689"/>
                    <a:pt x="2083" y="6747"/>
                  </a:cubicBezTo>
                  <a:cubicBezTo>
                    <a:pt x="2176" y="6747"/>
                    <a:pt x="2281" y="6840"/>
                    <a:pt x="2129" y="6980"/>
                  </a:cubicBezTo>
                  <a:cubicBezTo>
                    <a:pt x="1990" y="7131"/>
                    <a:pt x="1792" y="7270"/>
                    <a:pt x="1548" y="7468"/>
                  </a:cubicBezTo>
                  <a:cubicBezTo>
                    <a:pt x="1652" y="7759"/>
                    <a:pt x="1746" y="8096"/>
                    <a:pt x="1839" y="8492"/>
                  </a:cubicBezTo>
                  <a:cubicBezTo>
                    <a:pt x="2467" y="8247"/>
                    <a:pt x="3106" y="8003"/>
                    <a:pt x="3688" y="7759"/>
                  </a:cubicBezTo>
                  <a:cubicBezTo>
                    <a:pt x="3921" y="7666"/>
                    <a:pt x="4165" y="7619"/>
                    <a:pt x="4456" y="7561"/>
                  </a:cubicBezTo>
                  <a:cubicBezTo>
                    <a:pt x="4456" y="7515"/>
                    <a:pt x="4409" y="7422"/>
                    <a:pt x="4409" y="7329"/>
                  </a:cubicBezTo>
                  <a:cubicBezTo>
                    <a:pt x="4316" y="6747"/>
                    <a:pt x="4211" y="6107"/>
                    <a:pt x="4118" y="5479"/>
                  </a:cubicBezTo>
                  <a:cubicBezTo>
                    <a:pt x="4072" y="4898"/>
                    <a:pt x="4072" y="4316"/>
                    <a:pt x="4025" y="3781"/>
                  </a:cubicBezTo>
                  <a:cubicBezTo>
                    <a:pt x="3874" y="2525"/>
                    <a:pt x="3734" y="1269"/>
                    <a:pt x="3537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3850" y="2448775"/>
              <a:ext cx="61675" cy="162575"/>
            </a:xfrm>
            <a:custGeom>
              <a:avLst/>
              <a:gdLst/>
              <a:ahLst/>
              <a:cxnLst/>
              <a:rect l="l" t="t" r="r" b="b"/>
              <a:pathLst>
                <a:path w="2467" h="6503" extrusionOk="0">
                  <a:moveTo>
                    <a:pt x="384" y="1"/>
                  </a:moveTo>
                  <a:lnTo>
                    <a:pt x="0" y="105"/>
                  </a:lnTo>
                  <a:cubicBezTo>
                    <a:pt x="47" y="291"/>
                    <a:pt x="93" y="443"/>
                    <a:pt x="140" y="582"/>
                  </a:cubicBezTo>
                  <a:cubicBezTo>
                    <a:pt x="244" y="873"/>
                    <a:pt x="291" y="1164"/>
                    <a:pt x="338" y="1408"/>
                  </a:cubicBezTo>
                  <a:cubicBezTo>
                    <a:pt x="384" y="1699"/>
                    <a:pt x="477" y="1943"/>
                    <a:pt x="535" y="2234"/>
                  </a:cubicBezTo>
                  <a:cubicBezTo>
                    <a:pt x="535" y="2327"/>
                    <a:pt x="582" y="2373"/>
                    <a:pt x="582" y="2478"/>
                  </a:cubicBezTo>
                  <a:cubicBezTo>
                    <a:pt x="768" y="3199"/>
                    <a:pt x="1012" y="3979"/>
                    <a:pt x="1210" y="4700"/>
                  </a:cubicBezTo>
                  <a:cubicBezTo>
                    <a:pt x="1256" y="5049"/>
                    <a:pt x="1256" y="5281"/>
                    <a:pt x="1012" y="5479"/>
                  </a:cubicBezTo>
                  <a:cubicBezTo>
                    <a:pt x="768" y="5677"/>
                    <a:pt x="873" y="5921"/>
                    <a:pt x="919" y="6154"/>
                  </a:cubicBezTo>
                  <a:cubicBezTo>
                    <a:pt x="1012" y="6398"/>
                    <a:pt x="1256" y="6503"/>
                    <a:pt x="1501" y="6503"/>
                  </a:cubicBezTo>
                  <a:cubicBezTo>
                    <a:pt x="2036" y="6503"/>
                    <a:pt x="2466" y="5921"/>
                    <a:pt x="2326" y="5386"/>
                  </a:cubicBezTo>
                  <a:cubicBezTo>
                    <a:pt x="2280" y="5235"/>
                    <a:pt x="2222" y="5095"/>
                    <a:pt x="2129" y="4944"/>
                  </a:cubicBezTo>
                  <a:cubicBezTo>
                    <a:pt x="1884" y="4944"/>
                    <a:pt x="1791" y="4804"/>
                    <a:pt x="1745" y="4607"/>
                  </a:cubicBezTo>
                  <a:cubicBezTo>
                    <a:pt x="1547" y="4025"/>
                    <a:pt x="1408" y="3397"/>
                    <a:pt x="1210" y="2769"/>
                  </a:cubicBezTo>
                  <a:cubicBezTo>
                    <a:pt x="1012" y="1943"/>
                    <a:pt x="873" y="1117"/>
                    <a:pt x="477" y="338"/>
                  </a:cubicBezTo>
                  <a:cubicBezTo>
                    <a:pt x="431" y="198"/>
                    <a:pt x="431" y="105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7325" y="2463325"/>
              <a:ext cx="4975" cy="20650"/>
            </a:xfrm>
            <a:custGeom>
              <a:avLst/>
              <a:gdLst/>
              <a:ahLst/>
              <a:cxnLst/>
              <a:rect l="l" t="t" r="r" b="b"/>
              <a:pathLst>
                <a:path w="199" h="826" extrusionOk="0">
                  <a:moveTo>
                    <a:pt x="199" y="826"/>
                  </a:moveTo>
                  <a:cubicBezTo>
                    <a:pt x="152" y="582"/>
                    <a:pt x="105" y="291"/>
                    <a:pt x="1" y="0"/>
                  </a:cubicBezTo>
                  <a:cubicBezTo>
                    <a:pt x="105" y="291"/>
                    <a:pt x="152" y="582"/>
                    <a:pt x="199" y="826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59150" y="3265575"/>
              <a:ext cx="36375" cy="34725"/>
            </a:xfrm>
            <a:custGeom>
              <a:avLst/>
              <a:gdLst/>
              <a:ahLst/>
              <a:cxnLst/>
              <a:rect l="l" t="t" r="r" b="b"/>
              <a:pathLst>
                <a:path w="1455" h="1389" extrusionOk="0">
                  <a:moveTo>
                    <a:pt x="410" y="1"/>
                  </a:moveTo>
                  <a:cubicBezTo>
                    <a:pt x="260" y="1"/>
                    <a:pt x="171" y="99"/>
                    <a:pt x="105" y="338"/>
                  </a:cubicBezTo>
                  <a:cubicBezTo>
                    <a:pt x="47" y="432"/>
                    <a:pt x="47" y="478"/>
                    <a:pt x="47" y="583"/>
                  </a:cubicBezTo>
                  <a:lnTo>
                    <a:pt x="0" y="583"/>
                  </a:lnTo>
                  <a:cubicBezTo>
                    <a:pt x="105" y="769"/>
                    <a:pt x="151" y="1013"/>
                    <a:pt x="291" y="1164"/>
                  </a:cubicBezTo>
                  <a:cubicBezTo>
                    <a:pt x="418" y="1316"/>
                    <a:pt x="612" y="1389"/>
                    <a:pt x="795" y="1389"/>
                  </a:cubicBezTo>
                  <a:cubicBezTo>
                    <a:pt x="963" y="1389"/>
                    <a:pt x="1121" y="1328"/>
                    <a:pt x="1210" y="1211"/>
                  </a:cubicBezTo>
                  <a:cubicBezTo>
                    <a:pt x="1454" y="920"/>
                    <a:pt x="1361" y="525"/>
                    <a:pt x="1070" y="292"/>
                  </a:cubicBezTo>
                  <a:cubicBezTo>
                    <a:pt x="919" y="187"/>
                    <a:pt x="779" y="141"/>
                    <a:pt x="628" y="48"/>
                  </a:cubicBezTo>
                  <a:cubicBezTo>
                    <a:pt x="544" y="17"/>
                    <a:pt x="472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455050" y="2640400"/>
              <a:ext cx="132025" cy="176825"/>
            </a:xfrm>
            <a:custGeom>
              <a:avLst/>
              <a:gdLst/>
              <a:ahLst/>
              <a:cxnLst/>
              <a:rect l="l" t="t" r="r" b="b"/>
              <a:pathLst>
                <a:path w="5281" h="7073" extrusionOk="0">
                  <a:moveTo>
                    <a:pt x="2280" y="1"/>
                  </a:moveTo>
                  <a:cubicBezTo>
                    <a:pt x="2233" y="338"/>
                    <a:pt x="2036" y="431"/>
                    <a:pt x="1791" y="524"/>
                  </a:cubicBezTo>
                  <a:cubicBezTo>
                    <a:pt x="1210" y="675"/>
                    <a:pt x="582" y="768"/>
                    <a:pt x="0" y="920"/>
                  </a:cubicBezTo>
                  <a:cubicBezTo>
                    <a:pt x="93" y="1396"/>
                    <a:pt x="244" y="1885"/>
                    <a:pt x="337" y="2373"/>
                  </a:cubicBezTo>
                  <a:cubicBezTo>
                    <a:pt x="582" y="2327"/>
                    <a:pt x="779" y="2222"/>
                    <a:pt x="1012" y="2222"/>
                  </a:cubicBezTo>
                  <a:cubicBezTo>
                    <a:pt x="1043" y="2209"/>
                    <a:pt x="1076" y="2203"/>
                    <a:pt x="1112" y="2203"/>
                  </a:cubicBezTo>
                  <a:cubicBezTo>
                    <a:pt x="1199" y="2203"/>
                    <a:pt x="1301" y="2236"/>
                    <a:pt x="1407" y="2269"/>
                  </a:cubicBezTo>
                  <a:cubicBezTo>
                    <a:pt x="1547" y="2269"/>
                    <a:pt x="1594" y="2420"/>
                    <a:pt x="1454" y="2513"/>
                  </a:cubicBezTo>
                  <a:cubicBezTo>
                    <a:pt x="1303" y="2618"/>
                    <a:pt x="1163" y="2757"/>
                    <a:pt x="1012" y="2850"/>
                  </a:cubicBezTo>
                  <a:cubicBezTo>
                    <a:pt x="872" y="2909"/>
                    <a:pt x="675" y="2955"/>
                    <a:pt x="535" y="3002"/>
                  </a:cubicBezTo>
                  <a:cubicBezTo>
                    <a:pt x="582" y="3246"/>
                    <a:pt x="628" y="3490"/>
                    <a:pt x="721" y="3723"/>
                  </a:cubicBezTo>
                  <a:cubicBezTo>
                    <a:pt x="779" y="3723"/>
                    <a:pt x="826" y="3676"/>
                    <a:pt x="872" y="3676"/>
                  </a:cubicBezTo>
                  <a:cubicBezTo>
                    <a:pt x="1117" y="3630"/>
                    <a:pt x="1407" y="3537"/>
                    <a:pt x="1652" y="3490"/>
                  </a:cubicBezTo>
                  <a:cubicBezTo>
                    <a:pt x="1791" y="3490"/>
                    <a:pt x="1989" y="3537"/>
                    <a:pt x="2036" y="3630"/>
                  </a:cubicBezTo>
                  <a:cubicBezTo>
                    <a:pt x="2036" y="3723"/>
                    <a:pt x="1943" y="3920"/>
                    <a:pt x="1838" y="4014"/>
                  </a:cubicBezTo>
                  <a:cubicBezTo>
                    <a:pt x="1791" y="4118"/>
                    <a:pt x="1652" y="4165"/>
                    <a:pt x="1547" y="4165"/>
                  </a:cubicBezTo>
                  <a:cubicBezTo>
                    <a:pt x="1303" y="4258"/>
                    <a:pt x="1117" y="4258"/>
                    <a:pt x="872" y="4304"/>
                  </a:cubicBezTo>
                  <a:cubicBezTo>
                    <a:pt x="919" y="4502"/>
                    <a:pt x="965" y="4653"/>
                    <a:pt x="1012" y="4839"/>
                  </a:cubicBezTo>
                  <a:cubicBezTo>
                    <a:pt x="1210" y="4746"/>
                    <a:pt x="1407" y="4653"/>
                    <a:pt x="1594" y="4653"/>
                  </a:cubicBezTo>
                  <a:cubicBezTo>
                    <a:pt x="1623" y="4637"/>
                    <a:pt x="1658" y="4630"/>
                    <a:pt x="1695" y="4630"/>
                  </a:cubicBezTo>
                  <a:cubicBezTo>
                    <a:pt x="1791" y="4630"/>
                    <a:pt x="1900" y="4679"/>
                    <a:pt x="1943" y="4746"/>
                  </a:cubicBezTo>
                  <a:cubicBezTo>
                    <a:pt x="1989" y="4793"/>
                    <a:pt x="1943" y="4991"/>
                    <a:pt x="1838" y="5084"/>
                  </a:cubicBezTo>
                  <a:cubicBezTo>
                    <a:pt x="1791" y="5177"/>
                    <a:pt x="1698" y="5235"/>
                    <a:pt x="1652" y="5281"/>
                  </a:cubicBezTo>
                  <a:cubicBezTo>
                    <a:pt x="1501" y="5374"/>
                    <a:pt x="1361" y="5421"/>
                    <a:pt x="1210" y="5526"/>
                  </a:cubicBezTo>
                  <a:cubicBezTo>
                    <a:pt x="1303" y="5816"/>
                    <a:pt x="1361" y="6107"/>
                    <a:pt x="1454" y="6444"/>
                  </a:cubicBezTo>
                  <a:cubicBezTo>
                    <a:pt x="1501" y="6631"/>
                    <a:pt x="1547" y="6875"/>
                    <a:pt x="1594" y="7073"/>
                  </a:cubicBezTo>
                  <a:cubicBezTo>
                    <a:pt x="1698" y="7073"/>
                    <a:pt x="1791" y="7026"/>
                    <a:pt x="1838" y="7026"/>
                  </a:cubicBezTo>
                  <a:cubicBezTo>
                    <a:pt x="2617" y="6735"/>
                    <a:pt x="3396" y="6491"/>
                    <a:pt x="4164" y="6247"/>
                  </a:cubicBezTo>
                  <a:cubicBezTo>
                    <a:pt x="4282" y="6198"/>
                    <a:pt x="4382" y="6178"/>
                    <a:pt x="4467" y="6178"/>
                  </a:cubicBezTo>
                  <a:cubicBezTo>
                    <a:pt x="4627" y="6178"/>
                    <a:pt x="4732" y="6249"/>
                    <a:pt x="4792" y="6340"/>
                  </a:cubicBezTo>
                  <a:lnTo>
                    <a:pt x="4792" y="6398"/>
                  </a:lnTo>
                  <a:lnTo>
                    <a:pt x="5281" y="6340"/>
                  </a:lnTo>
                  <a:lnTo>
                    <a:pt x="5281" y="6293"/>
                  </a:lnTo>
                  <a:cubicBezTo>
                    <a:pt x="5188" y="5572"/>
                    <a:pt x="5036" y="4793"/>
                    <a:pt x="4897" y="4014"/>
                  </a:cubicBezTo>
                  <a:cubicBezTo>
                    <a:pt x="4897" y="3920"/>
                    <a:pt x="4897" y="3781"/>
                    <a:pt x="4850" y="3676"/>
                  </a:cubicBezTo>
                  <a:lnTo>
                    <a:pt x="4699" y="3676"/>
                  </a:lnTo>
                  <a:cubicBezTo>
                    <a:pt x="4606" y="3676"/>
                    <a:pt x="4560" y="3676"/>
                    <a:pt x="4455" y="3630"/>
                  </a:cubicBezTo>
                  <a:cubicBezTo>
                    <a:pt x="4362" y="3630"/>
                    <a:pt x="4315" y="3583"/>
                    <a:pt x="4211" y="3537"/>
                  </a:cubicBezTo>
                  <a:cubicBezTo>
                    <a:pt x="4211" y="3537"/>
                    <a:pt x="4164" y="3490"/>
                    <a:pt x="4118" y="3490"/>
                  </a:cubicBezTo>
                  <a:cubicBezTo>
                    <a:pt x="4071" y="3432"/>
                    <a:pt x="4025" y="3385"/>
                    <a:pt x="3978" y="3292"/>
                  </a:cubicBezTo>
                  <a:cubicBezTo>
                    <a:pt x="3920" y="3292"/>
                    <a:pt x="3920" y="3246"/>
                    <a:pt x="3873" y="3246"/>
                  </a:cubicBezTo>
                  <a:cubicBezTo>
                    <a:pt x="3827" y="3141"/>
                    <a:pt x="3827" y="3095"/>
                    <a:pt x="3780" y="3002"/>
                  </a:cubicBezTo>
                  <a:cubicBezTo>
                    <a:pt x="3734" y="2955"/>
                    <a:pt x="3734" y="2850"/>
                    <a:pt x="3734" y="2804"/>
                  </a:cubicBezTo>
                  <a:cubicBezTo>
                    <a:pt x="3687" y="2757"/>
                    <a:pt x="3687" y="2711"/>
                    <a:pt x="3687" y="2711"/>
                  </a:cubicBezTo>
                  <a:cubicBezTo>
                    <a:pt x="3687" y="2618"/>
                    <a:pt x="3687" y="2560"/>
                    <a:pt x="3734" y="2467"/>
                  </a:cubicBezTo>
                  <a:cubicBezTo>
                    <a:pt x="3734" y="2420"/>
                    <a:pt x="3734" y="2420"/>
                    <a:pt x="3780" y="2373"/>
                  </a:cubicBezTo>
                  <a:cubicBezTo>
                    <a:pt x="3978" y="1931"/>
                    <a:pt x="3873" y="1687"/>
                    <a:pt x="3583" y="1396"/>
                  </a:cubicBezTo>
                  <a:cubicBezTo>
                    <a:pt x="3152" y="920"/>
                    <a:pt x="2710" y="43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87275" y="2374925"/>
              <a:ext cx="163450" cy="271325"/>
            </a:xfrm>
            <a:custGeom>
              <a:avLst/>
              <a:gdLst/>
              <a:ahLst/>
              <a:cxnLst/>
              <a:rect l="l" t="t" r="r" b="b"/>
              <a:pathLst>
                <a:path w="6538" h="10853" extrusionOk="0">
                  <a:moveTo>
                    <a:pt x="5817" y="0"/>
                  </a:moveTo>
                  <a:cubicBezTo>
                    <a:pt x="3874" y="873"/>
                    <a:pt x="1932" y="1791"/>
                    <a:pt x="1" y="2664"/>
                  </a:cubicBezTo>
                  <a:cubicBezTo>
                    <a:pt x="187" y="3199"/>
                    <a:pt x="338" y="3687"/>
                    <a:pt x="524" y="4222"/>
                  </a:cubicBezTo>
                  <a:cubicBezTo>
                    <a:pt x="1059" y="4071"/>
                    <a:pt x="1594" y="3873"/>
                    <a:pt x="2129" y="3734"/>
                  </a:cubicBezTo>
                  <a:cubicBezTo>
                    <a:pt x="2269" y="3687"/>
                    <a:pt x="2467" y="3641"/>
                    <a:pt x="2618" y="3641"/>
                  </a:cubicBezTo>
                  <a:cubicBezTo>
                    <a:pt x="2851" y="3641"/>
                    <a:pt x="3002" y="3873"/>
                    <a:pt x="2851" y="4071"/>
                  </a:cubicBezTo>
                  <a:cubicBezTo>
                    <a:pt x="2758" y="4222"/>
                    <a:pt x="2618" y="4315"/>
                    <a:pt x="2467" y="4362"/>
                  </a:cubicBezTo>
                  <a:cubicBezTo>
                    <a:pt x="1932" y="4653"/>
                    <a:pt x="1350" y="4746"/>
                    <a:pt x="722" y="4804"/>
                  </a:cubicBezTo>
                  <a:cubicBezTo>
                    <a:pt x="920" y="5281"/>
                    <a:pt x="1059" y="5723"/>
                    <a:pt x="1211" y="6200"/>
                  </a:cubicBezTo>
                  <a:cubicBezTo>
                    <a:pt x="1455" y="6153"/>
                    <a:pt x="1687" y="6060"/>
                    <a:pt x="1932" y="6014"/>
                  </a:cubicBezTo>
                  <a:cubicBezTo>
                    <a:pt x="1983" y="6005"/>
                    <a:pt x="2032" y="6002"/>
                    <a:pt x="2077" y="6002"/>
                  </a:cubicBezTo>
                  <a:cubicBezTo>
                    <a:pt x="2288" y="6002"/>
                    <a:pt x="2429" y="6085"/>
                    <a:pt x="2467" y="6200"/>
                  </a:cubicBezTo>
                  <a:cubicBezTo>
                    <a:pt x="2513" y="6397"/>
                    <a:pt x="2374" y="6549"/>
                    <a:pt x="2083" y="6642"/>
                  </a:cubicBezTo>
                  <a:cubicBezTo>
                    <a:pt x="1839" y="6735"/>
                    <a:pt x="1641" y="6781"/>
                    <a:pt x="1397" y="6839"/>
                  </a:cubicBezTo>
                  <a:cubicBezTo>
                    <a:pt x="1455" y="7026"/>
                    <a:pt x="1501" y="7177"/>
                    <a:pt x="1548" y="7316"/>
                  </a:cubicBezTo>
                  <a:cubicBezTo>
                    <a:pt x="1687" y="7270"/>
                    <a:pt x="1885" y="7223"/>
                    <a:pt x="2036" y="7177"/>
                  </a:cubicBezTo>
                  <a:cubicBezTo>
                    <a:pt x="2176" y="7177"/>
                    <a:pt x="2327" y="7130"/>
                    <a:pt x="2467" y="7130"/>
                  </a:cubicBezTo>
                  <a:cubicBezTo>
                    <a:pt x="2618" y="7130"/>
                    <a:pt x="2804" y="7130"/>
                    <a:pt x="2804" y="7316"/>
                  </a:cubicBezTo>
                  <a:cubicBezTo>
                    <a:pt x="2804" y="7421"/>
                    <a:pt x="2711" y="7607"/>
                    <a:pt x="2618" y="7654"/>
                  </a:cubicBezTo>
                  <a:cubicBezTo>
                    <a:pt x="2327" y="7805"/>
                    <a:pt x="2036" y="7898"/>
                    <a:pt x="1687" y="8003"/>
                  </a:cubicBezTo>
                  <a:cubicBezTo>
                    <a:pt x="1746" y="8235"/>
                    <a:pt x="1839" y="8584"/>
                    <a:pt x="1932" y="8875"/>
                  </a:cubicBezTo>
                  <a:cubicBezTo>
                    <a:pt x="2036" y="8817"/>
                    <a:pt x="2129" y="8770"/>
                    <a:pt x="2223" y="8724"/>
                  </a:cubicBezTo>
                  <a:cubicBezTo>
                    <a:pt x="2327" y="8677"/>
                    <a:pt x="2420" y="8631"/>
                    <a:pt x="2513" y="8584"/>
                  </a:cubicBezTo>
                  <a:cubicBezTo>
                    <a:pt x="2577" y="8569"/>
                    <a:pt x="2640" y="8562"/>
                    <a:pt x="2700" y="8562"/>
                  </a:cubicBezTo>
                  <a:cubicBezTo>
                    <a:pt x="2871" y="8562"/>
                    <a:pt x="3014" y="8620"/>
                    <a:pt x="3048" y="8724"/>
                  </a:cubicBezTo>
                  <a:cubicBezTo>
                    <a:pt x="3095" y="8968"/>
                    <a:pt x="2955" y="9061"/>
                    <a:pt x="2804" y="9212"/>
                  </a:cubicBezTo>
                  <a:cubicBezTo>
                    <a:pt x="2560" y="9305"/>
                    <a:pt x="2374" y="9457"/>
                    <a:pt x="2129" y="9596"/>
                  </a:cubicBezTo>
                  <a:cubicBezTo>
                    <a:pt x="2223" y="9980"/>
                    <a:pt x="2374" y="10422"/>
                    <a:pt x="2513" y="10852"/>
                  </a:cubicBezTo>
                  <a:cubicBezTo>
                    <a:pt x="3246" y="10713"/>
                    <a:pt x="3921" y="10562"/>
                    <a:pt x="4700" y="10375"/>
                  </a:cubicBezTo>
                  <a:cubicBezTo>
                    <a:pt x="4595" y="10271"/>
                    <a:pt x="4502" y="10224"/>
                    <a:pt x="4409" y="10131"/>
                  </a:cubicBezTo>
                  <a:cubicBezTo>
                    <a:pt x="4305" y="9980"/>
                    <a:pt x="4212" y="9887"/>
                    <a:pt x="4072" y="9794"/>
                  </a:cubicBezTo>
                  <a:cubicBezTo>
                    <a:pt x="3967" y="9689"/>
                    <a:pt x="3874" y="9550"/>
                    <a:pt x="3828" y="9457"/>
                  </a:cubicBezTo>
                  <a:cubicBezTo>
                    <a:pt x="3781" y="9352"/>
                    <a:pt x="3723" y="9259"/>
                    <a:pt x="3676" y="9166"/>
                  </a:cubicBezTo>
                  <a:lnTo>
                    <a:pt x="3676" y="9015"/>
                  </a:lnTo>
                  <a:lnTo>
                    <a:pt x="3676" y="8968"/>
                  </a:lnTo>
                  <a:lnTo>
                    <a:pt x="3676" y="8921"/>
                  </a:lnTo>
                  <a:cubicBezTo>
                    <a:pt x="3723" y="8875"/>
                    <a:pt x="3723" y="8875"/>
                    <a:pt x="3781" y="8875"/>
                  </a:cubicBezTo>
                  <a:cubicBezTo>
                    <a:pt x="3828" y="8875"/>
                    <a:pt x="3828" y="8770"/>
                    <a:pt x="3828" y="8724"/>
                  </a:cubicBezTo>
                  <a:cubicBezTo>
                    <a:pt x="4072" y="7072"/>
                    <a:pt x="4363" y="5432"/>
                    <a:pt x="4595" y="3780"/>
                  </a:cubicBezTo>
                  <a:cubicBezTo>
                    <a:pt x="4700" y="3199"/>
                    <a:pt x="4747" y="2571"/>
                    <a:pt x="4793" y="1943"/>
                  </a:cubicBezTo>
                  <a:cubicBezTo>
                    <a:pt x="4793" y="1838"/>
                    <a:pt x="4840" y="1745"/>
                    <a:pt x="4840" y="1698"/>
                  </a:cubicBezTo>
                  <a:cubicBezTo>
                    <a:pt x="4886" y="1652"/>
                    <a:pt x="4886" y="1605"/>
                    <a:pt x="4886" y="1605"/>
                  </a:cubicBezTo>
                  <a:cubicBezTo>
                    <a:pt x="4944" y="1547"/>
                    <a:pt x="4991" y="1501"/>
                    <a:pt x="5037" y="1454"/>
                  </a:cubicBezTo>
                  <a:cubicBezTo>
                    <a:pt x="5084" y="1408"/>
                    <a:pt x="5130" y="1361"/>
                    <a:pt x="5177" y="1361"/>
                  </a:cubicBezTo>
                  <a:cubicBezTo>
                    <a:pt x="5235" y="1361"/>
                    <a:pt x="5375" y="1501"/>
                    <a:pt x="5421" y="1605"/>
                  </a:cubicBezTo>
                  <a:lnTo>
                    <a:pt x="5863" y="3059"/>
                  </a:lnTo>
                  <a:lnTo>
                    <a:pt x="6247" y="2955"/>
                  </a:lnTo>
                  <a:cubicBezTo>
                    <a:pt x="6154" y="2617"/>
                    <a:pt x="6107" y="2280"/>
                    <a:pt x="6049" y="1943"/>
                  </a:cubicBezTo>
                  <a:cubicBezTo>
                    <a:pt x="6003" y="1838"/>
                    <a:pt x="6003" y="1745"/>
                    <a:pt x="5956" y="1652"/>
                  </a:cubicBezTo>
                  <a:cubicBezTo>
                    <a:pt x="5910" y="1501"/>
                    <a:pt x="5863" y="1361"/>
                    <a:pt x="6003" y="1256"/>
                  </a:cubicBezTo>
                  <a:cubicBezTo>
                    <a:pt x="6049" y="1228"/>
                    <a:pt x="6094" y="1217"/>
                    <a:pt x="6137" y="1217"/>
                  </a:cubicBezTo>
                  <a:cubicBezTo>
                    <a:pt x="6236" y="1217"/>
                    <a:pt x="6326" y="1274"/>
                    <a:pt x="6398" y="1315"/>
                  </a:cubicBezTo>
                  <a:cubicBezTo>
                    <a:pt x="6398" y="1361"/>
                    <a:pt x="6445" y="1361"/>
                    <a:pt x="6445" y="1361"/>
                  </a:cubicBezTo>
                  <a:lnTo>
                    <a:pt x="6538" y="1256"/>
                  </a:lnTo>
                  <a:cubicBezTo>
                    <a:pt x="6154" y="919"/>
                    <a:pt x="6003" y="442"/>
                    <a:pt x="581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509425" y="2411275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0" y="151"/>
                  </a:moveTo>
                  <a:cubicBezTo>
                    <a:pt x="58" y="93"/>
                    <a:pt x="105" y="47"/>
                    <a:pt x="151" y="0"/>
                  </a:cubicBezTo>
                  <a:cubicBezTo>
                    <a:pt x="105" y="47"/>
                    <a:pt x="58" y="93"/>
                    <a:pt x="0" y="15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522800" y="2415050"/>
              <a:ext cx="11075" cy="36375"/>
            </a:xfrm>
            <a:custGeom>
              <a:avLst/>
              <a:gdLst/>
              <a:ahLst/>
              <a:cxnLst/>
              <a:rect l="l" t="t" r="r" b="b"/>
              <a:pathLst>
                <a:path w="443" h="1455" extrusionOk="0">
                  <a:moveTo>
                    <a:pt x="0" y="0"/>
                  </a:moveTo>
                  <a:lnTo>
                    <a:pt x="442" y="1454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70750" y="3348975"/>
              <a:ext cx="42475" cy="46225"/>
            </a:xfrm>
            <a:custGeom>
              <a:avLst/>
              <a:gdLst/>
              <a:ahLst/>
              <a:cxnLst/>
              <a:rect l="l" t="t" r="r" b="b"/>
              <a:pathLst>
                <a:path w="1699" h="1849" extrusionOk="0">
                  <a:moveTo>
                    <a:pt x="699" y="0"/>
                  </a:moveTo>
                  <a:cubicBezTo>
                    <a:pt x="676" y="0"/>
                    <a:pt x="652" y="1"/>
                    <a:pt x="628" y="3"/>
                  </a:cubicBezTo>
                  <a:cubicBezTo>
                    <a:pt x="535" y="50"/>
                    <a:pt x="442" y="96"/>
                    <a:pt x="384" y="155"/>
                  </a:cubicBezTo>
                  <a:cubicBezTo>
                    <a:pt x="291" y="341"/>
                    <a:pt x="151" y="492"/>
                    <a:pt x="93" y="678"/>
                  </a:cubicBezTo>
                  <a:cubicBezTo>
                    <a:pt x="0" y="1027"/>
                    <a:pt x="93" y="1364"/>
                    <a:pt x="337" y="1608"/>
                  </a:cubicBezTo>
                  <a:cubicBezTo>
                    <a:pt x="506" y="1777"/>
                    <a:pt x="691" y="1848"/>
                    <a:pt x="885" y="1848"/>
                  </a:cubicBezTo>
                  <a:cubicBezTo>
                    <a:pt x="1024" y="1848"/>
                    <a:pt x="1168" y="1811"/>
                    <a:pt x="1315" y="1748"/>
                  </a:cubicBezTo>
                  <a:cubicBezTo>
                    <a:pt x="1652" y="1608"/>
                    <a:pt x="1698" y="1318"/>
                    <a:pt x="1698" y="1027"/>
                  </a:cubicBezTo>
                  <a:cubicBezTo>
                    <a:pt x="1698" y="471"/>
                    <a:pt x="1210" y="0"/>
                    <a:pt x="699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463475" y="3438600"/>
              <a:ext cx="23000" cy="21850"/>
            </a:xfrm>
            <a:custGeom>
              <a:avLst/>
              <a:gdLst/>
              <a:ahLst/>
              <a:cxnLst/>
              <a:rect l="l" t="t" r="r" b="b"/>
              <a:pathLst>
                <a:path w="920" h="874" extrusionOk="0">
                  <a:moveTo>
                    <a:pt x="628" y="1"/>
                  </a:moveTo>
                  <a:cubicBezTo>
                    <a:pt x="245" y="1"/>
                    <a:pt x="0" y="199"/>
                    <a:pt x="0" y="489"/>
                  </a:cubicBezTo>
                  <a:cubicBezTo>
                    <a:pt x="0" y="687"/>
                    <a:pt x="198" y="873"/>
                    <a:pt x="384" y="873"/>
                  </a:cubicBezTo>
                  <a:cubicBezTo>
                    <a:pt x="675" y="873"/>
                    <a:pt x="919" y="687"/>
                    <a:pt x="919" y="396"/>
                  </a:cubicBezTo>
                  <a:cubicBezTo>
                    <a:pt x="919" y="199"/>
                    <a:pt x="780" y="1"/>
                    <a:pt x="628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16925" y="2835725"/>
              <a:ext cx="61650" cy="49850"/>
            </a:xfrm>
            <a:custGeom>
              <a:avLst/>
              <a:gdLst/>
              <a:ahLst/>
              <a:cxnLst/>
              <a:rect l="l" t="t" r="r" b="b"/>
              <a:pathLst>
                <a:path w="2466" h="1994" extrusionOk="0">
                  <a:moveTo>
                    <a:pt x="1073" y="0"/>
                  </a:moveTo>
                  <a:cubicBezTo>
                    <a:pt x="914" y="0"/>
                    <a:pt x="749" y="19"/>
                    <a:pt x="582" y="39"/>
                  </a:cubicBezTo>
                  <a:cubicBezTo>
                    <a:pt x="430" y="271"/>
                    <a:pt x="291" y="469"/>
                    <a:pt x="198" y="713"/>
                  </a:cubicBezTo>
                  <a:cubicBezTo>
                    <a:pt x="0" y="1342"/>
                    <a:pt x="337" y="1923"/>
                    <a:pt x="919" y="1970"/>
                  </a:cubicBezTo>
                  <a:cubicBezTo>
                    <a:pt x="1009" y="1986"/>
                    <a:pt x="1096" y="1994"/>
                    <a:pt x="1180" y="1994"/>
                  </a:cubicBezTo>
                  <a:cubicBezTo>
                    <a:pt x="1635" y="1994"/>
                    <a:pt x="1995" y="1761"/>
                    <a:pt x="2280" y="1388"/>
                  </a:cubicBezTo>
                  <a:cubicBezTo>
                    <a:pt x="2419" y="1249"/>
                    <a:pt x="2466" y="1051"/>
                    <a:pt x="2326" y="853"/>
                  </a:cubicBezTo>
                  <a:cubicBezTo>
                    <a:pt x="2233" y="667"/>
                    <a:pt x="2082" y="469"/>
                    <a:pt x="1884" y="330"/>
                  </a:cubicBezTo>
                  <a:cubicBezTo>
                    <a:pt x="1662" y="69"/>
                    <a:pt x="1380" y="0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275625" y="2766325"/>
              <a:ext cx="35200" cy="30250"/>
            </a:xfrm>
            <a:custGeom>
              <a:avLst/>
              <a:gdLst/>
              <a:ahLst/>
              <a:cxnLst/>
              <a:rect l="l" t="t" r="r" b="b"/>
              <a:pathLst>
                <a:path w="1408" h="1210" extrusionOk="0">
                  <a:moveTo>
                    <a:pt x="442" y="0"/>
                  </a:moveTo>
                  <a:cubicBezTo>
                    <a:pt x="105" y="140"/>
                    <a:pt x="0" y="291"/>
                    <a:pt x="105" y="721"/>
                  </a:cubicBezTo>
                  <a:cubicBezTo>
                    <a:pt x="152" y="1012"/>
                    <a:pt x="338" y="1210"/>
                    <a:pt x="629" y="1210"/>
                  </a:cubicBezTo>
                  <a:cubicBezTo>
                    <a:pt x="919" y="1210"/>
                    <a:pt x="1268" y="965"/>
                    <a:pt x="1361" y="675"/>
                  </a:cubicBezTo>
                  <a:cubicBezTo>
                    <a:pt x="1408" y="489"/>
                    <a:pt x="1268" y="384"/>
                    <a:pt x="1117" y="291"/>
                  </a:cubicBezTo>
                  <a:cubicBezTo>
                    <a:pt x="978" y="198"/>
                    <a:pt x="826" y="93"/>
                    <a:pt x="629" y="47"/>
                  </a:cubicBezTo>
                  <a:lnTo>
                    <a:pt x="442" y="0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2729275" y="3407525"/>
              <a:ext cx="41025" cy="39825"/>
            </a:xfrm>
            <a:custGeom>
              <a:avLst/>
              <a:gdLst/>
              <a:ahLst/>
              <a:cxnLst/>
              <a:rect l="l" t="t" r="r" b="b"/>
              <a:pathLst>
                <a:path w="1641" h="1593" extrusionOk="0">
                  <a:moveTo>
                    <a:pt x="618" y="0"/>
                  </a:moveTo>
                  <a:cubicBezTo>
                    <a:pt x="404" y="0"/>
                    <a:pt x="209" y="115"/>
                    <a:pt x="94" y="371"/>
                  </a:cubicBezTo>
                  <a:cubicBezTo>
                    <a:pt x="94" y="476"/>
                    <a:pt x="47" y="569"/>
                    <a:pt x="47" y="662"/>
                  </a:cubicBezTo>
                  <a:cubicBezTo>
                    <a:pt x="47" y="720"/>
                    <a:pt x="47" y="767"/>
                    <a:pt x="1" y="813"/>
                  </a:cubicBezTo>
                  <a:cubicBezTo>
                    <a:pt x="47" y="1302"/>
                    <a:pt x="291" y="1593"/>
                    <a:pt x="675" y="1593"/>
                  </a:cubicBezTo>
                  <a:cubicBezTo>
                    <a:pt x="1013" y="1593"/>
                    <a:pt x="1257" y="1442"/>
                    <a:pt x="1455" y="1197"/>
                  </a:cubicBezTo>
                  <a:cubicBezTo>
                    <a:pt x="1641" y="907"/>
                    <a:pt x="1641" y="523"/>
                    <a:pt x="1350" y="278"/>
                  </a:cubicBezTo>
                  <a:cubicBezTo>
                    <a:pt x="1210" y="185"/>
                    <a:pt x="1059" y="139"/>
                    <a:pt x="827" y="34"/>
                  </a:cubicBezTo>
                  <a:cubicBezTo>
                    <a:pt x="756" y="12"/>
                    <a:pt x="686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2732775" y="3355150"/>
              <a:ext cx="15725" cy="18050"/>
            </a:xfrm>
            <a:custGeom>
              <a:avLst/>
              <a:gdLst/>
              <a:ahLst/>
              <a:cxnLst/>
              <a:rect l="l" t="t" r="r" b="b"/>
              <a:pathLst>
                <a:path w="629" h="722" extrusionOk="0">
                  <a:moveTo>
                    <a:pt x="338" y="1"/>
                  </a:moveTo>
                  <a:cubicBezTo>
                    <a:pt x="245" y="1"/>
                    <a:pt x="198" y="47"/>
                    <a:pt x="105" y="140"/>
                  </a:cubicBezTo>
                  <a:cubicBezTo>
                    <a:pt x="47" y="198"/>
                    <a:pt x="0" y="338"/>
                    <a:pt x="0" y="431"/>
                  </a:cubicBezTo>
                  <a:cubicBezTo>
                    <a:pt x="0" y="582"/>
                    <a:pt x="151" y="722"/>
                    <a:pt x="291" y="722"/>
                  </a:cubicBezTo>
                  <a:cubicBezTo>
                    <a:pt x="396" y="722"/>
                    <a:pt x="489" y="675"/>
                    <a:pt x="535" y="582"/>
                  </a:cubicBezTo>
                  <a:cubicBezTo>
                    <a:pt x="582" y="536"/>
                    <a:pt x="628" y="431"/>
                    <a:pt x="628" y="338"/>
                  </a:cubicBezTo>
                  <a:cubicBezTo>
                    <a:pt x="628" y="140"/>
                    <a:pt x="48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2635925" y="3444300"/>
              <a:ext cx="83500" cy="109475"/>
            </a:xfrm>
            <a:custGeom>
              <a:avLst/>
              <a:gdLst/>
              <a:ahLst/>
              <a:cxnLst/>
              <a:rect l="l" t="t" r="r" b="b"/>
              <a:pathLst>
                <a:path w="3340" h="4379" extrusionOk="0">
                  <a:moveTo>
                    <a:pt x="1414" y="0"/>
                  </a:moveTo>
                  <a:cubicBezTo>
                    <a:pt x="1400" y="0"/>
                    <a:pt x="1384" y="6"/>
                    <a:pt x="1362" y="17"/>
                  </a:cubicBezTo>
                  <a:cubicBezTo>
                    <a:pt x="1257" y="17"/>
                    <a:pt x="1211" y="64"/>
                    <a:pt x="1257" y="261"/>
                  </a:cubicBezTo>
                  <a:cubicBezTo>
                    <a:pt x="1257" y="308"/>
                    <a:pt x="1304" y="308"/>
                    <a:pt x="1304" y="354"/>
                  </a:cubicBezTo>
                  <a:cubicBezTo>
                    <a:pt x="1362" y="599"/>
                    <a:pt x="1408" y="843"/>
                    <a:pt x="1455" y="1134"/>
                  </a:cubicBezTo>
                  <a:lnTo>
                    <a:pt x="1548" y="1669"/>
                  </a:lnTo>
                  <a:lnTo>
                    <a:pt x="1362" y="1622"/>
                  </a:lnTo>
                  <a:cubicBezTo>
                    <a:pt x="1304" y="1576"/>
                    <a:pt x="1211" y="1518"/>
                    <a:pt x="1164" y="1471"/>
                  </a:cubicBezTo>
                  <a:cubicBezTo>
                    <a:pt x="1013" y="1424"/>
                    <a:pt x="873" y="1378"/>
                    <a:pt x="722" y="1331"/>
                  </a:cubicBezTo>
                  <a:cubicBezTo>
                    <a:pt x="671" y="1314"/>
                    <a:pt x="626" y="1304"/>
                    <a:pt x="585" y="1304"/>
                  </a:cubicBezTo>
                  <a:cubicBezTo>
                    <a:pt x="513" y="1304"/>
                    <a:pt x="451" y="1336"/>
                    <a:pt x="385" y="1424"/>
                  </a:cubicBezTo>
                  <a:cubicBezTo>
                    <a:pt x="338" y="1518"/>
                    <a:pt x="385" y="1576"/>
                    <a:pt x="583" y="1715"/>
                  </a:cubicBezTo>
                  <a:cubicBezTo>
                    <a:pt x="676" y="1762"/>
                    <a:pt x="827" y="1866"/>
                    <a:pt x="966" y="1960"/>
                  </a:cubicBezTo>
                  <a:lnTo>
                    <a:pt x="1408" y="2204"/>
                  </a:lnTo>
                  <a:lnTo>
                    <a:pt x="920" y="2297"/>
                  </a:lnTo>
                  <a:cubicBezTo>
                    <a:pt x="873" y="2343"/>
                    <a:pt x="780" y="2343"/>
                    <a:pt x="722" y="2343"/>
                  </a:cubicBezTo>
                  <a:cubicBezTo>
                    <a:pt x="536" y="2390"/>
                    <a:pt x="292" y="2448"/>
                    <a:pt x="141" y="2495"/>
                  </a:cubicBezTo>
                  <a:cubicBezTo>
                    <a:pt x="94" y="2541"/>
                    <a:pt x="1" y="2634"/>
                    <a:pt x="1" y="2681"/>
                  </a:cubicBezTo>
                  <a:cubicBezTo>
                    <a:pt x="1" y="2739"/>
                    <a:pt x="1" y="2739"/>
                    <a:pt x="94" y="2739"/>
                  </a:cubicBezTo>
                  <a:lnTo>
                    <a:pt x="338" y="2739"/>
                  </a:lnTo>
                  <a:cubicBezTo>
                    <a:pt x="583" y="2681"/>
                    <a:pt x="827" y="2634"/>
                    <a:pt x="1013" y="2634"/>
                  </a:cubicBezTo>
                  <a:lnTo>
                    <a:pt x="1304" y="2588"/>
                  </a:lnTo>
                  <a:lnTo>
                    <a:pt x="1304" y="2739"/>
                  </a:lnTo>
                  <a:cubicBezTo>
                    <a:pt x="1257" y="2832"/>
                    <a:pt x="1257" y="2925"/>
                    <a:pt x="1257" y="3030"/>
                  </a:cubicBezTo>
                  <a:cubicBezTo>
                    <a:pt x="1211" y="3216"/>
                    <a:pt x="1164" y="3460"/>
                    <a:pt x="1118" y="3658"/>
                  </a:cubicBezTo>
                  <a:cubicBezTo>
                    <a:pt x="1118" y="3704"/>
                    <a:pt x="1164" y="3751"/>
                    <a:pt x="1164" y="3797"/>
                  </a:cubicBezTo>
                  <a:cubicBezTo>
                    <a:pt x="1257" y="3751"/>
                    <a:pt x="1304" y="3751"/>
                    <a:pt x="1304" y="3704"/>
                  </a:cubicBezTo>
                  <a:cubicBezTo>
                    <a:pt x="1408" y="3611"/>
                    <a:pt x="1455" y="3507"/>
                    <a:pt x="1501" y="3367"/>
                  </a:cubicBezTo>
                  <a:cubicBezTo>
                    <a:pt x="1548" y="3320"/>
                    <a:pt x="1595" y="3262"/>
                    <a:pt x="1595" y="3216"/>
                  </a:cubicBezTo>
                  <a:lnTo>
                    <a:pt x="1746" y="2971"/>
                  </a:lnTo>
                  <a:lnTo>
                    <a:pt x="1792" y="3216"/>
                  </a:lnTo>
                  <a:cubicBezTo>
                    <a:pt x="1792" y="3320"/>
                    <a:pt x="1792" y="3320"/>
                    <a:pt x="1839" y="3367"/>
                  </a:cubicBezTo>
                  <a:cubicBezTo>
                    <a:pt x="1839" y="3460"/>
                    <a:pt x="1839" y="3553"/>
                    <a:pt x="1885" y="3611"/>
                  </a:cubicBezTo>
                  <a:lnTo>
                    <a:pt x="1885" y="3704"/>
                  </a:lnTo>
                  <a:cubicBezTo>
                    <a:pt x="1990" y="3902"/>
                    <a:pt x="2037" y="4088"/>
                    <a:pt x="2130" y="4286"/>
                  </a:cubicBezTo>
                  <a:cubicBezTo>
                    <a:pt x="2130" y="4332"/>
                    <a:pt x="2234" y="4379"/>
                    <a:pt x="2281" y="4379"/>
                  </a:cubicBezTo>
                  <a:cubicBezTo>
                    <a:pt x="2327" y="4379"/>
                    <a:pt x="2374" y="4286"/>
                    <a:pt x="2374" y="4193"/>
                  </a:cubicBezTo>
                  <a:cubicBezTo>
                    <a:pt x="2374" y="4088"/>
                    <a:pt x="2374" y="3948"/>
                    <a:pt x="2327" y="3797"/>
                  </a:cubicBezTo>
                  <a:cubicBezTo>
                    <a:pt x="2327" y="3553"/>
                    <a:pt x="2281" y="3320"/>
                    <a:pt x="2234" y="3076"/>
                  </a:cubicBezTo>
                  <a:lnTo>
                    <a:pt x="2130" y="2495"/>
                  </a:lnTo>
                  <a:lnTo>
                    <a:pt x="2420" y="2681"/>
                  </a:lnTo>
                  <a:cubicBezTo>
                    <a:pt x="2525" y="2739"/>
                    <a:pt x="2572" y="2785"/>
                    <a:pt x="2665" y="2785"/>
                  </a:cubicBezTo>
                  <a:cubicBezTo>
                    <a:pt x="2816" y="2878"/>
                    <a:pt x="2955" y="2925"/>
                    <a:pt x="3107" y="2971"/>
                  </a:cubicBezTo>
                  <a:cubicBezTo>
                    <a:pt x="3200" y="2971"/>
                    <a:pt x="3246" y="2925"/>
                    <a:pt x="3246" y="2925"/>
                  </a:cubicBezTo>
                  <a:cubicBezTo>
                    <a:pt x="3246" y="2925"/>
                    <a:pt x="3246" y="2878"/>
                    <a:pt x="3200" y="2785"/>
                  </a:cubicBezTo>
                  <a:cubicBezTo>
                    <a:pt x="3153" y="2739"/>
                    <a:pt x="3153" y="2681"/>
                    <a:pt x="3107" y="2634"/>
                  </a:cubicBezTo>
                  <a:cubicBezTo>
                    <a:pt x="3048" y="2634"/>
                    <a:pt x="3048" y="2588"/>
                    <a:pt x="3048" y="2588"/>
                  </a:cubicBezTo>
                  <a:lnTo>
                    <a:pt x="2955" y="2495"/>
                  </a:lnTo>
                  <a:lnTo>
                    <a:pt x="3048" y="2448"/>
                  </a:lnTo>
                  <a:cubicBezTo>
                    <a:pt x="3107" y="2390"/>
                    <a:pt x="3107" y="2390"/>
                    <a:pt x="3153" y="2390"/>
                  </a:cubicBezTo>
                  <a:lnTo>
                    <a:pt x="3246" y="2297"/>
                  </a:lnTo>
                  <a:lnTo>
                    <a:pt x="3339" y="2204"/>
                  </a:lnTo>
                  <a:cubicBezTo>
                    <a:pt x="3293" y="2157"/>
                    <a:pt x="3246" y="2099"/>
                    <a:pt x="3246" y="2099"/>
                  </a:cubicBezTo>
                  <a:lnTo>
                    <a:pt x="2665" y="2099"/>
                  </a:lnTo>
                  <a:cubicBezTo>
                    <a:pt x="2572" y="2099"/>
                    <a:pt x="2467" y="2099"/>
                    <a:pt x="2327" y="2053"/>
                  </a:cubicBezTo>
                  <a:lnTo>
                    <a:pt x="2130" y="2053"/>
                  </a:lnTo>
                  <a:lnTo>
                    <a:pt x="2130" y="1913"/>
                  </a:lnTo>
                  <a:cubicBezTo>
                    <a:pt x="2176" y="1808"/>
                    <a:pt x="2176" y="1715"/>
                    <a:pt x="2234" y="1622"/>
                  </a:cubicBezTo>
                  <a:cubicBezTo>
                    <a:pt x="2281" y="1378"/>
                    <a:pt x="2374" y="1134"/>
                    <a:pt x="2420" y="936"/>
                  </a:cubicBezTo>
                  <a:cubicBezTo>
                    <a:pt x="2420" y="889"/>
                    <a:pt x="2374" y="796"/>
                    <a:pt x="2374" y="750"/>
                  </a:cubicBezTo>
                  <a:lnTo>
                    <a:pt x="2327" y="750"/>
                  </a:lnTo>
                  <a:cubicBezTo>
                    <a:pt x="2281" y="750"/>
                    <a:pt x="2176" y="796"/>
                    <a:pt x="2130" y="843"/>
                  </a:cubicBezTo>
                  <a:cubicBezTo>
                    <a:pt x="2130" y="843"/>
                    <a:pt x="2083" y="889"/>
                    <a:pt x="2083" y="994"/>
                  </a:cubicBezTo>
                  <a:cubicBezTo>
                    <a:pt x="2037" y="994"/>
                    <a:pt x="2037" y="1041"/>
                    <a:pt x="1990" y="1087"/>
                  </a:cubicBezTo>
                  <a:lnTo>
                    <a:pt x="1885" y="1227"/>
                  </a:lnTo>
                  <a:lnTo>
                    <a:pt x="1839" y="1041"/>
                  </a:lnTo>
                  <a:cubicBezTo>
                    <a:pt x="1792" y="994"/>
                    <a:pt x="1792" y="889"/>
                    <a:pt x="1746" y="796"/>
                  </a:cubicBezTo>
                  <a:cubicBezTo>
                    <a:pt x="1699" y="599"/>
                    <a:pt x="1653" y="459"/>
                    <a:pt x="1548" y="261"/>
                  </a:cubicBezTo>
                  <a:lnTo>
                    <a:pt x="1548" y="215"/>
                  </a:lnTo>
                  <a:cubicBezTo>
                    <a:pt x="1477" y="63"/>
                    <a:pt x="1460" y="0"/>
                    <a:pt x="1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2673450" y="3376950"/>
              <a:ext cx="25625" cy="21850"/>
            </a:xfrm>
            <a:custGeom>
              <a:avLst/>
              <a:gdLst/>
              <a:ahLst/>
              <a:cxnLst/>
              <a:rect l="l" t="t" r="r" b="b"/>
              <a:pathLst>
                <a:path w="1025" h="874" extrusionOk="0">
                  <a:moveTo>
                    <a:pt x="582" y="1"/>
                  </a:moveTo>
                  <a:cubicBezTo>
                    <a:pt x="338" y="1"/>
                    <a:pt x="152" y="141"/>
                    <a:pt x="47" y="292"/>
                  </a:cubicBezTo>
                  <a:cubicBezTo>
                    <a:pt x="0" y="385"/>
                    <a:pt x="47" y="536"/>
                    <a:pt x="94" y="676"/>
                  </a:cubicBezTo>
                  <a:cubicBezTo>
                    <a:pt x="198" y="780"/>
                    <a:pt x="338" y="873"/>
                    <a:pt x="489" y="873"/>
                  </a:cubicBezTo>
                  <a:cubicBezTo>
                    <a:pt x="675" y="873"/>
                    <a:pt x="873" y="722"/>
                    <a:pt x="966" y="583"/>
                  </a:cubicBezTo>
                  <a:cubicBezTo>
                    <a:pt x="1024" y="385"/>
                    <a:pt x="1024" y="245"/>
                    <a:pt x="919" y="141"/>
                  </a:cubicBezTo>
                  <a:cubicBezTo>
                    <a:pt x="826" y="48"/>
                    <a:pt x="733" y="1"/>
                    <a:pt x="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440825" y="3595725"/>
              <a:ext cx="246025" cy="202900"/>
            </a:xfrm>
            <a:custGeom>
              <a:avLst/>
              <a:gdLst/>
              <a:ahLst/>
              <a:cxnLst/>
              <a:rect l="l" t="t" r="r" b="b"/>
              <a:pathLst>
                <a:path w="9841" h="8116" extrusionOk="0">
                  <a:moveTo>
                    <a:pt x="1550" y="1"/>
                  </a:moveTo>
                  <a:cubicBezTo>
                    <a:pt x="1450" y="1"/>
                    <a:pt x="1394" y="34"/>
                    <a:pt x="1361" y="67"/>
                  </a:cubicBezTo>
                  <a:cubicBezTo>
                    <a:pt x="1315" y="171"/>
                    <a:pt x="1256" y="311"/>
                    <a:pt x="1315" y="462"/>
                  </a:cubicBezTo>
                  <a:cubicBezTo>
                    <a:pt x="1361" y="602"/>
                    <a:pt x="1408" y="695"/>
                    <a:pt x="1454" y="799"/>
                  </a:cubicBezTo>
                  <a:cubicBezTo>
                    <a:pt x="1454" y="846"/>
                    <a:pt x="1501" y="892"/>
                    <a:pt x="1501" y="985"/>
                  </a:cubicBezTo>
                  <a:lnTo>
                    <a:pt x="1745" y="1672"/>
                  </a:lnTo>
                  <a:cubicBezTo>
                    <a:pt x="1896" y="2009"/>
                    <a:pt x="1989" y="2300"/>
                    <a:pt x="2129" y="2637"/>
                  </a:cubicBezTo>
                  <a:lnTo>
                    <a:pt x="2129" y="2684"/>
                  </a:lnTo>
                  <a:lnTo>
                    <a:pt x="1745" y="3021"/>
                  </a:lnTo>
                  <a:cubicBezTo>
                    <a:pt x="1361" y="3416"/>
                    <a:pt x="966" y="3754"/>
                    <a:pt x="628" y="4091"/>
                  </a:cubicBezTo>
                  <a:cubicBezTo>
                    <a:pt x="442" y="4289"/>
                    <a:pt x="245" y="4533"/>
                    <a:pt x="93" y="4719"/>
                  </a:cubicBezTo>
                  <a:cubicBezTo>
                    <a:pt x="47" y="4824"/>
                    <a:pt x="0" y="4963"/>
                    <a:pt x="47" y="5056"/>
                  </a:cubicBezTo>
                  <a:cubicBezTo>
                    <a:pt x="47" y="5161"/>
                    <a:pt x="151" y="5254"/>
                    <a:pt x="291" y="5301"/>
                  </a:cubicBezTo>
                  <a:cubicBezTo>
                    <a:pt x="384" y="5347"/>
                    <a:pt x="489" y="5405"/>
                    <a:pt x="582" y="5405"/>
                  </a:cubicBezTo>
                  <a:cubicBezTo>
                    <a:pt x="826" y="5452"/>
                    <a:pt x="1117" y="5452"/>
                    <a:pt x="1408" y="5452"/>
                  </a:cubicBezTo>
                  <a:cubicBezTo>
                    <a:pt x="1943" y="5452"/>
                    <a:pt x="2478" y="5452"/>
                    <a:pt x="3001" y="5405"/>
                  </a:cubicBezTo>
                  <a:lnTo>
                    <a:pt x="3781" y="5405"/>
                  </a:lnTo>
                  <a:lnTo>
                    <a:pt x="3827" y="5498"/>
                  </a:lnTo>
                  <a:cubicBezTo>
                    <a:pt x="3932" y="6173"/>
                    <a:pt x="4269" y="6755"/>
                    <a:pt x="4653" y="7336"/>
                  </a:cubicBezTo>
                  <a:cubicBezTo>
                    <a:pt x="4746" y="7534"/>
                    <a:pt x="4851" y="7673"/>
                    <a:pt x="4944" y="7825"/>
                  </a:cubicBezTo>
                  <a:cubicBezTo>
                    <a:pt x="5037" y="7964"/>
                    <a:pt x="5188" y="8115"/>
                    <a:pt x="5281" y="8115"/>
                  </a:cubicBezTo>
                  <a:cubicBezTo>
                    <a:pt x="5432" y="8115"/>
                    <a:pt x="5572" y="7964"/>
                    <a:pt x="5676" y="7778"/>
                  </a:cubicBezTo>
                  <a:cubicBezTo>
                    <a:pt x="5816" y="7243"/>
                    <a:pt x="6014" y="6755"/>
                    <a:pt x="6153" y="6220"/>
                  </a:cubicBezTo>
                  <a:cubicBezTo>
                    <a:pt x="6258" y="5929"/>
                    <a:pt x="6351" y="5638"/>
                    <a:pt x="6444" y="5347"/>
                  </a:cubicBezTo>
                  <a:cubicBezTo>
                    <a:pt x="6444" y="5254"/>
                    <a:pt x="6549" y="5161"/>
                    <a:pt x="6642" y="5115"/>
                  </a:cubicBezTo>
                  <a:cubicBezTo>
                    <a:pt x="7805" y="4824"/>
                    <a:pt x="8724" y="4475"/>
                    <a:pt x="9596" y="4045"/>
                  </a:cubicBezTo>
                  <a:cubicBezTo>
                    <a:pt x="9747" y="3998"/>
                    <a:pt x="9794" y="3893"/>
                    <a:pt x="9841" y="3800"/>
                  </a:cubicBezTo>
                  <a:cubicBezTo>
                    <a:pt x="9841" y="3661"/>
                    <a:pt x="9747" y="3556"/>
                    <a:pt x="9643" y="3463"/>
                  </a:cubicBezTo>
                  <a:cubicBezTo>
                    <a:pt x="9457" y="3370"/>
                    <a:pt x="9259" y="3219"/>
                    <a:pt x="9061" y="3126"/>
                  </a:cubicBezTo>
                  <a:cubicBezTo>
                    <a:pt x="8387" y="2881"/>
                    <a:pt x="7758" y="2591"/>
                    <a:pt x="7177" y="2102"/>
                  </a:cubicBezTo>
                  <a:cubicBezTo>
                    <a:pt x="7130" y="2056"/>
                    <a:pt x="7072" y="2009"/>
                    <a:pt x="7072" y="1962"/>
                  </a:cubicBezTo>
                  <a:lnTo>
                    <a:pt x="6688" y="1962"/>
                  </a:lnTo>
                  <a:lnTo>
                    <a:pt x="6688" y="2009"/>
                  </a:lnTo>
                  <a:cubicBezTo>
                    <a:pt x="6688" y="2253"/>
                    <a:pt x="6781" y="2346"/>
                    <a:pt x="6979" y="2346"/>
                  </a:cubicBezTo>
                  <a:cubicBezTo>
                    <a:pt x="7072" y="2346"/>
                    <a:pt x="7130" y="2439"/>
                    <a:pt x="7177" y="2544"/>
                  </a:cubicBezTo>
                  <a:cubicBezTo>
                    <a:pt x="7316" y="2788"/>
                    <a:pt x="7561" y="2974"/>
                    <a:pt x="7852" y="3126"/>
                  </a:cubicBezTo>
                  <a:cubicBezTo>
                    <a:pt x="8096" y="3219"/>
                    <a:pt x="8340" y="3370"/>
                    <a:pt x="8631" y="3463"/>
                  </a:cubicBezTo>
                  <a:cubicBezTo>
                    <a:pt x="8724" y="3509"/>
                    <a:pt x="8875" y="3603"/>
                    <a:pt x="8968" y="3661"/>
                  </a:cubicBezTo>
                  <a:lnTo>
                    <a:pt x="9166" y="3754"/>
                  </a:lnTo>
                  <a:lnTo>
                    <a:pt x="8968" y="3800"/>
                  </a:lnTo>
                  <a:cubicBezTo>
                    <a:pt x="8922" y="3847"/>
                    <a:pt x="8922" y="3847"/>
                    <a:pt x="8875" y="3893"/>
                  </a:cubicBezTo>
                  <a:cubicBezTo>
                    <a:pt x="8817" y="3893"/>
                    <a:pt x="8724" y="3951"/>
                    <a:pt x="8677" y="3951"/>
                  </a:cubicBezTo>
                  <a:cubicBezTo>
                    <a:pt x="8433" y="4045"/>
                    <a:pt x="8235" y="4138"/>
                    <a:pt x="8003" y="4184"/>
                  </a:cubicBezTo>
                  <a:cubicBezTo>
                    <a:pt x="7712" y="4335"/>
                    <a:pt x="7363" y="4428"/>
                    <a:pt x="7072" y="4533"/>
                  </a:cubicBezTo>
                  <a:lnTo>
                    <a:pt x="6933" y="4580"/>
                  </a:lnTo>
                  <a:cubicBezTo>
                    <a:pt x="6735" y="4673"/>
                    <a:pt x="6549" y="4719"/>
                    <a:pt x="6351" y="4870"/>
                  </a:cubicBezTo>
                  <a:cubicBezTo>
                    <a:pt x="6200" y="4917"/>
                    <a:pt x="6107" y="5115"/>
                    <a:pt x="6014" y="5254"/>
                  </a:cubicBezTo>
                  <a:cubicBezTo>
                    <a:pt x="5909" y="5498"/>
                    <a:pt x="5816" y="5789"/>
                    <a:pt x="5723" y="6033"/>
                  </a:cubicBezTo>
                  <a:cubicBezTo>
                    <a:pt x="5723" y="6173"/>
                    <a:pt x="5676" y="6278"/>
                    <a:pt x="5618" y="6417"/>
                  </a:cubicBezTo>
                  <a:cubicBezTo>
                    <a:pt x="5525" y="6662"/>
                    <a:pt x="5432" y="6906"/>
                    <a:pt x="5386" y="7150"/>
                  </a:cubicBezTo>
                  <a:lnTo>
                    <a:pt x="5327" y="7243"/>
                  </a:lnTo>
                  <a:lnTo>
                    <a:pt x="5141" y="7243"/>
                  </a:lnTo>
                  <a:lnTo>
                    <a:pt x="4897" y="6801"/>
                  </a:lnTo>
                  <a:cubicBezTo>
                    <a:pt x="4699" y="6417"/>
                    <a:pt x="4560" y="6080"/>
                    <a:pt x="4362" y="5696"/>
                  </a:cubicBezTo>
                  <a:cubicBezTo>
                    <a:pt x="4316" y="5638"/>
                    <a:pt x="4316" y="5545"/>
                    <a:pt x="4269" y="5498"/>
                  </a:cubicBezTo>
                  <a:lnTo>
                    <a:pt x="4269" y="5347"/>
                  </a:lnTo>
                  <a:cubicBezTo>
                    <a:pt x="4118" y="5010"/>
                    <a:pt x="4071" y="4963"/>
                    <a:pt x="3781" y="4963"/>
                  </a:cubicBezTo>
                  <a:lnTo>
                    <a:pt x="3687" y="4963"/>
                  </a:lnTo>
                  <a:cubicBezTo>
                    <a:pt x="3106" y="4963"/>
                    <a:pt x="2524" y="5010"/>
                    <a:pt x="1989" y="5010"/>
                  </a:cubicBezTo>
                  <a:lnTo>
                    <a:pt x="628" y="5010"/>
                  </a:lnTo>
                  <a:lnTo>
                    <a:pt x="582" y="4963"/>
                  </a:lnTo>
                  <a:lnTo>
                    <a:pt x="582" y="4870"/>
                  </a:lnTo>
                  <a:lnTo>
                    <a:pt x="535" y="4824"/>
                  </a:lnTo>
                  <a:lnTo>
                    <a:pt x="675" y="4673"/>
                  </a:lnTo>
                  <a:cubicBezTo>
                    <a:pt x="733" y="4626"/>
                    <a:pt x="826" y="4533"/>
                    <a:pt x="873" y="4428"/>
                  </a:cubicBezTo>
                  <a:lnTo>
                    <a:pt x="1070" y="4242"/>
                  </a:lnTo>
                  <a:cubicBezTo>
                    <a:pt x="1547" y="3800"/>
                    <a:pt x="1989" y="3370"/>
                    <a:pt x="2420" y="2928"/>
                  </a:cubicBezTo>
                  <a:cubicBezTo>
                    <a:pt x="2571" y="2788"/>
                    <a:pt x="2617" y="2684"/>
                    <a:pt x="2524" y="2498"/>
                  </a:cubicBezTo>
                  <a:cubicBezTo>
                    <a:pt x="2327" y="2009"/>
                    <a:pt x="2187" y="1567"/>
                    <a:pt x="1989" y="1090"/>
                  </a:cubicBezTo>
                  <a:cubicBezTo>
                    <a:pt x="1943" y="892"/>
                    <a:pt x="1838" y="753"/>
                    <a:pt x="1792" y="555"/>
                  </a:cubicBezTo>
                  <a:lnTo>
                    <a:pt x="1745" y="555"/>
                  </a:lnTo>
                  <a:lnTo>
                    <a:pt x="1838" y="218"/>
                  </a:lnTo>
                  <a:lnTo>
                    <a:pt x="1943" y="20"/>
                  </a:lnTo>
                  <a:lnTo>
                    <a:pt x="1698" y="20"/>
                  </a:lnTo>
                  <a:cubicBezTo>
                    <a:pt x="1641" y="6"/>
                    <a:pt x="1592" y="1"/>
                    <a:pt x="1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2490550" y="3553750"/>
              <a:ext cx="127100" cy="86100"/>
            </a:xfrm>
            <a:custGeom>
              <a:avLst/>
              <a:gdLst/>
              <a:ahLst/>
              <a:cxnLst/>
              <a:rect l="l" t="t" r="r" b="b"/>
              <a:pathLst>
                <a:path w="5084" h="3444" extrusionOk="0">
                  <a:moveTo>
                    <a:pt x="4851" y="1"/>
                  </a:moveTo>
                  <a:cubicBezTo>
                    <a:pt x="4792" y="1"/>
                    <a:pt x="4699" y="47"/>
                    <a:pt x="4606" y="106"/>
                  </a:cubicBezTo>
                  <a:cubicBezTo>
                    <a:pt x="4316" y="338"/>
                    <a:pt x="4071" y="582"/>
                    <a:pt x="3874" y="827"/>
                  </a:cubicBezTo>
                  <a:cubicBezTo>
                    <a:pt x="3338" y="1362"/>
                    <a:pt x="2862" y="1943"/>
                    <a:pt x="2373" y="2478"/>
                  </a:cubicBezTo>
                  <a:cubicBezTo>
                    <a:pt x="2341" y="2510"/>
                    <a:pt x="2259" y="2565"/>
                    <a:pt x="2150" y="2565"/>
                  </a:cubicBezTo>
                  <a:cubicBezTo>
                    <a:pt x="2101" y="2565"/>
                    <a:pt x="2047" y="2554"/>
                    <a:pt x="1989" y="2525"/>
                  </a:cubicBezTo>
                  <a:cubicBezTo>
                    <a:pt x="1547" y="2327"/>
                    <a:pt x="1070" y="2141"/>
                    <a:pt x="582" y="1943"/>
                  </a:cubicBezTo>
                  <a:cubicBezTo>
                    <a:pt x="431" y="1897"/>
                    <a:pt x="291" y="1792"/>
                    <a:pt x="140" y="1746"/>
                  </a:cubicBezTo>
                  <a:lnTo>
                    <a:pt x="0" y="2141"/>
                  </a:lnTo>
                  <a:cubicBezTo>
                    <a:pt x="47" y="2141"/>
                    <a:pt x="140" y="2188"/>
                    <a:pt x="198" y="2234"/>
                  </a:cubicBezTo>
                  <a:cubicBezTo>
                    <a:pt x="431" y="2327"/>
                    <a:pt x="628" y="2478"/>
                    <a:pt x="873" y="2525"/>
                  </a:cubicBezTo>
                  <a:cubicBezTo>
                    <a:pt x="1163" y="2664"/>
                    <a:pt x="1547" y="2816"/>
                    <a:pt x="1838" y="2909"/>
                  </a:cubicBezTo>
                  <a:lnTo>
                    <a:pt x="2129" y="3013"/>
                  </a:lnTo>
                  <a:cubicBezTo>
                    <a:pt x="2175" y="3060"/>
                    <a:pt x="2234" y="3060"/>
                    <a:pt x="2280" y="3060"/>
                  </a:cubicBezTo>
                  <a:cubicBezTo>
                    <a:pt x="2327" y="3060"/>
                    <a:pt x="2420" y="3013"/>
                    <a:pt x="2524" y="2909"/>
                  </a:cubicBezTo>
                  <a:cubicBezTo>
                    <a:pt x="2955" y="2432"/>
                    <a:pt x="3443" y="1897"/>
                    <a:pt x="3920" y="1408"/>
                  </a:cubicBezTo>
                  <a:lnTo>
                    <a:pt x="4409" y="873"/>
                  </a:lnTo>
                  <a:cubicBezTo>
                    <a:pt x="4409" y="873"/>
                    <a:pt x="4455" y="827"/>
                    <a:pt x="4502" y="780"/>
                  </a:cubicBezTo>
                  <a:lnTo>
                    <a:pt x="4560" y="734"/>
                  </a:lnTo>
                  <a:lnTo>
                    <a:pt x="4746" y="536"/>
                  </a:lnTo>
                  <a:lnTo>
                    <a:pt x="4746" y="1211"/>
                  </a:lnTo>
                  <a:lnTo>
                    <a:pt x="4746" y="2188"/>
                  </a:lnTo>
                  <a:lnTo>
                    <a:pt x="4746" y="2816"/>
                  </a:lnTo>
                  <a:cubicBezTo>
                    <a:pt x="4699" y="3013"/>
                    <a:pt x="4699" y="3199"/>
                    <a:pt x="4699" y="3444"/>
                  </a:cubicBezTo>
                  <a:lnTo>
                    <a:pt x="5083" y="3444"/>
                  </a:lnTo>
                  <a:lnTo>
                    <a:pt x="5083" y="2955"/>
                  </a:lnTo>
                  <a:lnTo>
                    <a:pt x="5083" y="2281"/>
                  </a:lnTo>
                  <a:lnTo>
                    <a:pt x="5083" y="1943"/>
                  </a:lnTo>
                  <a:lnTo>
                    <a:pt x="5083" y="292"/>
                  </a:lnTo>
                  <a:cubicBezTo>
                    <a:pt x="5083" y="106"/>
                    <a:pt x="4990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2612975" y="3639825"/>
              <a:ext cx="4675" cy="25"/>
            </a:xfrm>
            <a:custGeom>
              <a:avLst/>
              <a:gdLst/>
              <a:ahLst/>
              <a:cxnLst/>
              <a:rect l="l" t="t" r="r" b="b"/>
              <a:pathLst>
                <a:path w="187" h="1" extrusionOk="0">
                  <a:moveTo>
                    <a:pt x="18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2257925" y="3644775"/>
              <a:ext cx="150350" cy="146300"/>
            </a:xfrm>
            <a:custGeom>
              <a:avLst/>
              <a:gdLst/>
              <a:ahLst/>
              <a:cxnLst/>
              <a:rect l="l" t="t" r="r" b="b"/>
              <a:pathLst>
                <a:path w="6014" h="5852" extrusionOk="0">
                  <a:moveTo>
                    <a:pt x="3048" y="291"/>
                  </a:moveTo>
                  <a:lnTo>
                    <a:pt x="3152" y="536"/>
                  </a:lnTo>
                  <a:cubicBezTo>
                    <a:pt x="3152" y="582"/>
                    <a:pt x="3199" y="675"/>
                    <a:pt x="3199" y="768"/>
                  </a:cubicBezTo>
                  <a:cubicBezTo>
                    <a:pt x="3245" y="966"/>
                    <a:pt x="3338" y="1164"/>
                    <a:pt x="3396" y="1350"/>
                  </a:cubicBezTo>
                  <a:cubicBezTo>
                    <a:pt x="3490" y="1594"/>
                    <a:pt x="3583" y="1885"/>
                    <a:pt x="3734" y="2176"/>
                  </a:cubicBezTo>
                  <a:cubicBezTo>
                    <a:pt x="3780" y="2222"/>
                    <a:pt x="3920" y="2280"/>
                    <a:pt x="4025" y="2280"/>
                  </a:cubicBezTo>
                  <a:cubicBezTo>
                    <a:pt x="4106" y="2296"/>
                    <a:pt x="4186" y="2301"/>
                    <a:pt x="4266" y="2301"/>
                  </a:cubicBezTo>
                  <a:cubicBezTo>
                    <a:pt x="4425" y="2301"/>
                    <a:pt x="4583" y="2280"/>
                    <a:pt x="4746" y="2280"/>
                  </a:cubicBezTo>
                  <a:lnTo>
                    <a:pt x="5479" y="2280"/>
                  </a:lnTo>
                  <a:lnTo>
                    <a:pt x="5188" y="2664"/>
                  </a:lnTo>
                  <a:cubicBezTo>
                    <a:pt x="4990" y="2955"/>
                    <a:pt x="4792" y="3199"/>
                    <a:pt x="4606" y="3490"/>
                  </a:cubicBezTo>
                  <a:cubicBezTo>
                    <a:pt x="4560" y="3490"/>
                    <a:pt x="4560" y="3536"/>
                    <a:pt x="4501" y="3536"/>
                  </a:cubicBezTo>
                  <a:cubicBezTo>
                    <a:pt x="4408" y="3536"/>
                    <a:pt x="4315" y="3583"/>
                    <a:pt x="4315" y="3629"/>
                  </a:cubicBezTo>
                  <a:cubicBezTo>
                    <a:pt x="4269" y="3676"/>
                    <a:pt x="4315" y="3781"/>
                    <a:pt x="4362" y="3827"/>
                  </a:cubicBezTo>
                  <a:cubicBezTo>
                    <a:pt x="4408" y="4025"/>
                    <a:pt x="4455" y="4165"/>
                    <a:pt x="4560" y="4362"/>
                  </a:cubicBezTo>
                  <a:cubicBezTo>
                    <a:pt x="4606" y="4409"/>
                    <a:pt x="4653" y="4502"/>
                    <a:pt x="4653" y="4607"/>
                  </a:cubicBezTo>
                  <a:lnTo>
                    <a:pt x="4746" y="4839"/>
                  </a:lnTo>
                  <a:lnTo>
                    <a:pt x="4164" y="4548"/>
                  </a:lnTo>
                  <a:cubicBezTo>
                    <a:pt x="3873" y="4409"/>
                    <a:pt x="3583" y="4316"/>
                    <a:pt x="3292" y="4165"/>
                  </a:cubicBezTo>
                  <a:cubicBezTo>
                    <a:pt x="3199" y="4118"/>
                    <a:pt x="3152" y="4071"/>
                    <a:pt x="3048" y="4071"/>
                  </a:cubicBezTo>
                  <a:cubicBezTo>
                    <a:pt x="3048" y="4071"/>
                    <a:pt x="3001" y="4071"/>
                    <a:pt x="2908" y="4211"/>
                  </a:cubicBezTo>
                  <a:cubicBezTo>
                    <a:pt x="2908" y="4258"/>
                    <a:pt x="2861" y="4316"/>
                    <a:pt x="2815" y="4316"/>
                  </a:cubicBezTo>
                  <a:cubicBezTo>
                    <a:pt x="2419" y="4409"/>
                    <a:pt x="2175" y="4653"/>
                    <a:pt x="1943" y="4944"/>
                  </a:cubicBezTo>
                  <a:cubicBezTo>
                    <a:pt x="1884" y="5037"/>
                    <a:pt x="1791" y="5083"/>
                    <a:pt x="1745" y="5188"/>
                  </a:cubicBezTo>
                  <a:lnTo>
                    <a:pt x="1547" y="5374"/>
                  </a:lnTo>
                  <a:lnTo>
                    <a:pt x="1547" y="5374"/>
                  </a:lnTo>
                  <a:lnTo>
                    <a:pt x="1698" y="4165"/>
                  </a:lnTo>
                  <a:lnTo>
                    <a:pt x="1698" y="4071"/>
                  </a:lnTo>
                  <a:cubicBezTo>
                    <a:pt x="1698" y="4025"/>
                    <a:pt x="1698" y="3967"/>
                    <a:pt x="1745" y="3920"/>
                  </a:cubicBezTo>
                  <a:cubicBezTo>
                    <a:pt x="1791" y="3676"/>
                    <a:pt x="1698" y="3490"/>
                    <a:pt x="1408" y="3292"/>
                  </a:cubicBezTo>
                  <a:cubicBezTo>
                    <a:pt x="1210" y="3153"/>
                    <a:pt x="1070" y="3001"/>
                    <a:pt x="872" y="2804"/>
                  </a:cubicBezTo>
                  <a:lnTo>
                    <a:pt x="628" y="2571"/>
                  </a:lnTo>
                  <a:lnTo>
                    <a:pt x="430" y="2420"/>
                  </a:lnTo>
                  <a:lnTo>
                    <a:pt x="919" y="2420"/>
                  </a:lnTo>
                  <a:cubicBezTo>
                    <a:pt x="995" y="2397"/>
                    <a:pt x="1067" y="2385"/>
                    <a:pt x="1133" y="2385"/>
                  </a:cubicBezTo>
                  <a:cubicBezTo>
                    <a:pt x="1198" y="2385"/>
                    <a:pt x="1256" y="2397"/>
                    <a:pt x="1303" y="2420"/>
                  </a:cubicBezTo>
                  <a:cubicBezTo>
                    <a:pt x="1347" y="2424"/>
                    <a:pt x="1389" y="2427"/>
                    <a:pt x="1430" y="2427"/>
                  </a:cubicBezTo>
                  <a:cubicBezTo>
                    <a:pt x="1802" y="2427"/>
                    <a:pt x="2055" y="2236"/>
                    <a:pt x="2233" y="1838"/>
                  </a:cubicBezTo>
                  <a:cubicBezTo>
                    <a:pt x="2326" y="1641"/>
                    <a:pt x="2466" y="1454"/>
                    <a:pt x="2571" y="1257"/>
                  </a:cubicBezTo>
                  <a:cubicBezTo>
                    <a:pt x="2664" y="1059"/>
                    <a:pt x="2710" y="873"/>
                    <a:pt x="2815" y="675"/>
                  </a:cubicBezTo>
                  <a:lnTo>
                    <a:pt x="2908" y="582"/>
                  </a:lnTo>
                  <a:lnTo>
                    <a:pt x="3048" y="291"/>
                  </a:lnTo>
                  <a:close/>
                  <a:moveTo>
                    <a:pt x="3048" y="0"/>
                  </a:moveTo>
                  <a:cubicBezTo>
                    <a:pt x="2954" y="0"/>
                    <a:pt x="2861" y="47"/>
                    <a:pt x="2757" y="140"/>
                  </a:cubicBezTo>
                  <a:cubicBezTo>
                    <a:pt x="2664" y="291"/>
                    <a:pt x="2617" y="384"/>
                    <a:pt x="2571" y="536"/>
                  </a:cubicBezTo>
                  <a:lnTo>
                    <a:pt x="2419" y="768"/>
                  </a:lnTo>
                  <a:cubicBezTo>
                    <a:pt x="2233" y="1117"/>
                    <a:pt x="2036" y="1501"/>
                    <a:pt x="1884" y="1885"/>
                  </a:cubicBezTo>
                  <a:cubicBezTo>
                    <a:pt x="1812" y="2075"/>
                    <a:pt x="1712" y="2145"/>
                    <a:pt x="1555" y="2145"/>
                  </a:cubicBezTo>
                  <a:cubicBezTo>
                    <a:pt x="1511" y="2145"/>
                    <a:pt x="1462" y="2139"/>
                    <a:pt x="1408" y="2129"/>
                  </a:cubicBezTo>
                  <a:cubicBezTo>
                    <a:pt x="966" y="2129"/>
                    <a:pt x="628" y="2083"/>
                    <a:pt x="244" y="2083"/>
                  </a:cubicBezTo>
                  <a:cubicBezTo>
                    <a:pt x="198" y="2083"/>
                    <a:pt x="47" y="2176"/>
                    <a:pt x="47" y="2222"/>
                  </a:cubicBezTo>
                  <a:cubicBezTo>
                    <a:pt x="0" y="2222"/>
                    <a:pt x="47" y="2373"/>
                    <a:pt x="93" y="2466"/>
                  </a:cubicBezTo>
                  <a:lnTo>
                    <a:pt x="582" y="2955"/>
                  </a:lnTo>
                  <a:lnTo>
                    <a:pt x="675" y="3048"/>
                  </a:lnTo>
                  <a:lnTo>
                    <a:pt x="779" y="3153"/>
                  </a:lnTo>
                  <a:cubicBezTo>
                    <a:pt x="919" y="3292"/>
                    <a:pt x="1012" y="3443"/>
                    <a:pt x="1210" y="3536"/>
                  </a:cubicBezTo>
                  <a:cubicBezTo>
                    <a:pt x="1454" y="3676"/>
                    <a:pt x="1408" y="3874"/>
                    <a:pt x="1361" y="4025"/>
                  </a:cubicBezTo>
                  <a:cubicBezTo>
                    <a:pt x="1303" y="4548"/>
                    <a:pt x="1210" y="5083"/>
                    <a:pt x="1163" y="5525"/>
                  </a:cubicBezTo>
                  <a:cubicBezTo>
                    <a:pt x="1163" y="5572"/>
                    <a:pt x="1163" y="5816"/>
                    <a:pt x="1303" y="5816"/>
                  </a:cubicBezTo>
                  <a:cubicBezTo>
                    <a:pt x="1378" y="5839"/>
                    <a:pt x="1451" y="5851"/>
                    <a:pt x="1524" y="5851"/>
                  </a:cubicBezTo>
                  <a:cubicBezTo>
                    <a:pt x="1597" y="5851"/>
                    <a:pt x="1669" y="5839"/>
                    <a:pt x="1745" y="5816"/>
                  </a:cubicBezTo>
                  <a:cubicBezTo>
                    <a:pt x="1838" y="5770"/>
                    <a:pt x="1884" y="5665"/>
                    <a:pt x="1989" y="5572"/>
                  </a:cubicBezTo>
                  <a:lnTo>
                    <a:pt x="2036" y="5525"/>
                  </a:lnTo>
                  <a:cubicBezTo>
                    <a:pt x="2326" y="5235"/>
                    <a:pt x="2617" y="4897"/>
                    <a:pt x="2861" y="4548"/>
                  </a:cubicBezTo>
                  <a:lnTo>
                    <a:pt x="3001" y="4409"/>
                  </a:lnTo>
                  <a:lnTo>
                    <a:pt x="3048" y="4455"/>
                  </a:lnTo>
                  <a:cubicBezTo>
                    <a:pt x="3106" y="4455"/>
                    <a:pt x="3152" y="4502"/>
                    <a:pt x="3199" y="4502"/>
                  </a:cubicBezTo>
                  <a:cubicBezTo>
                    <a:pt x="3292" y="4607"/>
                    <a:pt x="3338" y="4653"/>
                    <a:pt x="3443" y="4653"/>
                  </a:cubicBezTo>
                  <a:cubicBezTo>
                    <a:pt x="3873" y="4839"/>
                    <a:pt x="4269" y="5037"/>
                    <a:pt x="4699" y="5188"/>
                  </a:cubicBezTo>
                  <a:cubicBezTo>
                    <a:pt x="4792" y="5235"/>
                    <a:pt x="4943" y="5281"/>
                    <a:pt x="5141" y="5328"/>
                  </a:cubicBezTo>
                  <a:cubicBezTo>
                    <a:pt x="5188" y="5374"/>
                    <a:pt x="5234" y="5374"/>
                    <a:pt x="5281" y="5374"/>
                  </a:cubicBezTo>
                  <a:cubicBezTo>
                    <a:pt x="5374" y="5374"/>
                    <a:pt x="5432" y="5328"/>
                    <a:pt x="5479" y="5281"/>
                  </a:cubicBezTo>
                  <a:cubicBezTo>
                    <a:pt x="5525" y="5188"/>
                    <a:pt x="5525" y="5083"/>
                    <a:pt x="5432" y="4944"/>
                  </a:cubicBezTo>
                  <a:cubicBezTo>
                    <a:pt x="5432" y="4897"/>
                    <a:pt x="5374" y="4897"/>
                    <a:pt x="5374" y="4897"/>
                  </a:cubicBezTo>
                  <a:cubicBezTo>
                    <a:pt x="5327" y="4839"/>
                    <a:pt x="5327" y="4793"/>
                    <a:pt x="5281" y="4746"/>
                  </a:cubicBezTo>
                  <a:cubicBezTo>
                    <a:pt x="5083" y="4502"/>
                    <a:pt x="4943" y="4211"/>
                    <a:pt x="4746" y="3967"/>
                  </a:cubicBezTo>
                  <a:lnTo>
                    <a:pt x="4699" y="3874"/>
                  </a:lnTo>
                  <a:lnTo>
                    <a:pt x="5083" y="3443"/>
                  </a:lnTo>
                  <a:cubicBezTo>
                    <a:pt x="5374" y="3048"/>
                    <a:pt x="5618" y="2711"/>
                    <a:pt x="5909" y="2373"/>
                  </a:cubicBezTo>
                  <a:cubicBezTo>
                    <a:pt x="5955" y="2280"/>
                    <a:pt x="6014" y="2176"/>
                    <a:pt x="5955" y="2129"/>
                  </a:cubicBezTo>
                  <a:cubicBezTo>
                    <a:pt x="5909" y="2036"/>
                    <a:pt x="5862" y="1989"/>
                    <a:pt x="5769" y="1989"/>
                  </a:cubicBezTo>
                  <a:cubicBezTo>
                    <a:pt x="5572" y="1931"/>
                    <a:pt x="5432" y="1931"/>
                    <a:pt x="5281" y="1931"/>
                  </a:cubicBezTo>
                  <a:lnTo>
                    <a:pt x="3827" y="1931"/>
                  </a:lnTo>
                  <a:lnTo>
                    <a:pt x="3780" y="1838"/>
                  </a:lnTo>
                  <a:lnTo>
                    <a:pt x="3780" y="1699"/>
                  </a:lnTo>
                  <a:cubicBezTo>
                    <a:pt x="3734" y="1547"/>
                    <a:pt x="3687" y="1408"/>
                    <a:pt x="3629" y="1303"/>
                  </a:cubicBezTo>
                  <a:cubicBezTo>
                    <a:pt x="3583" y="919"/>
                    <a:pt x="3443" y="582"/>
                    <a:pt x="3338" y="245"/>
                  </a:cubicBezTo>
                  <a:cubicBezTo>
                    <a:pt x="3292" y="47"/>
                    <a:pt x="3199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2288150" y="2264700"/>
              <a:ext cx="12250" cy="25325"/>
            </a:xfrm>
            <a:custGeom>
              <a:avLst/>
              <a:gdLst/>
              <a:ahLst/>
              <a:cxnLst/>
              <a:rect l="l" t="t" r="r" b="b"/>
              <a:pathLst>
                <a:path w="490" h="1013" extrusionOk="0">
                  <a:moveTo>
                    <a:pt x="152" y="1"/>
                  </a:moveTo>
                  <a:cubicBezTo>
                    <a:pt x="94" y="1"/>
                    <a:pt x="47" y="47"/>
                    <a:pt x="47" y="94"/>
                  </a:cubicBezTo>
                  <a:cubicBezTo>
                    <a:pt x="1" y="338"/>
                    <a:pt x="152" y="827"/>
                    <a:pt x="385" y="1013"/>
                  </a:cubicBezTo>
                  <a:cubicBezTo>
                    <a:pt x="385" y="966"/>
                    <a:pt x="443" y="920"/>
                    <a:pt x="443" y="873"/>
                  </a:cubicBezTo>
                  <a:cubicBezTo>
                    <a:pt x="489" y="536"/>
                    <a:pt x="489" y="292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271300" y="2206550"/>
              <a:ext cx="10775" cy="31425"/>
            </a:xfrm>
            <a:custGeom>
              <a:avLst/>
              <a:gdLst/>
              <a:ahLst/>
              <a:cxnLst/>
              <a:rect l="l" t="t" r="r" b="b"/>
              <a:pathLst>
                <a:path w="431" h="1257" extrusionOk="0">
                  <a:moveTo>
                    <a:pt x="47" y="1"/>
                  </a:moveTo>
                  <a:lnTo>
                    <a:pt x="0" y="47"/>
                  </a:lnTo>
                  <a:cubicBezTo>
                    <a:pt x="47" y="338"/>
                    <a:pt x="93" y="675"/>
                    <a:pt x="186" y="966"/>
                  </a:cubicBezTo>
                  <a:cubicBezTo>
                    <a:pt x="186" y="1071"/>
                    <a:pt x="291" y="1117"/>
                    <a:pt x="337" y="1210"/>
                  </a:cubicBezTo>
                  <a:lnTo>
                    <a:pt x="337" y="1257"/>
                  </a:lnTo>
                  <a:cubicBezTo>
                    <a:pt x="431" y="873"/>
                    <a:pt x="291" y="140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2228825" y="2099825"/>
              <a:ext cx="32600" cy="20675"/>
            </a:xfrm>
            <a:custGeom>
              <a:avLst/>
              <a:gdLst/>
              <a:ahLst/>
              <a:cxnLst/>
              <a:rect l="l" t="t" r="r" b="b"/>
              <a:pathLst>
                <a:path w="1304" h="827" extrusionOk="0">
                  <a:moveTo>
                    <a:pt x="141" y="1"/>
                  </a:moveTo>
                  <a:lnTo>
                    <a:pt x="1" y="245"/>
                  </a:lnTo>
                  <a:cubicBezTo>
                    <a:pt x="47" y="245"/>
                    <a:pt x="47" y="245"/>
                    <a:pt x="94" y="292"/>
                  </a:cubicBezTo>
                  <a:cubicBezTo>
                    <a:pt x="199" y="338"/>
                    <a:pt x="292" y="396"/>
                    <a:pt x="338" y="396"/>
                  </a:cubicBezTo>
                  <a:cubicBezTo>
                    <a:pt x="629" y="536"/>
                    <a:pt x="920" y="687"/>
                    <a:pt x="1164" y="827"/>
                  </a:cubicBezTo>
                  <a:lnTo>
                    <a:pt x="1304" y="629"/>
                  </a:lnTo>
                  <a:cubicBezTo>
                    <a:pt x="1257" y="582"/>
                    <a:pt x="1211" y="582"/>
                    <a:pt x="1211" y="536"/>
                  </a:cubicBezTo>
                  <a:cubicBezTo>
                    <a:pt x="920" y="245"/>
                    <a:pt x="536" y="106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2718225" y="2401675"/>
              <a:ext cx="106750" cy="181750"/>
            </a:xfrm>
            <a:custGeom>
              <a:avLst/>
              <a:gdLst/>
              <a:ahLst/>
              <a:cxnLst/>
              <a:rect l="l" t="t" r="r" b="b"/>
              <a:pathLst>
                <a:path w="4270" h="7270" extrusionOk="0">
                  <a:moveTo>
                    <a:pt x="3688" y="477"/>
                  </a:moveTo>
                  <a:lnTo>
                    <a:pt x="3781" y="1350"/>
                  </a:lnTo>
                  <a:lnTo>
                    <a:pt x="3781" y="1350"/>
                  </a:lnTo>
                  <a:lnTo>
                    <a:pt x="3641" y="1210"/>
                  </a:lnTo>
                  <a:cubicBezTo>
                    <a:pt x="3537" y="1163"/>
                    <a:pt x="3397" y="1059"/>
                    <a:pt x="3397" y="919"/>
                  </a:cubicBezTo>
                  <a:cubicBezTo>
                    <a:pt x="3397" y="826"/>
                    <a:pt x="3444" y="721"/>
                    <a:pt x="3537" y="628"/>
                  </a:cubicBezTo>
                  <a:lnTo>
                    <a:pt x="3688" y="477"/>
                  </a:lnTo>
                  <a:close/>
                  <a:moveTo>
                    <a:pt x="20" y="6499"/>
                  </a:moveTo>
                  <a:cubicBezTo>
                    <a:pt x="10" y="6505"/>
                    <a:pt x="1" y="6517"/>
                    <a:pt x="1" y="6537"/>
                  </a:cubicBezTo>
                  <a:lnTo>
                    <a:pt x="20" y="6499"/>
                  </a:lnTo>
                  <a:close/>
                  <a:moveTo>
                    <a:pt x="3688" y="0"/>
                  </a:moveTo>
                  <a:lnTo>
                    <a:pt x="3595" y="93"/>
                  </a:lnTo>
                  <a:cubicBezTo>
                    <a:pt x="3595" y="140"/>
                    <a:pt x="3595" y="186"/>
                    <a:pt x="3537" y="245"/>
                  </a:cubicBezTo>
                  <a:cubicBezTo>
                    <a:pt x="3537" y="338"/>
                    <a:pt x="3490" y="384"/>
                    <a:pt x="3397" y="431"/>
                  </a:cubicBezTo>
                  <a:cubicBezTo>
                    <a:pt x="3246" y="535"/>
                    <a:pt x="3153" y="675"/>
                    <a:pt x="3106" y="826"/>
                  </a:cubicBezTo>
                  <a:cubicBezTo>
                    <a:pt x="3060" y="919"/>
                    <a:pt x="3013" y="1012"/>
                    <a:pt x="2909" y="1117"/>
                  </a:cubicBezTo>
                  <a:cubicBezTo>
                    <a:pt x="2816" y="1256"/>
                    <a:pt x="2664" y="1454"/>
                    <a:pt x="2525" y="1594"/>
                  </a:cubicBezTo>
                  <a:lnTo>
                    <a:pt x="2769" y="1792"/>
                  </a:lnTo>
                  <a:lnTo>
                    <a:pt x="2816" y="1745"/>
                  </a:lnTo>
                  <a:lnTo>
                    <a:pt x="3013" y="1640"/>
                  </a:lnTo>
                  <a:lnTo>
                    <a:pt x="2955" y="1885"/>
                  </a:lnTo>
                  <a:cubicBezTo>
                    <a:pt x="2769" y="2617"/>
                    <a:pt x="2525" y="3199"/>
                    <a:pt x="2187" y="3676"/>
                  </a:cubicBezTo>
                  <a:cubicBezTo>
                    <a:pt x="1792" y="4211"/>
                    <a:pt x="1315" y="4792"/>
                    <a:pt x="920" y="5327"/>
                  </a:cubicBezTo>
                  <a:cubicBezTo>
                    <a:pt x="733" y="5572"/>
                    <a:pt x="536" y="5769"/>
                    <a:pt x="396" y="6002"/>
                  </a:cubicBezTo>
                  <a:cubicBezTo>
                    <a:pt x="291" y="6153"/>
                    <a:pt x="152" y="6293"/>
                    <a:pt x="47" y="6444"/>
                  </a:cubicBezTo>
                  <a:lnTo>
                    <a:pt x="20" y="6499"/>
                  </a:lnTo>
                  <a:lnTo>
                    <a:pt x="20" y="6499"/>
                  </a:lnTo>
                  <a:cubicBezTo>
                    <a:pt x="33" y="6491"/>
                    <a:pt x="47" y="6491"/>
                    <a:pt x="47" y="6491"/>
                  </a:cubicBezTo>
                  <a:cubicBezTo>
                    <a:pt x="198" y="6398"/>
                    <a:pt x="338" y="6351"/>
                    <a:pt x="443" y="6246"/>
                  </a:cubicBezTo>
                  <a:cubicBezTo>
                    <a:pt x="1559" y="5374"/>
                    <a:pt x="2374" y="4362"/>
                    <a:pt x="2909" y="3199"/>
                  </a:cubicBezTo>
                  <a:cubicBezTo>
                    <a:pt x="2909" y="3152"/>
                    <a:pt x="2909" y="3094"/>
                    <a:pt x="2955" y="3094"/>
                  </a:cubicBezTo>
                  <a:cubicBezTo>
                    <a:pt x="2955" y="3048"/>
                    <a:pt x="2955" y="3048"/>
                    <a:pt x="3013" y="3048"/>
                  </a:cubicBezTo>
                  <a:lnTo>
                    <a:pt x="3013" y="3001"/>
                  </a:lnTo>
                  <a:lnTo>
                    <a:pt x="3246" y="2803"/>
                  </a:lnTo>
                  <a:lnTo>
                    <a:pt x="3199" y="3094"/>
                  </a:lnTo>
                  <a:cubicBezTo>
                    <a:pt x="3153" y="3339"/>
                    <a:pt x="3106" y="3629"/>
                    <a:pt x="3060" y="3874"/>
                  </a:cubicBezTo>
                  <a:cubicBezTo>
                    <a:pt x="2955" y="4257"/>
                    <a:pt x="2862" y="4606"/>
                    <a:pt x="2862" y="4990"/>
                  </a:cubicBezTo>
                  <a:cubicBezTo>
                    <a:pt x="3304" y="4409"/>
                    <a:pt x="3537" y="3676"/>
                    <a:pt x="3688" y="2617"/>
                  </a:cubicBezTo>
                  <a:lnTo>
                    <a:pt x="3827" y="1792"/>
                  </a:lnTo>
                  <a:lnTo>
                    <a:pt x="3886" y="2617"/>
                  </a:lnTo>
                  <a:cubicBezTo>
                    <a:pt x="4025" y="4071"/>
                    <a:pt x="3827" y="5421"/>
                    <a:pt x="3304" y="6781"/>
                  </a:cubicBezTo>
                  <a:cubicBezTo>
                    <a:pt x="3246" y="6874"/>
                    <a:pt x="3199" y="6979"/>
                    <a:pt x="3199" y="7072"/>
                  </a:cubicBezTo>
                  <a:cubicBezTo>
                    <a:pt x="3153" y="7119"/>
                    <a:pt x="3153" y="7165"/>
                    <a:pt x="3153" y="7223"/>
                  </a:cubicBezTo>
                  <a:lnTo>
                    <a:pt x="3397" y="7270"/>
                  </a:lnTo>
                  <a:cubicBezTo>
                    <a:pt x="3979" y="6246"/>
                    <a:pt x="4269" y="5130"/>
                    <a:pt x="4223" y="3967"/>
                  </a:cubicBezTo>
                  <a:cubicBezTo>
                    <a:pt x="4223" y="3199"/>
                    <a:pt x="4118" y="2420"/>
                    <a:pt x="4072" y="1640"/>
                  </a:cubicBezTo>
                  <a:lnTo>
                    <a:pt x="4025" y="1408"/>
                  </a:lnTo>
                  <a:cubicBezTo>
                    <a:pt x="4025" y="1012"/>
                    <a:pt x="3932" y="628"/>
                    <a:pt x="3827" y="245"/>
                  </a:cubicBezTo>
                  <a:lnTo>
                    <a:pt x="3827" y="93"/>
                  </a:lnTo>
                  <a:cubicBezTo>
                    <a:pt x="3781" y="47"/>
                    <a:pt x="3734" y="0"/>
                    <a:pt x="3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433550" y="2586900"/>
              <a:ext cx="389100" cy="849400"/>
            </a:xfrm>
            <a:custGeom>
              <a:avLst/>
              <a:gdLst/>
              <a:ahLst/>
              <a:cxnLst/>
              <a:rect l="l" t="t" r="r" b="b"/>
              <a:pathLst>
                <a:path w="15564" h="33976" extrusionOk="0">
                  <a:moveTo>
                    <a:pt x="14447" y="0"/>
                  </a:moveTo>
                  <a:cubicBezTo>
                    <a:pt x="14342" y="152"/>
                    <a:pt x="14203" y="245"/>
                    <a:pt x="14005" y="245"/>
                  </a:cubicBezTo>
                  <a:cubicBezTo>
                    <a:pt x="13912" y="291"/>
                    <a:pt x="13865" y="291"/>
                    <a:pt x="13865" y="338"/>
                  </a:cubicBezTo>
                  <a:cubicBezTo>
                    <a:pt x="13819" y="396"/>
                    <a:pt x="13819" y="396"/>
                    <a:pt x="13819" y="442"/>
                  </a:cubicBezTo>
                  <a:cubicBezTo>
                    <a:pt x="13819" y="536"/>
                    <a:pt x="13865" y="536"/>
                    <a:pt x="13958" y="536"/>
                  </a:cubicBezTo>
                  <a:lnTo>
                    <a:pt x="14249" y="536"/>
                  </a:lnTo>
                  <a:cubicBezTo>
                    <a:pt x="14296" y="489"/>
                    <a:pt x="14400" y="489"/>
                    <a:pt x="14447" y="489"/>
                  </a:cubicBezTo>
                  <a:lnTo>
                    <a:pt x="14831" y="489"/>
                  </a:lnTo>
                  <a:lnTo>
                    <a:pt x="15168" y="442"/>
                  </a:lnTo>
                  <a:lnTo>
                    <a:pt x="15121" y="582"/>
                  </a:lnTo>
                  <a:cubicBezTo>
                    <a:pt x="14982" y="978"/>
                    <a:pt x="14784" y="1268"/>
                    <a:pt x="14540" y="1454"/>
                  </a:cubicBezTo>
                  <a:lnTo>
                    <a:pt x="14296" y="1652"/>
                  </a:lnTo>
                  <a:cubicBezTo>
                    <a:pt x="13912" y="1989"/>
                    <a:pt x="13528" y="2327"/>
                    <a:pt x="13039" y="2618"/>
                  </a:cubicBezTo>
                  <a:cubicBezTo>
                    <a:pt x="12656" y="2862"/>
                    <a:pt x="12214" y="3060"/>
                    <a:pt x="11830" y="3246"/>
                  </a:cubicBezTo>
                  <a:cubicBezTo>
                    <a:pt x="11632" y="3350"/>
                    <a:pt x="11434" y="3443"/>
                    <a:pt x="11248" y="3536"/>
                  </a:cubicBezTo>
                  <a:cubicBezTo>
                    <a:pt x="11050" y="3641"/>
                    <a:pt x="10853" y="3734"/>
                    <a:pt x="10713" y="3781"/>
                  </a:cubicBezTo>
                  <a:lnTo>
                    <a:pt x="10667" y="3827"/>
                  </a:lnTo>
                  <a:lnTo>
                    <a:pt x="10806" y="3827"/>
                  </a:lnTo>
                  <a:cubicBezTo>
                    <a:pt x="11295" y="3827"/>
                    <a:pt x="11783" y="3688"/>
                    <a:pt x="12214" y="3490"/>
                  </a:cubicBezTo>
                  <a:cubicBezTo>
                    <a:pt x="12411" y="3443"/>
                    <a:pt x="12551" y="3397"/>
                    <a:pt x="12749" y="3350"/>
                  </a:cubicBezTo>
                  <a:lnTo>
                    <a:pt x="12993" y="3199"/>
                  </a:lnTo>
                  <a:lnTo>
                    <a:pt x="12842" y="3490"/>
                  </a:lnTo>
                  <a:cubicBezTo>
                    <a:pt x="12120" y="5049"/>
                    <a:pt x="11295" y="6549"/>
                    <a:pt x="10469" y="8003"/>
                  </a:cubicBezTo>
                  <a:cubicBezTo>
                    <a:pt x="9794" y="9213"/>
                    <a:pt x="9108" y="10422"/>
                    <a:pt x="8480" y="11632"/>
                  </a:cubicBezTo>
                  <a:lnTo>
                    <a:pt x="8096" y="12411"/>
                  </a:lnTo>
                  <a:lnTo>
                    <a:pt x="8294" y="11585"/>
                  </a:lnTo>
                  <a:lnTo>
                    <a:pt x="8340" y="11295"/>
                  </a:lnTo>
                  <a:cubicBezTo>
                    <a:pt x="8387" y="11050"/>
                    <a:pt x="8433" y="10806"/>
                    <a:pt x="8480" y="10515"/>
                  </a:cubicBezTo>
                  <a:cubicBezTo>
                    <a:pt x="8585" y="10178"/>
                    <a:pt x="8631" y="9841"/>
                    <a:pt x="8724" y="9503"/>
                  </a:cubicBezTo>
                  <a:cubicBezTo>
                    <a:pt x="9166" y="8003"/>
                    <a:pt x="9399" y="6444"/>
                    <a:pt x="9596" y="4944"/>
                  </a:cubicBezTo>
                  <a:lnTo>
                    <a:pt x="9596" y="4316"/>
                  </a:lnTo>
                  <a:lnTo>
                    <a:pt x="9596" y="4118"/>
                  </a:lnTo>
                  <a:lnTo>
                    <a:pt x="9550" y="4118"/>
                  </a:lnTo>
                  <a:lnTo>
                    <a:pt x="9457" y="4071"/>
                  </a:lnTo>
                  <a:cubicBezTo>
                    <a:pt x="9352" y="4560"/>
                    <a:pt x="9259" y="5049"/>
                    <a:pt x="9166" y="5525"/>
                  </a:cubicBezTo>
                  <a:cubicBezTo>
                    <a:pt x="8968" y="6549"/>
                    <a:pt x="8771" y="7561"/>
                    <a:pt x="8585" y="8584"/>
                  </a:cubicBezTo>
                  <a:cubicBezTo>
                    <a:pt x="8526" y="8771"/>
                    <a:pt x="8480" y="8968"/>
                    <a:pt x="8189" y="8968"/>
                  </a:cubicBezTo>
                  <a:lnTo>
                    <a:pt x="8096" y="8968"/>
                  </a:lnTo>
                  <a:cubicBezTo>
                    <a:pt x="7421" y="8875"/>
                    <a:pt x="6840" y="8678"/>
                    <a:pt x="6305" y="8433"/>
                  </a:cubicBezTo>
                  <a:cubicBezTo>
                    <a:pt x="5967" y="8294"/>
                    <a:pt x="5618" y="8142"/>
                    <a:pt x="5281" y="7956"/>
                  </a:cubicBezTo>
                  <a:lnTo>
                    <a:pt x="4746" y="7712"/>
                  </a:lnTo>
                  <a:lnTo>
                    <a:pt x="5188" y="6840"/>
                  </a:lnTo>
                  <a:lnTo>
                    <a:pt x="5235" y="6886"/>
                  </a:lnTo>
                  <a:cubicBezTo>
                    <a:pt x="5618" y="7131"/>
                    <a:pt x="5909" y="7224"/>
                    <a:pt x="6258" y="7224"/>
                  </a:cubicBezTo>
                  <a:lnTo>
                    <a:pt x="6351" y="7224"/>
                  </a:lnTo>
                  <a:cubicBezTo>
                    <a:pt x="6398" y="7177"/>
                    <a:pt x="6444" y="7131"/>
                    <a:pt x="6549" y="7084"/>
                  </a:cubicBezTo>
                  <a:cubicBezTo>
                    <a:pt x="6491" y="7026"/>
                    <a:pt x="6444" y="6979"/>
                    <a:pt x="6398" y="6979"/>
                  </a:cubicBezTo>
                  <a:cubicBezTo>
                    <a:pt x="6154" y="6886"/>
                    <a:pt x="5967" y="6793"/>
                    <a:pt x="5723" y="6735"/>
                  </a:cubicBezTo>
                  <a:cubicBezTo>
                    <a:pt x="5618" y="6689"/>
                    <a:pt x="5525" y="6642"/>
                    <a:pt x="5432" y="6642"/>
                  </a:cubicBezTo>
                  <a:lnTo>
                    <a:pt x="5328" y="6595"/>
                  </a:lnTo>
                  <a:lnTo>
                    <a:pt x="5328" y="6549"/>
                  </a:lnTo>
                  <a:cubicBezTo>
                    <a:pt x="5386" y="6444"/>
                    <a:pt x="5386" y="6305"/>
                    <a:pt x="5525" y="6258"/>
                  </a:cubicBezTo>
                  <a:cubicBezTo>
                    <a:pt x="5572" y="6258"/>
                    <a:pt x="5618" y="6305"/>
                    <a:pt x="5677" y="6305"/>
                  </a:cubicBezTo>
                  <a:cubicBezTo>
                    <a:pt x="5863" y="6398"/>
                    <a:pt x="6107" y="6444"/>
                    <a:pt x="6305" y="6444"/>
                  </a:cubicBezTo>
                  <a:lnTo>
                    <a:pt x="6549" y="6444"/>
                  </a:lnTo>
                  <a:cubicBezTo>
                    <a:pt x="6596" y="6398"/>
                    <a:pt x="6642" y="6351"/>
                    <a:pt x="6689" y="6305"/>
                  </a:cubicBezTo>
                  <a:cubicBezTo>
                    <a:pt x="6642" y="6258"/>
                    <a:pt x="6596" y="6212"/>
                    <a:pt x="6549" y="6154"/>
                  </a:cubicBezTo>
                  <a:cubicBezTo>
                    <a:pt x="6398" y="6107"/>
                    <a:pt x="6200" y="6060"/>
                    <a:pt x="6014" y="5967"/>
                  </a:cubicBezTo>
                  <a:cubicBezTo>
                    <a:pt x="5909" y="5967"/>
                    <a:pt x="5863" y="5921"/>
                    <a:pt x="5770" y="5921"/>
                  </a:cubicBezTo>
                  <a:lnTo>
                    <a:pt x="5677" y="5863"/>
                  </a:lnTo>
                  <a:lnTo>
                    <a:pt x="5723" y="5770"/>
                  </a:lnTo>
                  <a:cubicBezTo>
                    <a:pt x="5816" y="5572"/>
                    <a:pt x="5863" y="5432"/>
                    <a:pt x="5967" y="5339"/>
                  </a:cubicBezTo>
                  <a:lnTo>
                    <a:pt x="5967" y="5281"/>
                  </a:lnTo>
                  <a:lnTo>
                    <a:pt x="6933" y="5572"/>
                  </a:lnTo>
                  <a:cubicBezTo>
                    <a:pt x="6979" y="5572"/>
                    <a:pt x="7072" y="5525"/>
                    <a:pt x="7177" y="5525"/>
                  </a:cubicBezTo>
                  <a:cubicBezTo>
                    <a:pt x="7131" y="5432"/>
                    <a:pt x="7072" y="5386"/>
                    <a:pt x="7026" y="5339"/>
                  </a:cubicBezTo>
                  <a:cubicBezTo>
                    <a:pt x="6886" y="5235"/>
                    <a:pt x="6689" y="5142"/>
                    <a:pt x="6549" y="5049"/>
                  </a:cubicBezTo>
                  <a:cubicBezTo>
                    <a:pt x="6444" y="4990"/>
                    <a:pt x="6398" y="4990"/>
                    <a:pt x="6305" y="4944"/>
                  </a:cubicBezTo>
                  <a:lnTo>
                    <a:pt x="6258" y="4897"/>
                  </a:lnTo>
                  <a:lnTo>
                    <a:pt x="6549" y="4362"/>
                  </a:lnTo>
                  <a:lnTo>
                    <a:pt x="6596" y="4269"/>
                  </a:lnTo>
                  <a:lnTo>
                    <a:pt x="6886" y="3827"/>
                  </a:lnTo>
                  <a:lnTo>
                    <a:pt x="6933" y="3734"/>
                  </a:lnTo>
                  <a:cubicBezTo>
                    <a:pt x="7072" y="3536"/>
                    <a:pt x="7224" y="3304"/>
                    <a:pt x="7317" y="3153"/>
                  </a:cubicBezTo>
                  <a:lnTo>
                    <a:pt x="7072" y="3060"/>
                  </a:lnTo>
                  <a:lnTo>
                    <a:pt x="7026" y="3060"/>
                  </a:lnTo>
                  <a:lnTo>
                    <a:pt x="6933" y="3153"/>
                  </a:lnTo>
                  <a:cubicBezTo>
                    <a:pt x="6305" y="4025"/>
                    <a:pt x="5677" y="5049"/>
                    <a:pt x="4990" y="6351"/>
                  </a:cubicBezTo>
                  <a:cubicBezTo>
                    <a:pt x="4269" y="7759"/>
                    <a:pt x="3734" y="9213"/>
                    <a:pt x="3199" y="10620"/>
                  </a:cubicBezTo>
                  <a:cubicBezTo>
                    <a:pt x="3153" y="10713"/>
                    <a:pt x="3106" y="10806"/>
                    <a:pt x="3060" y="10911"/>
                  </a:cubicBezTo>
                  <a:cubicBezTo>
                    <a:pt x="3001" y="10957"/>
                    <a:pt x="2955" y="11004"/>
                    <a:pt x="2908" y="11004"/>
                  </a:cubicBezTo>
                  <a:lnTo>
                    <a:pt x="2711" y="11202"/>
                  </a:lnTo>
                  <a:cubicBezTo>
                    <a:pt x="2083" y="12074"/>
                    <a:pt x="1408" y="12993"/>
                    <a:pt x="780" y="13912"/>
                  </a:cubicBezTo>
                  <a:lnTo>
                    <a:pt x="291" y="14586"/>
                  </a:lnTo>
                  <a:cubicBezTo>
                    <a:pt x="245" y="14691"/>
                    <a:pt x="198" y="14737"/>
                    <a:pt x="94" y="14831"/>
                  </a:cubicBezTo>
                  <a:lnTo>
                    <a:pt x="1" y="14935"/>
                  </a:lnTo>
                  <a:lnTo>
                    <a:pt x="1" y="15319"/>
                  </a:lnTo>
                  <a:lnTo>
                    <a:pt x="47" y="15319"/>
                  </a:lnTo>
                  <a:cubicBezTo>
                    <a:pt x="47" y="15273"/>
                    <a:pt x="94" y="15273"/>
                    <a:pt x="94" y="15273"/>
                  </a:cubicBezTo>
                  <a:cubicBezTo>
                    <a:pt x="338" y="15121"/>
                    <a:pt x="489" y="14935"/>
                    <a:pt x="629" y="14691"/>
                  </a:cubicBezTo>
                  <a:cubicBezTo>
                    <a:pt x="966" y="14202"/>
                    <a:pt x="1257" y="13772"/>
                    <a:pt x="1606" y="13330"/>
                  </a:cubicBezTo>
                  <a:lnTo>
                    <a:pt x="2327" y="12260"/>
                  </a:lnTo>
                  <a:cubicBezTo>
                    <a:pt x="2373" y="12213"/>
                    <a:pt x="2373" y="12167"/>
                    <a:pt x="2478" y="12167"/>
                  </a:cubicBezTo>
                  <a:lnTo>
                    <a:pt x="2664" y="12074"/>
                  </a:lnTo>
                  <a:lnTo>
                    <a:pt x="2664" y="12074"/>
                  </a:lnTo>
                  <a:lnTo>
                    <a:pt x="2618" y="12260"/>
                  </a:lnTo>
                  <a:cubicBezTo>
                    <a:pt x="1547" y="15563"/>
                    <a:pt x="536" y="19006"/>
                    <a:pt x="1" y="22496"/>
                  </a:cubicBezTo>
                  <a:lnTo>
                    <a:pt x="1" y="23798"/>
                  </a:lnTo>
                  <a:cubicBezTo>
                    <a:pt x="47" y="23752"/>
                    <a:pt x="47" y="23752"/>
                    <a:pt x="47" y="23705"/>
                  </a:cubicBezTo>
                  <a:cubicBezTo>
                    <a:pt x="291" y="23170"/>
                    <a:pt x="338" y="22589"/>
                    <a:pt x="442" y="22054"/>
                  </a:cubicBezTo>
                  <a:cubicBezTo>
                    <a:pt x="489" y="21716"/>
                    <a:pt x="489" y="21379"/>
                    <a:pt x="582" y="21042"/>
                  </a:cubicBezTo>
                  <a:cubicBezTo>
                    <a:pt x="1606" y="16575"/>
                    <a:pt x="2769" y="12655"/>
                    <a:pt x="4165" y="9120"/>
                  </a:cubicBezTo>
                  <a:lnTo>
                    <a:pt x="4316" y="8724"/>
                  </a:lnTo>
                  <a:cubicBezTo>
                    <a:pt x="4409" y="8538"/>
                    <a:pt x="4455" y="8387"/>
                    <a:pt x="4514" y="8189"/>
                  </a:cubicBezTo>
                  <a:cubicBezTo>
                    <a:pt x="4560" y="8142"/>
                    <a:pt x="4560" y="8142"/>
                    <a:pt x="4607" y="8142"/>
                  </a:cubicBezTo>
                  <a:lnTo>
                    <a:pt x="4607" y="8096"/>
                  </a:lnTo>
                  <a:lnTo>
                    <a:pt x="4653" y="8049"/>
                  </a:lnTo>
                  <a:lnTo>
                    <a:pt x="4700" y="8096"/>
                  </a:lnTo>
                  <a:cubicBezTo>
                    <a:pt x="4851" y="8142"/>
                    <a:pt x="4944" y="8247"/>
                    <a:pt x="5095" y="8294"/>
                  </a:cubicBezTo>
                  <a:cubicBezTo>
                    <a:pt x="6060" y="8771"/>
                    <a:pt x="7072" y="9306"/>
                    <a:pt x="8189" y="9352"/>
                  </a:cubicBezTo>
                  <a:lnTo>
                    <a:pt x="8340" y="9352"/>
                  </a:lnTo>
                  <a:lnTo>
                    <a:pt x="8189" y="10131"/>
                  </a:lnTo>
                  <a:cubicBezTo>
                    <a:pt x="8096" y="10573"/>
                    <a:pt x="8003" y="11004"/>
                    <a:pt x="7898" y="11446"/>
                  </a:cubicBezTo>
                  <a:cubicBezTo>
                    <a:pt x="7852" y="11678"/>
                    <a:pt x="7805" y="11923"/>
                    <a:pt x="7759" y="12213"/>
                  </a:cubicBezTo>
                  <a:cubicBezTo>
                    <a:pt x="7654" y="12842"/>
                    <a:pt x="7514" y="13528"/>
                    <a:pt x="7363" y="14202"/>
                  </a:cubicBezTo>
                  <a:cubicBezTo>
                    <a:pt x="7270" y="14540"/>
                    <a:pt x="7131" y="14877"/>
                    <a:pt x="6979" y="15226"/>
                  </a:cubicBezTo>
                  <a:cubicBezTo>
                    <a:pt x="6933" y="15319"/>
                    <a:pt x="6886" y="15412"/>
                    <a:pt x="6840" y="15517"/>
                  </a:cubicBezTo>
                  <a:lnTo>
                    <a:pt x="6444" y="16482"/>
                  </a:lnTo>
                  <a:cubicBezTo>
                    <a:pt x="5723" y="18134"/>
                    <a:pt x="4990" y="19879"/>
                    <a:pt x="4269" y="21565"/>
                  </a:cubicBezTo>
                  <a:cubicBezTo>
                    <a:pt x="3641" y="22972"/>
                    <a:pt x="3060" y="24426"/>
                    <a:pt x="2420" y="25834"/>
                  </a:cubicBezTo>
                  <a:lnTo>
                    <a:pt x="675" y="29765"/>
                  </a:lnTo>
                  <a:cubicBezTo>
                    <a:pt x="536" y="30103"/>
                    <a:pt x="442" y="30393"/>
                    <a:pt x="338" y="30684"/>
                  </a:cubicBezTo>
                  <a:cubicBezTo>
                    <a:pt x="245" y="30870"/>
                    <a:pt x="198" y="31021"/>
                    <a:pt x="152" y="31161"/>
                  </a:cubicBezTo>
                  <a:cubicBezTo>
                    <a:pt x="152" y="31219"/>
                    <a:pt x="94" y="31312"/>
                    <a:pt x="1" y="31359"/>
                  </a:cubicBezTo>
                  <a:lnTo>
                    <a:pt x="1" y="31405"/>
                  </a:lnTo>
                  <a:lnTo>
                    <a:pt x="1" y="31603"/>
                  </a:lnTo>
                  <a:lnTo>
                    <a:pt x="1" y="32185"/>
                  </a:lnTo>
                  <a:lnTo>
                    <a:pt x="47" y="32138"/>
                  </a:lnTo>
                  <a:cubicBezTo>
                    <a:pt x="47" y="32091"/>
                    <a:pt x="94" y="32033"/>
                    <a:pt x="94" y="32033"/>
                  </a:cubicBezTo>
                  <a:lnTo>
                    <a:pt x="152" y="31940"/>
                  </a:lnTo>
                  <a:lnTo>
                    <a:pt x="245" y="31940"/>
                  </a:lnTo>
                  <a:cubicBezTo>
                    <a:pt x="536" y="32091"/>
                    <a:pt x="873" y="32185"/>
                    <a:pt x="1210" y="32278"/>
                  </a:cubicBezTo>
                  <a:cubicBezTo>
                    <a:pt x="1699" y="32429"/>
                    <a:pt x="2234" y="32615"/>
                    <a:pt x="2711" y="32906"/>
                  </a:cubicBezTo>
                  <a:cubicBezTo>
                    <a:pt x="2862" y="33010"/>
                    <a:pt x="3060" y="33103"/>
                    <a:pt x="3199" y="33150"/>
                  </a:cubicBezTo>
                  <a:cubicBezTo>
                    <a:pt x="3583" y="33348"/>
                    <a:pt x="3978" y="33592"/>
                    <a:pt x="4316" y="33883"/>
                  </a:cubicBezTo>
                  <a:cubicBezTo>
                    <a:pt x="4316" y="33929"/>
                    <a:pt x="4362" y="33929"/>
                    <a:pt x="4362" y="33929"/>
                  </a:cubicBezTo>
                  <a:cubicBezTo>
                    <a:pt x="4409" y="33976"/>
                    <a:pt x="4455" y="33976"/>
                    <a:pt x="4514" y="33976"/>
                  </a:cubicBezTo>
                  <a:lnTo>
                    <a:pt x="4560" y="33976"/>
                  </a:lnTo>
                  <a:lnTo>
                    <a:pt x="4560" y="33929"/>
                  </a:lnTo>
                  <a:cubicBezTo>
                    <a:pt x="4607" y="33836"/>
                    <a:pt x="4560" y="33732"/>
                    <a:pt x="4514" y="33732"/>
                  </a:cubicBezTo>
                  <a:cubicBezTo>
                    <a:pt x="4316" y="33487"/>
                    <a:pt x="4025" y="33255"/>
                    <a:pt x="3734" y="33103"/>
                  </a:cubicBezTo>
                  <a:cubicBezTo>
                    <a:pt x="2525" y="32382"/>
                    <a:pt x="1454" y="31940"/>
                    <a:pt x="384" y="31801"/>
                  </a:cubicBezTo>
                  <a:lnTo>
                    <a:pt x="245" y="31743"/>
                  </a:lnTo>
                  <a:lnTo>
                    <a:pt x="291" y="31650"/>
                  </a:lnTo>
                  <a:cubicBezTo>
                    <a:pt x="442" y="31359"/>
                    <a:pt x="536" y="31114"/>
                    <a:pt x="629" y="30824"/>
                  </a:cubicBezTo>
                  <a:lnTo>
                    <a:pt x="733" y="30638"/>
                  </a:lnTo>
                  <a:lnTo>
                    <a:pt x="919" y="30103"/>
                  </a:lnTo>
                  <a:cubicBezTo>
                    <a:pt x="919" y="30056"/>
                    <a:pt x="966" y="29998"/>
                    <a:pt x="966" y="29951"/>
                  </a:cubicBezTo>
                  <a:cubicBezTo>
                    <a:pt x="1071" y="29707"/>
                    <a:pt x="1164" y="29521"/>
                    <a:pt x="1257" y="29277"/>
                  </a:cubicBezTo>
                  <a:cubicBezTo>
                    <a:pt x="1652" y="28358"/>
                    <a:pt x="2083" y="27439"/>
                    <a:pt x="2478" y="26462"/>
                  </a:cubicBezTo>
                  <a:cubicBezTo>
                    <a:pt x="3246" y="24717"/>
                    <a:pt x="4072" y="22926"/>
                    <a:pt x="4851" y="21135"/>
                  </a:cubicBezTo>
                  <a:cubicBezTo>
                    <a:pt x="5281" y="20216"/>
                    <a:pt x="5677" y="19192"/>
                    <a:pt x="6060" y="18227"/>
                  </a:cubicBezTo>
                  <a:cubicBezTo>
                    <a:pt x="6305" y="17645"/>
                    <a:pt x="6549" y="17110"/>
                    <a:pt x="6782" y="16529"/>
                  </a:cubicBezTo>
                  <a:cubicBezTo>
                    <a:pt x="6886" y="16284"/>
                    <a:pt x="7026" y="16040"/>
                    <a:pt x="7131" y="15808"/>
                  </a:cubicBezTo>
                  <a:cubicBezTo>
                    <a:pt x="7177" y="15703"/>
                    <a:pt x="7224" y="15563"/>
                    <a:pt x="7270" y="15459"/>
                  </a:cubicBezTo>
                  <a:lnTo>
                    <a:pt x="7363" y="15273"/>
                  </a:lnTo>
                  <a:lnTo>
                    <a:pt x="7421" y="15226"/>
                  </a:lnTo>
                  <a:lnTo>
                    <a:pt x="7514" y="15610"/>
                  </a:lnTo>
                  <a:cubicBezTo>
                    <a:pt x="7561" y="15947"/>
                    <a:pt x="7654" y="16284"/>
                    <a:pt x="7712" y="16680"/>
                  </a:cubicBezTo>
                  <a:cubicBezTo>
                    <a:pt x="7759" y="16680"/>
                    <a:pt x="7759" y="16726"/>
                    <a:pt x="7759" y="16726"/>
                  </a:cubicBezTo>
                  <a:lnTo>
                    <a:pt x="8003" y="16680"/>
                  </a:lnTo>
                  <a:lnTo>
                    <a:pt x="7945" y="16436"/>
                  </a:lnTo>
                  <a:cubicBezTo>
                    <a:pt x="7898" y="16191"/>
                    <a:pt x="7852" y="15901"/>
                    <a:pt x="7805" y="15610"/>
                  </a:cubicBezTo>
                  <a:cubicBezTo>
                    <a:pt x="7759" y="15366"/>
                    <a:pt x="7712" y="15075"/>
                    <a:pt x="7712" y="14831"/>
                  </a:cubicBezTo>
                  <a:lnTo>
                    <a:pt x="7654" y="14784"/>
                  </a:lnTo>
                  <a:cubicBezTo>
                    <a:pt x="7654" y="14691"/>
                    <a:pt x="7712" y="14644"/>
                    <a:pt x="7712" y="14586"/>
                  </a:cubicBezTo>
                  <a:lnTo>
                    <a:pt x="7712" y="14540"/>
                  </a:lnTo>
                  <a:lnTo>
                    <a:pt x="7712" y="14493"/>
                  </a:lnTo>
                  <a:lnTo>
                    <a:pt x="7805" y="14493"/>
                  </a:lnTo>
                  <a:lnTo>
                    <a:pt x="8096" y="14249"/>
                  </a:lnTo>
                  <a:lnTo>
                    <a:pt x="7805" y="13865"/>
                  </a:lnTo>
                  <a:lnTo>
                    <a:pt x="7852" y="13819"/>
                  </a:lnTo>
                  <a:cubicBezTo>
                    <a:pt x="7898" y="13481"/>
                    <a:pt x="8003" y="13190"/>
                    <a:pt x="8236" y="12842"/>
                  </a:cubicBezTo>
                  <a:cubicBezTo>
                    <a:pt x="8678" y="12167"/>
                    <a:pt x="9061" y="11446"/>
                    <a:pt x="9399" y="10760"/>
                  </a:cubicBezTo>
                  <a:cubicBezTo>
                    <a:pt x="9550" y="10515"/>
                    <a:pt x="9643" y="10283"/>
                    <a:pt x="9794" y="10038"/>
                  </a:cubicBezTo>
                  <a:cubicBezTo>
                    <a:pt x="10085" y="9550"/>
                    <a:pt x="10329" y="9120"/>
                    <a:pt x="10620" y="8631"/>
                  </a:cubicBezTo>
                  <a:cubicBezTo>
                    <a:pt x="11585" y="6840"/>
                    <a:pt x="12656" y="4990"/>
                    <a:pt x="13470" y="3060"/>
                  </a:cubicBezTo>
                  <a:cubicBezTo>
                    <a:pt x="13528" y="2955"/>
                    <a:pt x="13621" y="2862"/>
                    <a:pt x="13714" y="2769"/>
                  </a:cubicBezTo>
                  <a:cubicBezTo>
                    <a:pt x="13865" y="2618"/>
                    <a:pt x="14005" y="2525"/>
                    <a:pt x="14156" y="2431"/>
                  </a:cubicBezTo>
                  <a:cubicBezTo>
                    <a:pt x="14400" y="2187"/>
                    <a:pt x="14633" y="1989"/>
                    <a:pt x="14877" y="1745"/>
                  </a:cubicBezTo>
                  <a:cubicBezTo>
                    <a:pt x="15121" y="1559"/>
                    <a:pt x="15319" y="1268"/>
                    <a:pt x="15459" y="919"/>
                  </a:cubicBezTo>
                  <a:cubicBezTo>
                    <a:pt x="15563" y="733"/>
                    <a:pt x="15563" y="536"/>
                    <a:pt x="15459" y="396"/>
                  </a:cubicBezTo>
                  <a:cubicBezTo>
                    <a:pt x="15366" y="245"/>
                    <a:pt x="15214" y="152"/>
                    <a:pt x="14982" y="105"/>
                  </a:cubicBezTo>
                  <a:lnTo>
                    <a:pt x="14738" y="105"/>
                  </a:lnTo>
                  <a:lnTo>
                    <a:pt x="14738" y="47"/>
                  </a:lnTo>
                  <a:lnTo>
                    <a:pt x="14691" y="47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609175" y="2444125"/>
              <a:ext cx="174500" cy="222775"/>
            </a:xfrm>
            <a:custGeom>
              <a:avLst/>
              <a:gdLst/>
              <a:ahLst/>
              <a:cxnLst/>
              <a:rect l="l" t="t" r="r" b="b"/>
              <a:pathLst>
                <a:path w="6980" h="8911" extrusionOk="0">
                  <a:moveTo>
                    <a:pt x="6736" y="0"/>
                  </a:moveTo>
                  <a:cubicBezTo>
                    <a:pt x="6503" y="233"/>
                    <a:pt x="6212" y="477"/>
                    <a:pt x="5863" y="722"/>
                  </a:cubicBezTo>
                  <a:cubicBezTo>
                    <a:pt x="5817" y="768"/>
                    <a:pt x="5817" y="768"/>
                    <a:pt x="5770" y="815"/>
                  </a:cubicBezTo>
                  <a:cubicBezTo>
                    <a:pt x="5572" y="966"/>
                    <a:pt x="5340" y="1105"/>
                    <a:pt x="5142" y="1257"/>
                  </a:cubicBezTo>
                  <a:cubicBezTo>
                    <a:pt x="4223" y="1885"/>
                    <a:pt x="3304" y="2559"/>
                    <a:pt x="2432" y="3246"/>
                  </a:cubicBezTo>
                  <a:cubicBezTo>
                    <a:pt x="2234" y="3385"/>
                    <a:pt x="2036" y="3536"/>
                    <a:pt x="1850" y="3723"/>
                  </a:cubicBezTo>
                  <a:cubicBezTo>
                    <a:pt x="1024" y="4548"/>
                    <a:pt x="489" y="5421"/>
                    <a:pt x="245" y="6491"/>
                  </a:cubicBezTo>
                  <a:cubicBezTo>
                    <a:pt x="106" y="7165"/>
                    <a:pt x="1" y="7700"/>
                    <a:pt x="338" y="8142"/>
                  </a:cubicBezTo>
                  <a:lnTo>
                    <a:pt x="443" y="8189"/>
                  </a:lnTo>
                  <a:lnTo>
                    <a:pt x="396" y="8236"/>
                  </a:lnTo>
                  <a:cubicBezTo>
                    <a:pt x="292" y="8375"/>
                    <a:pt x="199" y="8480"/>
                    <a:pt x="106" y="8573"/>
                  </a:cubicBezTo>
                  <a:lnTo>
                    <a:pt x="489" y="8724"/>
                  </a:lnTo>
                  <a:lnTo>
                    <a:pt x="582" y="8724"/>
                  </a:lnTo>
                  <a:lnTo>
                    <a:pt x="582" y="8771"/>
                  </a:lnTo>
                  <a:lnTo>
                    <a:pt x="978" y="8910"/>
                  </a:lnTo>
                  <a:lnTo>
                    <a:pt x="1024" y="8817"/>
                  </a:lnTo>
                  <a:lnTo>
                    <a:pt x="1164" y="8573"/>
                  </a:lnTo>
                  <a:cubicBezTo>
                    <a:pt x="1071" y="8573"/>
                    <a:pt x="1024" y="8480"/>
                    <a:pt x="978" y="8433"/>
                  </a:cubicBezTo>
                  <a:cubicBezTo>
                    <a:pt x="978" y="8375"/>
                    <a:pt x="920" y="8329"/>
                    <a:pt x="920" y="8282"/>
                  </a:cubicBezTo>
                  <a:cubicBezTo>
                    <a:pt x="873" y="8189"/>
                    <a:pt x="873" y="8142"/>
                    <a:pt x="827" y="8038"/>
                  </a:cubicBezTo>
                  <a:cubicBezTo>
                    <a:pt x="489" y="7654"/>
                    <a:pt x="582" y="7212"/>
                    <a:pt x="629" y="6828"/>
                  </a:cubicBezTo>
                  <a:cubicBezTo>
                    <a:pt x="873" y="5572"/>
                    <a:pt x="1560" y="4502"/>
                    <a:pt x="2723" y="3583"/>
                  </a:cubicBezTo>
                  <a:cubicBezTo>
                    <a:pt x="3246" y="3141"/>
                    <a:pt x="3886" y="2711"/>
                    <a:pt x="4467" y="2269"/>
                  </a:cubicBezTo>
                  <a:cubicBezTo>
                    <a:pt x="4758" y="2083"/>
                    <a:pt x="5049" y="1838"/>
                    <a:pt x="5340" y="1641"/>
                  </a:cubicBezTo>
                  <a:lnTo>
                    <a:pt x="5386" y="1594"/>
                  </a:lnTo>
                  <a:cubicBezTo>
                    <a:pt x="5968" y="1164"/>
                    <a:pt x="6549" y="722"/>
                    <a:pt x="6980" y="187"/>
                  </a:cubicBezTo>
                  <a:lnTo>
                    <a:pt x="67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777550" y="244412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245" y="18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621400" y="2662225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0" y="0"/>
                  </a:moveTo>
                  <a:lnTo>
                    <a:pt x="93" y="4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608025" y="2659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20225" y="266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634775" y="2873025"/>
              <a:ext cx="118675" cy="136700"/>
            </a:xfrm>
            <a:custGeom>
              <a:avLst/>
              <a:gdLst/>
              <a:ahLst/>
              <a:cxnLst/>
              <a:rect l="l" t="t" r="r" b="b"/>
              <a:pathLst>
                <a:path w="4747" h="5468" extrusionOk="0">
                  <a:moveTo>
                    <a:pt x="2804" y="768"/>
                  </a:moveTo>
                  <a:lnTo>
                    <a:pt x="2757" y="1013"/>
                  </a:lnTo>
                  <a:cubicBezTo>
                    <a:pt x="2711" y="1210"/>
                    <a:pt x="2664" y="1350"/>
                    <a:pt x="2618" y="1501"/>
                  </a:cubicBezTo>
                  <a:lnTo>
                    <a:pt x="2571" y="1687"/>
                  </a:lnTo>
                  <a:lnTo>
                    <a:pt x="2222" y="1210"/>
                  </a:lnTo>
                  <a:lnTo>
                    <a:pt x="2804" y="768"/>
                  </a:lnTo>
                  <a:close/>
                  <a:moveTo>
                    <a:pt x="3443" y="1"/>
                  </a:moveTo>
                  <a:cubicBezTo>
                    <a:pt x="3443" y="1"/>
                    <a:pt x="3385" y="1"/>
                    <a:pt x="3292" y="94"/>
                  </a:cubicBezTo>
                  <a:cubicBezTo>
                    <a:pt x="2711" y="478"/>
                    <a:pt x="2129" y="920"/>
                    <a:pt x="1594" y="1303"/>
                  </a:cubicBezTo>
                  <a:cubicBezTo>
                    <a:pt x="1350" y="1501"/>
                    <a:pt x="1117" y="1641"/>
                    <a:pt x="873" y="1839"/>
                  </a:cubicBezTo>
                  <a:lnTo>
                    <a:pt x="0" y="2467"/>
                  </a:lnTo>
                  <a:lnTo>
                    <a:pt x="187" y="2664"/>
                  </a:lnTo>
                  <a:lnTo>
                    <a:pt x="187" y="2711"/>
                  </a:lnTo>
                  <a:cubicBezTo>
                    <a:pt x="722" y="2327"/>
                    <a:pt x="1303" y="1932"/>
                    <a:pt x="1838" y="1548"/>
                  </a:cubicBezTo>
                  <a:lnTo>
                    <a:pt x="1931" y="1501"/>
                  </a:lnTo>
                  <a:lnTo>
                    <a:pt x="1989" y="1548"/>
                  </a:lnTo>
                  <a:cubicBezTo>
                    <a:pt x="2394" y="2280"/>
                    <a:pt x="2973" y="2622"/>
                    <a:pt x="3765" y="2622"/>
                  </a:cubicBezTo>
                  <a:cubicBezTo>
                    <a:pt x="3816" y="2622"/>
                    <a:pt x="3868" y="2621"/>
                    <a:pt x="3920" y="2618"/>
                  </a:cubicBezTo>
                  <a:lnTo>
                    <a:pt x="3967" y="2618"/>
                  </a:lnTo>
                  <a:lnTo>
                    <a:pt x="4071" y="3199"/>
                  </a:lnTo>
                  <a:cubicBezTo>
                    <a:pt x="4165" y="3630"/>
                    <a:pt x="4258" y="4118"/>
                    <a:pt x="4362" y="4595"/>
                  </a:cubicBezTo>
                  <a:cubicBezTo>
                    <a:pt x="4362" y="4746"/>
                    <a:pt x="4409" y="4944"/>
                    <a:pt x="4455" y="5084"/>
                  </a:cubicBezTo>
                  <a:cubicBezTo>
                    <a:pt x="4455" y="5177"/>
                    <a:pt x="4502" y="5281"/>
                    <a:pt x="4502" y="5328"/>
                  </a:cubicBezTo>
                  <a:cubicBezTo>
                    <a:pt x="4502" y="5374"/>
                    <a:pt x="4502" y="5421"/>
                    <a:pt x="4548" y="5421"/>
                  </a:cubicBezTo>
                  <a:lnTo>
                    <a:pt x="4746" y="5468"/>
                  </a:lnTo>
                  <a:lnTo>
                    <a:pt x="4746" y="4991"/>
                  </a:lnTo>
                  <a:cubicBezTo>
                    <a:pt x="4746" y="4502"/>
                    <a:pt x="4653" y="3967"/>
                    <a:pt x="4548" y="3490"/>
                  </a:cubicBezTo>
                  <a:cubicBezTo>
                    <a:pt x="4502" y="3339"/>
                    <a:pt x="4502" y="3199"/>
                    <a:pt x="4455" y="3048"/>
                  </a:cubicBezTo>
                  <a:cubicBezTo>
                    <a:pt x="4362" y="2420"/>
                    <a:pt x="4211" y="1792"/>
                    <a:pt x="4071" y="1164"/>
                  </a:cubicBezTo>
                  <a:lnTo>
                    <a:pt x="3967" y="582"/>
                  </a:lnTo>
                  <a:cubicBezTo>
                    <a:pt x="3920" y="338"/>
                    <a:pt x="3827" y="292"/>
                    <a:pt x="3734" y="292"/>
                  </a:cubicBezTo>
                  <a:lnTo>
                    <a:pt x="3676" y="292"/>
                  </a:lnTo>
                  <a:lnTo>
                    <a:pt x="3583" y="338"/>
                  </a:lnTo>
                  <a:lnTo>
                    <a:pt x="3536" y="233"/>
                  </a:lnTo>
                  <a:cubicBezTo>
                    <a:pt x="3536" y="140"/>
                    <a:pt x="3490" y="1"/>
                    <a:pt x="3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434725" y="3013475"/>
              <a:ext cx="318725" cy="533050"/>
            </a:xfrm>
            <a:custGeom>
              <a:avLst/>
              <a:gdLst/>
              <a:ahLst/>
              <a:cxnLst/>
              <a:rect l="l" t="t" r="r" b="b"/>
              <a:pathLst>
                <a:path w="12749" h="21322" extrusionOk="0">
                  <a:moveTo>
                    <a:pt x="47" y="15843"/>
                  </a:moveTo>
                  <a:lnTo>
                    <a:pt x="0" y="15994"/>
                  </a:lnTo>
                  <a:cubicBezTo>
                    <a:pt x="47" y="16040"/>
                    <a:pt x="47" y="16040"/>
                    <a:pt x="105" y="16087"/>
                  </a:cubicBezTo>
                  <a:cubicBezTo>
                    <a:pt x="151" y="16087"/>
                    <a:pt x="244" y="16133"/>
                    <a:pt x="291" y="16133"/>
                  </a:cubicBezTo>
                  <a:cubicBezTo>
                    <a:pt x="395" y="16238"/>
                    <a:pt x="535" y="16285"/>
                    <a:pt x="628" y="16331"/>
                  </a:cubicBezTo>
                  <a:cubicBezTo>
                    <a:pt x="919" y="16482"/>
                    <a:pt x="1210" y="16622"/>
                    <a:pt x="1500" y="16715"/>
                  </a:cubicBezTo>
                  <a:cubicBezTo>
                    <a:pt x="2036" y="16959"/>
                    <a:pt x="2571" y="17250"/>
                    <a:pt x="3106" y="17646"/>
                  </a:cubicBezTo>
                  <a:lnTo>
                    <a:pt x="3199" y="17739"/>
                  </a:lnTo>
                  <a:cubicBezTo>
                    <a:pt x="3536" y="17983"/>
                    <a:pt x="3827" y="18227"/>
                    <a:pt x="4222" y="18274"/>
                  </a:cubicBezTo>
                  <a:lnTo>
                    <a:pt x="4315" y="18274"/>
                  </a:lnTo>
                  <a:lnTo>
                    <a:pt x="4269" y="18227"/>
                  </a:lnTo>
                  <a:cubicBezTo>
                    <a:pt x="3152" y="16913"/>
                    <a:pt x="1698" y="16331"/>
                    <a:pt x="47" y="15843"/>
                  </a:cubicBezTo>
                  <a:close/>
                  <a:moveTo>
                    <a:pt x="12504" y="1"/>
                  </a:moveTo>
                  <a:cubicBezTo>
                    <a:pt x="12260" y="873"/>
                    <a:pt x="11922" y="1699"/>
                    <a:pt x="11492" y="2571"/>
                  </a:cubicBezTo>
                  <a:cubicBezTo>
                    <a:pt x="11294" y="2955"/>
                    <a:pt x="11155" y="3397"/>
                    <a:pt x="10957" y="3827"/>
                  </a:cubicBezTo>
                  <a:cubicBezTo>
                    <a:pt x="10864" y="4118"/>
                    <a:pt x="10713" y="4409"/>
                    <a:pt x="10620" y="4700"/>
                  </a:cubicBezTo>
                  <a:lnTo>
                    <a:pt x="10131" y="5723"/>
                  </a:lnTo>
                  <a:cubicBezTo>
                    <a:pt x="9701" y="6689"/>
                    <a:pt x="9259" y="7654"/>
                    <a:pt x="8828" y="8631"/>
                  </a:cubicBezTo>
                  <a:cubicBezTo>
                    <a:pt x="8433" y="9550"/>
                    <a:pt x="7956" y="10562"/>
                    <a:pt x="7467" y="11632"/>
                  </a:cubicBezTo>
                  <a:cubicBezTo>
                    <a:pt x="7084" y="12504"/>
                    <a:pt x="6642" y="13423"/>
                    <a:pt x="6211" y="14296"/>
                  </a:cubicBezTo>
                  <a:cubicBezTo>
                    <a:pt x="6013" y="14680"/>
                    <a:pt x="5816" y="15075"/>
                    <a:pt x="5630" y="15505"/>
                  </a:cubicBezTo>
                  <a:lnTo>
                    <a:pt x="5525" y="15703"/>
                  </a:lnTo>
                  <a:lnTo>
                    <a:pt x="5281" y="15552"/>
                  </a:lnTo>
                  <a:cubicBezTo>
                    <a:pt x="5048" y="15366"/>
                    <a:pt x="4804" y="15215"/>
                    <a:pt x="4560" y="15028"/>
                  </a:cubicBezTo>
                  <a:lnTo>
                    <a:pt x="4467" y="14970"/>
                  </a:lnTo>
                  <a:lnTo>
                    <a:pt x="4513" y="14877"/>
                  </a:lnTo>
                  <a:lnTo>
                    <a:pt x="4362" y="14784"/>
                  </a:lnTo>
                  <a:lnTo>
                    <a:pt x="4315" y="14877"/>
                  </a:lnTo>
                  <a:lnTo>
                    <a:pt x="3536" y="14447"/>
                  </a:lnTo>
                  <a:cubicBezTo>
                    <a:pt x="3199" y="14296"/>
                    <a:pt x="2861" y="14098"/>
                    <a:pt x="2524" y="13912"/>
                  </a:cubicBezTo>
                  <a:lnTo>
                    <a:pt x="2326" y="13865"/>
                  </a:lnTo>
                  <a:cubicBezTo>
                    <a:pt x="1896" y="13668"/>
                    <a:pt x="1454" y="13470"/>
                    <a:pt x="977" y="13330"/>
                  </a:cubicBezTo>
                  <a:lnTo>
                    <a:pt x="872" y="13516"/>
                  </a:lnTo>
                  <a:cubicBezTo>
                    <a:pt x="1070" y="13621"/>
                    <a:pt x="1210" y="13668"/>
                    <a:pt x="1361" y="13714"/>
                  </a:cubicBezTo>
                  <a:lnTo>
                    <a:pt x="1791" y="13912"/>
                  </a:lnTo>
                  <a:cubicBezTo>
                    <a:pt x="2861" y="14342"/>
                    <a:pt x="3780" y="14831"/>
                    <a:pt x="4560" y="15366"/>
                  </a:cubicBezTo>
                  <a:cubicBezTo>
                    <a:pt x="4606" y="15412"/>
                    <a:pt x="4653" y="15412"/>
                    <a:pt x="4653" y="15412"/>
                  </a:cubicBezTo>
                  <a:cubicBezTo>
                    <a:pt x="4699" y="15459"/>
                    <a:pt x="4699" y="15459"/>
                    <a:pt x="4757" y="15459"/>
                  </a:cubicBezTo>
                  <a:cubicBezTo>
                    <a:pt x="5339" y="15843"/>
                    <a:pt x="5385" y="15994"/>
                    <a:pt x="5095" y="16622"/>
                  </a:cubicBezTo>
                  <a:cubicBezTo>
                    <a:pt x="5048" y="16773"/>
                    <a:pt x="4990" y="16913"/>
                    <a:pt x="4943" y="17006"/>
                  </a:cubicBezTo>
                  <a:cubicBezTo>
                    <a:pt x="4850" y="17204"/>
                    <a:pt x="4757" y="17448"/>
                    <a:pt x="4653" y="17646"/>
                  </a:cubicBezTo>
                  <a:cubicBezTo>
                    <a:pt x="4606" y="17832"/>
                    <a:pt x="4513" y="17983"/>
                    <a:pt x="4467" y="18169"/>
                  </a:cubicBezTo>
                  <a:lnTo>
                    <a:pt x="4362" y="18320"/>
                  </a:lnTo>
                  <a:lnTo>
                    <a:pt x="4315" y="18274"/>
                  </a:lnTo>
                  <a:lnTo>
                    <a:pt x="4269" y="18413"/>
                  </a:lnTo>
                  <a:cubicBezTo>
                    <a:pt x="4222" y="18460"/>
                    <a:pt x="4222" y="18564"/>
                    <a:pt x="4176" y="18611"/>
                  </a:cubicBezTo>
                  <a:cubicBezTo>
                    <a:pt x="4118" y="18751"/>
                    <a:pt x="4025" y="18902"/>
                    <a:pt x="3978" y="19041"/>
                  </a:cubicBezTo>
                  <a:cubicBezTo>
                    <a:pt x="3687" y="19867"/>
                    <a:pt x="3443" y="20553"/>
                    <a:pt x="3199" y="21181"/>
                  </a:cubicBezTo>
                  <a:lnTo>
                    <a:pt x="3199" y="21228"/>
                  </a:lnTo>
                  <a:cubicBezTo>
                    <a:pt x="3199" y="21275"/>
                    <a:pt x="3245" y="21321"/>
                    <a:pt x="3245" y="21321"/>
                  </a:cubicBezTo>
                  <a:cubicBezTo>
                    <a:pt x="3303" y="21321"/>
                    <a:pt x="3396" y="21321"/>
                    <a:pt x="3443" y="21275"/>
                  </a:cubicBezTo>
                  <a:cubicBezTo>
                    <a:pt x="3489" y="21228"/>
                    <a:pt x="3536" y="21077"/>
                    <a:pt x="3594" y="20984"/>
                  </a:cubicBezTo>
                  <a:cubicBezTo>
                    <a:pt x="3687" y="20786"/>
                    <a:pt x="3734" y="20600"/>
                    <a:pt x="3780" y="20449"/>
                  </a:cubicBezTo>
                  <a:cubicBezTo>
                    <a:pt x="3931" y="20111"/>
                    <a:pt x="4025" y="19728"/>
                    <a:pt x="4176" y="19437"/>
                  </a:cubicBezTo>
                  <a:cubicBezTo>
                    <a:pt x="4606" y="18460"/>
                    <a:pt x="5095" y="17494"/>
                    <a:pt x="5525" y="16575"/>
                  </a:cubicBezTo>
                  <a:lnTo>
                    <a:pt x="5816" y="15994"/>
                  </a:lnTo>
                  <a:cubicBezTo>
                    <a:pt x="6107" y="15412"/>
                    <a:pt x="6351" y="14831"/>
                    <a:pt x="6642" y="14249"/>
                  </a:cubicBezTo>
                  <a:cubicBezTo>
                    <a:pt x="7223" y="13133"/>
                    <a:pt x="7758" y="11969"/>
                    <a:pt x="8293" y="10853"/>
                  </a:cubicBezTo>
                  <a:cubicBezTo>
                    <a:pt x="8770" y="9794"/>
                    <a:pt x="9259" y="8724"/>
                    <a:pt x="9701" y="7654"/>
                  </a:cubicBezTo>
                  <a:cubicBezTo>
                    <a:pt x="9933" y="7119"/>
                    <a:pt x="10178" y="6596"/>
                    <a:pt x="10422" y="6061"/>
                  </a:cubicBezTo>
                  <a:cubicBezTo>
                    <a:pt x="10713" y="5281"/>
                    <a:pt x="11050" y="4560"/>
                    <a:pt x="11387" y="3827"/>
                  </a:cubicBezTo>
                  <a:cubicBezTo>
                    <a:pt x="11736" y="3106"/>
                    <a:pt x="12027" y="2374"/>
                    <a:pt x="12364" y="1652"/>
                  </a:cubicBezTo>
                  <a:cubicBezTo>
                    <a:pt x="12550" y="1164"/>
                    <a:pt x="12702" y="629"/>
                    <a:pt x="12748" y="47"/>
                  </a:cubicBezTo>
                  <a:lnTo>
                    <a:pt x="12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454200" y="33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543750" y="2314425"/>
              <a:ext cx="207375" cy="162300"/>
            </a:xfrm>
            <a:custGeom>
              <a:avLst/>
              <a:gdLst/>
              <a:ahLst/>
              <a:cxnLst/>
              <a:rect l="l" t="t" r="r" b="b"/>
              <a:pathLst>
                <a:path w="8295" h="6492" extrusionOk="0">
                  <a:moveTo>
                    <a:pt x="780" y="1"/>
                  </a:moveTo>
                  <a:lnTo>
                    <a:pt x="536" y="338"/>
                  </a:lnTo>
                  <a:lnTo>
                    <a:pt x="396" y="582"/>
                  </a:lnTo>
                  <a:cubicBezTo>
                    <a:pt x="292" y="722"/>
                    <a:pt x="245" y="920"/>
                    <a:pt x="152" y="1059"/>
                  </a:cubicBezTo>
                  <a:cubicBezTo>
                    <a:pt x="1" y="1257"/>
                    <a:pt x="47" y="1455"/>
                    <a:pt x="106" y="1501"/>
                  </a:cubicBezTo>
                  <a:cubicBezTo>
                    <a:pt x="126" y="1512"/>
                    <a:pt x="149" y="1517"/>
                    <a:pt x="174" y="1517"/>
                  </a:cubicBezTo>
                  <a:cubicBezTo>
                    <a:pt x="261" y="1517"/>
                    <a:pt x="372" y="1447"/>
                    <a:pt x="489" y="1257"/>
                  </a:cubicBezTo>
                  <a:cubicBezTo>
                    <a:pt x="582" y="1118"/>
                    <a:pt x="687" y="1013"/>
                    <a:pt x="734" y="827"/>
                  </a:cubicBezTo>
                  <a:cubicBezTo>
                    <a:pt x="780" y="769"/>
                    <a:pt x="827" y="676"/>
                    <a:pt x="873" y="629"/>
                  </a:cubicBezTo>
                  <a:lnTo>
                    <a:pt x="920" y="536"/>
                  </a:lnTo>
                  <a:lnTo>
                    <a:pt x="1024" y="582"/>
                  </a:lnTo>
                  <a:cubicBezTo>
                    <a:pt x="1362" y="827"/>
                    <a:pt x="1652" y="1059"/>
                    <a:pt x="2036" y="1304"/>
                  </a:cubicBezTo>
                  <a:lnTo>
                    <a:pt x="2234" y="1501"/>
                  </a:lnTo>
                  <a:lnTo>
                    <a:pt x="1943" y="2129"/>
                  </a:lnTo>
                  <a:cubicBezTo>
                    <a:pt x="1652" y="2664"/>
                    <a:pt x="1362" y="3246"/>
                    <a:pt x="1071" y="3781"/>
                  </a:cubicBezTo>
                  <a:cubicBezTo>
                    <a:pt x="1024" y="3921"/>
                    <a:pt x="978" y="4118"/>
                    <a:pt x="873" y="4316"/>
                  </a:cubicBezTo>
                  <a:cubicBezTo>
                    <a:pt x="873" y="4363"/>
                    <a:pt x="873" y="4409"/>
                    <a:pt x="827" y="4456"/>
                  </a:cubicBezTo>
                  <a:lnTo>
                    <a:pt x="827" y="4607"/>
                  </a:lnTo>
                  <a:cubicBezTo>
                    <a:pt x="827" y="4700"/>
                    <a:pt x="873" y="4746"/>
                    <a:pt x="873" y="4746"/>
                  </a:cubicBezTo>
                  <a:cubicBezTo>
                    <a:pt x="873" y="4746"/>
                    <a:pt x="920" y="4746"/>
                    <a:pt x="978" y="4700"/>
                  </a:cubicBezTo>
                  <a:cubicBezTo>
                    <a:pt x="1117" y="4549"/>
                    <a:pt x="1269" y="4409"/>
                    <a:pt x="1315" y="4258"/>
                  </a:cubicBezTo>
                  <a:cubicBezTo>
                    <a:pt x="1455" y="4025"/>
                    <a:pt x="1559" y="3781"/>
                    <a:pt x="1699" y="3537"/>
                  </a:cubicBezTo>
                  <a:cubicBezTo>
                    <a:pt x="1990" y="3002"/>
                    <a:pt x="2327" y="2467"/>
                    <a:pt x="2478" y="1792"/>
                  </a:cubicBezTo>
                  <a:lnTo>
                    <a:pt x="2478" y="1641"/>
                  </a:lnTo>
                  <a:lnTo>
                    <a:pt x="2618" y="1746"/>
                  </a:lnTo>
                  <a:cubicBezTo>
                    <a:pt x="3153" y="2129"/>
                    <a:pt x="3641" y="2513"/>
                    <a:pt x="4177" y="2909"/>
                  </a:cubicBezTo>
                  <a:lnTo>
                    <a:pt x="4223" y="2955"/>
                  </a:lnTo>
                  <a:lnTo>
                    <a:pt x="4177" y="3048"/>
                  </a:lnTo>
                  <a:cubicBezTo>
                    <a:pt x="4118" y="3095"/>
                    <a:pt x="4072" y="3153"/>
                    <a:pt x="4072" y="3200"/>
                  </a:cubicBezTo>
                  <a:cubicBezTo>
                    <a:pt x="3979" y="3339"/>
                    <a:pt x="3886" y="3444"/>
                    <a:pt x="3828" y="3583"/>
                  </a:cubicBezTo>
                  <a:cubicBezTo>
                    <a:pt x="3688" y="3828"/>
                    <a:pt x="3595" y="4025"/>
                    <a:pt x="3490" y="4258"/>
                  </a:cubicBezTo>
                  <a:cubicBezTo>
                    <a:pt x="3444" y="4456"/>
                    <a:pt x="3444" y="4607"/>
                    <a:pt x="3537" y="4653"/>
                  </a:cubicBezTo>
                  <a:lnTo>
                    <a:pt x="3595" y="4653"/>
                  </a:lnTo>
                  <a:cubicBezTo>
                    <a:pt x="3688" y="4653"/>
                    <a:pt x="3781" y="4502"/>
                    <a:pt x="3886" y="4409"/>
                  </a:cubicBezTo>
                  <a:cubicBezTo>
                    <a:pt x="4025" y="4118"/>
                    <a:pt x="4223" y="3828"/>
                    <a:pt x="4363" y="3583"/>
                  </a:cubicBezTo>
                  <a:lnTo>
                    <a:pt x="4560" y="3246"/>
                  </a:lnTo>
                  <a:lnTo>
                    <a:pt x="4653" y="3293"/>
                  </a:lnTo>
                  <a:cubicBezTo>
                    <a:pt x="5142" y="3630"/>
                    <a:pt x="5677" y="4025"/>
                    <a:pt x="6154" y="4363"/>
                  </a:cubicBezTo>
                  <a:lnTo>
                    <a:pt x="6212" y="4409"/>
                  </a:lnTo>
                  <a:lnTo>
                    <a:pt x="5968" y="4840"/>
                  </a:lnTo>
                  <a:cubicBezTo>
                    <a:pt x="5724" y="5282"/>
                    <a:pt x="5479" y="5665"/>
                    <a:pt x="5235" y="6061"/>
                  </a:cubicBezTo>
                  <a:cubicBezTo>
                    <a:pt x="5095" y="6247"/>
                    <a:pt x="5095" y="6398"/>
                    <a:pt x="5188" y="6491"/>
                  </a:cubicBezTo>
                  <a:lnTo>
                    <a:pt x="5235" y="6491"/>
                  </a:lnTo>
                  <a:cubicBezTo>
                    <a:pt x="5282" y="6491"/>
                    <a:pt x="5479" y="6445"/>
                    <a:pt x="5572" y="6293"/>
                  </a:cubicBezTo>
                  <a:cubicBezTo>
                    <a:pt x="5770" y="6061"/>
                    <a:pt x="5968" y="5712"/>
                    <a:pt x="6107" y="5479"/>
                  </a:cubicBezTo>
                  <a:cubicBezTo>
                    <a:pt x="6212" y="5328"/>
                    <a:pt x="6259" y="5188"/>
                    <a:pt x="6352" y="5037"/>
                  </a:cubicBezTo>
                  <a:cubicBezTo>
                    <a:pt x="6398" y="4944"/>
                    <a:pt x="6445" y="4898"/>
                    <a:pt x="6445" y="4793"/>
                  </a:cubicBezTo>
                  <a:lnTo>
                    <a:pt x="6503" y="4700"/>
                  </a:lnTo>
                  <a:lnTo>
                    <a:pt x="6642" y="4793"/>
                  </a:lnTo>
                  <a:cubicBezTo>
                    <a:pt x="6642" y="4793"/>
                    <a:pt x="6689" y="4793"/>
                    <a:pt x="6689" y="4840"/>
                  </a:cubicBezTo>
                  <a:lnTo>
                    <a:pt x="7177" y="5130"/>
                  </a:lnTo>
                  <a:cubicBezTo>
                    <a:pt x="7468" y="5328"/>
                    <a:pt x="7712" y="5526"/>
                    <a:pt x="7957" y="5665"/>
                  </a:cubicBezTo>
                  <a:cubicBezTo>
                    <a:pt x="8022" y="5698"/>
                    <a:pt x="8087" y="5736"/>
                    <a:pt x="8136" y="5736"/>
                  </a:cubicBezTo>
                  <a:cubicBezTo>
                    <a:pt x="8157" y="5736"/>
                    <a:pt x="8175" y="5729"/>
                    <a:pt x="8189" y="5712"/>
                  </a:cubicBezTo>
                  <a:lnTo>
                    <a:pt x="8189" y="5665"/>
                  </a:lnTo>
                  <a:cubicBezTo>
                    <a:pt x="8294" y="5572"/>
                    <a:pt x="8294" y="5479"/>
                    <a:pt x="8189" y="5375"/>
                  </a:cubicBezTo>
                  <a:cubicBezTo>
                    <a:pt x="8050" y="5282"/>
                    <a:pt x="7899" y="5188"/>
                    <a:pt x="7759" y="5084"/>
                  </a:cubicBezTo>
                  <a:cubicBezTo>
                    <a:pt x="7666" y="4991"/>
                    <a:pt x="7515" y="4944"/>
                    <a:pt x="7422" y="4840"/>
                  </a:cubicBezTo>
                  <a:cubicBezTo>
                    <a:pt x="7270" y="4746"/>
                    <a:pt x="7131" y="4653"/>
                    <a:pt x="6980" y="4549"/>
                  </a:cubicBezTo>
                  <a:cubicBezTo>
                    <a:pt x="6794" y="4409"/>
                    <a:pt x="6596" y="4258"/>
                    <a:pt x="6352" y="4072"/>
                  </a:cubicBezTo>
                  <a:cubicBezTo>
                    <a:pt x="6107" y="3874"/>
                    <a:pt x="5863" y="3676"/>
                    <a:pt x="5630" y="3490"/>
                  </a:cubicBezTo>
                  <a:cubicBezTo>
                    <a:pt x="3979" y="2327"/>
                    <a:pt x="2374" y="1164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497825" y="2973350"/>
              <a:ext cx="242250" cy="407125"/>
            </a:xfrm>
            <a:custGeom>
              <a:avLst/>
              <a:gdLst/>
              <a:ahLst/>
              <a:cxnLst/>
              <a:rect l="l" t="t" r="r" b="b"/>
              <a:pathLst>
                <a:path w="9690" h="16285" extrusionOk="0">
                  <a:moveTo>
                    <a:pt x="9689" y="1455"/>
                  </a:moveTo>
                  <a:lnTo>
                    <a:pt x="9689" y="1455"/>
                  </a:lnTo>
                  <a:cubicBezTo>
                    <a:pt x="9688" y="1462"/>
                    <a:pt x="9687" y="1469"/>
                    <a:pt x="9686" y="1477"/>
                  </a:cubicBezTo>
                  <a:lnTo>
                    <a:pt x="9686" y="1477"/>
                  </a:lnTo>
                  <a:cubicBezTo>
                    <a:pt x="9688" y="1470"/>
                    <a:pt x="9689" y="1463"/>
                    <a:pt x="9689" y="1455"/>
                  </a:cubicBezTo>
                  <a:close/>
                  <a:moveTo>
                    <a:pt x="6828" y="1"/>
                  </a:moveTo>
                  <a:cubicBezTo>
                    <a:pt x="6828" y="1"/>
                    <a:pt x="6735" y="59"/>
                    <a:pt x="6688" y="152"/>
                  </a:cubicBezTo>
                  <a:cubicBezTo>
                    <a:pt x="6490" y="350"/>
                    <a:pt x="6351" y="536"/>
                    <a:pt x="6107" y="826"/>
                  </a:cubicBezTo>
                  <a:cubicBezTo>
                    <a:pt x="6014" y="931"/>
                    <a:pt x="5909" y="1071"/>
                    <a:pt x="5816" y="1164"/>
                  </a:cubicBezTo>
                  <a:lnTo>
                    <a:pt x="5723" y="1315"/>
                  </a:lnTo>
                  <a:lnTo>
                    <a:pt x="5723" y="1361"/>
                  </a:lnTo>
                  <a:lnTo>
                    <a:pt x="5665" y="1408"/>
                  </a:lnTo>
                  <a:lnTo>
                    <a:pt x="5618" y="1408"/>
                  </a:lnTo>
                  <a:cubicBezTo>
                    <a:pt x="5572" y="1408"/>
                    <a:pt x="5572" y="1361"/>
                    <a:pt x="5572" y="1361"/>
                  </a:cubicBezTo>
                  <a:lnTo>
                    <a:pt x="5234" y="1455"/>
                  </a:lnTo>
                  <a:lnTo>
                    <a:pt x="5234" y="1513"/>
                  </a:lnTo>
                  <a:cubicBezTo>
                    <a:pt x="5374" y="1803"/>
                    <a:pt x="5478" y="1803"/>
                    <a:pt x="5525" y="1803"/>
                  </a:cubicBezTo>
                  <a:cubicBezTo>
                    <a:pt x="5618" y="1803"/>
                    <a:pt x="5723" y="1745"/>
                    <a:pt x="5862" y="1652"/>
                  </a:cubicBezTo>
                  <a:lnTo>
                    <a:pt x="6153" y="1455"/>
                  </a:lnTo>
                  <a:lnTo>
                    <a:pt x="6014" y="1803"/>
                  </a:lnTo>
                  <a:cubicBezTo>
                    <a:pt x="5955" y="1897"/>
                    <a:pt x="5909" y="1990"/>
                    <a:pt x="5909" y="2141"/>
                  </a:cubicBezTo>
                  <a:cubicBezTo>
                    <a:pt x="5816" y="2385"/>
                    <a:pt x="5723" y="2571"/>
                    <a:pt x="5618" y="2815"/>
                  </a:cubicBezTo>
                  <a:lnTo>
                    <a:pt x="5525" y="3106"/>
                  </a:lnTo>
                  <a:cubicBezTo>
                    <a:pt x="4792" y="4653"/>
                    <a:pt x="4071" y="6305"/>
                    <a:pt x="3292" y="7910"/>
                  </a:cubicBezTo>
                  <a:cubicBezTo>
                    <a:pt x="2815" y="9015"/>
                    <a:pt x="2280" y="10085"/>
                    <a:pt x="1791" y="11109"/>
                  </a:cubicBezTo>
                  <a:cubicBezTo>
                    <a:pt x="1407" y="11923"/>
                    <a:pt x="1012" y="12749"/>
                    <a:pt x="628" y="13574"/>
                  </a:cubicBezTo>
                  <a:cubicBezTo>
                    <a:pt x="430" y="14016"/>
                    <a:pt x="244" y="14493"/>
                    <a:pt x="93" y="14935"/>
                  </a:cubicBezTo>
                  <a:cubicBezTo>
                    <a:pt x="47" y="15028"/>
                    <a:pt x="47" y="15121"/>
                    <a:pt x="0" y="15273"/>
                  </a:cubicBezTo>
                  <a:lnTo>
                    <a:pt x="0" y="15319"/>
                  </a:lnTo>
                  <a:cubicBezTo>
                    <a:pt x="965" y="13667"/>
                    <a:pt x="1791" y="11981"/>
                    <a:pt x="2664" y="10085"/>
                  </a:cubicBezTo>
                  <a:cubicBezTo>
                    <a:pt x="3780" y="7666"/>
                    <a:pt x="4897" y="5188"/>
                    <a:pt x="5909" y="2862"/>
                  </a:cubicBezTo>
                  <a:cubicBezTo>
                    <a:pt x="6107" y="2525"/>
                    <a:pt x="6200" y="2141"/>
                    <a:pt x="6351" y="1745"/>
                  </a:cubicBezTo>
                  <a:cubicBezTo>
                    <a:pt x="6397" y="1559"/>
                    <a:pt x="6444" y="1361"/>
                    <a:pt x="6490" y="1222"/>
                  </a:cubicBezTo>
                  <a:lnTo>
                    <a:pt x="6595" y="978"/>
                  </a:lnTo>
                  <a:lnTo>
                    <a:pt x="6688" y="1222"/>
                  </a:lnTo>
                  <a:cubicBezTo>
                    <a:pt x="6735" y="1268"/>
                    <a:pt x="6735" y="1361"/>
                    <a:pt x="6781" y="1408"/>
                  </a:cubicBezTo>
                  <a:cubicBezTo>
                    <a:pt x="6886" y="1606"/>
                    <a:pt x="6932" y="1745"/>
                    <a:pt x="7025" y="1943"/>
                  </a:cubicBezTo>
                  <a:cubicBezTo>
                    <a:pt x="7223" y="2187"/>
                    <a:pt x="7363" y="2280"/>
                    <a:pt x="7514" y="2280"/>
                  </a:cubicBezTo>
                  <a:cubicBezTo>
                    <a:pt x="7607" y="2280"/>
                    <a:pt x="7805" y="2187"/>
                    <a:pt x="7991" y="2036"/>
                  </a:cubicBezTo>
                  <a:lnTo>
                    <a:pt x="8282" y="1803"/>
                  </a:lnTo>
                  <a:lnTo>
                    <a:pt x="8142" y="2141"/>
                  </a:lnTo>
                  <a:cubicBezTo>
                    <a:pt x="8142" y="2187"/>
                    <a:pt x="8142" y="2234"/>
                    <a:pt x="8096" y="2234"/>
                  </a:cubicBezTo>
                  <a:cubicBezTo>
                    <a:pt x="8096" y="2280"/>
                    <a:pt x="8096" y="2327"/>
                    <a:pt x="8049" y="2385"/>
                  </a:cubicBezTo>
                  <a:lnTo>
                    <a:pt x="7467" y="3688"/>
                  </a:lnTo>
                  <a:cubicBezTo>
                    <a:pt x="7072" y="4560"/>
                    <a:pt x="6735" y="5386"/>
                    <a:pt x="6351" y="6258"/>
                  </a:cubicBezTo>
                  <a:cubicBezTo>
                    <a:pt x="6200" y="6596"/>
                    <a:pt x="6060" y="6933"/>
                    <a:pt x="5862" y="7270"/>
                  </a:cubicBezTo>
                  <a:cubicBezTo>
                    <a:pt x="5665" y="7759"/>
                    <a:pt x="5432" y="8294"/>
                    <a:pt x="5234" y="8782"/>
                  </a:cubicBezTo>
                  <a:cubicBezTo>
                    <a:pt x="4850" y="9597"/>
                    <a:pt x="4455" y="10376"/>
                    <a:pt x="4071" y="11202"/>
                  </a:cubicBezTo>
                  <a:cubicBezTo>
                    <a:pt x="3583" y="12272"/>
                    <a:pt x="3047" y="13377"/>
                    <a:pt x="2571" y="14493"/>
                  </a:cubicBezTo>
                  <a:cubicBezTo>
                    <a:pt x="2373" y="14889"/>
                    <a:pt x="2233" y="15319"/>
                    <a:pt x="2082" y="15761"/>
                  </a:cubicBezTo>
                  <a:cubicBezTo>
                    <a:pt x="2036" y="15901"/>
                    <a:pt x="1943" y="16052"/>
                    <a:pt x="1884" y="16238"/>
                  </a:cubicBezTo>
                  <a:lnTo>
                    <a:pt x="1989" y="16238"/>
                  </a:lnTo>
                  <a:lnTo>
                    <a:pt x="2082" y="16285"/>
                  </a:lnTo>
                  <a:cubicBezTo>
                    <a:pt x="3292" y="13726"/>
                    <a:pt x="4362" y="11446"/>
                    <a:pt x="5281" y="9364"/>
                  </a:cubicBezTo>
                  <a:cubicBezTo>
                    <a:pt x="5618" y="8678"/>
                    <a:pt x="5955" y="7956"/>
                    <a:pt x="6246" y="7224"/>
                  </a:cubicBezTo>
                  <a:cubicBezTo>
                    <a:pt x="7025" y="5584"/>
                    <a:pt x="7654" y="4072"/>
                    <a:pt x="8282" y="2676"/>
                  </a:cubicBezTo>
                  <a:lnTo>
                    <a:pt x="8340" y="2571"/>
                  </a:lnTo>
                  <a:lnTo>
                    <a:pt x="8433" y="2618"/>
                  </a:lnTo>
                  <a:cubicBezTo>
                    <a:pt x="8433" y="2618"/>
                    <a:pt x="8479" y="2676"/>
                    <a:pt x="8526" y="2676"/>
                  </a:cubicBezTo>
                  <a:cubicBezTo>
                    <a:pt x="8631" y="2722"/>
                    <a:pt x="8677" y="2769"/>
                    <a:pt x="8770" y="2769"/>
                  </a:cubicBezTo>
                  <a:cubicBezTo>
                    <a:pt x="8921" y="2722"/>
                    <a:pt x="9061" y="2618"/>
                    <a:pt x="9212" y="2525"/>
                  </a:cubicBezTo>
                  <a:cubicBezTo>
                    <a:pt x="9497" y="2194"/>
                    <a:pt x="9637" y="1863"/>
                    <a:pt x="9686" y="1477"/>
                  </a:cubicBezTo>
                  <a:lnTo>
                    <a:pt x="9686" y="1477"/>
                  </a:lnTo>
                  <a:cubicBezTo>
                    <a:pt x="9676" y="1514"/>
                    <a:pt x="9643" y="1520"/>
                    <a:pt x="9643" y="1559"/>
                  </a:cubicBezTo>
                  <a:cubicBezTo>
                    <a:pt x="9503" y="1606"/>
                    <a:pt x="9398" y="1699"/>
                    <a:pt x="9305" y="1803"/>
                  </a:cubicBezTo>
                  <a:cubicBezTo>
                    <a:pt x="9212" y="1897"/>
                    <a:pt x="9107" y="2036"/>
                    <a:pt x="9014" y="2141"/>
                  </a:cubicBezTo>
                  <a:cubicBezTo>
                    <a:pt x="9014" y="2187"/>
                    <a:pt x="8968" y="2234"/>
                    <a:pt x="8921" y="2280"/>
                  </a:cubicBezTo>
                  <a:lnTo>
                    <a:pt x="8863" y="2327"/>
                  </a:lnTo>
                  <a:lnTo>
                    <a:pt x="8677" y="2327"/>
                  </a:lnTo>
                  <a:lnTo>
                    <a:pt x="8677" y="1897"/>
                  </a:lnTo>
                  <a:lnTo>
                    <a:pt x="8677" y="1268"/>
                  </a:lnTo>
                  <a:lnTo>
                    <a:pt x="8677" y="1117"/>
                  </a:lnTo>
                  <a:lnTo>
                    <a:pt x="8677" y="873"/>
                  </a:lnTo>
                  <a:lnTo>
                    <a:pt x="8677" y="780"/>
                  </a:lnTo>
                  <a:cubicBezTo>
                    <a:pt x="8631" y="780"/>
                    <a:pt x="8572" y="826"/>
                    <a:pt x="8526" y="826"/>
                  </a:cubicBezTo>
                  <a:cubicBezTo>
                    <a:pt x="8235" y="978"/>
                    <a:pt x="8096" y="1222"/>
                    <a:pt x="7898" y="1455"/>
                  </a:cubicBezTo>
                  <a:cubicBezTo>
                    <a:pt x="7805" y="1606"/>
                    <a:pt x="7700" y="1803"/>
                    <a:pt x="7607" y="1897"/>
                  </a:cubicBezTo>
                  <a:lnTo>
                    <a:pt x="7514" y="1990"/>
                  </a:lnTo>
                  <a:lnTo>
                    <a:pt x="7467" y="1943"/>
                  </a:lnTo>
                  <a:cubicBezTo>
                    <a:pt x="7072" y="1606"/>
                    <a:pt x="7025" y="1222"/>
                    <a:pt x="6979" y="780"/>
                  </a:cubicBezTo>
                  <a:lnTo>
                    <a:pt x="6979" y="536"/>
                  </a:lnTo>
                  <a:cubicBezTo>
                    <a:pt x="6932" y="396"/>
                    <a:pt x="6932" y="291"/>
                    <a:pt x="6932" y="152"/>
                  </a:cubicBezTo>
                  <a:cubicBezTo>
                    <a:pt x="6932" y="105"/>
                    <a:pt x="6886" y="1"/>
                    <a:pt x="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47550" y="3379300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93" y="47"/>
                  </a:moveTo>
                  <a:lnTo>
                    <a:pt x="93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2655425" y="2553175"/>
              <a:ext cx="24150" cy="27650"/>
            </a:xfrm>
            <a:custGeom>
              <a:avLst/>
              <a:gdLst/>
              <a:ahLst/>
              <a:cxnLst/>
              <a:rect l="l" t="t" r="r" b="b"/>
              <a:pathLst>
                <a:path w="966" h="1106" extrusionOk="0">
                  <a:moveTo>
                    <a:pt x="919" y="0"/>
                  </a:moveTo>
                  <a:cubicBezTo>
                    <a:pt x="582" y="93"/>
                    <a:pt x="291" y="338"/>
                    <a:pt x="47" y="628"/>
                  </a:cubicBezTo>
                  <a:cubicBezTo>
                    <a:pt x="0" y="721"/>
                    <a:pt x="0" y="814"/>
                    <a:pt x="0" y="919"/>
                  </a:cubicBezTo>
                  <a:cubicBezTo>
                    <a:pt x="0" y="966"/>
                    <a:pt x="47" y="1012"/>
                    <a:pt x="93" y="1059"/>
                  </a:cubicBezTo>
                  <a:lnTo>
                    <a:pt x="140" y="1105"/>
                  </a:lnTo>
                  <a:cubicBezTo>
                    <a:pt x="140" y="1105"/>
                    <a:pt x="140" y="1059"/>
                    <a:pt x="186" y="1059"/>
                  </a:cubicBezTo>
                  <a:lnTo>
                    <a:pt x="233" y="1059"/>
                  </a:lnTo>
                  <a:cubicBezTo>
                    <a:pt x="477" y="675"/>
                    <a:pt x="768" y="338"/>
                    <a:pt x="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2660075" y="2595325"/>
              <a:ext cx="21825" cy="26775"/>
            </a:xfrm>
            <a:custGeom>
              <a:avLst/>
              <a:gdLst/>
              <a:ahLst/>
              <a:cxnLst/>
              <a:rect l="l" t="t" r="r" b="b"/>
              <a:pathLst>
                <a:path w="873" h="1071" extrusionOk="0">
                  <a:moveTo>
                    <a:pt x="873" y="1"/>
                  </a:moveTo>
                  <a:cubicBezTo>
                    <a:pt x="442" y="152"/>
                    <a:pt x="105" y="641"/>
                    <a:pt x="47" y="931"/>
                  </a:cubicBezTo>
                  <a:cubicBezTo>
                    <a:pt x="0" y="978"/>
                    <a:pt x="47" y="1071"/>
                    <a:pt x="105" y="1071"/>
                  </a:cubicBezTo>
                  <a:lnTo>
                    <a:pt x="152" y="1071"/>
                  </a:lnTo>
                  <a:cubicBezTo>
                    <a:pt x="198" y="1071"/>
                    <a:pt x="291" y="1071"/>
                    <a:pt x="291" y="1024"/>
                  </a:cubicBezTo>
                  <a:cubicBezTo>
                    <a:pt x="442" y="827"/>
                    <a:pt x="629" y="641"/>
                    <a:pt x="733" y="350"/>
                  </a:cubicBezTo>
                  <a:cubicBezTo>
                    <a:pt x="826" y="245"/>
                    <a:pt x="826" y="152"/>
                    <a:pt x="873" y="59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2638275" y="2660750"/>
              <a:ext cx="40150" cy="24450"/>
            </a:xfrm>
            <a:custGeom>
              <a:avLst/>
              <a:gdLst/>
              <a:ahLst/>
              <a:cxnLst/>
              <a:rect l="l" t="t" r="r" b="b"/>
              <a:pathLst>
                <a:path w="1606" h="978" extrusionOk="0">
                  <a:moveTo>
                    <a:pt x="151" y="1"/>
                  </a:moveTo>
                  <a:lnTo>
                    <a:pt x="105" y="106"/>
                  </a:lnTo>
                  <a:lnTo>
                    <a:pt x="0" y="350"/>
                  </a:lnTo>
                  <a:lnTo>
                    <a:pt x="396" y="536"/>
                  </a:lnTo>
                  <a:cubicBezTo>
                    <a:pt x="628" y="687"/>
                    <a:pt x="919" y="780"/>
                    <a:pt x="1210" y="931"/>
                  </a:cubicBezTo>
                  <a:lnTo>
                    <a:pt x="1407" y="978"/>
                  </a:lnTo>
                  <a:lnTo>
                    <a:pt x="1454" y="978"/>
                  </a:lnTo>
                  <a:cubicBezTo>
                    <a:pt x="1559" y="931"/>
                    <a:pt x="1605" y="827"/>
                    <a:pt x="1605" y="780"/>
                  </a:cubicBezTo>
                  <a:cubicBezTo>
                    <a:pt x="1605" y="734"/>
                    <a:pt x="1501" y="641"/>
                    <a:pt x="1407" y="582"/>
                  </a:cubicBezTo>
                  <a:cubicBezTo>
                    <a:pt x="1117" y="443"/>
                    <a:pt x="779" y="292"/>
                    <a:pt x="489" y="152"/>
                  </a:cubicBezTo>
                  <a:cubicBezTo>
                    <a:pt x="396" y="106"/>
                    <a:pt x="244" y="59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2640875" y="2660750"/>
              <a:ext cx="1200" cy="2650"/>
            </a:xfrm>
            <a:custGeom>
              <a:avLst/>
              <a:gdLst/>
              <a:ahLst/>
              <a:cxnLst/>
              <a:rect l="l" t="t" r="r" b="b"/>
              <a:pathLst>
                <a:path w="48" h="106" extrusionOk="0">
                  <a:moveTo>
                    <a:pt x="47" y="1"/>
                  </a:moveTo>
                  <a:lnTo>
                    <a:pt x="1" y="1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675775" y="268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2668500" y="3153925"/>
              <a:ext cx="8750" cy="13400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245" y="1"/>
                  </a:moveTo>
                  <a:cubicBezTo>
                    <a:pt x="152" y="47"/>
                    <a:pt x="105" y="152"/>
                    <a:pt x="59" y="245"/>
                  </a:cubicBezTo>
                  <a:cubicBezTo>
                    <a:pt x="1" y="338"/>
                    <a:pt x="1" y="396"/>
                    <a:pt x="1" y="489"/>
                  </a:cubicBezTo>
                  <a:lnTo>
                    <a:pt x="1" y="536"/>
                  </a:lnTo>
                  <a:lnTo>
                    <a:pt x="59" y="536"/>
                  </a:lnTo>
                  <a:cubicBezTo>
                    <a:pt x="152" y="396"/>
                    <a:pt x="198" y="245"/>
                    <a:pt x="292" y="1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2634775" y="3089675"/>
              <a:ext cx="25325" cy="48575"/>
            </a:xfrm>
            <a:custGeom>
              <a:avLst/>
              <a:gdLst/>
              <a:ahLst/>
              <a:cxnLst/>
              <a:rect l="l" t="t" r="r" b="b"/>
              <a:pathLst>
                <a:path w="1013" h="1943" extrusionOk="0">
                  <a:moveTo>
                    <a:pt x="1012" y="0"/>
                  </a:moveTo>
                  <a:cubicBezTo>
                    <a:pt x="966" y="0"/>
                    <a:pt x="919" y="0"/>
                    <a:pt x="919" y="58"/>
                  </a:cubicBezTo>
                  <a:lnTo>
                    <a:pt x="873" y="151"/>
                  </a:lnTo>
                  <a:cubicBezTo>
                    <a:pt x="629" y="535"/>
                    <a:pt x="384" y="977"/>
                    <a:pt x="140" y="1454"/>
                  </a:cubicBezTo>
                  <a:cubicBezTo>
                    <a:pt x="94" y="1605"/>
                    <a:pt x="47" y="1745"/>
                    <a:pt x="0" y="1943"/>
                  </a:cubicBezTo>
                  <a:cubicBezTo>
                    <a:pt x="94" y="1850"/>
                    <a:pt x="140" y="1745"/>
                    <a:pt x="245" y="1605"/>
                  </a:cubicBezTo>
                  <a:cubicBezTo>
                    <a:pt x="477" y="1163"/>
                    <a:pt x="722" y="686"/>
                    <a:pt x="1012" y="105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2434725" y="2383350"/>
              <a:ext cx="215775" cy="144250"/>
            </a:xfrm>
            <a:custGeom>
              <a:avLst/>
              <a:gdLst/>
              <a:ahLst/>
              <a:cxnLst/>
              <a:rect l="l" t="t" r="r" b="b"/>
              <a:pathLst>
                <a:path w="8631" h="5770" extrusionOk="0">
                  <a:moveTo>
                    <a:pt x="105" y="1"/>
                  </a:moveTo>
                  <a:lnTo>
                    <a:pt x="0" y="245"/>
                  </a:lnTo>
                  <a:lnTo>
                    <a:pt x="47" y="291"/>
                  </a:lnTo>
                  <a:cubicBezTo>
                    <a:pt x="151" y="338"/>
                    <a:pt x="198" y="396"/>
                    <a:pt x="291" y="443"/>
                  </a:cubicBezTo>
                  <a:cubicBezTo>
                    <a:pt x="337" y="489"/>
                    <a:pt x="442" y="536"/>
                    <a:pt x="489" y="582"/>
                  </a:cubicBezTo>
                  <a:cubicBezTo>
                    <a:pt x="628" y="733"/>
                    <a:pt x="733" y="826"/>
                    <a:pt x="872" y="873"/>
                  </a:cubicBezTo>
                  <a:cubicBezTo>
                    <a:pt x="1698" y="1408"/>
                    <a:pt x="2571" y="1989"/>
                    <a:pt x="3443" y="2525"/>
                  </a:cubicBezTo>
                  <a:cubicBezTo>
                    <a:pt x="4606" y="3199"/>
                    <a:pt x="5723" y="3932"/>
                    <a:pt x="6886" y="4653"/>
                  </a:cubicBezTo>
                  <a:cubicBezTo>
                    <a:pt x="7130" y="4851"/>
                    <a:pt x="7421" y="5049"/>
                    <a:pt x="7665" y="5235"/>
                  </a:cubicBezTo>
                  <a:cubicBezTo>
                    <a:pt x="7758" y="5281"/>
                    <a:pt x="7898" y="5386"/>
                    <a:pt x="8002" y="5479"/>
                  </a:cubicBezTo>
                  <a:cubicBezTo>
                    <a:pt x="8049" y="5525"/>
                    <a:pt x="8096" y="5525"/>
                    <a:pt x="8142" y="5572"/>
                  </a:cubicBezTo>
                  <a:cubicBezTo>
                    <a:pt x="8247" y="5677"/>
                    <a:pt x="8340" y="5723"/>
                    <a:pt x="8433" y="5770"/>
                  </a:cubicBezTo>
                  <a:lnTo>
                    <a:pt x="8631" y="5770"/>
                  </a:lnTo>
                  <a:lnTo>
                    <a:pt x="8631" y="5525"/>
                  </a:lnTo>
                  <a:cubicBezTo>
                    <a:pt x="8584" y="5525"/>
                    <a:pt x="8584" y="5479"/>
                    <a:pt x="8538" y="5479"/>
                  </a:cubicBezTo>
                  <a:cubicBezTo>
                    <a:pt x="8538" y="5432"/>
                    <a:pt x="8538" y="5432"/>
                    <a:pt x="8479" y="5432"/>
                  </a:cubicBezTo>
                  <a:cubicBezTo>
                    <a:pt x="7805" y="4804"/>
                    <a:pt x="6979" y="4269"/>
                    <a:pt x="6153" y="3781"/>
                  </a:cubicBezTo>
                  <a:cubicBezTo>
                    <a:pt x="5862" y="3641"/>
                    <a:pt x="5571" y="3443"/>
                    <a:pt x="5281" y="3246"/>
                  </a:cubicBezTo>
                  <a:cubicBezTo>
                    <a:pt x="4025" y="2478"/>
                    <a:pt x="2768" y="1652"/>
                    <a:pt x="1559" y="873"/>
                  </a:cubicBezTo>
                  <a:lnTo>
                    <a:pt x="442" y="198"/>
                  </a:lnTo>
                  <a:cubicBezTo>
                    <a:pt x="291" y="152"/>
                    <a:pt x="198" y="47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2639425" y="3210925"/>
              <a:ext cx="11075" cy="24150"/>
            </a:xfrm>
            <a:custGeom>
              <a:avLst/>
              <a:gdLst/>
              <a:ahLst/>
              <a:cxnLst/>
              <a:rect l="l" t="t" r="r" b="b"/>
              <a:pathLst>
                <a:path w="443" h="966" extrusionOk="0">
                  <a:moveTo>
                    <a:pt x="396" y="0"/>
                  </a:moveTo>
                  <a:cubicBezTo>
                    <a:pt x="291" y="0"/>
                    <a:pt x="245" y="47"/>
                    <a:pt x="198" y="152"/>
                  </a:cubicBezTo>
                  <a:lnTo>
                    <a:pt x="198" y="198"/>
                  </a:lnTo>
                  <a:cubicBezTo>
                    <a:pt x="152" y="338"/>
                    <a:pt x="105" y="489"/>
                    <a:pt x="59" y="675"/>
                  </a:cubicBezTo>
                  <a:cubicBezTo>
                    <a:pt x="1" y="733"/>
                    <a:pt x="1" y="780"/>
                    <a:pt x="1" y="826"/>
                  </a:cubicBezTo>
                  <a:cubicBezTo>
                    <a:pt x="1" y="873"/>
                    <a:pt x="1" y="919"/>
                    <a:pt x="59" y="966"/>
                  </a:cubicBezTo>
                  <a:cubicBezTo>
                    <a:pt x="59" y="919"/>
                    <a:pt x="105" y="919"/>
                    <a:pt x="105" y="919"/>
                  </a:cubicBezTo>
                  <a:cubicBezTo>
                    <a:pt x="152" y="780"/>
                    <a:pt x="245" y="675"/>
                    <a:pt x="291" y="582"/>
                  </a:cubicBezTo>
                  <a:cubicBezTo>
                    <a:pt x="350" y="442"/>
                    <a:pt x="396" y="338"/>
                    <a:pt x="443" y="245"/>
                  </a:cubicBezTo>
                  <a:lnTo>
                    <a:pt x="443" y="4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2635925" y="2608700"/>
              <a:ext cx="13425" cy="34050"/>
            </a:xfrm>
            <a:custGeom>
              <a:avLst/>
              <a:gdLst/>
              <a:ahLst/>
              <a:cxnLst/>
              <a:rect l="l" t="t" r="r" b="b"/>
              <a:pathLst>
                <a:path w="537" h="1362" extrusionOk="0">
                  <a:moveTo>
                    <a:pt x="536" y="1"/>
                  </a:moveTo>
                  <a:cubicBezTo>
                    <a:pt x="338" y="152"/>
                    <a:pt x="199" y="338"/>
                    <a:pt x="94" y="582"/>
                  </a:cubicBezTo>
                  <a:cubicBezTo>
                    <a:pt x="1" y="827"/>
                    <a:pt x="1" y="1071"/>
                    <a:pt x="48" y="1164"/>
                  </a:cubicBezTo>
                  <a:lnTo>
                    <a:pt x="48" y="1211"/>
                  </a:lnTo>
                  <a:lnTo>
                    <a:pt x="94" y="1269"/>
                  </a:lnTo>
                  <a:lnTo>
                    <a:pt x="94" y="1315"/>
                  </a:lnTo>
                  <a:cubicBezTo>
                    <a:pt x="141" y="1315"/>
                    <a:pt x="245" y="1362"/>
                    <a:pt x="292" y="1362"/>
                  </a:cubicBezTo>
                  <a:cubicBezTo>
                    <a:pt x="338" y="1362"/>
                    <a:pt x="385" y="1269"/>
                    <a:pt x="385" y="1211"/>
                  </a:cubicBezTo>
                  <a:cubicBezTo>
                    <a:pt x="385" y="1024"/>
                    <a:pt x="431" y="873"/>
                    <a:pt x="431" y="687"/>
                  </a:cubicBezTo>
                  <a:cubicBezTo>
                    <a:pt x="431" y="629"/>
                    <a:pt x="431" y="536"/>
                    <a:pt x="490" y="489"/>
                  </a:cubicBezTo>
                  <a:lnTo>
                    <a:pt x="490" y="396"/>
                  </a:lnTo>
                  <a:cubicBezTo>
                    <a:pt x="490" y="292"/>
                    <a:pt x="490" y="152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2603075" y="2687500"/>
              <a:ext cx="26775" cy="12725"/>
            </a:xfrm>
            <a:custGeom>
              <a:avLst/>
              <a:gdLst/>
              <a:ahLst/>
              <a:cxnLst/>
              <a:rect l="l" t="t" r="r" b="b"/>
              <a:pathLst>
                <a:path w="1071" h="509" extrusionOk="0">
                  <a:moveTo>
                    <a:pt x="198" y="1"/>
                  </a:moveTo>
                  <a:lnTo>
                    <a:pt x="1" y="292"/>
                  </a:lnTo>
                  <a:cubicBezTo>
                    <a:pt x="256" y="433"/>
                    <a:pt x="461" y="508"/>
                    <a:pt x="654" y="508"/>
                  </a:cubicBezTo>
                  <a:cubicBezTo>
                    <a:pt x="795" y="508"/>
                    <a:pt x="928" y="468"/>
                    <a:pt x="1071" y="385"/>
                  </a:cubicBezTo>
                  <a:cubicBezTo>
                    <a:pt x="873" y="94"/>
                    <a:pt x="582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2603075" y="2687500"/>
              <a:ext cx="4975" cy="7300"/>
            </a:xfrm>
            <a:custGeom>
              <a:avLst/>
              <a:gdLst/>
              <a:ahLst/>
              <a:cxnLst/>
              <a:rect l="l" t="t" r="r" b="b"/>
              <a:pathLst>
                <a:path w="199" h="292" extrusionOk="0">
                  <a:moveTo>
                    <a:pt x="1" y="292"/>
                  </a:moveTo>
                  <a:lnTo>
                    <a:pt x="198" y="1"/>
                  </a:lnTo>
                  <a:lnTo>
                    <a:pt x="1" y="2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2600750" y="269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2533000" y="3169625"/>
              <a:ext cx="82325" cy="184400"/>
            </a:xfrm>
            <a:custGeom>
              <a:avLst/>
              <a:gdLst/>
              <a:ahLst/>
              <a:cxnLst/>
              <a:rect l="l" t="t" r="r" b="b"/>
              <a:pathLst>
                <a:path w="3293" h="7376" extrusionOk="0">
                  <a:moveTo>
                    <a:pt x="3292" y="1"/>
                  </a:moveTo>
                  <a:cubicBezTo>
                    <a:pt x="3292" y="59"/>
                    <a:pt x="3246" y="59"/>
                    <a:pt x="3246" y="59"/>
                  </a:cubicBezTo>
                  <a:cubicBezTo>
                    <a:pt x="3199" y="152"/>
                    <a:pt x="3094" y="199"/>
                    <a:pt x="3094" y="292"/>
                  </a:cubicBezTo>
                  <a:cubicBezTo>
                    <a:pt x="3048" y="396"/>
                    <a:pt x="3001" y="489"/>
                    <a:pt x="2955" y="536"/>
                  </a:cubicBezTo>
                  <a:cubicBezTo>
                    <a:pt x="2757" y="873"/>
                    <a:pt x="2571" y="1269"/>
                    <a:pt x="2466" y="1606"/>
                  </a:cubicBezTo>
                  <a:cubicBezTo>
                    <a:pt x="2176" y="2478"/>
                    <a:pt x="1792" y="3304"/>
                    <a:pt x="1408" y="4130"/>
                  </a:cubicBezTo>
                  <a:cubicBezTo>
                    <a:pt x="1210" y="4514"/>
                    <a:pt x="1012" y="4851"/>
                    <a:pt x="873" y="5235"/>
                  </a:cubicBezTo>
                  <a:cubicBezTo>
                    <a:pt x="582" y="5875"/>
                    <a:pt x="291" y="6549"/>
                    <a:pt x="47" y="7177"/>
                  </a:cubicBezTo>
                  <a:lnTo>
                    <a:pt x="47" y="7270"/>
                  </a:lnTo>
                  <a:cubicBezTo>
                    <a:pt x="0" y="7270"/>
                    <a:pt x="47" y="7329"/>
                    <a:pt x="47" y="7375"/>
                  </a:cubicBezTo>
                  <a:cubicBezTo>
                    <a:pt x="94" y="7375"/>
                    <a:pt x="140" y="7329"/>
                    <a:pt x="140" y="7329"/>
                  </a:cubicBezTo>
                  <a:cubicBezTo>
                    <a:pt x="291" y="7131"/>
                    <a:pt x="384" y="6980"/>
                    <a:pt x="477" y="6794"/>
                  </a:cubicBezTo>
                  <a:cubicBezTo>
                    <a:pt x="966" y="5677"/>
                    <a:pt x="1350" y="4851"/>
                    <a:pt x="1699" y="4072"/>
                  </a:cubicBezTo>
                  <a:cubicBezTo>
                    <a:pt x="2176" y="2967"/>
                    <a:pt x="2664" y="1804"/>
                    <a:pt x="3199" y="443"/>
                  </a:cubicBezTo>
                  <a:cubicBezTo>
                    <a:pt x="3246" y="350"/>
                    <a:pt x="3246" y="199"/>
                    <a:pt x="3292" y="105"/>
                  </a:cubicBezTo>
                  <a:lnTo>
                    <a:pt x="3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2563250" y="3099550"/>
              <a:ext cx="30250" cy="67775"/>
            </a:xfrm>
            <a:custGeom>
              <a:avLst/>
              <a:gdLst/>
              <a:ahLst/>
              <a:cxnLst/>
              <a:rect l="l" t="t" r="r" b="b"/>
              <a:pathLst>
                <a:path w="1210" h="2711" extrusionOk="0">
                  <a:moveTo>
                    <a:pt x="1163" y="1"/>
                  </a:moveTo>
                  <a:cubicBezTo>
                    <a:pt x="1117" y="47"/>
                    <a:pt x="1070" y="47"/>
                    <a:pt x="1070" y="94"/>
                  </a:cubicBezTo>
                  <a:cubicBezTo>
                    <a:pt x="779" y="768"/>
                    <a:pt x="430" y="1455"/>
                    <a:pt x="140" y="2176"/>
                  </a:cubicBezTo>
                  <a:cubicBezTo>
                    <a:pt x="47" y="2327"/>
                    <a:pt x="47" y="2466"/>
                    <a:pt x="0" y="2618"/>
                  </a:cubicBezTo>
                  <a:lnTo>
                    <a:pt x="0" y="2711"/>
                  </a:lnTo>
                  <a:cubicBezTo>
                    <a:pt x="0" y="2664"/>
                    <a:pt x="47" y="2618"/>
                    <a:pt x="47" y="2618"/>
                  </a:cubicBezTo>
                  <a:cubicBezTo>
                    <a:pt x="93" y="2513"/>
                    <a:pt x="198" y="2420"/>
                    <a:pt x="244" y="2327"/>
                  </a:cubicBezTo>
                  <a:cubicBezTo>
                    <a:pt x="384" y="2129"/>
                    <a:pt x="489" y="1931"/>
                    <a:pt x="582" y="1699"/>
                  </a:cubicBezTo>
                  <a:cubicBezTo>
                    <a:pt x="826" y="1210"/>
                    <a:pt x="1012" y="675"/>
                    <a:pt x="1210" y="140"/>
                  </a:cubicBezTo>
                  <a:cubicBezTo>
                    <a:pt x="1210" y="94"/>
                    <a:pt x="1210" y="47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2262850" y="2117000"/>
              <a:ext cx="296625" cy="235200"/>
            </a:xfrm>
            <a:custGeom>
              <a:avLst/>
              <a:gdLst/>
              <a:ahLst/>
              <a:cxnLst/>
              <a:rect l="l" t="t" r="r" b="b"/>
              <a:pathLst>
                <a:path w="11865" h="9408" extrusionOk="0">
                  <a:moveTo>
                    <a:pt x="140" y="0"/>
                  </a:moveTo>
                  <a:lnTo>
                    <a:pt x="1" y="233"/>
                  </a:lnTo>
                  <a:cubicBezTo>
                    <a:pt x="1164" y="919"/>
                    <a:pt x="2327" y="1640"/>
                    <a:pt x="3432" y="2373"/>
                  </a:cubicBezTo>
                  <a:lnTo>
                    <a:pt x="3432" y="2420"/>
                  </a:lnTo>
                  <a:cubicBezTo>
                    <a:pt x="3537" y="2466"/>
                    <a:pt x="3583" y="2617"/>
                    <a:pt x="3583" y="2710"/>
                  </a:cubicBezTo>
                  <a:cubicBezTo>
                    <a:pt x="3537" y="2908"/>
                    <a:pt x="3490" y="3048"/>
                    <a:pt x="3432" y="3199"/>
                  </a:cubicBezTo>
                  <a:cubicBezTo>
                    <a:pt x="3386" y="3292"/>
                    <a:pt x="3386" y="3385"/>
                    <a:pt x="3339" y="3490"/>
                  </a:cubicBezTo>
                  <a:lnTo>
                    <a:pt x="3339" y="3536"/>
                  </a:lnTo>
                  <a:cubicBezTo>
                    <a:pt x="3293" y="3629"/>
                    <a:pt x="3246" y="3780"/>
                    <a:pt x="3246" y="3873"/>
                  </a:cubicBezTo>
                  <a:cubicBezTo>
                    <a:pt x="3246" y="3966"/>
                    <a:pt x="3339" y="4071"/>
                    <a:pt x="3339" y="4071"/>
                  </a:cubicBezTo>
                  <a:cubicBezTo>
                    <a:pt x="3386" y="4071"/>
                    <a:pt x="3490" y="4013"/>
                    <a:pt x="3537" y="3966"/>
                  </a:cubicBezTo>
                  <a:cubicBezTo>
                    <a:pt x="3583" y="3873"/>
                    <a:pt x="3676" y="3722"/>
                    <a:pt x="3723" y="3583"/>
                  </a:cubicBezTo>
                  <a:cubicBezTo>
                    <a:pt x="3781" y="3431"/>
                    <a:pt x="3828" y="3245"/>
                    <a:pt x="3874" y="3048"/>
                  </a:cubicBezTo>
                  <a:lnTo>
                    <a:pt x="3967" y="2757"/>
                  </a:lnTo>
                  <a:lnTo>
                    <a:pt x="4549" y="3141"/>
                  </a:lnTo>
                  <a:cubicBezTo>
                    <a:pt x="4793" y="3338"/>
                    <a:pt x="5037" y="3536"/>
                    <a:pt x="5328" y="3676"/>
                  </a:cubicBezTo>
                  <a:lnTo>
                    <a:pt x="5375" y="3722"/>
                  </a:lnTo>
                  <a:lnTo>
                    <a:pt x="5084" y="4502"/>
                  </a:lnTo>
                  <a:cubicBezTo>
                    <a:pt x="4840" y="5083"/>
                    <a:pt x="4595" y="5711"/>
                    <a:pt x="4363" y="6293"/>
                  </a:cubicBezTo>
                  <a:cubicBezTo>
                    <a:pt x="4304" y="6397"/>
                    <a:pt x="4258" y="6537"/>
                    <a:pt x="4258" y="6688"/>
                  </a:cubicBezTo>
                  <a:cubicBezTo>
                    <a:pt x="4258" y="6781"/>
                    <a:pt x="4363" y="6828"/>
                    <a:pt x="4363" y="6874"/>
                  </a:cubicBezTo>
                  <a:cubicBezTo>
                    <a:pt x="4409" y="6874"/>
                    <a:pt x="4456" y="6828"/>
                    <a:pt x="4502" y="6781"/>
                  </a:cubicBezTo>
                  <a:cubicBezTo>
                    <a:pt x="4595" y="6688"/>
                    <a:pt x="4653" y="6584"/>
                    <a:pt x="4700" y="6490"/>
                  </a:cubicBezTo>
                  <a:cubicBezTo>
                    <a:pt x="4944" y="5909"/>
                    <a:pt x="5130" y="5327"/>
                    <a:pt x="5375" y="4699"/>
                  </a:cubicBezTo>
                  <a:lnTo>
                    <a:pt x="5572" y="4211"/>
                  </a:lnTo>
                  <a:cubicBezTo>
                    <a:pt x="5572" y="4164"/>
                    <a:pt x="5572" y="4118"/>
                    <a:pt x="5619" y="4071"/>
                  </a:cubicBezTo>
                  <a:lnTo>
                    <a:pt x="5665" y="3920"/>
                  </a:lnTo>
                  <a:lnTo>
                    <a:pt x="5758" y="3966"/>
                  </a:lnTo>
                  <a:cubicBezTo>
                    <a:pt x="5910" y="4071"/>
                    <a:pt x="6049" y="4211"/>
                    <a:pt x="6247" y="4304"/>
                  </a:cubicBezTo>
                  <a:cubicBezTo>
                    <a:pt x="6584" y="4502"/>
                    <a:pt x="6875" y="4746"/>
                    <a:pt x="7212" y="4944"/>
                  </a:cubicBezTo>
                  <a:cubicBezTo>
                    <a:pt x="7457" y="5083"/>
                    <a:pt x="7457" y="5234"/>
                    <a:pt x="7364" y="5420"/>
                  </a:cubicBezTo>
                  <a:cubicBezTo>
                    <a:pt x="7270" y="5758"/>
                    <a:pt x="7119" y="6107"/>
                    <a:pt x="7026" y="6444"/>
                  </a:cubicBezTo>
                  <a:cubicBezTo>
                    <a:pt x="7026" y="6490"/>
                    <a:pt x="7073" y="6584"/>
                    <a:pt x="7073" y="6630"/>
                  </a:cubicBezTo>
                  <a:cubicBezTo>
                    <a:pt x="7073" y="6615"/>
                    <a:pt x="7073" y="6609"/>
                    <a:pt x="7074" y="6609"/>
                  </a:cubicBezTo>
                  <a:cubicBezTo>
                    <a:pt x="7078" y="6609"/>
                    <a:pt x="7088" y="6630"/>
                    <a:pt x="7119" y="6630"/>
                  </a:cubicBezTo>
                  <a:cubicBezTo>
                    <a:pt x="7166" y="6630"/>
                    <a:pt x="7270" y="6584"/>
                    <a:pt x="7270" y="6537"/>
                  </a:cubicBezTo>
                  <a:cubicBezTo>
                    <a:pt x="7410" y="6397"/>
                    <a:pt x="7503" y="6200"/>
                    <a:pt x="7654" y="6002"/>
                  </a:cubicBezTo>
                  <a:cubicBezTo>
                    <a:pt x="7701" y="5909"/>
                    <a:pt x="7701" y="5816"/>
                    <a:pt x="7747" y="5665"/>
                  </a:cubicBezTo>
                  <a:cubicBezTo>
                    <a:pt x="7794" y="5618"/>
                    <a:pt x="7794" y="5572"/>
                    <a:pt x="7794" y="5525"/>
                  </a:cubicBezTo>
                  <a:lnTo>
                    <a:pt x="7852" y="5374"/>
                  </a:lnTo>
                  <a:lnTo>
                    <a:pt x="7992" y="5467"/>
                  </a:lnTo>
                  <a:cubicBezTo>
                    <a:pt x="8282" y="5711"/>
                    <a:pt x="8620" y="5909"/>
                    <a:pt x="8957" y="6153"/>
                  </a:cubicBezTo>
                  <a:lnTo>
                    <a:pt x="9539" y="6584"/>
                  </a:lnTo>
                  <a:lnTo>
                    <a:pt x="9399" y="6828"/>
                  </a:lnTo>
                  <a:cubicBezTo>
                    <a:pt x="8864" y="7607"/>
                    <a:pt x="8573" y="8282"/>
                    <a:pt x="8329" y="9015"/>
                  </a:cubicBezTo>
                  <a:cubicBezTo>
                    <a:pt x="8282" y="9247"/>
                    <a:pt x="8282" y="9352"/>
                    <a:pt x="8375" y="9398"/>
                  </a:cubicBezTo>
                  <a:cubicBezTo>
                    <a:pt x="8396" y="9405"/>
                    <a:pt x="8415" y="9407"/>
                    <a:pt x="8433" y="9407"/>
                  </a:cubicBezTo>
                  <a:cubicBezTo>
                    <a:pt x="8552" y="9407"/>
                    <a:pt x="8634" y="9285"/>
                    <a:pt x="8724" y="9154"/>
                  </a:cubicBezTo>
                  <a:cubicBezTo>
                    <a:pt x="8817" y="8956"/>
                    <a:pt x="8911" y="8770"/>
                    <a:pt x="8957" y="8619"/>
                  </a:cubicBezTo>
                  <a:cubicBezTo>
                    <a:pt x="9015" y="8479"/>
                    <a:pt x="9062" y="8375"/>
                    <a:pt x="9108" y="8282"/>
                  </a:cubicBezTo>
                  <a:cubicBezTo>
                    <a:pt x="9353" y="7793"/>
                    <a:pt x="9539" y="7363"/>
                    <a:pt x="9783" y="6921"/>
                  </a:cubicBezTo>
                  <a:lnTo>
                    <a:pt x="9829" y="6781"/>
                  </a:lnTo>
                  <a:lnTo>
                    <a:pt x="9934" y="6874"/>
                  </a:lnTo>
                  <a:cubicBezTo>
                    <a:pt x="10516" y="7270"/>
                    <a:pt x="11097" y="7654"/>
                    <a:pt x="11679" y="8084"/>
                  </a:cubicBezTo>
                  <a:lnTo>
                    <a:pt x="11865" y="7793"/>
                  </a:lnTo>
                  <a:cubicBezTo>
                    <a:pt x="10516" y="6828"/>
                    <a:pt x="9201" y="5862"/>
                    <a:pt x="7852" y="4885"/>
                  </a:cubicBezTo>
                  <a:lnTo>
                    <a:pt x="7747" y="4885"/>
                  </a:lnTo>
                  <a:lnTo>
                    <a:pt x="7317" y="4699"/>
                  </a:lnTo>
                  <a:lnTo>
                    <a:pt x="7747" y="4699"/>
                  </a:lnTo>
                  <a:cubicBezTo>
                    <a:pt x="7945" y="4653"/>
                    <a:pt x="8143" y="4653"/>
                    <a:pt x="8282" y="4653"/>
                  </a:cubicBezTo>
                  <a:cubicBezTo>
                    <a:pt x="8666" y="4595"/>
                    <a:pt x="9062" y="4595"/>
                    <a:pt x="9399" y="4548"/>
                  </a:cubicBezTo>
                  <a:cubicBezTo>
                    <a:pt x="9492" y="4548"/>
                    <a:pt x="9597" y="4502"/>
                    <a:pt x="9690" y="4408"/>
                  </a:cubicBezTo>
                  <a:cubicBezTo>
                    <a:pt x="9597" y="4362"/>
                    <a:pt x="9492" y="4304"/>
                    <a:pt x="9446" y="4304"/>
                  </a:cubicBezTo>
                  <a:cubicBezTo>
                    <a:pt x="8911" y="4257"/>
                    <a:pt x="8329" y="4257"/>
                    <a:pt x="7654" y="4257"/>
                  </a:cubicBezTo>
                  <a:cubicBezTo>
                    <a:pt x="7608" y="4257"/>
                    <a:pt x="7561" y="4304"/>
                    <a:pt x="7503" y="4408"/>
                  </a:cubicBezTo>
                  <a:cubicBezTo>
                    <a:pt x="7457" y="4408"/>
                    <a:pt x="7410" y="4455"/>
                    <a:pt x="7364" y="4502"/>
                  </a:cubicBezTo>
                  <a:lnTo>
                    <a:pt x="7317" y="4502"/>
                  </a:lnTo>
                  <a:cubicBezTo>
                    <a:pt x="7270" y="4502"/>
                    <a:pt x="7270" y="4502"/>
                    <a:pt x="7119" y="4408"/>
                  </a:cubicBezTo>
                  <a:lnTo>
                    <a:pt x="5619" y="3431"/>
                  </a:lnTo>
                  <a:cubicBezTo>
                    <a:pt x="4304" y="2559"/>
                    <a:pt x="3002" y="1640"/>
                    <a:pt x="1641" y="768"/>
                  </a:cubicBezTo>
                  <a:lnTo>
                    <a:pt x="1548" y="721"/>
                  </a:lnTo>
                  <a:cubicBezTo>
                    <a:pt x="1106" y="431"/>
                    <a:pt x="629" y="14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2525725" y="3189125"/>
              <a:ext cx="27950" cy="58175"/>
            </a:xfrm>
            <a:custGeom>
              <a:avLst/>
              <a:gdLst/>
              <a:ahLst/>
              <a:cxnLst/>
              <a:rect l="l" t="t" r="r" b="b"/>
              <a:pathLst>
                <a:path w="1118" h="2327" extrusionOk="0">
                  <a:moveTo>
                    <a:pt x="1117" y="0"/>
                  </a:moveTo>
                  <a:cubicBezTo>
                    <a:pt x="1059" y="47"/>
                    <a:pt x="1013" y="93"/>
                    <a:pt x="966" y="93"/>
                  </a:cubicBezTo>
                  <a:cubicBezTo>
                    <a:pt x="675" y="733"/>
                    <a:pt x="431" y="1256"/>
                    <a:pt x="245" y="1698"/>
                  </a:cubicBezTo>
                  <a:cubicBezTo>
                    <a:pt x="140" y="1896"/>
                    <a:pt x="94" y="2082"/>
                    <a:pt x="1" y="2280"/>
                  </a:cubicBezTo>
                  <a:lnTo>
                    <a:pt x="1" y="2326"/>
                  </a:lnTo>
                  <a:cubicBezTo>
                    <a:pt x="385" y="1943"/>
                    <a:pt x="722" y="1407"/>
                    <a:pt x="966" y="733"/>
                  </a:cubicBezTo>
                  <a:cubicBezTo>
                    <a:pt x="1059" y="535"/>
                    <a:pt x="1117" y="291"/>
                    <a:pt x="1117" y="151"/>
                  </a:cubicBezTo>
                  <a:lnTo>
                    <a:pt x="1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2517300" y="2961425"/>
              <a:ext cx="18050" cy="36375"/>
            </a:xfrm>
            <a:custGeom>
              <a:avLst/>
              <a:gdLst/>
              <a:ahLst/>
              <a:cxnLst/>
              <a:rect l="l" t="t" r="r" b="b"/>
              <a:pathLst>
                <a:path w="722" h="1455" extrusionOk="0">
                  <a:moveTo>
                    <a:pt x="477" y="1"/>
                  </a:moveTo>
                  <a:cubicBezTo>
                    <a:pt x="431" y="1"/>
                    <a:pt x="384" y="47"/>
                    <a:pt x="338" y="140"/>
                  </a:cubicBezTo>
                  <a:lnTo>
                    <a:pt x="338" y="187"/>
                  </a:lnTo>
                  <a:cubicBezTo>
                    <a:pt x="233" y="536"/>
                    <a:pt x="93" y="920"/>
                    <a:pt x="47" y="1257"/>
                  </a:cubicBezTo>
                  <a:cubicBezTo>
                    <a:pt x="0" y="1303"/>
                    <a:pt x="93" y="1455"/>
                    <a:pt x="140" y="1455"/>
                  </a:cubicBezTo>
                  <a:cubicBezTo>
                    <a:pt x="233" y="1455"/>
                    <a:pt x="338" y="1408"/>
                    <a:pt x="338" y="1350"/>
                  </a:cubicBezTo>
                  <a:cubicBezTo>
                    <a:pt x="431" y="1117"/>
                    <a:pt x="524" y="827"/>
                    <a:pt x="628" y="536"/>
                  </a:cubicBezTo>
                  <a:cubicBezTo>
                    <a:pt x="628" y="431"/>
                    <a:pt x="675" y="338"/>
                    <a:pt x="722" y="245"/>
                  </a:cubicBezTo>
                  <a:cubicBezTo>
                    <a:pt x="675" y="187"/>
                    <a:pt x="675" y="187"/>
                    <a:pt x="675" y="140"/>
                  </a:cubicBezTo>
                  <a:cubicBezTo>
                    <a:pt x="628" y="94"/>
                    <a:pt x="582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2506250" y="2905600"/>
              <a:ext cx="20675" cy="69225"/>
            </a:xfrm>
            <a:custGeom>
              <a:avLst/>
              <a:gdLst/>
              <a:ahLst/>
              <a:cxnLst/>
              <a:rect l="l" t="t" r="r" b="b"/>
              <a:pathLst>
                <a:path w="827" h="2769" extrusionOk="0">
                  <a:moveTo>
                    <a:pt x="675" y="0"/>
                  </a:moveTo>
                  <a:cubicBezTo>
                    <a:pt x="628" y="0"/>
                    <a:pt x="582" y="94"/>
                    <a:pt x="535" y="291"/>
                  </a:cubicBezTo>
                  <a:cubicBezTo>
                    <a:pt x="384" y="919"/>
                    <a:pt x="198" y="1652"/>
                    <a:pt x="47" y="2373"/>
                  </a:cubicBezTo>
                  <a:cubicBezTo>
                    <a:pt x="0" y="2525"/>
                    <a:pt x="0" y="2618"/>
                    <a:pt x="0" y="2769"/>
                  </a:cubicBezTo>
                  <a:cubicBezTo>
                    <a:pt x="93" y="2525"/>
                    <a:pt x="245" y="2280"/>
                    <a:pt x="338" y="2036"/>
                  </a:cubicBezTo>
                  <a:cubicBezTo>
                    <a:pt x="582" y="1501"/>
                    <a:pt x="733" y="966"/>
                    <a:pt x="826" y="338"/>
                  </a:cubicBezTo>
                  <a:lnTo>
                    <a:pt x="826" y="291"/>
                  </a:lnTo>
                  <a:cubicBezTo>
                    <a:pt x="826" y="94"/>
                    <a:pt x="826" y="47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2439650" y="3529625"/>
              <a:ext cx="65450" cy="19500"/>
            </a:xfrm>
            <a:custGeom>
              <a:avLst/>
              <a:gdLst/>
              <a:ahLst/>
              <a:cxnLst/>
              <a:rect l="l" t="t" r="r" b="b"/>
              <a:pathLst>
                <a:path w="2618" h="780" extrusionOk="0">
                  <a:moveTo>
                    <a:pt x="1" y="0"/>
                  </a:moveTo>
                  <a:lnTo>
                    <a:pt x="1" y="94"/>
                  </a:lnTo>
                  <a:lnTo>
                    <a:pt x="47" y="140"/>
                  </a:lnTo>
                  <a:cubicBezTo>
                    <a:pt x="140" y="245"/>
                    <a:pt x="245" y="384"/>
                    <a:pt x="338" y="431"/>
                  </a:cubicBezTo>
                  <a:cubicBezTo>
                    <a:pt x="780" y="675"/>
                    <a:pt x="1257" y="780"/>
                    <a:pt x="1699" y="780"/>
                  </a:cubicBezTo>
                  <a:cubicBezTo>
                    <a:pt x="1990" y="780"/>
                    <a:pt x="2281" y="722"/>
                    <a:pt x="2618" y="629"/>
                  </a:cubicBezTo>
                  <a:cubicBezTo>
                    <a:pt x="2525" y="629"/>
                    <a:pt x="2420" y="582"/>
                    <a:pt x="2327" y="582"/>
                  </a:cubicBezTo>
                  <a:cubicBezTo>
                    <a:pt x="2129" y="535"/>
                    <a:pt x="1943" y="535"/>
                    <a:pt x="1745" y="489"/>
                  </a:cubicBezTo>
                  <a:cubicBezTo>
                    <a:pt x="1164" y="431"/>
                    <a:pt x="582" y="338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2484450" y="3006200"/>
              <a:ext cx="18325" cy="68950"/>
            </a:xfrm>
            <a:custGeom>
              <a:avLst/>
              <a:gdLst/>
              <a:ahLst/>
              <a:cxnLst/>
              <a:rect l="l" t="t" r="r" b="b"/>
              <a:pathLst>
                <a:path w="733" h="2758" extrusionOk="0">
                  <a:moveTo>
                    <a:pt x="628" y="1"/>
                  </a:moveTo>
                  <a:cubicBezTo>
                    <a:pt x="582" y="1"/>
                    <a:pt x="535" y="47"/>
                    <a:pt x="489" y="47"/>
                  </a:cubicBezTo>
                  <a:cubicBezTo>
                    <a:pt x="442" y="199"/>
                    <a:pt x="384" y="292"/>
                    <a:pt x="337" y="385"/>
                  </a:cubicBezTo>
                  <a:cubicBezTo>
                    <a:pt x="244" y="1118"/>
                    <a:pt x="151" y="1839"/>
                    <a:pt x="0" y="2525"/>
                  </a:cubicBezTo>
                  <a:lnTo>
                    <a:pt x="0" y="2758"/>
                  </a:lnTo>
                  <a:cubicBezTo>
                    <a:pt x="337" y="2130"/>
                    <a:pt x="535" y="1548"/>
                    <a:pt x="628" y="966"/>
                  </a:cubicBezTo>
                  <a:cubicBezTo>
                    <a:pt x="675" y="722"/>
                    <a:pt x="733" y="431"/>
                    <a:pt x="733" y="94"/>
                  </a:cubicBezTo>
                  <a:cubicBezTo>
                    <a:pt x="733" y="47"/>
                    <a:pt x="628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2469900" y="3466525"/>
              <a:ext cx="27950" cy="29100"/>
            </a:xfrm>
            <a:custGeom>
              <a:avLst/>
              <a:gdLst/>
              <a:ahLst/>
              <a:cxnLst/>
              <a:rect l="l" t="t" r="r" b="b"/>
              <a:pathLst>
                <a:path w="1118" h="1164" extrusionOk="0">
                  <a:moveTo>
                    <a:pt x="675" y="0"/>
                  </a:moveTo>
                  <a:cubicBezTo>
                    <a:pt x="629" y="105"/>
                    <a:pt x="582" y="245"/>
                    <a:pt x="489" y="338"/>
                  </a:cubicBezTo>
                  <a:cubicBezTo>
                    <a:pt x="489" y="396"/>
                    <a:pt x="442" y="442"/>
                    <a:pt x="442" y="489"/>
                  </a:cubicBezTo>
                  <a:lnTo>
                    <a:pt x="384" y="535"/>
                  </a:lnTo>
                  <a:lnTo>
                    <a:pt x="338" y="535"/>
                  </a:lnTo>
                  <a:cubicBezTo>
                    <a:pt x="0" y="535"/>
                    <a:pt x="0" y="733"/>
                    <a:pt x="0" y="873"/>
                  </a:cubicBezTo>
                  <a:cubicBezTo>
                    <a:pt x="0" y="1024"/>
                    <a:pt x="93" y="1117"/>
                    <a:pt x="245" y="1164"/>
                  </a:cubicBezTo>
                  <a:lnTo>
                    <a:pt x="291" y="1164"/>
                  </a:lnTo>
                  <a:cubicBezTo>
                    <a:pt x="384" y="1164"/>
                    <a:pt x="535" y="1117"/>
                    <a:pt x="582" y="780"/>
                  </a:cubicBezTo>
                  <a:lnTo>
                    <a:pt x="629" y="687"/>
                  </a:lnTo>
                  <a:lnTo>
                    <a:pt x="675" y="687"/>
                  </a:lnTo>
                  <a:cubicBezTo>
                    <a:pt x="1071" y="687"/>
                    <a:pt x="1117" y="535"/>
                    <a:pt x="1117" y="396"/>
                  </a:cubicBezTo>
                  <a:cubicBezTo>
                    <a:pt x="1117" y="245"/>
                    <a:pt x="966" y="47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2457675" y="3507825"/>
              <a:ext cx="30575" cy="9600"/>
            </a:xfrm>
            <a:custGeom>
              <a:avLst/>
              <a:gdLst/>
              <a:ahLst/>
              <a:cxnLst/>
              <a:rect l="l" t="t" r="r" b="b"/>
              <a:pathLst>
                <a:path w="1223" h="384" extrusionOk="0">
                  <a:moveTo>
                    <a:pt x="1" y="0"/>
                  </a:moveTo>
                  <a:cubicBezTo>
                    <a:pt x="292" y="140"/>
                    <a:pt x="873" y="337"/>
                    <a:pt x="1222" y="384"/>
                  </a:cubicBezTo>
                  <a:cubicBezTo>
                    <a:pt x="931" y="198"/>
                    <a:pt x="396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2459150" y="3450825"/>
              <a:ext cx="11925" cy="14550"/>
            </a:xfrm>
            <a:custGeom>
              <a:avLst/>
              <a:gdLst/>
              <a:ahLst/>
              <a:cxnLst/>
              <a:rect l="l" t="t" r="r" b="b"/>
              <a:pathLst>
                <a:path w="477" h="582" extrusionOk="0">
                  <a:moveTo>
                    <a:pt x="186" y="0"/>
                  </a:moveTo>
                  <a:cubicBezTo>
                    <a:pt x="93" y="0"/>
                    <a:pt x="0" y="152"/>
                    <a:pt x="0" y="291"/>
                  </a:cubicBezTo>
                  <a:cubicBezTo>
                    <a:pt x="0" y="442"/>
                    <a:pt x="93" y="582"/>
                    <a:pt x="233" y="582"/>
                  </a:cubicBezTo>
                  <a:cubicBezTo>
                    <a:pt x="384" y="582"/>
                    <a:pt x="477" y="489"/>
                    <a:pt x="477" y="338"/>
                  </a:cubicBezTo>
                  <a:cubicBezTo>
                    <a:pt x="477" y="198"/>
                    <a:pt x="291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2214300" y="2096625"/>
              <a:ext cx="63125" cy="227425"/>
            </a:xfrm>
            <a:custGeom>
              <a:avLst/>
              <a:gdLst/>
              <a:ahLst/>
              <a:cxnLst/>
              <a:rect l="l" t="t" r="r" b="b"/>
              <a:pathLst>
                <a:path w="2525" h="9097" extrusionOk="0">
                  <a:moveTo>
                    <a:pt x="227" y="1"/>
                  </a:moveTo>
                  <a:cubicBezTo>
                    <a:pt x="166" y="1"/>
                    <a:pt x="117" y="13"/>
                    <a:pt x="93" y="36"/>
                  </a:cubicBezTo>
                  <a:cubicBezTo>
                    <a:pt x="47" y="82"/>
                    <a:pt x="0" y="175"/>
                    <a:pt x="47" y="327"/>
                  </a:cubicBezTo>
                  <a:lnTo>
                    <a:pt x="47" y="420"/>
                  </a:lnTo>
                  <a:lnTo>
                    <a:pt x="47" y="617"/>
                  </a:lnTo>
                  <a:cubicBezTo>
                    <a:pt x="198" y="1106"/>
                    <a:pt x="291" y="1583"/>
                    <a:pt x="431" y="2071"/>
                  </a:cubicBezTo>
                  <a:lnTo>
                    <a:pt x="582" y="2653"/>
                  </a:lnTo>
                  <a:lnTo>
                    <a:pt x="628" y="2653"/>
                  </a:lnTo>
                  <a:lnTo>
                    <a:pt x="582" y="2699"/>
                  </a:lnTo>
                  <a:cubicBezTo>
                    <a:pt x="582" y="2746"/>
                    <a:pt x="582" y="2793"/>
                    <a:pt x="628" y="2793"/>
                  </a:cubicBezTo>
                  <a:lnTo>
                    <a:pt x="628" y="2897"/>
                  </a:lnTo>
                  <a:lnTo>
                    <a:pt x="966" y="4060"/>
                  </a:lnTo>
                  <a:cubicBezTo>
                    <a:pt x="1257" y="5119"/>
                    <a:pt x="1501" y="6189"/>
                    <a:pt x="1792" y="7259"/>
                  </a:cubicBezTo>
                  <a:cubicBezTo>
                    <a:pt x="1943" y="7689"/>
                    <a:pt x="2036" y="8131"/>
                    <a:pt x="2129" y="8608"/>
                  </a:cubicBezTo>
                  <a:cubicBezTo>
                    <a:pt x="2175" y="8759"/>
                    <a:pt x="2234" y="8957"/>
                    <a:pt x="2280" y="9097"/>
                  </a:cubicBezTo>
                  <a:lnTo>
                    <a:pt x="2524" y="9097"/>
                  </a:lnTo>
                  <a:cubicBezTo>
                    <a:pt x="2466" y="8131"/>
                    <a:pt x="2234" y="7212"/>
                    <a:pt x="1989" y="6387"/>
                  </a:cubicBezTo>
                  <a:cubicBezTo>
                    <a:pt x="1699" y="5363"/>
                    <a:pt x="1454" y="4351"/>
                    <a:pt x="1164" y="3328"/>
                  </a:cubicBezTo>
                  <a:cubicBezTo>
                    <a:pt x="1070" y="2851"/>
                    <a:pt x="919" y="2316"/>
                    <a:pt x="780" y="1781"/>
                  </a:cubicBezTo>
                  <a:cubicBezTo>
                    <a:pt x="675" y="1490"/>
                    <a:pt x="582" y="1199"/>
                    <a:pt x="489" y="862"/>
                  </a:cubicBezTo>
                  <a:cubicBezTo>
                    <a:pt x="489" y="757"/>
                    <a:pt x="431" y="617"/>
                    <a:pt x="384" y="466"/>
                  </a:cubicBezTo>
                  <a:lnTo>
                    <a:pt x="338" y="420"/>
                  </a:lnTo>
                  <a:lnTo>
                    <a:pt x="489" y="129"/>
                  </a:lnTo>
                  <a:lnTo>
                    <a:pt x="535" y="36"/>
                  </a:lnTo>
                  <a:lnTo>
                    <a:pt x="431" y="36"/>
                  </a:lnTo>
                  <a:cubicBezTo>
                    <a:pt x="361" y="13"/>
                    <a:pt x="288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2222725" y="2099825"/>
              <a:ext cx="3800" cy="8475"/>
            </a:xfrm>
            <a:custGeom>
              <a:avLst/>
              <a:gdLst/>
              <a:ahLst/>
              <a:cxnLst/>
              <a:rect l="l" t="t" r="r" b="b"/>
              <a:pathLst>
                <a:path w="152" h="339" extrusionOk="0">
                  <a:moveTo>
                    <a:pt x="152" y="1"/>
                  </a:moveTo>
                  <a:lnTo>
                    <a:pt x="1" y="292"/>
                  </a:lnTo>
                  <a:lnTo>
                    <a:pt x="47" y="338"/>
                  </a:lnTo>
                  <a:lnTo>
                    <a:pt x="47" y="292"/>
                  </a:lnTo>
                  <a:lnTo>
                    <a:pt x="47" y="245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2685650" y="2288850"/>
              <a:ext cx="23000" cy="47425"/>
            </a:xfrm>
            <a:custGeom>
              <a:avLst/>
              <a:gdLst/>
              <a:ahLst/>
              <a:cxnLst/>
              <a:rect l="l" t="t" r="r" b="b"/>
              <a:pathLst>
                <a:path w="920" h="1897" extrusionOk="0">
                  <a:moveTo>
                    <a:pt x="187" y="0"/>
                  </a:moveTo>
                  <a:cubicBezTo>
                    <a:pt x="141" y="0"/>
                    <a:pt x="141" y="47"/>
                    <a:pt x="94" y="47"/>
                  </a:cubicBezTo>
                  <a:cubicBezTo>
                    <a:pt x="1" y="105"/>
                    <a:pt x="1" y="152"/>
                    <a:pt x="48" y="338"/>
                  </a:cubicBezTo>
                  <a:lnTo>
                    <a:pt x="94" y="535"/>
                  </a:lnTo>
                  <a:cubicBezTo>
                    <a:pt x="187" y="826"/>
                    <a:pt x="292" y="1163"/>
                    <a:pt x="385" y="1454"/>
                  </a:cubicBezTo>
                  <a:cubicBezTo>
                    <a:pt x="431" y="1605"/>
                    <a:pt x="536" y="1699"/>
                    <a:pt x="583" y="1792"/>
                  </a:cubicBezTo>
                  <a:cubicBezTo>
                    <a:pt x="629" y="1850"/>
                    <a:pt x="722" y="1896"/>
                    <a:pt x="769" y="1896"/>
                  </a:cubicBezTo>
                  <a:cubicBezTo>
                    <a:pt x="827" y="1896"/>
                    <a:pt x="827" y="1792"/>
                    <a:pt x="873" y="1745"/>
                  </a:cubicBezTo>
                  <a:lnTo>
                    <a:pt x="920" y="1699"/>
                  </a:lnTo>
                  <a:lnTo>
                    <a:pt x="920" y="1605"/>
                  </a:lnTo>
                  <a:lnTo>
                    <a:pt x="920" y="1501"/>
                  </a:lnTo>
                  <a:cubicBezTo>
                    <a:pt x="827" y="977"/>
                    <a:pt x="629" y="535"/>
                    <a:pt x="385" y="152"/>
                  </a:cubicBezTo>
                  <a:cubicBezTo>
                    <a:pt x="385" y="105"/>
                    <a:pt x="292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2576625" y="2233300"/>
              <a:ext cx="52075" cy="16900"/>
            </a:xfrm>
            <a:custGeom>
              <a:avLst/>
              <a:gdLst/>
              <a:ahLst/>
              <a:cxnLst/>
              <a:rect l="l" t="t" r="r" b="b"/>
              <a:pathLst>
                <a:path w="2083" h="676" extrusionOk="0">
                  <a:moveTo>
                    <a:pt x="140" y="1"/>
                  </a:moveTo>
                  <a:cubicBezTo>
                    <a:pt x="93" y="1"/>
                    <a:pt x="47" y="47"/>
                    <a:pt x="0" y="94"/>
                  </a:cubicBezTo>
                  <a:cubicBezTo>
                    <a:pt x="0" y="140"/>
                    <a:pt x="47" y="233"/>
                    <a:pt x="47" y="233"/>
                  </a:cubicBezTo>
                  <a:cubicBezTo>
                    <a:pt x="244" y="338"/>
                    <a:pt x="431" y="431"/>
                    <a:pt x="628" y="478"/>
                  </a:cubicBezTo>
                  <a:cubicBezTo>
                    <a:pt x="873" y="582"/>
                    <a:pt x="1163" y="582"/>
                    <a:pt x="1408" y="629"/>
                  </a:cubicBezTo>
                  <a:cubicBezTo>
                    <a:pt x="1501" y="629"/>
                    <a:pt x="1547" y="675"/>
                    <a:pt x="1640" y="675"/>
                  </a:cubicBezTo>
                  <a:lnTo>
                    <a:pt x="1931" y="675"/>
                  </a:lnTo>
                  <a:cubicBezTo>
                    <a:pt x="2036" y="629"/>
                    <a:pt x="2036" y="629"/>
                    <a:pt x="2082" y="629"/>
                  </a:cubicBezTo>
                  <a:cubicBezTo>
                    <a:pt x="2036" y="582"/>
                    <a:pt x="2036" y="524"/>
                    <a:pt x="1989" y="524"/>
                  </a:cubicBezTo>
                  <a:lnTo>
                    <a:pt x="1989" y="478"/>
                  </a:lnTo>
                  <a:lnTo>
                    <a:pt x="1931" y="478"/>
                  </a:lnTo>
                  <a:lnTo>
                    <a:pt x="1884" y="431"/>
                  </a:lnTo>
                  <a:cubicBezTo>
                    <a:pt x="1408" y="140"/>
                    <a:pt x="919" y="9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2592325" y="2521475"/>
              <a:ext cx="20675" cy="41325"/>
            </a:xfrm>
            <a:custGeom>
              <a:avLst/>
              <a:gdLst/>
              <a:ahLst/>
              <a:cxnLst/>
              <a:rect l="l" t="t" r="r" b="b"/>
              <a:pathLst>
                <a:path w="827" h="1653" extrusionOk="0">
                  <a:moveTo>
                    <a:pt x="628" y="0"/>
                  </a:moveTo>
                  <a:cubicBezTo>
                    <a:pt x="582" y="0"/>
                    <a:pt x="489" y="105"/>
                    <a:pt x="489" y="105"/>
                  </a:cubicBezTo>
                  <a:cubicBezTo>
                    <a:pt x="291" y="535"/>
                    <a:pt x="140" y="977"/>
                    <a:pt x="0" y="1501"/>
                  </a:cubicBezTo>
                  <a:lnTo>
                    <a:pt x="0" y="1652"/>
                  </a:lnTo>
                  <a:cubicBezTo>
                    <a:pt x="93" y="1652"/>
                    <a:pt x="140" y="1606"/>
                    <a:pt x="198" y="1606"/>
                  </a:cubicBezTo>
                  <a:cubicBezTo>
                    <a:pt x="245" y="1559"/>
                    <a:pt x="338" y="1501"/>
                    <a:pt x="384" y="1454"/>
                  </a:cubicBezTo>
                  <a:cubicBezTo>
                    <a:pt x="582" y="1164"/>
                    <a:pt x="721" y="826"/>
                    <a:pt x="826" y="396"/>
                  </a:cubicBezTo>
                  <a:lnTo>
                    <a:pt x="826" y="291"/>
                  </a:lnTo>
                  <a:lnTo>
                    <a:pt x="826" y="198"/>
                  </a:lnTo>
                  <a:cubicBezTo>
                    <a:pt x="780" y="152"/>
                    <a:pt x="675" y="47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2512350" y="2599125"/>
              <a:ext cx="38700" cy="38675"/>
            </a:xfrm>
            <a:custGeom>
              <a:avLst/>
              <a:gdLst/>
              <a:ahLst/>
              <a:cxnLst/>
              <a:rect l="l" t="t" r="r" b="b"/>
              <a:pathLst>
                <a:path w="1548" h="1547" extrusionOk="0">
                  <a:moveTo>
                    <a:pt x="1408" y="0"/>
                  </a:moveTo>
                  <a:cubicBezTo>
                    <a:pt x="1362" y="0"/>
                    <a:pt x="1303" y="47"/>
                    <a:pt x="1210" y="93"/>
                  </a:cubicBezTo>
                  <a:cubicBezTo>
                    <a:pt x="1164" y="198"/>
                    <a:pt x="1071" y="291"/>
                    <a:pt x="966" y="337"/>
                  </a:cubicBezTo>
                  <a:cubicBezTo>
                    <a:pt x="826" y="535"/>
                    <a:pt x="629" y="675"/>
                    <a:pt x="489" y="872"/>
                  </a:cubicBezTo>
                  <a:cubicBezTo>
                    <a:pt x="338" y="1012"/>
                    <a:pt x="198" y="1210"/>
                    <a:pt x="94" y="1407"/>
                  </a:cubicBezTo>
                  <a:cubicBezTo>
                    <a:pt x="94" y="1454"/>
                    <a:pt x="47" y="1500"/>
                    <a:pt x="1" y="1547"/>
                  </a:cubicBezTo>
                  <a:cubicBezTo>
                    <a:pt x="629" y="1361"/>
                    <a:pt x="1117" y="1012"/>
                    <a:pt x="1501" y="384"/>
                  </a:cubicBezTo>
                  <a:cubicBezTo>
                    <a:pt x="1548" y="384"/>
                    <a:pt x="1548" y="337"/>
                    <a:pt x="1548" y="337"/>
                  </a:cubicBezTo>
                  <a:lnTo>
                    <a:pt x="1548" y="244"/>
                  </a:lnTo>
                  <a:cubicBezTo>
                    <a:pt x="1501" y="140"/>
                    <a:pt x="1501" y="47"/>
                    <a:pt x="1455" y="47"/>
                  </a:cubicBezTo>
                  <a:cubicBezTo>
                    <a:pt x="1455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2457675" y="2658425"/>
              <a:ext cx="30575" cy="25625"/>
            </a:xfrm>
            <a:custGeom>
              <a:avLst/>
              <a:gdLst/>
              <a:ahLst/>
              <a:cxnLst/>
              <a:rect l="l" t="t" r="r" b="b"/>
              <a:pathLst>
                <a:path w="1223" h="1025" extrusionOk="0">
                  <a:moveTo>
                    <a:pt x="931" y="1"/>
                  </a:moveTo>
                  <a:cubicBezTo>
                    <a:pt x="873" y="1"/>
                    <a:pt x="780" y="1"/>
                    <a:pt x="734" y="47"/>
                  </a:cubicBezTo>
                  <a:cubicBezTo>
                    <a:pt x="396" y="245"/>
                    <a:pt x="152" y="536"/>
                    <a:pt x="1" y="1024"/>
                  </a:cubicBezTo>
                  <a:cubicBezTo>
                    <a:pt x="106" y="966"/>
                    <a:pt x="199" y="966"/>
                    <a:pt x="245" y="966"/>
                  </a:cubicBezTo>
                  <a:cubicBezTo>
                    <a:pt x="489" y="780"/>
                    <a:pt x="734" y="582"/>
                    <a:pt x="1024" y="385"/>
                  </a:cubicBezTo>
                  <a:cubicBezTo>
                    <a:pt x="1222" y="245"/>
                    <a:pt x="1118" y="152"/>
                    <a:pt x="1071" y="94"/>
                  </a:cubicBezTo>
                  <a:cubicBezTo>
                    <a:pt x="1024" y="1"/>
                    <a:pt x="978" y="1"/>
                    <a:pt x="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2134325" y="2236800"/>
              <a:ext cx="60525" cy="26775"/>
            </a:xfrm>
            <a:custGeom>
              <a:avLst/>
              <a:gdLst/>
              <a:ahLst/>
              <a:cxnLst/>
              <a:rect l="l" t="t" r="r" b="b"/>
              <a:pathLst>
                <a:path w="2421" h="1071" extrusionOk="0">
                  <a:moveTo>
                    <a:pt x="245" y="0"/>
                  </a:moveTo>
                  <a:cubicBezTo>
                    <a:pt x="198" y="0"/>
                    <a:pt x="140" y="47"/>
                    <a:pt x="94" y="93"/>
                  </a:cubicBezTo>
                  <a:cubicBezTo>
                    <a:pt x="47" y="152"/>
                    <a:pt x="1" y="291"/>
                    <a:pt x="245" y="384"/>
                  </a:cubicBezTo>
                  <a:cubicBezTo>
                    <a:pt x="582" y="582"/>
                    <a:pt x="1013" y="780"/>
                    <a:pt x="1455" y="966"/>
                  </a:cubicBezTo>
                  <a:cubicBezTo>
                    <a:pt x="1548" y="1024"/>
                    <a:pt x="1699" y="1070"/>
                    <a:pt x="1792" y="1070"/>
                  </a:cubicBezTo>
                  <a:lnTo>
                    <a:pt x="2083" y="1070"/>
                  </a:lnTo>
                  <a:cubicBezTo>
                    <a:pt x="2176" y="1070"/>
                    <a:pt x="2280" y="1070"/>
                    <a:pt x="2327" y="1024"/>
                  </a:cubicBezTo>
                  <a:lnTo>
                    <a:pt x="2420" y="1024"/>
                  </a:lnTo>
                  <a:cubicBezTo>
                    <a:pt x="2420" y="966"/>
                    <a:pt x="2374" y="966"/>
                    <a:pt x="2374" y="919"/>
                  </a:cubicBezTo>
                  <a:lnTo>
                    <a:pt x="2327" y="919"/>
                  </a:lnTo>
                  <a:lnTo>
                    <a:pt x="1885" y="628"/>
                  </a:lnTo>
                  <a:cubicBezTo>
                    <a:pt x="1408" y="442"/>
                    <a:pt x="920" y="245"/>
                    <a:pt x="385" y="47"/>
                  </a:cubicBezTo>
                  <a:cubicBezTo>
                    <a:pt x="338" y="0"/>
                    <a:pt x="292" y="0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2039825" y="2166425"/>
              <a:ext cx="44800" cy="29100"/>
            </a:xfrm>
            <a:custGeom>
              <a:avLst/>
              <a:gdLst/>
              <a:ahLst/>
              <a:cxnLst/>
              <a:rect l="l" t="t" r="r" b="b"/>
              <a:pathLst>
                <a:path w="1792" h="1164" extrusionOk="0">
                  <a:moveTo>
                    <a:pt x="140" y="1"/>
                  </a:moveTo>
                  <a:cubicBezTo>
                    <a:pt x="94" y="1"/>
                    <a:pt x="94" y="59"/>
                    <a:pt x="47" y="59"/>
                  </a:cubicBezTo>
                  <a:cubicBezTo>
                    <a:pt x="1" y="105"/>
                    <a:pt x="1" y="152"/>
                    <a:pt x="1" y="198"/>
                  </a:cubicBezTo>
                  <a:cubicBezTo>
                    <a:pt x="1" y="291"/>
                    <a:pt x="47" y="396"/>
                    <a:pt x="94" y="443"/>
                  </a:cubicBezTo>
                  <a:cubicBezTo>
                    <a:pt x="582" y="931"/>
                    <a:pt x="1071" y="1164"/>
                    <a:pt x="1699" y="1164"/>
                  </a:cubicBezTo>
                  <a:lnTo>
                    <a:pt x="1792" y="1164"/>
                  </a:lnTo>
                  <a:lnTo>
                    <a:pt x="1745" y="1117"/>
                  </a:lnTo>
                  <a:cubicBezTo>
                    <a:pt x="1652" y="978"/>
                    <a:pt x="1547" y="873"/>
                    <a:pt x="1454" y="826"/>
                  </a:cubicBezTo>
                  <a:cubicBezTo>
                    <a:pt x="1117" y="536"/>
                    <a:pt x="722" y="349"/>
                    <a:pt x="338" y="105"/>
                  </a:cubicBezTo>
                  <a:lnTo>
                    <a:pt x="245" y="59"/>
                  </a:lnTo>
                  <a:cubicBezTo>
                    <a:pt x="198" y="59"/>
                    <a:pt x="140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945325" y="2078025"/>
              <a:ext cx="42475" cy="35200"/>
            </a:xfrm>
            <a:custGeom>
              <a:avLst/>
              <a:gdLst/>
              <a:ahLst/>
              <a:cxnLst/>
              <a:rect l="l" t="t" r="r" b="b"/>
              <a:pathLst>
                <a:path w="1699" h="1408" extrusionOk="0">
                  <a:moveTo>
                    <a:pt x="93" y="1"/>
                  </a:moveTo>
                  <a:cubicBezTo>
                    <a:pt x="47" y="1"/>
                    <a:pt x="0" y="105"/>
                    <a:pt x="0" y="198"/>
                  </a:cubicBezTo>
                  <a:cubicBezTo>
                    <a:pt x="0" y="338"/>
                    <a:pt x="140" y="489"/>
                    <a:pt x="291" y="629"/>
                  </a:cubicBezTo>
                  <a:lnTo>
                    <a:pt x="431" y="733"/>
                  </a:lnTo>
                  <a:cubicBezTo>
                    <a:pt x="780" y="919"/>
                    <a:pt x="1117" y="1117"/>
                    <a:pt x="1408" y="1315"/>
                  </a:cubicBezTo>
                  <a:cubicBezTo>
                    <a:pt x="1501" y="1361"/>
                    <a:pt x="1594" y="1408"/>
                    <a:pt x="1698" y="1408"/>
                  </a:cubicBezTo>
                  <a:cubicBezTo>
                    <a:pt x="1698" y="1315"/>
                    <a:pt x="1698" y="1210"/>
                    <a:pt x="1652" y="1117"/>
                  </a:cubicBezTo>
                  <a:cubicBezTo>
                    <a:pt x="1408" y="582"/>
                    <a:pt x="966" y="396"/>
                    <a:pt x="431" y="152"/>
                  </a:cubicBezTo>
                  <a:cubicBezTo>
                    <a:pt x="338" y="152"/>
                    <a:pt x="245" y="105"/>
                    <a:pt x="140" y="47"/>
                  </a:cubicBezTo>
                  <a:cubicBezTo>
                    <a:pt x="140" y="1"/>
                    <a:pt x="140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860400" y="2030925"/>
              <a:ext cx="46275" cy="25325"/>
            </a:xfrm>
            <a:custGeom>
              <a:avLst/>
              <a:gdLst/>
              <a:ahLst/>
              <a:cxnLst/>
              <a:rect l="l" t="t" r="r" b="b"/>
              <a:pathLst>
                <a:path w="1851" h="1013" extrusionOk="0">
                  <a:moveTo>
                    <a:pt x="199" y="0"/>
                  </a:moveTo>
                  <a:cubicBezTo>
                    <a:pt x="1" y="47"/>
                    <a:pt x="1" y="93"/>
                    <a:pt x="1" y="93"/>
                  </a:cubicBezTo>
                  <a:cubicBezTo>
                    <a:pt x="1" y="140"/>
                    <a:pt x="1" y="186"/>
                    <a:pt x="47" y="291"/>
                  </a:cubicBezTo>
                  <a:cubicBezTo>
                    <a:pt x="47" y="338"/>
                    <a:pt x="152" y="384"/>
                    <a:pt x="245" y="431"/>
                  </a:cubicBezTo>
                  <a:cubicBezTo>
                    <a:pt x="396" y="477"/>
                    <a:pt x="536" y="582"/>
                    <a:pt x="629" y="675"/>
                  </a:cubicBezTo>
                  <a:cubicBezTo>
                    <a:pt x="780" y="721"/>
                    <a:pt x="920" y="826"/>
                    <a:pt x="1071" y="873"/>
                  </a:cubicBezTo>
                  <a:cubicBezTo>
                    <a:pt x="1269" y="966"/>
                    <a:pt x="1408" y="1012"/>
                    <a:pt x="1501" y="1012"/>
                  </a:cubicBezTo>
                  <a:cubicBezTo>
                    <a:pt x="1653" y="1012"/>
                    <a:pt x="1746" y="1012"/>
                    <a:pt x="1850" y="919"/>
                  </a:cubicBezTo>
                  <a:lnTo>
                    <a:pt x="1792" y="873"/>
                  </a:lnTo>
                  <a:cubicBezTo>
                    <a:pt x="1699" y="768"/>
                    <a:pt x="1606" y="675"/>
                    <a:pt x="1501" y="582"/>
                  </a:cubicBezTo>
                  <a:cubicBezTo>
                    <a:pt x="1211" y="431"/>
                    <a:pt x="873" y="291"/>
                    <a:pt x="582" y="140"/>
                  </a:cubicBezTo>
                  <a:lnTo>
                    <a:pt x="292" y="47"/>
                  </a:lnTo>
                  <a:cubicBezTo>
                    <a:pt x="292" y="0"/>
                    <a:pt x="245" y="0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1355325" y="2003000"/>
              <a:ext cx="52075" cy="14575"/>
            </a:xfrm>
            <a:custGeom>
              <a:avLst/>
              <a:gdLst/>
              <a:ahLst/>
              <a:cxnLst/>
              <a:rect l="l" t="t" r="r" b="b"/>
              <a:pathLst>
                <a:path w="2083" h="583" extrusionOk="0">
                  <a:moveTo>
                    <a:pt x="186" y="1"/>
                  </a:moveTo>
                  <a:cubicBezTo>
                    <a:pt x="47" y="1"/>
                    <a:pt x="0" y="47"/>
                    <a:pt x="0" y="140"/>
                  </a:cubicBezTo>
                  <a:cubicBezTo>
                    <a:pt x="0" y="198"/>
                    <a:pt x="0" y="291"/>
                    <a:pt x="186" y="338"/>
                  </a:cubicBezTo>
                  <a:lnTo>
                    <a:pt x="291" y="338"/>
                  </a:lnTo>
                  <a:lnTo>
                    <a:pt x="675" y="431"/>
                  </a:lnTo>
                  <a:cubicBezTo>
                    <a:pt x="1012" y="489"/>
                    <a:pt x="1349" y="536"/>
                    <a:pt x="1698" y="582"/>
                  </a:cubicBezTo>
                  <a:lnTo>
                    <a:pt x="1989" y="582"/>
                  </a:lnTo>
                  <a:cubicBezTo>
                    <a:pt x="2036" y="536"/>
                    <a:pt x="2082" y="536"/>
                    <a:pt x="2082" y="489"/>
                  </a:cubicBezTo>
                  <a:cubicBezTo>
                    <a:pt x="2082" y="489"/>
                    <a:pt x="2082" y="431"/>
                    <a:pt x="2036" y="431"/>
                  </a:cubicBezTo>
                  <a:cubicBezTo>
                    <a:pt x="1884" y="291"/>
                    <a:pt x="1745" y="245"/>
                    <a:pt x="1594" y="198"/>
                  </a:cubicBezTo>
                  <a:lnTo>
                    <a:pt x="721" y="47"/>
                  </a:lnTo>
                  <a:cubicBezTo>
                    <a:pt x="628" y="1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1448650" y="2012600"/>
              <a:ext cx="53250" cy="9900"/>
            </a:xfrm>
            <a:custGeom>
              <a:avLst/>
              <a:gdLst/>
              <a:ahLst/>
              <a:cxnLst/>
              <a:rect l="l" t="t" r="r" b="b"/>
              <a:pathLst>
                <a:path w="2130" h="396" extrusionOk="0">
                  <a:moveTo>
                    <a:pt x="431" y="1"/>
                  </a:moveTo>
                  <a:lnTo>
                    <a:pt x="338" y="47"/>
                  </a:lnTo>
                  <a:lnTo>
                    <a:pt x="187" y="47"/>
                  </a:lnTo>
                  <a:cubicBezTo>
                    <a:pt x="47" y="47"/>
                    <a:pt x="1" y="105"/>
                    <a:pt x="1" y="198"/>
                  </a:cubicBezTo>
                  <a:cubicBezTo>
                    <a:pt x="1" y="291"/>
                    <a:pt x="47" y="338"/>
                    <a:pt x="233" y="396"/>
                  </a:cubicBezTo>
                  <a:lnTo>
                    <a:pt x="1745" y="396"/>
                  </a:lnTo>
                  <a:cubicBezTo>
                    <a:pt x="1839" y="396"/>
                    <a:pt x="1978" y="396"/>
                    <a:pt x="2036" y="338"/>
                  </a:cubicBezTo>
                  <a:cubicBezTo>
                    <a:pt x="2083" y="291"/>
                    <a:pt x="2129" y="291"/>
                    <a:pt x="2129" y="245"/>
                  </a:cubicBezTo>
                  <a:lnTo>
                    <a:pt x="2083" y="198"/>
                  </a:lnTo>
                  <a:cubicBezTo>
                    <a:pt x="1885" y="105"/>
                    <a:pt x="1745" y="47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1537050" y="20163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8" y="1"/>
                  </a:moveTo>
                  <a:cubicBezTo>
                    <a:pt x="1257" y="1"/>
                    <a:pt x="966" y="47"/>
                    <a:pt x="675" y="94"/>
                  </a:cubicBezTo>
                  <a:cubicBezTo>
                    <a:pt x="582" y="140"/>
                    <a:pt x="478" y="140"/>
                    <a:pt x="385" y="140"/>
                  </a:cubicBezTo>
                  <a:lnTo>
                    <a:pt x="338" y="187"/>
                  </a:lnTo>
                  <a:lnTo>
                    <a:pt x="245" y="187"/>
                  </a:lnTo>
                  <a:lnTo>
                    <a:pt x="187" y="245"/>
                  </a:lnTo>
                  <a:cubicBezTo>
                    <a:pt x="1" y="292"/>
                    <a:pt x="1" y="338"/>
                    <a:pt x="1" y="385"/>
                  </a:cubicBezTo>
                  <a:cubicBezTo>
                    <a:pt x="47" y="478"/>
                    <a:pt x="94" y="536"/>
                    <a:pt x="292" y="536"/>
                  </a:cubicBezTo>
                  <a:lnTo>
                    <a:pt x="385" y="536"/>
                  </a:lnTo>
                  <a:lnTo>
                    <a:pt x="768" y="478"/>
                  </a:lnTo>
                  <a:cubicBezTo>
                    <a:pt x="1117" y="431"/>
                    <a:pt x="1455" y="385"/>
                    <a:pt x="1792" y="338"/>
                  </a:cubicBezTo>
                  <a:cubicBezTo>
                    <a:pt x="1838" y="338"/>
                    <a:pt x="1990" y="292"/>
                    <a:pt x="2036" y="245"/>
                  </a:cubicBezTo>
                  <a:cubicBezTo>
                    <a:pt x="2083" y="187"/>
                    <a:pt x="2083" y="140"/>
                    <a:pt x="2083" y="140"/>
                  </a:cubicBezTo>
                  <a:cubicBezTo>
                    <a:pt x="2083" y="140"/>
                    <a:pt x="2083" y="94"/>
                    <a:pt x="2036" y="94"/>
                  </a:cubicBezTo>
                  <a:cubicBezTo>
                    <a:pt x="1838" y="1"/>
                    <a:pt x="1699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1619350" y="2010975"/>
              <a:ext cx="53225" cy="13875"/>
            </a:xfrm>
            <a:custGeom>
              <a:avLst/>
              <a:gdLst/>
              <a:ahLst/>
              <a:cxnLst/>
              <a:rect l="l" t="t" r="r" b="b"/>
              <a:pathLst>
                <a:path w="2129" h="555" extrusionOk="0">
                  <a:moveTo>
                    <a:pt x="1668" y="1"/>
                  </a:moveTo>
                  <a:cubicBezTo>
                    <a:pt x="1628" y="1"/>
                    <a:pt x="1588" y="7"/>
                    <a:pt x="1547" y="19"/>
                  </a:cubicBezTo>
                  <a:cubicBezTo>
                    <a:pt x="1257" y="19"/>
                    <a:pt x="966" y="66"/>
                    <a:pt x="675" y="112"/>
                  </a:cubicBezTo>
                  <a:cubicBezTo>
                    <a:pt x="582" y="112"/>
                    <a:pt x="489" y="170"/>
                    <a:pt x="384" y="170"/>
                  </a:cubicBezTo>
                  <a:lnTo>
                    <a:pt x="338" y="217"/>
                  </a:lnTo>
                  <a:lnTo>
                    <a:pt x="198" y="217"/>
                  </a:lnTo>
                  <a:cubicBezTo>
                    <a:pt x="0" y="263"/>
                    <a:pt x="0" y="310"/>
                    <a:pt x="0" y="403"/>
                  </a:cubicBezTo>
                  <a:cubicBezTo>
                    <a:pt x="47" y="508"/>
                    <a:pt x="93" y="554"/>
                    <a:pt x="291" y="554"/>
                  </a:cubicBezTo>
                  <a:lnTo>
                    <a:pt x="384" y="554"/>
                  </a:lnTo>
                  <a:lnTo>
                    <a:pt x="780" y="508"/>
                  </a:lnTo>
                  <a:cubicBezTo>
                    <a:pt x="1117" y="461"/>
                    <a:pt x="1454" y="403"/>
                    <a:pt x="1792" y="356"/>
                  </a:cubicBezTo>
                  <a:cubicBezTo>
                    <a:pt x="1838" y="310"/>
                    <a:pt x="1989" y="310"/>
                    <a:pt x="2036" y="217"/>
                  </a:cubicBezTo>
                  <a:cubicBezTo>
                    <a:pt x="2082" y="217"/>
                    <a:pt x="2129" y="170"/>
                    <a:pt x="2082" y="170"/>
                  </a:cubicBezTo>
                  <a:cubicBezTo>
                    <a:pt x="2082" y="112"/>
                    <a:pt x="2082" y="112"/>
                    <a:pt x="2036" y="112"/>
                  </a:cubicBezTo>
                  <a:cubicBezTo>
                    <a:pt x="1891" y="44"/>
                    <a:pt x="1778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1703100" y="20041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7" y="0"/>
                  </a:moveTo>
                  <a:cubicBezTo>
                    <a:pt x="1256" y="47"/>
                    <a:pt x="919" y="47"/>
                    <a:pt x="628" y="93"/>
                  </a:cubicBezTo>
                  <a:cubicBezTo>
                    <a:pt x="524" y="93"/>
                    <a:pt x="477" y="93"/>
                    <a:pt x="384" y="151"/>
                  </a:cubicBezTo>
                  <a:lnTo>
                    <a:pt x="291" y="151"/>
                  </a:lnTo>
                  <a:cubicBezTo>
                    <a:pt x="233" y="151"/>
                    <a:pt x="233" y="198"/>
                    <a:pt x="186" y="198"/>
                  </a:cubicBezTo>
                  <a:lnTo>
                    <a:pt x="140" y="198"/>
                  </a:lnTo>
                  <a:cubicBezTo>
                    <a:pt x="0" y="244"/>
                    <a:pt x="0" y="291"/>
                    <a:pt x="0" y="384"/>
                  </a:cubicBezTo>
                  <a:cubicBezTo>
                    <a:pt x="0" y="442"/>
                    <a:pt x="47" y="489"/>
                    <a:pt x="233" y="535"/>
                  </a:cubicBezTo>
                  <a:lnTo>
                    <a:pt x="338" y="535"/>
                  </a:lnTo>
                  <a:lnTo>
                    <a:pt x="721" y="489"/>
                  </a:lnTo>
                  <a:cubicBezTo>
                    <a:pt x="1059" y="442"/>
                    <a:pt x="1396" y="442"/>
                    <a:pt x="1745" y="384"/>
                  </a:cubicBezTo>
                  <a:cubicBezTo>
                    <a:pt x="1838" y="384"/>
                    <a:pt x="1931" y="338"/>
                    <a:pt x="2036" y="291"/>
                  </a:cubicBezTo>
                  <a:cubicBezTo>
                    <a:pt x="2082" y="244"/>
                    <a:pt x="2082" y="198"/>
                    <a:pt x="2082" y="198"/>
                  </a:cubicBezTo>
                  <a:cubicBezTo>
                    <a:pt x="2082" y="198"/>
                    <a:pt x="2082" y="151"/>
                    <a:pt x="2036" y="151"/>
                  </a:cubicBezTo>
                  <a:cubicBezTo>
                    <a:pt x="1838" y="47"/>
                    <a:pt x="1687" y="0"/>
                    <a:pt x="1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1785375" y="2011425"/>
              <a:ext cx="52100" cy="13425"/>
            </a:xfrm>
            <a:custGeom>
              <a:avLst/>
              <a:gdLst/>
              <a:ahLst/>
              <a:cxnLst/>
              <a:rect l="l" t="t" r="r" b="b"/>
              <a:pathLst>
                <a:path w="2084" h="537" extrusionOk="0">
                  <a:moveTo>
                    <a:pt x="199" y="1"/>
                  </a:moveTo>
                  <a:cubicBezTo>
                    <a:pt x="48" y="1"/>
                    <a:pt x="48" y="48"/>
                    <a:pt x="1" y="152"/>
                  </a:cubicBezTo>
                  <a:cubicBezTo>
                    <a:pt x="1" y="245"/>
                    <a:pt x="48" y="292"/>
                    <a:pt x="245" y="338"/>
                  </a:cubicBezTo>
                  <a:lnTo>
                    <a:pt x="338" y="338"/>
                  </a:lnTo>
                  <a:lnTo>
                    <a:pt x="722" y="385"/>
                  </a:lnTo>
                  <a:lnTo>
                    <a:pt x="1746" y="536"/>
                  </a:lnTo>
                  <a:cubicBezTo>
                    <a:pt x="1839" y="536"/>
                    <a:pt x="1943" y="536"/>
                    <a:pt x="2036" y="490"/>
                  </a:cubicBezTo>
                  <a:cubicBezTo>
                    <a:pt x="2083" y="490"/>
                    <a:pt x="2083" y="443"/>
                    <a:pt x="2083" y="443"/>
                  </a:cubicBezTo>
                  <a:cubicBezTo>
                    <a:pt x="2083" y="385"/>
                    <a:pt x="2083" y="385"/>
                    <a:pt x="2036" y="338"/>
                  </a:cubicBezTo>
                  <a:cubicBezTo>
                    <a:pt x="1885" y="245"/>
                    <a:pt x="1746" y="152"/>
                    <a:pt x="1594" y="152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1263125" y="1984675"/>
              <a:ext cx="41325" cy="11075"/>
            </a:xfrm>
            <a:custGeom>
              <a:avLst/>
              <a:gdLst/>
              <a:ahLst/>
              <a:cxnLst/>
              <a:rect l="l" t="t" r="r" b="b"/>
              <a:pathLst>
                <a:path w="1653" h="443" extrusionOk="0">
                  <a:moveTo>
                    <a:pt x="245" y="1"/>
                  </a:moveTo>
                  <a:cubicBezTo>
                    <a:pt x="47" y="1"/>
                    <a:pt x="1" y="152"/>
                    <a:pt x="1" y="152"/>
                  </a:cubicBezTo>
                  <a:cubicBezTo>
                    <a:pt x="1" y="245"/>
                    <a:pt x="1" y="292"/>
                    <a:pt x="47" y="350"/>
                  </a:cubicBezTo>
                  <a:cubicBezTo>
                    <a:pt x="47" y="396"/>
                    <a:pt x="94" y="396"/>
                    <a:pt x="199" y="396"/>
                  </a:cubicBezTo>
                  <a:cubicBezTo>
                    <a:pt x="443" y="443"/>
                    <a:pt x="629" y="443"/>
                    <a:pt x="827" y="443"/>
                  </a:cubicBezTo>
                  <a:lnTo>
                    <a:pt x="1257" y="443"/>
                  </a:lnTo>
                  <a:cubicBezTo>
                    <a:pt x="1362" y="443"/>
                    <a:pt x="1455" y="350"/>
                    <a:pt x="1548" y="292"/>
                  </a:cubicBezTo>
                  <a:cubicBezTo>
                    <a:pt x="1606" y="292"/>
                    <a:pt x="1606" y="292"/>
                    <a:pt x="1653" y="245"/>
                  </a:cubicBezTo>
                  <a:lnTo>
                    <a:pt x="1548" y="245"/>
                  </a:lnTo>
                  <a:cubicBezTo>
                    <a:pt x="1455" y="152"/>
                    <a:pt x="1362" y="106"/>
                    <a:pt x="1257" y="106"/>
                  </a:cubicBezTo>
                  <a:cubicBezTo>
                    <a:pt x="966" y="59"/>
                    <a:pt x="629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1154100" y="1981200"/>
              <a:ext cx="48575" cy="13400"/>
            </a:xfrm>
            <a:custGeom>
              <a:avLst/>
              <a:gdLst/>
              <a:ahLst/>
              <a:cxnLst/>
              <a:rect l="l" t="t" r="r" b="b"/>
              <a:pathLst>
                <a:path w="1943" h="536" extrusionOk="0">
                  <a:moveTo>
                    <a:pt x="1163" y="0"/>
                  </a:moveTo>
                  <a:cubicBezTo>
                    <a:pt x="872" y="0"/>
                    <a:pt x="582" y="47"/>
                    <a:pt x="198" y="93"/>
                  </a:cubicBezTo>
                  <a:cubicBezTo>
                    <a:pt x="151" y="93"/>
                    <a:pt x="0" y="245"/>
                    <a:pt x="0" y="291"/>
                  </a:cubicBezTo>
                  <a:cubicBezTo>
                    <a:pt x="0" y="338"/>
                    <a:pt x="47" y="431"/>
                    <a:pt x="151" y="489"/>
                  </a:cubicBezTo>
                  <a:cubicBezTo>
                    <a:pt x="198" y="535"/>
                    <a:pt x="291" y="535"/>
                    <a:pt x="337" y="535"/>
                  </a:cubicBezTo>
                  <a:lnTo>
                    <a:pt x="489" y="535"/>
                  </a:lnTo>
                  <a:cubicBezTo>
                    <a:pt x="966" y="535"/>
                    <a:pt x="1407" y="384"/>
                    <a:pt x="1943" y="93"/>
                  </a:cubicBezTo>
                  <a:cubicBezTo>
                    <a:pt x="1698" y="47"/>
                    <a:pt x="1454" y="0"/>
                    <a:pt x="1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1066850" y="1996900"/>
              <a:ext cx="45975" cy="14550"/>
            </a:xfrm>
            <a:custGeom>
              <a:avLst/>
              <a:gdLst/>
              <a:ahLst/>
              <a:cxnLst/>
              <a:rect l="l" t="t" r="r" b="b"/>
              <a:pathLst>
                <a:path w="1839" h="582" extrusionOk="0">
                  <a:moveTo>
                    <a:pt x="1408" y="0"/>
                  </a:moveTo>
                  <a:cubicBezTo>
                    <a:pt x="966" y="0"/>
                    <a:pt x="536" y="47"/>
                    <a:pt x="152" y="245"/>
                  </a:cubicBezTo>
                  <a:cubicBezTo>
                    <a:pt x="94" y="245"/>
                    <a:pt x="1" y="384"/>
                    <a:pt x="47" y="442"/>
                  </a:cubicBezTo>
                  <a:cubicBezTo>
                    <a:pt x="47" y="535"/>
                    <a:pt x="152" y="582"/>
                    <a:pt x="245" y="582"/>
                  </a:cubicBezTo>
                  <a:lnTo>
                    <a:pt x="291" y="582"/>
                  </a:lnTo>
                  <a:lnTo>
                    <a:pt x="384" y="535"/>
                  </a:lnTo>
                  <a:cubicBezTo>
                    <a:pt x="675" y="489"/>
                    <a:pt x="1024" y="442"/>
                    <a:pt x="1315" y="338"/>
                  </a:cubicBezTo>
                  <a:cubicBezTo>
                    <a:pt x="1455" y="291"/>
                    <a:pt x="1606" y="198"/>
                    <a:pt x="1745" y="93"/>
                  </a:cubicBezTo>
                  <a:cubicBezTo>
                    <a:pt x="1792" y="47"/>
                    <a:pt x="1838" y="47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1192775" y="2192025"/>
              <a:ext cx="65450" cy="83475"/>
            </a:xfrm>
            <a:custGeom>
              <a:avLst/>
              <a:gdLst/>
              <a:ahLst/>
              <a:cxnLst/>
              <a:rect l="l" t="t" r="r" b="b"/>
              <a:pathLst>
                <a:path w="2618" h="3339" extrusionOk="0">
                  <a:moveTo>
                    <a:pt x="977" y="0"/>
                  </a:moveTo>
                  <a:cubicBezTo>
                    <a:pt x="931" y="0"/>
                    <a:pt x="872" y="47"/>
                    <a:pt x="872" y="93"/>
                  </a:cubicBezTo>
                  <a:lnTo>
                    <a:pt x="872" y="244"/>
                  </a:lnTo>
                  <a:lnTo>
                    <a:pt x="872" y="291"/>
                  </a:lnTo>
                  <a:lnTo>
                    <a:pt x="872" y="1303"/>
                  </a:lnTo>
                  <a:lnTo>
                    <a:pt x="733" y="1210"/>
                  </a:lnTo>
                  <a:cubicBezTo>
                    <a:pt x="686" y="1210"/>
                    <a:pt x="640" y="1163"/>
                    <a:pt x="582" y="1117"/>
                  </a:cubicBezTo>
                  <a:cubicBezTo>
                    <a:pt x="489" y="1070"/>
                    <a:pt x="396" y="1012"/>
                    <a:pt x="291" y="965"/>
                  </a:cubicBezTo>
                  <a:cubicBezTo>
                    <a:pt x="244" y="965"/>
                    <a:pt x="151" y="965"/>
                    <a:pt x="105" y="1012"/>
                  </a:cubicBezTo>
                  <a:cubicBezTo>
                    <a:pt x="105" y="1012"/>
                    <a:pt x="151" y="1117"/>
                    <a:pt x="151" y="1163"/>
                  </a:cubicBezTo>
                  <a:cubicBezTo>
                    <a:pt x="198" y="1210"/>
                    <a:pt x="244" y="1256"/>
                    <a:pt x="291" y="1303"/>
                  </a:cubicBezTo>
                  <a:lnTo>
                    <a:pt x="349" y="1361"/>
                  </a:lnTo>
                  <a:cubicBezTo>
                    <a:pt x="396" y="1407"/>
                    <a:pt x="489" y="1454"/>
                    <a:pt x="535" y="1501"/>
                  </a:cubicBezTo>
                  <a:cubicBezTo>
                    <a:pt x="582" y="1547"/>
                    <a:pt x="640" y="1594"/>
                    <a:pt x="686" y="1652"/>
                  </a:cubicBezTo>
                  <a:lnTo>
                    <a:pt x="826" y="1745"/>
                  </a:lnTo>
                  <a:lnTo>
                    <a:pt x="686" y="1791"/>
                  </a:lnTo>
                  <a:cubicBezTo>
                    <a:pt x="582" y="1838"/>
                    <a:pt x="535" y="1838"/>
                    <a:pt x="489" y="1838"/>
                  </a:cubicBezTo>
                  <a:lnTo>
                    <a:pt x="58" y="1989"/>
                  </a:lnTo>
                  <a:cubicBezTo>
                    <a:pt x="58" y="2036"/>
                    <a:pt x="0" y="2082"/>
                    <a:pt x="0" y="2129"/>
                  </a:cubicBezTo>
                  <a:cubicBezTo>
                    <a:pt x="58" y="2175"/>
                    <a:pt x="105" y="2233"/>
                    <a:pt x="151" y="2233"/>
                  </a:cubicBezTo>
                  <a:lnTo>
                    <a:pt x="489" y="2233"/>
                  </a:lnTo>
                  <a:lnTo>
                    <a:pt x="640" y="2175"/>
                  </a:lnTo>
                  <a:lnTo>
                    <a:pt x="582" y="2326"/>
                  </a:lnTo>
                  <a:cubicBezTo>
                    <a:pt x="582" y="2419"/>
                    <a:pt x="535" y="2524"/>
                    <a:pt x="489" y="2571"/>
                  </a:cubicBezTo>
                  <a:cubicBezTo>
                    <a:pt x="442" y="2757"/>
                    <a:pt x="396" y="2954"/>
                    <a:pt x="349" y="3106"/>
                  </a:cubicBezTo>
                  <a:cubicBezTo>
                    <a:pt x="291" y="3152"/>
                    <a:pt x="349" y="3245"/>
                    <a:pt x="396" y="3292"/>
                  </a:cubicBezTo>
                  <a:cubicBezTo>
                    <a:pt x="442" y="3292"/>
                    <a:pt x="535" y="3245"/>
                    <a:pt x="535" y="3199"/>
                  </a:cubicBezTo>
                  <a:cubicBezTo>
                    <a:pt x="640" y="3152"/>
                    <a:pt x="686" y="3001"/>
                    <a:pt x="779" y="2908"/>
                  </a:cubicBezTo>
                  <a:cubicBezTo>
                    <a:pt x="779" y="2861"/>
                    <a:pt x="826" y="2815"/>
                    <a:pt x="872" y="2757"/>
                  </a:cubicBezTo>
                  <a:lnTo>
                    <a:pt x="977" y="2571"/>
                  </a:lnTo>
                  <a:lnTo>
                    <a:pt x="1024" y="2757"/>
                  </a:lnTo>
                  <a:cubicBezTo>
                    <a:pt x="1070" y="2815"/>
                    <a:pt x="1070" y="2861"/>
                    <a:pt x="1070" y="2908"/>
                  </a:cubicBezTo>
                  <a:cubicBezTo>
                    <a:pt x="1117" y="3001"/>
                    <a:pt x="1117" y="3106"/>
                    <a:pt x="1163" y="3152"/>
                  </a:cubicBezTo>
                  <a:cubicBezTo>
                    <a:pt x="1221" y="3338"/>
                    <a:pt x="1314" y="3338"/>
                    <a:pt x="1361" y="3338"/>
                  </a:cubicBezTo>
                  <a:lnTo>
                    <a:pt x="1407" y="3338"/>
                  </a:lnTo>
                  <a:cubicBezTo>
                    <a:pt x="1454" y="3338"/>
                    <a:pt x="1559" y="3292"/>
                    <a:pt x="1512" y="3106"/>
                  </a:cubicBezTo>
                  <a:cubicBezTo>
                    <a:pt x="1512" y="2908"/>
                    <a:pt x="1512" y="2757"/>
                    <a:pt x="1454" y="2571"/>
                  </a:cubicBezTo>
                  <a:lnTo>
                    <a:pt x="1407" y="2175"/>
                  </a:lnTo>
                  <a:lnTo>
                    <a:pt x="1407" y="2175"/>
                  </a:lnTo>
                  <a:lnTo>
                    <a:pt x="1559" y="2280"/>
                  </a:lnTo>
                  <a:cubicBezTo>
                    <a:pt x="1605" y="2280"/>
                    <a:pt x="1652" y="2326"/>
                    <a:pt x="1652" y="2326"/>
                  </a:cubicBezTo>
                  <a:cubicBezTo>
                    <a:pt x="1745" y="2373"/>
                    <a:pt x="1803" y="2373"/>
                    <a:pt x="1849" y="2419"/>
                  </a:cubicBezTo>
                  <a:lnTo>
                    <a:pt x="1896" y="2419"/>
                  </a:lnTo>
                  <a:cubicBezTo>
                    <a:pt x="1989" y="2466"/>
                    <a:pt x="2140" y="2524"/>
                    <a:pt x="2280" y="2524"/>
                  </a:cubicBezTo>
                  <a:cubicBezTo>
                    <a:pt x="2326" y="2524"/>
                    <a:pt x="2385" y="2466"/>
                    <a:pt x="2385" y="2466"/>
                  </a:cubicBezTo>
                  <a:cubicBezTo>
                    <a:pt x="2385" y="2466"/>
                    <a:pt x="2385" y="2373"/>
                    <a:pt x="2326" y="2326"/>
                  </a:cubicBezTo>
                  <a:cubicBezTo>
                    <a:pt x="2280" y="2280"/>
                    <a:pt x="2233" y="2233"/>
                    <a:pt x="2187" y="2175"/>
                  </a:cubicBezTo>
                  <a:cubicBezTo>
                    <a:pt x="2140" y="2175"/>
                    <a:pt x="2140" y="2129"/>
                    <a:pt x="2094" y="2129"/>
                  </a:cubicBezTo>
                  <a:lnTo>
                    <a:pt x="1943" y="1989"/>
                  </a:lnTo>
                  <a:lnTo>
                    <a:pt x="2280" y="1943"/>
                  </a:lnTo>
                  <a:cubicBezTo>
                    <a:pt x="2326" y="1884"/>
                    <a:pt x="2385" y="1884"/>
                    <a:pt x="2431" y="1884"/>
                  </a:cubicBezTo>
                  <a:cubicBezTo>
                    <a:pt x="2617" y="1838"/>
                    <a:pt x="2617" y="1745"/>
                    <a:pt x="2617" y="1698"/>
                  </a:cubicBezTo>
                  <a:cubicBezTo>
                    <a:pt x="2617" y="1652"/>
                    <a:pt x="2617" y="1547"/>
                    <a:pt x="2431" y="1547"/>
                  </a:cubicBezTo>
                  <a:lnTo>
                    <a:pt x="2385" y="1547"/>
                  </a:lnTo>
                  <a:cubicBezTo>
                    <a:pt x="2233" y="1547"/>
                    <a:pt x="2036" y="1594"/>
                    <a:pt x="1896" y="1594"/>
                  </a:cubicBezTo>
                  <a:lnTo>
                    <a:pt x="1407" y="1652"/>
                  </a:lnTo>
                  <a:lnTo>
                    <a:pt x="1407" y="1652"/>
                  </a:lnTo>
                  <a:lnTo>
                    <a:pt x="1698" y="1210"/>
                  </a:lnTo>
                  <a:cubicBezTo>
                    <a:pt x="1745" y="1070"/>
                    <a:pt x="1849" y="919"/>
                    <a:pt x="1943" y="779"/>
                  </a:cubicBezTo>
                  <a:cubicBezTo>
                    <a:pt x="1989" y="675"/>
                    <a:pt x="1989" y="628"/>
                    <a:pt x="1989" y="582"/>
                  </a:cubicBezTo>
                  <a:lnTo>
                    <a:pt x="1943" y="535"/>
                  </a:lnTo>
                  <a:cubicBezTo>
                    <a:pt x="1896" y="535"/>
                    <a:pt x="1803" y="582"/>
                    <a:pt x="1698" y="628"/>
                  </a:cubicBezTo>
                  <a:cubicBezTo>
                    <a:pt x="1652" y="675"/>
                    <a:pt x="1605" y="721"/>
                    <a:pt x="1512" y="826"/>
                  </a:cubicBezTo>
                  <a:cubicBezTo>
                    <a:pt x="1512" y="872"/>
                    <a:pt x="1454" y="919"/>
                    <a:pt x="1407" y="965"/>
                  </a:cubicBezTo>
                  <a:lnTo>
                    <a:pt x="1314" y="1117"/>
                  </a:lnTo>
                  <a:lnTo>
                    <a:pt x="1268" y="919"/>
                  </a:lnTo>
                  <a:cubicBezTo>
                    <a:pt x="1221" y="826"/>
                    <a:pt x="1221" y="721"/>
                    <a:pt x="1221" y="675"/>
                  </a:cubicBezTo>
                  <a:cubicBezTo>
                    <a:pt x="1163" y="430"/>
                    <a:pt x="1117" y="244"/>
                    <a:pt x="1070" y="47"/>
                  </a:cubicBezTo>
                  <a:cubicBezTo>
                    <a:pt x="1070" y="47"/>
                    <a:pt x="1024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1178225" y="2105950"/>
              <a:ext cx="47425" cy="40150"/>
            </a:xfrm>
            <a:custGeom>
              <a:avLst/>
              <a:gdLst/>
              <a:ahLst/>
              <a:cxnLst/>
              <a:rect l="l" t="t" r="r" b="b"/>
              <a:pathLst>
                <a:path w="1897" h="1606" extrusionOk="0">
                  <a:moveTo>
                    <a:pt x="978" y="198"/>
                  </a:moveTo>
                  <a:lnTo>
                    <a:pt x="1024" y="291"/>
                  </a:lnTo>
                  <a:cubicBezTo>
                    <a:pt x="1117" y="384"/>
                    <a:pt x="1222" y="535"/>
                    <a:pt x="1315" y="628"/>
                  </a:cubicBezTo>
                  <a:cubicBezTo>
                    <a:pt x="1361" y="733"/>
                    <a:pt x="1408" y="826"/>
                    <a:pt x="1361" y="919"/>
                  </a:cubicBezTo>
                  <a:cubicBezTo>
                    <a:pt x="1315" y="1024"/>
                    <a:pt x="1268" y="1070"/>
                    <a:pt x="1164" y="1117"/>
                  </a:cubicBezTo>
                  <a:lnTo>
                    <a:pt x="1024" y="1117"/>
                  </a:lnTo>
                  <a:cubicBezTo>
                    <a:pt x="826" y="1117"/>
                    <a:pt x="582" y="1024"/>
                    <a:pt x="489" y="873"/>
                  </a:cubicBezTo>
                  <a:cubicBezTo>
                    <a:pt x="442" y="779"/>
                    <a:pt x="489" y="675"/>
                    <a:pt x="536" y="582"/>
                  </a:cubicBezTo>
                  <a:cubicBezTo>
                    <a:pt x="582" y="535"/>
                    <a:pt x="640" y="489"/>
                    <a:pt x="687" y="384"/>
                  </a:cubicBezTo>
                  <a:cubicBezTo>
                    <a:pt x="733" y="384"/>
                    <a:pt x="733" y="337"/>
                    <a:pt x="780" y="337"/>
                  </a:cubicBezTo>
                  <a:lnTo>
                    <a:pt x="780" y="291"/>
                  </a:lnTo>
                  <a:lnTo>
                    <a:pt x="978" y="198"/>
                  </a:lnTo>
                  <a:close/>
                  <a:moveTo>
                    <a:pt x="978" y="0"/>
                  </a:moveTo>
                  <a:cubicBezTo>
                    <a:pt x="536" y="0"/>
                    <a:pt x="245" y="198"/>
                    <a:pt x="59" y="582"/>
                  </a:cubicBezTo>
                  <a:cubicBezTo>
                    <a:pt x="1" y="675"/>
                    <a:pt x="1" y="873"/>
                    <a:pt x="105" y="1024"/>
                  </a:cubicBezTo>
                  <a:cubicBezTo>
                    <a:pt x="245" y="1454"/>
                    <a:pt x="687" y="1605"/>
                    <a:pt x="978" y="1605"/>
                  </a:cubicBezTo>
                  <a:cubicBezTo>
                    <a:pt x="1315" y="1605"/>
                    <a:pt x="1606" y="1454"/>
                    <a:pt x="1745" y="1210"/>
                  </a:cubicBezTo>
                  <a:cubicBezTo>
                    <a:pt x="1896" y="1024"/>
                    <a:pt x="1896" y="733"/>
                    <a:pt x="1745" y="489"/>
                  </a:cubicBezTo>
                  <a:cubicBezTo>
                    <a:pt x="1606" y="198"/>
                    <a:pt x="1361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950550" y="2110875"/>
              <a:ext cx="224200" cy="204350"/>
            </a:xfrm>
            <a:custGeom>
              <a:avLst/>
              <a:gdLst/>
              <a:ahLst/>
              <a:cxnLst/>
              <a:rect l="l" t="t" r="r" b="b"/>
              <a:pathLst>
                <a:path w="8968" h="8174" extrusionOk="0">
                  <a:moveTo>
                    <a:pt x="5188" y="536"/>
                  </a:moveTo>
                  <a:lnTo>
                    <a:pt x="5281" y="1118"/>
                  </a:lnTo>
                  <a:cubicBezTo>
                    <a:pt x="5327" y="1594"/>
                    <a:pt x="5385" y="2036"/>
                    <a:pt x="5432" y="2513"/>
                  </a:cubicBezTo>
                  <a:cubicBezTo>
                    <a:pt x="5478" y="2758"/>
                    <a:pt x="5525" y="3002"/>
                    <a:pt x="5572" y="3200"/>
                  </a:cubicBezTo>
                  <a:cubicBezTo>
                    <a:pt x="5618" y="3339"/>
                    <a:pt x="5676" y="3339"/>
                    <a:pt x="5723" y="3339"/>
                  </a:cubicBezTo>
                  <a:cubicBezTo>
                    <a:pt x="5769" y="3339"/>
                    <a:pt x="5816" y="3339"/>
                    <a:pt x="5862" y="3293"/>
                  </a:cubicBezTo>
                  <a:cubicBezTo>
                    <a:pt x="5909" y="3293"/>
                    <a:pt x="5967" y="3246"/>
                    <a:pt x="6014" y="3246"/>
                  </a:cubicBezTo>
                  <a:cubicBezTo>
                    <a:pt x="6688" y="3293"/>
                    <a:pt x="7316" y="3339"/>
                    <a:pt x="7944" y="3339"/>
                  </a:cubicBezTo>
                  <a:lnTo>
                    <a:pt x="8003" y="3339"/>
                  </a:lnTo>
                  <a:cubicBezTo>
                    <a:pt x="8049" y="3339"/>
                    <a:pt x="8049" y="3386"/>
                    <a:pt x="8096" y="3386"/>
                  </a:cubicBezTo>
                  <a:lnTo>
                    <a:pt x="8340" y="3444"/>
                  </a:lnTo>
                  <a:lnTo>
                    <a:pt x="8189" y="3583"/>
                  </a:lnTo>
                  <a:cubicBezTo>
                    <a:pt x="8096" y="3630"/>
                    <a:pt x="8003" y="3735"/>
                    <a:pt x="7898" y="3781"/>
                  </a:cubicBezTo>
                  <a:cubicBezTo>
                    <a:pt x="7654" y="3967"/>
                    <a:pt x="7467" y="4118"/>
                    <a:pt x="7270" y="4258"/>
                  </a:cubicBezTo>
                  <a:cubicBezTo>
                    <a:pt x="6886" y="4549"/>
                    <a:pt x="6549" y="4793"/>
                    <a:pt x="6153" y="5037"/>
                  </a:cubicBezTo>
                  <a:cubicBezTo>
                    <a:pt x="6107" y="5084"/>
                    <a:pt x="6014" y="5084"/>
                    <a:pt x="5967" y="5084"/>
                  </a:cubicBezTo>
                  <a:cubicBezTo>
                    <a:pt x="5967" y="5084"/>
                    <a:pt x="5909" y="5130"/>
                    <a:pt x="5862" y="5130"/>
                  </a:cubicBezTo>
                  <a:cubicBezTo>
                    <a:pt x="5769" y="5235"/>
                    <a:pt x="5723" y="5282"/>
                    <a:pt x="5723" y="5328"/>
                  </a:cubicBezTo>
                  <a:cubicBezTo>
                    <a:pt x="5723" y="5479"/>
                    <a:pt x="5769" y="5572"/>
                    <a:pt x="5816" y="5770"/>
                  </a:cubicBezTo>
                  <a:lnTo>
                    <a:pt x="5816" y="5863"/>
                  </a:lnTo>
                  <a:cubicBezTo>
                    <a:pt x="5909" y="6200"/>
                    <a:pt x="6014" y="6538"/>
                    <a:pt x="6060" y="6875"/>
                  </a:cubicBezTo>
                  <a:lnTo>
                    <a:pt x="6200" y="7457"/>
                  </a:lnTo>
                  <a:lnTo>
                    <a:pt x="6014" y="7608"/>
                  </a:lnTo>
                  <a:lnTo>
                    <a:pt x="5909" y="7561"/>
                  </a:lnTo>
                  <a:cubicBezTo>
                    <a:pt x="5816" y="7457"/>
                    <a:pt x="5723" y="7364"/>
                    <a:pt x="5572" y="7271"/>
                  </a:cubicBezTo>
                  <a:cubicBezTo>
                    <a:pt x="5327" y="7073"/>
                    <a:pt x="5036" y="6829"/>
                    <a:pt x="4804" y="6642"/>
                  </a:cubicBezTo>
                  <a:cubicBezTo>
                    <a:pt x="4513" y="6445"/>
                    <a:pt x="4315" y="6294"/>
                    <a:pt x="4118" y="6200"/>
                  </a:cubicBezTo>
                  <a:cubicBezTo>
                    <a:pt x="4087" y="6185"/>
                    <a:pt x="4049" y="6180"/>
                    <a:pt x="4011" y="6180"/>
                  </a:cubicBezTo>
                  <a:cubicBezTo>
                    <a:pt x="3935" y="6180"/>
                    <a:pt x="3858" y="6200"/>
                    <a:pt x="3827" y="6200"/>
                  </a:cubicBezTo>
                  <a:cubicBezTo>
                    <a:pt x="3350" y="6491"/>
                    <a:pt x="2908" y="6782"/>
                    <a:pt x="2478" y="7073"/>
                  </a:cubicBezTo>
                  <a:lnTo>
                    <a:pt x="1989" y="7364"/>
                  </a:lnTo>
                  <a:cubicBezTo>
                    <a:pt x="1943" y="7410"/>
                    <a:pt x="1896" y="7410"/>
                    <a:pt x="1838" y="7457"/>
                  </a:cubicBezTo>
                  <a:lnTo>
                    <a:pt x="1547" y="7654"/>
                  </a:lnTo>
                  <a:lnTo>
                    <a:pt x="1605" y="7410"/>
                  </a:lnTo>
                  <a:cubicBezTo>
                    <a:pt x="1652" y="7271"/>
                    <a:pt x="1698" y="7119"/>
                    <a:pt x="1698" y="7026"/>
                  </a:cubicBezTo>
                  <a:cubicBezTo>
                    <a:pt x="1745" y="6689"/>
                    <a:pt x="1791" y="6398"/>
                    <a:pt x="1896" y="6107"/>
                  </a:cubicBezTo>
                  <a:cubicBezTo>
                    <a:pt x="1896" y="6061"/>
                    <a:pt x="1943" y="5956"/>
                    <a:pt x="1943" y="5910"/>
                  </a:cubicBezTo>
                  <a:cubicBezTo>
                    <a:pt x="1943" y="5665"/>
                    <a:pt x="1989" y="5479"/>
                    <a:pt x="2187" y="5282"/>
                  </a:cubicBezTo>
                  <a:cubicBezTo>
                    <a:pt x="2187" y="5235"/>
                    <a:pt x="2187" y="5130"/>
                    <a:pt x="2129" y="5084"/>
                  </a:cubicBezTo>
                  <a:cubicBezTo>
                    <a:pt x="2082" y="4991"/>
                    <a:pt x="1943" y="4840"/>
                    <a:pt x="1838" y="4747"/>
                  </a:cubicBezTo>
                  <a:lnTo>
                    <a:pt x="1745" y="4653"/>
                  </a:lnTo>
                  <a:cubicBezTo>
                    <a:pt x="1605" y="4456"/>
                    <a:pt x="1407" y="4316"/>
                    <a:pt x="1256" y="4118"/>
                  </a:cubicBezTo>
                  <a:cubicBezTo>
                    <a:pt x="1070" y="3921"/>
                    <a:pt x="872" y="3735"/>
                    <a:pt x="733" y="3537"/>
                  </a:cubicBezTo>
                  <a:cubicBezTo>
                    <a:pt x="675" y="3537"/>
                    <a:pt x="675" y="3490"/>
                    <a:pt x="628" y="3444"/>
                  </a:cubicBezTo>
                  <a:cubicBezTo>
                    <a:pt x="628" y="3386"/>
                    <a:pt x="628" y="3386"/>
                    <a:pt x="582" y="3339"/>
                  </a:cubicBezTo>
                  <a:lnTo>
                    <a:pt x="489" y="3200"/>
                  </a:lnTo>
                  <a:lnTo>
                    <a:pt x="1501" y="3200"/>
                  </a:lnTo>
                  <a:cubicBezTo>
                    <a:pt x="1896" y="3200"/>
                    <a:pt x="2280" y="3200"/>
                    <a:pt x="2710" y="3246"/>
                  </a:cubicBezTo>
                  <a:cubicBezTo>
                    <a:pt x="2815" y="3246"/>
                    <a:pt x="2861" y="3246"/>
                    <a:pt x="2954" y="3293"/>
                  </a:cubicBezTo>
                  <a:cubicBezTo>
                    <a:pt x="3005" y="3324"/>
                    <a:pt x="3044" y="3339"/>
                    <a:pt x="3078" y="3339"/>
                  </a:cubicBezTo>
                  <a:cubicBezTo>
                    <a:pt x="3147" y="3339"/>
                    <a:pt x="3199" y="3277"/>
                    <a:pt x="3292" y="3153"/>
                  </a:cubicBezTo>
                  <a:cubicBezTo>
                    <a:pt x="3687" y="2618"/>
                    <a:pt x="4025" y="2083"/>
                    <a:pt x="4408" y="1548"/>
                  </a:cubicBezTo>
                  <a:lnTo>
                    <a:pt x="4850" y="827"/>
                  </a:lnTo>
                  <a:cubicBezTo>
                    <a:pt x="4897" y="769"/>
                    <a:pt x="4943" y="676"/>
                    <a:pt x="5036" y="629"/>
                  </a:cubicBezTo>
                  <a:lnTo>
                    <a:pt x="5188" y="536"/>
                  </a:lnTo>
                  <a:close/>
                  <a:moveTo>
                    <a:pt x="5141" y="1"/>
                  </a:moveTo>
                  <a:cubicBezTo>
                    <a:pt x="5095" y="1"/>
                    <a:pt x="4990" y="47"/>
                    <a:pt x="4897" y="140"/>
                  </a:cubicBezTo>
                  <a:cubicBezTo>
                    <a:pt x="4850" y="245"/>
                    <a:pt x="4746" y="338"/>
                    <a:pt x="4699" y="431"/>
                  </a:cubicBezTo>
                  <a:lnTo>
                    <a:pt x="4455" y="769"/>
                  </a:lnTo>
                  <a:cubicBezTo>
                    <a:pt x="4071" y="1408"/>
                    <a:pt x="3641" y="2036"/>
                    <a:pt x="3199" y="2665"/>
                  </a:cubicBezTo>
                  <a:cubicBezTo>
                    <a:pt x="3106" y="2804"/>
                    <a:pt x="2954" y="2909"/>
                    <a:pt x="2768" y="2909"/>
                  </a:cubicBezTo>
                  <a:cubicBezTo>
                    <a:pt x="1989" y="2862"/>
                    <a:pt x="1163" y="2862"/>
                    <a:pt x="291" y="2862"/>
                  </a:cubicBezTo>
                  <a:cubicBezTo>
                    <a:pt x="151" y="2862"/>
                    <a:pt x="47" y="2909"/>
                    <a:pt x="47" y="2955"/>
                  </a:cubicBezTo>
                  <a:cubicBezTo>
                    <a:pt x="0" y="3002"/>
                    <a:pt x="0" y="3095"/>
                    <a:pt x="93" y="3200"/>
                  </a:cubicBezTo>
                  <a:cubicBezTo>
                    <a:pt x="535" y="3967"/>
                    <a:pt x="965" y="4502"/>
                    <a:pt x="1547" y="4944"/>
                  </a:cubicBezTo>
                  <a:cubicBezTo>
                    <a:pt x="1698" y="5037"/>
                    <a:pt x="1791" y="5189"/>
                    <a:pt x="1698" y="5479"/>
                  </a:cubicBezTo>
                  <a:cubicBezTo>
                    <a:pt x="1605" y="5619"/>
                    <a:pt x="1547" y="5817"/>
                    <a:pt x="1501" y="6003"/>
                  </a:cubicBezTo>
                  <a:lnTo>
                    <a:pt x="1454" y="6247"/>
                  </a:lnTo>
                  <a:cubicBezTo>
                    <a:pt x="1361" y="6735"/>
                    <a:pt x="1256" y="7271"/>
                    <a:pt x="1163" y="7806"/>
                  </a:cubicBezTo>
                  <a:cubicBezTo>
                    <a:pt x="1163" y="7945"/>
                    <a:pt x="1163" y="8038"/>
                    <a:pt x="1210" y="8096"/>
                  </a:cubicBezTo>
                  <a:cubicBezTo>
                    <a:pt x="1271" y="8151"/>
                    <a:pt x="1344" y="8173"/>
                    <a:pt x="1425" y="8173"/>
                  </a:cubicBezTo>
                  <a:cubicBezTo>
                    <a:pt x="1482" y="8173"/>
                    <a:pt x="1543" y="8162"/>
                    <a:pt x="1605" y="8143"/>
                  </a:cubicBezTo>
                  <a:cubicBezTo>
                    <a:pt x="1745" y="8096"/>
                    <a:pt x="1838" y="8038"/>
                    <a:pt x="1943" y="7945"/>
                  </a:cubicBezTo>
                  <a:cubicBezTo>
                    <a:pt x="2419" y="7608"/>
                    <a:pt x="2861" y="7317"/>
                    <a:pt x="3350" y="6980"/>
                  </a:cubicBezTo>
                  <a:lnTo>
                    <a:pt x="3641" y="6782"/>
                  </a:lnTo>
                  <a:cubicBezTo>
                    <a:pt x="3780" y="6642"/>
                    <a:pt x="3873" y="6584"/>
                    <a:pt x="3978" y="6584"/>
                  </a:cubicBezTo>
                  <a:cubicBezTo>
                    <a:pt x="4118" y="6584"/>
                    <a:pt x="4222" y="6689"/>
                    <a:pt x="4362" y="6829"/>
                  </a:cubicBezTo>
                  <a:lnTo>
                    <a:pt x="4408" y="6875"/>
                  </a:lnTo>
                  <a:lnTo>
                    <a:pt x="4455" y="6933"/>
                  </a:lnTo>
                  <a:cubicBezTo>
                    <a:pt x="4606" y="7073"/>
                    <a:pt x="4746" y="7166"/>
                    <a:pt x="4897" y="7271"/>
                  </a:cubicBezTo>
                  <a:cubicBezTo>
                    <a:pt x="5281" y="7561"/>
                    <a:pt x="5676" y="7852"/>
                    <a:pt x="6060" y="8096"/>
                  </a:cubicBezTo>
                  <a:cubicBezTo>
                    <a:pt x="6121" y="8139"/>
                    <a:pt x="6180" y="8160"/>
                    <a:pt x="6237" y="8160"/>
                  </a:cubicBezTo>
                  <a:cubicBezTo>
                    <a:pt x="6364" y="8160"/>
                    <a:pt x="6476" y="8054"/>
                    <a:pt x="6549" y="7852"/>
                  </a:cubicBezTo>
                  <a:lnTo>
                    <a:pt x="6549" y="7608"/>
                  </a:lnTo>
                  <a:cubicBezTo>
                    <a:pt x="6595" y="6933"/>
                    <a:pt x="6444" y="6247"/>
                    <a:pt x="6153" y="5572"/>
                  </a:cubicBezTo>
                  <a:lnTo>
                    <a:pt x="6107" y="5479"/>
                  </a:lnTo>
                  <a:lnTo>
                    <a:pt x="6200" y="5421"/>
                  </a:lnTo>
                  <a:cubicBezTo>
                    <a:pt x="6200" y="5421"/>
                    <a:pt x="6258" y="5421"/>
                    <a:pt x="6258" y="5375"/>
                  </a:cubicBezTo>
                  <a:cubicBezTo>
                    <a:pt x="6304" y="5375"/>
                    <a:pt x="6351" y="5328"/>
                    <a:pt x="6351" y="5328"/>
                  </a:cubicBezTo>
                  <a:lnTo>
                    <a:pt x="6979" y="4898"/>
                  </a:lnTo>
                  <a:cubicBezTo>
                    <a:pt x="7514" y="4456"/>
                    <a:pt x="8096" y="4072"/>
                    <a:pt x="8631" y="3630"/>
                  </a:cubicBezTo>
                  <a:lnTo>
                    <a:pt x="8677" y="3583"/>
                  </a:lnTo>
                  <a:cubicBezTo>
                    <a:pt x="8875" y="3444"/>
                    <a:pt x="8968" y="3339"/>
                    <a:pt x="8921" y="3200"/>
                  </a:cubicBezTo>
                  <a:cubicBezTo>
                    <a:pt x="8817" y="3002"/>
                    <a:pt x="8677" y="3002"/>
                    <a:pt x="8479" y="3002"/>
                  </a:cubicBezTo>
                  <a:lnTo>
                    <a:pt x="8386" y="3002"/>
                  </a:lnTo>
                  <a:cubicBezTo>
                    <a:pt x="7851" y="2955"/>
                    <a:pt x="7270" y="2955"/>
                    <a:pt x="6735" y="2955"/>
                  </a:cubicBezTo>
                  <a:lnTo>
                    <a:pt x="5816" y="2955"/>
                  </a:lnTo>
                  <a:lnTo>
                    <a:pt x="5769" y="2467"/>
                  </a:lnTo>
                  <a:cubicBezTo>
                    <a:pt x="5723" y="2036"/>
                    <a:pt x="5618" y="1641"/>
                    <a:pt x="5572" y="1257"/>
                  </a:cubicBezTo>
                  <a:cubicBezTo>
                    <a:pt x="5525" y="920"/>
                    <a:pt x="5478" y="536"/>
                    <a:pt x="5327" y="187"/>
                  </a:cubicBezTo>
                  <a:cubicBezTo>
                    <a:pt x="5327" y="140"/>
                    <a:pt x="5281" y="1"/>
                    <a:pt x="5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848775" y="2188900"/>
              <a:ext cx="58175" cy="51700"/>
            </a:xfrm>
            <a:custGeom>
              <a:avLst/>
              <a:gdLst/>
              <a:ahLst/>
              <a:cxnLst/>
              <a:rect l="l" t="t" r="r" b="b"/>
              <a:pathLst>
                <a:path w="2327" h="2068" extrusionOk="0">
                  <a:moveTo>
                    <a:pt x="900" y="187"/>
                  </a:moveTo>
                  <a:cubicBezTo>
                    <a:pt x="972" y="187"/>
                    <a:pt x="1043" y="213"/>
                    <a:pt x="1117" y="265"/>
                  </a:cubicBezTo>
                  <a:cubicBezTo>
                    <a:pt x="1314" y="369"/>
                    <a:pt x="1501" y="509"/>
                    <a:pt x="1698" y="707"/>
                  </a:cubicBezTo>
                  <a:cubicBezTo>
                    <a:pt x="1896" y="951"/>
                    <a:pt x="1896" y="1242"/>
                    <a:pt x="1745" y="1428"/>
                  </a:cubicBezTo>
                  <a:cubicBezTo>
                    <a:pt x="1652" y="1532"/>
                    <a:pt x="1547" y="1579"/>
                    <a:pt x="1407" y="1626"/>
                  </a:cubicBezTo>
                  <a:cubicBezTo>
                    <a:pt x="1361" y="1626"/>
                    <a:pt x="1314" y="1672"/>
                    <a:pt x="1256" y="1672"/>
                  </a:cubicBezTo>
                  <a:lnTo>
                    <a:pt x="1256" y="1719"/>
                  </a:lnTo>
                  <a:lnTo>
                    <a:pt x="1210" y="1672"/>
                  </a:lnTo>
                  <a:cubicBezTo>
                    <a:pt x="919" y="1626"/>
                    <a:pt x="628" y="1532"/>
                    <a:pt x="442" y="1195"/>
                  </a:cubicBezTo>
                  <a:cubicBezTo>
                    <a:pt x="337" y="951"/>
                    <a:pt x="337" y="660"/>
                    <a:pt x="535" y="416"/>
                  </a:cubicBezTo>
                  <a:cubicBezTo>
                    <a:pt x="660" y="262"/>
                    <a:pt x="779" y="187"/>
                    <a:pt x="900" y="187"/>
                  </a:cubicBezTo>
                  <a:close/>
                  <a:moveTo>
                    <a:pt x="1339" y="0"/>
                  </a:moveTo>
                  <a:cubicBezTo>
                    <a:pt x="1268" y="0"/>
                    <a:pt x="1194" y="11"/>
                    <a:pt x="1117" y="32"/>
                  </a:cubicBezTo>
                  <a:lnTo>
                    <a:pt x="872" y="32"/>
                  </a:lnTo>
                  <a:cubicBezTo>
                    <a:pt x="384" y="32"/>
                    <a:pt x="47" y="369"/>
                    <a:pt x="0" y="904"/>
                  </a:cubicBezTo>
                  <a:cubicBezTo>
                    <a:pt x="0" y="1195"/>
                    <a:pt x="151" y="1486"/>
                    <a:pt x="337" y="1719"/>
                  </a:cubicBezTo>
                  <a:cubicBezTo>
                    <a:pt x="582" y="1916"/>
                    <a:pt x="872" y="2068"/>
                    <a:pt x="1210" y="2068"/>
                  </a:cubicBezTo>
                  <a:cubicBezTo>
                    <a:pt x="1698" y="2068"/>
                    <a:pt x="1943" y="1916"/>
                    <a:pt x="2129" y="1626"/>
                  </a:cubicBezTo>
                  <a:cubicBezTo>
                    <a:pt x="2326" y="1288"/>
                    <a:pt x="2326" y="904"/>
                    <a:pt x="2082" y="509"/>
                  </a:cubicBezTo>
                  <a:cubicBezTo>
                    <a:pt x="1850" y="166"/>
                    <a:pt x="1618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870575" y="2267025"/>
              <a:ext cx="20675" cy="21850"/>
            </a:xfrm>
            <a:custGeom>
              <a:avLst/>
              <a:gdLst/>
              <a:ahLst/>
              <a:cxnLst/>
              <a:rect l="l" t="t" r="r" b="b"/>
              <a:pathLst>
                <a:path w="827" h="874" extrusionOk="0">
                  <a:moveTo>
                    <a:pt x="338" y="1"/>
                  </a:moveTo>
                  <a:cubicBezTo>
                    <a:pt x="198" y="1"/>
                    <a:pt x="0" y="48"/>
                    <a:pt x="0" y="396"/>
                  </a:cubicBezTo>
                  <a:cubicBezTo>
                    <a:pt x="0" y="536"/>
                    <a:pt x="47" y="687"/>
                    <a:pt x="152" y="780"/>
                  </a:cubicBezTo>
                  <a:cubicBezTo>
                    <a:pt x="198" y="827"/>
                    <a:pt x="291" y="873"/>
                    <a:pt x="384" y="873"/>
                  </a:cubicBez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6" y="536"/>
                    <a:pt x="826" y="443"/>
                  </a:cubicBezTo>
                  <a:cubicBezTo>
                    <a:pt x="826" y="199"/>
                    <a:pt x="62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12425" y="225745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291" y="0"/>
                  </a:moveTo>
                  <a:cubicBezTo>
                    <a:pt x="244" y="0"/>
                    <a:pt x="151" y="0"/>
                    <a:pt x="93" y="140"/>
                  </a:cubicBezTo>
                  <a:cubicBezTo>
                    <a:pt x="47" y="244"/>
                    <a:pt x="47" y="291"/>
                    <a:pt x="47" y="384"/>
                  </a:cubicBezTo>
                  <a:cubicBezTo>
                    <a:pt x="0" y="431"/>
                    <a:pt x="0" y="489"/>
                    <a:pt x="0" y="535"/>
                  </a:cubicBezTo>
                  <a:cubicBezTo>
                    <a:pt x="0" y="826"/>
                    <a:pt x="198" y="1012"/>
                    <a:pt x="489" y="1012"/>
                  </a:cubicBezTo>
                  <a:lnTo>
                    <a:pt x="582" y="1012"/>
                  </a:lnTo>
                  <a:cubicBezTo>
                    <a:pt x="675" y="1012"/>
                    <a:pt x="779" y="966"/>
                    <a:pt x="872" y="919"/>
                  </a:cubicBezTo>
                  <a:cubicBezTo>
                    <a:pt x="1163" y="826"/>
                    <a:pt x="1314" y="582"/>
                    <a:pt x="1256" y="337"/>
                  </a:cubicBezTo>
                  <a:cubicBezTo>
                    <a:pt x="1163" y="140"/>
                    <a:pt x="919" y="0"/>
                    <a:pt x="628" y="0"/>
                  </a:cubicBezTo>
                  <a:cubicBezTo>
                    <a:pt x="582" y="23"/>
                    <a:pt x="535" y="35"/>
                    <a:pt x="493" y="35"/>
                  </a:cubicBezTo>
                  <a:cubicBezTo>
                    <a:pt x="451" y="35"/>
                    <a:pt x="413" y="23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905750" y="1938050"/>
              <a:ext cx="163450" cy="100175"/>
            </a:xfrm>
            <a:custGeom>
              <a:avLst/>
              <a:gdLst/>
              <a:ahLst/>
              <a:cxnLst/>
              <a:rect l="l" t="t" r="r" b="b"/>
              <a:pathLst>
                <a:path w="6538" h="4007" extrusionOk="0">
                  <a:moveTo>
                    <a:pt x="212" y="0"/>
                  </a:moveTo>
                  <a:cubicBezTo>
                    <a:pt x="156" y="0"/>
                    <a:pt x="103" y="11"/>
                    <a:pt x="47" y="28"/>
                  </a:cubicBezTo>
                  <a:lnTo>
                    <a:pt x="1" y="28"/>
                  </a:lnTo>
                  <a:lnTo>
                    <a:pt x="47" y="179"/>
                  </a:lnTo>
                  <a:cubicBezTo>
                    <a:pt x="140" y="272"/>
                    <a:pt x="245" y="319"/>
                    <a:pt x="338" y="412"/>
                  </a:cubicBezTo>
                  <a:cubicBezTo>
                    <a:pt x="536" y="610"/>
                    <a:pt x="722" y="761"/>
                    <a:pt x="920" y="900"/>
                  </a:cubicBezTo>
                  <a:cubicBezTo>
                    <a:pt x="2327" y="1773"/>
                    <a:pt x="3828" y="2645"/>
                    <a:pt x="5526" y="3669"/>
                  </a:cubicBezTo>
                  <a:cubicBezTo>
                    <a:pt x="5724" y="3808"/>
                    <a:pt x="5956" y="3855"/>
                    <a:pt x="6200" y="3960"/>
                  </a:cubicBezTo>
                  <a:cubicBezTo>
                    <a:pt x="6247" y="3960"/>
                    <a:pt x="6305" y="4006"/>
                    <a:pt x="6352" y="4006"/>
                  </a:cubicBezTo>
                  <a:lnTo>
                    <a:pt x="6538" y="4006"/>
                  </a:lnTo>
                  <a:cubicBezTo>
                    <a:pt x="6491" y="4006"/>
                    <a:pt x="6491" y="3960"/>
                    <a:pt x="6491" y="3960"/>
                  </a:cubicBezTo>
                  <a:cubicBezTo>
                    <a:pt x="6445" y="3901"/>
                    <a:pt x="6352" y="3855"/>
                    <a:pt x="6305" y="3808"/>
                  </a:cubicBezTo>
                  <a:cubicBezTo>
                    <a:pt x="6154" y="3669"/>
                    <a:pt x="5956" y="3471"/>
                    <a:pt x="5770" y="3378"/>
                  </a:cubicBezTo>
                  <a:cubicBezTo>
                    <a:pt x="4898" y="2843"/>
                    <a:pt x="4025" y="2308"/>
                    <a:pt x="3153" y="1819"/>
                  </a:cubicBezTo>
                  <a:cubicBezTo>
                    <a:pt x="2525" y="1436"/>
                    <a:pt x="1885" y="1052"/>
                    <a:pt x="1210" y="656"/>
                  </a:cubicBezTo>
                  <a:cubicBezTo>
                    <a:pt x="966" y="517"/>
                    <a:pt x="780" y="319"/>
                    <a:pt x="536" y="121"/>
                  </a:cubicBezTo>
                  <a:cubicBezTo>
                    <a:pt x="411" y="33"/>
                    <a:pt x="309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473075" y="1909675"/>
              <a:ext cx="613275" cy="314925"/>
            </a:xfrm>
            <a:custGeom>
              <a:avLst/>
              <a:gdLst/>
              <a:ahLst/>
              <a:cxnLst/>
              <a:rect l="l" t="t" r="r" b="b"/>
              <a:pathLst>
                <a:path w="24531" h="12597" extrusionOk="0">
                  <a:moveTo>
                    <a:pt x="16191" y="8049"/>
                  </a:moveTo>
                  <a:lnTo>
                    <a:pt x="16482" y="8677"/>
                  </a:lnTo>
                  <a:lnTo>
                    <a:pt x="16342" y="8724"/>
                  </a:lnTo>
                  <a:cubicBezTo>
                    <a:pt x="15028" y="8817"/>
                    <a:pt x="13772" y="9107"/>
                    <a:pt x="12562" y="9456"/>
                  </a:cubicBezTo>
                  <a:cubicBezTo>
                    <a:pt x="11690" y="9689"/>
                    <a:pt x="10759" y="9933"/>
                    <a:pt x="9887" y="10084"/>
                  </a:cubicBezTo>
                  <a:lnTo>
                    <a:pt x="9840" y="9887"/>
                  </a:lnTo>
                  <a:lnTo>
                    <a:pt x="11050" y="9549"/>
                  </a:lnTo>
                  <a:cubicBezTo>
                    <a:pt x="12748" y="9061"/>
                    <a:pt x="14446" y="8584"/>
                    <a:pt x="16145" y="8095"/>
                  </a:cubicBezTo>
                  <a:lnTo>
                    <a:pt x="16191" y="8049"/>
                  </a:lnTo>
                  <a:close/>
                  <a:moveTo>
                    <a:pt x="11248" y="0"/>
                  </a:moveTo>
                  <a:cubicBezTo>
                    <a:pt x="11108" y="47"/>
                    <a:pt x="10957" y="47"/>
                    <a:pt x="10817" y="93"/>
                  </a:cubicBezTo>
                  <a:cubicBezTo>
                    <a:pt x="10329" y="198"/>
                    <a:pt x="9794" y="291"/>
                    <a:pt x="9259" y="442"/>
                  </a:cubicBezTo>
                  <a:lnTo>
                    <a:pt x="8491" y="628"/>
                  </a:lnTo>
                  <a:lnTo>
                    <a:pt x="8491" y="489"/>
                  </a:lnTo>
                  <a:lnTo>
                    <a:pt x="8491" y="384"/>
                  </a:lnTo>
                  <a:cubicBezTo>
                    <a:pt x="8433" y="442"/>
                    <a:pt x="8386" y="442"/>
                    <a:pt x="8386" y="442"/>
                  </a:cubicBezTo>
                  <a:cubicBezTo>
                    <a:pt x="8247" y="582"/>
                    <a:pt x="8142" y="675"/>
                    <a:pt x="8049" y="779"/>
                  </a:cubicBezTo>
                  <a:lnTo>
                    <a:pt x="7805" y="1070"/>
                  </a:lnTo>
                  <a:cubicBezTo>
                    <a:pt x="6688" y="2524"/>
                    <a:pt x="5583" y="4071"/>
                    <a:pt x="4513" y="5571"/>
                  </a:cubicBezTo>
                  <a:cubicBezTo>
                    <a:pt x="2966" y="7712"/>
                    <a:pt x="1698" y="9549"/>
                    <a:pt x="535" y="11492"/>
                  </a:cubicBezTo>
                  <a:lnTo>
                    <a:pt x="396" y="11783"/>
                  </a:lnTo>
                  <a:lnTo>
                    <a:pt x="105" y="12213"/>
                  </a:lnTo>
                  <a:cubicBezTo>
                    <a:pt x="0" y="12364"/>
                    <a:pt x="0" y="12411"/>
                    <a:pt x="0" y="12457"/>
                  </a:cubicBezTo>
                  <a:lnTo>
                    <a:pt x="291" y="12457"/>
                  </a:lnTo>
                  <a:lnTo>
                    <a:pt x="349" y="12504"/>
                  </a:lnTo>
                  <a:cubicBezTo>
                    <a:pt x="442" y="12550"/>
                    <a:pt x="535" y="12597"/>
                    <a:pt x="686" y="12597"/>
                  </a:cubicBezTo>
                  <a:cubicBezTo>
                    <a:pt x="873" y="12597"/>
                    <a:pt x="1024" y="12504"/>
                    <a:pt x="1222" y="12457"/>
                  </a:cubicBezTo>
                  <a:cubicBezTo>
                    <a:pt x="1315" y="12411"/>
                    <a:pt x="1408" y="12364"/>
                    <a:pt x="1512" y="12364"/>
                  </a:cubicBezTo>
                  <a:cubicBezTo>
                    <a:pt x="1698" y="12306"/>
                    <a:pt x="1943" y="12213"/>
                    <a:pt x="2187" y="12166"/>
                  </a:cubicBezTo>
                  <a:cubicBezTo>
                    <a:pt x="3059" y="11876"/>
                    <a:pt x="3932" y="11631"/>
                    <a:pt x="4897" y="11492"/>
                  </a:cubicBezTo>
                  <a:cubicBezTo>
                    <a:pt x="5583" y="11434"/>
                    <a:pt x="6304" y="11248"/>
                    <a:pt x="6979" y="11050"/>
                  </a:cubicBezTo>
                  <a:cubicBezTo>
                    <a:pt x="7328" y="11003"/>
                    <a:pt x="7619" y="10910"/>
                    <a:pt x="7910" y="10852"/>
                  </a:cubicBezTo>
                  <a:lnTo>
                    <a:pt x="8340" y="10759"/>
                  </a:lnTo>
                  <a:cubicBezTo>
                    <a:pt x="9596" y="10468"/>
                    <a:pt x="10817" y="10177"/>
                    <a:pt x="12074" y="9933"/>
                  </a:cubicBezTo>
                  <a:cubicBezTo>
                    <a:pt x="12748" y="9747"/>
                    <a:pt x="13435" y="9596"/>
                    <a:pt x="14156" y="9456"/>
                  </a:cubicBezTo>
                  <a:cubicBezTo>
                    <a:pt x="14644" y="9305"/>
                    <a:pt x="15179" y="9166"/>
                    <a:pt x="15703" y="9061"/>
                  </a:cubicBezTo>
                  <a:cubicBezTo>
                    <a:pt x="15807" y="9014"/>
                    <a:pt x="15900" y="9014"/>
                    <a:pt x="16052" y="9014"/>
                  </a:cubicBezTo>
                  <a:cubicBezTo>
                    <a:pt x="16191" y="8968"/>
                    <a:pt x="16342" y="8921"/>
                    <a:pt x="16482" y="8921"/>
                  </a:cubicBezTo>
                  <a:cubicBezTo>
                    <a:pt x="16529" y="8875"/>
                    <a:pt x="16575" y="8817"/>
                    <a:pt x="16575" y="8770"/>
                  </a:cubicBezTo>
                  <a:cubicBezTo>
                    <a:pt x="16575" y="8630"/>
                    <a:pt x="16575" y="8479"/>
                    <a:pt x="16529" y="8293"/>
                  </a:cubicBezTo>
                  <a:lnTo>
                    <a:pt x="16529" y="8049"/>
                  </a:lnTo>
                  <a:lnTo>
                    <a:pt x="16529" y="8002"/>
                  </a:lnTo>
                  <a:lnTo>
                    <a:pt x="16575" y="7944"/>
                  </a:lnTo>
                  <a:cubicBezTo>
                    <a:pt x="16633" y="7944"/>
                    <a:pt x="16633" y="7898"/>
                    <a:pt x="16680" y="7898"/>
                  </a:cubicBezTo>
                  <a:cubicBezTo>
                    <a:pt x="16971" y="7805"/>
                    <a:pt x="17215" y="7758"/>
                    <a:pt x="17506" y="7653"/>
                  </a:cubicBezTo>
                  <a:cubicBezTo>
                    <a:pt x="18087" y="7467"/>
                    <a:pt x="18715" y="7270"/>
                    <a:pt x="19343" y="7072"/>
                  </a:cubicBezTo>
                  <a:cubicBezTo>
                    <a:pt x="19878" y="6932"/>
                    <a:pt x="20413" y="6781"/>
                    <a:pt x="20937" y="6595"/>
                  </a:cubicBezTo>
                  <a:cubicBezTo>
                    <a:pt x="21763" y="6397"/>
                    <a:pt x="22635" y="6106"/>
                    <a:pt x="23461" y="5862"/>
                  </a:cubicBezTo>
                  <a:cubicBezTo>
                    <a:pt x="23752" y="5769"/>
                    <a:pt x="23996" y="5676"/>
                    <a:pt x="24240" y="5525"/>
                  </a:cubicBezTo>
                  <a:cubicBezTo>
                    <a:pt x="24333" y="5478"/>
                    <a:pt x="24426" y="5432"/>
                    <a:pt x="24531" y="5385"/>
                  </a:cubicBezTo>
                  <a:lnTo>
                    <a:pt x="24531" y="5327"/>
                  </a:lnTo>
                  <a:lnTo>
                    <a:pt x="23949" y="5327"/>
                  </a:lnTo>
                  <a:lnTo>
                    <a:pt x="23798" y="5385"/>
                  </a:lnTo>
                  <a:cubicBezTo>
                    <a:pt x="21577" y="6060"/>
                    <a:pt x="19343" y="6688"/>
                    <a:pt x="17110" y="7316"/>
                  </a:cubicBezTo>
                  <a:cubicBezTo>
                    <a:pt x="11829" y="8875"/>
                    <a:pt x="6398" y="10468"/>
                    <a:pt x="1024" y="12120"/>
                  </a:cubicBezTo>
                  <a:lnTo>
                    <a:pt x="686" y="12213"/>
                  </a:lnTo>
                  <a:lnTo>
                    <a:pt x="931" y="11969"/>
                  </a:lnTo>
                  <a:cubicBezTo>
                    <a:pt x="977" y="11922"/>
                    <a:pt x="977" y="11922"/>
                    <a:pt x="977" y="11876"/>
                  </a:cubicBezTo>
                  <a:cubicBezTo>
                    <a:pt x="1070" y="11829"/>
                    <a:pt x="1117" y="11724"/>
                    <a:pt x="1163" y="11678"/>
                  </a:cubicBezTo>
                  <a:lnTo>
                    <a:pt x="2036" y="11096"/>
                  </a:lnTo>
                  <a:cubicBezTo>
                    <a:pt x="2966" y="10468"/>
                    <a:pt x="3885" y="9794"/>
                    <a:pt x="4804" y="9212"/>
                  </a:cubicBezTo>
                  <a:lnTo>
                    <a:pt x="5048" y="9014"/>
                  </a:lnTo>
                  <a:cubicBezTo>
                    <a:pt x="7421" y="7467"/>
                    <a:pt x="9840" y="5816"/>
                    <a:pt x="12364" y="4315"/>
                  </a:cubicBezTo>
                  <a:cubicBezTo>
                    <a:pt x="12993" y="3978"/>
                    <a:pt x="13621" y="3536"/>
                    <a:pt x="14249" y="3152"/>
                  </a:cubicBezTo>
                  <a:cubicBezTo>
                    <a:pt x="14598" y="2954"/>
                    <a:pt x="14935" y="2710"/>
                    <a:pt x="15272" y="2524"/>
                  </a:cubicBezTo>
                  <a:cubicBezTo>
                    <a:pt x="15761" y="2233"/>
                    <a:pt x="16191" y="1942"/>
                    <a:pt x="16633" y="1652"/>
                  </a:cubicBezTo>
                  <a:lnTo>
                    <a:pt x="17157" y="1361"/>
                  </a:lnTo>
                  <a:lnTo>
                    <a:pt x="17157" y="1256"/>
                  </a:lnTo>
                  <a:lnTo>
                    <a:pt x="17064" y="1256"/>
                  </a:lnTo>
                  <a:cubicBezTo>
                    <a:pt x="16819" y="1361"/>
                    <a:pt x="16529" y="1454"/>
                    <a:pt x="16284" y="1605"/>
                  </a:cubicBezTo>
                  <a:cubicBezTo>
                    <a:pt x="15517" y="2035"/>
                    <a:pt x="14737" y="2524"/>
                    <a:pt x="13958" y="2954"/>
                  </a:cubicBezTo>
                  <a:lnTo>
                    <a:pt x="13865" y="3059"/>
                  </a:lnTo>
                  <a:cubicBezTo>
                    <a:pt x="13528" y="3245"/>
                    <a:pt x="13237" y="3443"/>
                    <a:pt x="12946" y="3641"/>
                  </a:cubicBezTo>
                  <a:cubicBezTo>
                    <a:pt x="12795" y="3687"/>
                    <a:pt x="12655" y="3780"/>
                    <a:pt x="12504" y="3873"/>
                  </a:cubicBezTo>
                  <a:lnTo>
                    <a:pt x="12411" y="3978"/>
                  </a:lnTo>
                  <a:lnTo>
                    <a:pt x="12364" y="3827"/>
                  </a:lnTo>
                  <a:lnTo>
                    <a:pt x="12364" y="3780"/>
                  </a:lnTo>
                  <a:lnTo>
                    <a:pt x="12364" y="3687"/>
                  </a:lnTo>
                  <a:cubicBezTo>
                    <a:pt x="12364" y="3489"/>
                    <a:pt x="12411" y="3292"/>
                    <a:pt x="12411" y="3106"/>
                  </a:cubicBezTo>
                  <a:cubicBezTo>
                    <a:pt x="12504" y="2664"/>
                    <a:pt x="12562" y="2187"/>
                    <a:pt x="12609" y="1745"/>
                  </a:cubicBezTo>
                  <a:cubicBezTo>
                    <a:pt x="12609" y="1500"/>
                    <a:pt x="12655" y="1256"/>
                    <a:pt x="12609" y="919"/>
                  </a:cubicBezTo>
                  <a:lnTo>
                    <a:pt x="12504" y="826"/>
                  </a:lnTo>
                  <a:cubicBezTo>
                    <a:pt x="12458" y="872"/>
                    <a:pt x="12458" y="919"/>
                    <a:pt x="12411" y="965"/>
                  </a:cubicBezTo>
                  <a:lnTo>
                    <a:pt x="12411" y="1070"/>
                  </a:lnTo>
                  <a:cubicBezTo>
                    <a:pt x="12318" y="1605"/>
                    <a:pt x="12213" y="2187"/>
                    <a:pt x="12120" y="2710"/>
                  </a:cubicBezTo>
                  <a:lnTo>
                    <a:pt x="11922" y="4164"/>
                  </a:lnTo>
                  <a:lnTo>
                    <a:pt x="11876" y="4222"/>
                  </a:lnTo>
                  <a:cubicBezTo>
                    <a:pt x="8875" y="6153"/>
                    <a:pt x="5874" y="8095"/>
                    <a:pt x="2862" y="10038"/>
                  </a:cubicBezTo>
                  <a:lnTo>
                    <a:pt x="2187" y="10515"/>
                  </a:lnTo>
                  <a:lnTo>
                    <a:pt x="2862" y="9840"/>
                  </a:lnTo>
                  <a:cubicBezTo>
                    <a:pt x="2908" y="9747"/>
                    <a:pt x="2966" y="9689"/>
                    <a:pt x="3013" y="9642"/>
                  </a:cubicBezTo>
                  <a:lnTo>
                    <a:pt x="5339" y="7363"/>
                  </a:lnTo>
                  <a:cubicBezTo>
                    <a:pt x="7084" y="5618"/>
                    <a:pt x="8875" y="3931"/>
                    <a:pt x="10620" y="2187"/>
                  </a:cubicBezTo>
                  <a:cubicBezTo>
                    <a:pt x="11108" y="1698"/>
                    <a:pt x="11585" y="1210"/>
                    <a:pt x="12027" y="675"/>
                  </a:cubicBezTo>
                  <a:lnTo>
                    <a:pt x="12074" y="628"/>
                  </a:lnTo>
                  <a:cubicBezTo>
                    <a:pt x="12120" y="582"/>
                    <a:pt x="12167" y="489"/>
                    <a:pt x="12213" y="384"/>
                  </a:cubicBezTo>
                  <a:cubicBezTo>
                    <a:pt x="12213" y="337"/>
                    <a:pt x="12213" y="337"/>
                    <a:pt x="12271" y="337"/>
                  </a:cubicBezTo>
                  <a:lnTo>
                    <a:pt x="12271" y="337"/>
                  </a:lnTo>
                  <a:cubicBezTo>
                    <a:pt x="12213" y="337"/>
                    <a:pt x="12167" y="337"/>
                    <a:pt x="12167" y="384"/>
                  </a:cubicBezTo>
                  <a:cubicBezTo>
                    <a:pt x="12074" y="442"/>
                    <a:pt x="12027" y="489"/>
                    <a:pt x="11922" y="535"/>
                  </a:cubicBezTo>
                  <a:cubicBezTo>
                    <a:pt x="11829" y="582"/>
                    <a:pt x="11783" y="675"/>
                    <a:pt x="11690" y="733"/>
                  </a:cubicBezTo>
                  <a:cubicBezTo>
                    <a:pt x="11492" y="872"/>
                    <a:pt x="11399" y="965"/>
                    <a:pt x="11248" y="1070"/>
                  </a:cubicBezTo>
                  <a:cubicBezTo>
                    <a:pt x="8828" y="3443"/>
                    <a:pt x="6351" y="5862"/>
                    <a:pt x="3594" y="8526"/>
                  </a:cubicBezTo>
                  <a:cubicBezTo>
                    <a:pt x="3257" y="8921"/>
                    <a:pt x="2862" y="9259"/>
                    <a:pt x="2524" y="9596"/>
                  </a:cubicBezTo>
                  <a:cubicBezTo>
                    <a:pt x="2385" y="9794"/>
                    <a:pt x="2233" y="9933"/>
                    <a:pt x="2094" y="10131"/>
                  </a:cubicBezTo>
                  <a:lnTo>
                    <a:pt x="1989" y="10177"/>
                  </a:lnTo>
                  <a:lnTo>
                    <a:pt x="1943" y="10131"/>
                  </a:lnTo>
                  <a:lnTo>
                    <a:pt x="1896" y="10084"/>
                  </a:lnTo>
                  <a:lnTo>
                    <a:pt x="1896" y="9980"/>
                  </a:lnTo>
                  <a:cubicBezTo>
                    <a:pt x="1896" y="9933"/>
                    <a:pt x="1896" y="9933"/>
                    <a:pt x="1943" y="9887"/>
                  </a:cubicBezTo>
                  <a:cubicBezTo>
                    <a:pt x="2233" y="9456"/>
                    <a:pt x="2571" y="9014"/>
                    <a:pt x="2862" y="8526"/>
                  </a:cubicBezTo>
                  <a:cubicBezTo>
                    <a:pt x="3548" y="7514"/>
                    <a:pt x="4269" y="6444"/>
                    <a:pt x="5002" y="5432"/>
                  </a:cubicBezTo>
                  <a:cubicBezTo>
                    <a:pt x="5769" y="4315"/>
                    <a:pt x="6595" y="3199"/>
                    <a:pt x="7375" y="2129"/>
                  </a:cubicBezTo>
                  <a:cubicBezTo>
                    <a:pt x="7665" y="1791"/>
                    <a:pt x="7910" y="1407"/>
                    <a:pt x="8142" y="1070"/>
                  </a:cubicBezTo>
                  <a:cubicBezTo>
                    <a:pt x="8247" y="965"/>
                    <a:pt x="8293" y="919"/>
                    <a:pt x="8386" y="919"/>
                  </a:cubicBezTo>
                  <a:cubicBezTo>
                    <a:pt x="8631" y="826"/>
                    <a:pt x="8875" y="779"/>
                    <a:pt x="9073" y="779"/>
                  </a:cubicBezTo>
                  <a:cubicBezTo>
                    <a:pt x="9364" y="675"/>
                    <a:pt x="9701" y="628"/>
                    <a:pt x="9992" y="582"/>
                  </a:cubicBezTo>
                  <a:cubicBezTo>
                    <a:pt x="10469" y="489"/>
                    <a:pt x="10911" y="384"/>
                    <a:pt x="11341" y="291"/>
                  </a:cubicBezTo>
                  <a:cubicBezTo>
                    <a:pt x="11585" y="244"/>
                    <a:pt x="11632" y="198"/>
                    <a:pt x="11585" y="93"/>
                  </a:cubicBezTo>
                  <a:cubicBezTo>
                    <a:pt x="11585" y="47"/>
                    <a:pt x="11539" y="0"/>
                    <a:pt x="1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1072950" y="2042850"/>
              <a:ext cx="3525" cy="25"/>
            </a:xfrm>
            <a:custGeom>
              <a:avLst/>
              <a:gdLst/>
              <a:ahLst/>
              <a:cxnLst/>
              <a:rect l="l" t="t" r="r" b="b"/>
              <a:pathLst>
                <a:path w="141" h="1" extrusionOk="0">
                  <a:moveTo>
                    <a:pt x="140" y="0"/>
                  </a:moveTo>
                  <a:lnTo>
                    <a:pt x="14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901975" y="1941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5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2387600" y="3180675"/>
              <a:ext cx="18050" cy="348975"/>
            </a:xfrm>
            <a:custGeom>
              <a:avLst/>
              <a:gdLst/>
              <a:ahLst/>
              <a:cxnLst/>
              <a:rect l="l" t="t" r="r" b="b"/>
              <a:pathLst>
                <a:path w="722" h="13959" extrusionOk="0">
                  <a:moveTo>
                    <a:pt x="338" y="1"/>
                  </a:moveTo>
                  <a:lnTo>
                    <a:pt x="385" y="1013"/>
                  </a:lnTo>
                  <a:lnTo>
                    <a:pt x="385" y="3688"/>
                  </a:lnTo>
                  <a:cubicBezTo>
                    <a:pt x="385" y="5188"/>
                    <a:pt x="292" y="6689"/>
                    <a:pt x="94" y="8282"/>
                  </a:cubicBezTo>
                  <a:cubicBezTo>
                    <a:pt x="47" y="8864"/>
                    <a:pt x="1" y="9445"/>
                    <a:pt x="47" y="10027"/>
                  </a:cubicBezTo>
                  <a:cubicBezTo>
                    <a:pt x="94" y="10516"/>
                    <a:pt x="187" y="11051"/>
                    <a:pt x="292" y="11539"/>
                  </a:cubicBezTo>
                  <a:cubicBezTo>
                    <a:pt x="385" y="12260"/>
                    <a:pt x="536" y="13086"/>
                    <a:pt x="478" y="13865"/>
                  </a:cubicBezTo>
                  <a:cubicBezTo>
                    <a:pt x="478" y="13912"/>
                    <a:pt x="536" y="13958"/>
                    <a:pt x="536" y="13958"/>
                  </a:cubicBezTo>
                  <a:cubicBezTo>
                    <a:pt x="582" y="13958"/>
                    <a:pt x="629" y="13958"/>
                    <a:pt x="629" y="13912"/>
                  </a:cubicBezTo>
                  <a:cubicBezTo>
                    <a:pt x="675" y="13807"/>
                    <a:pt x="722" y="13668"/>
                    <a:pt x="722" y="13516"/>
                  </a:cubicBezTo>
                  <a:lnTo>
                    <a:pt x="722" y="13330"/>
                  </a:lnTo>
                  <a:cubicBezTo>
                    <a:pt x="675" y="12702"/>
                    <a:pt x="629" y="12063"/>
                    <a:pt x="536" y="11481"/>
                  </a:cubicBezTo>
                  <a:cubicBezTo>
                    <a:pt x="338" y="10469"/>
                    <a:pt x="187" y="9445"/>
                    <a:pt x="338" y="8387"/>
                  </a:cubicBezTo>
                  <a:cubicBezTo>
                    <a:pt x="536" y="7026"/>
                    <a:pt x="629" y="5619"/>
                    <a:pt x="629" y="4072"/>
                  </a:cubicBezTo>
                  <a:cubicBezTo>
                    <a:pt x="629" y="3734"/>
                    <a:pt x="582" y="3444"/>
                    <a:pt x="582" y="3106"/>
                  </a:cubicBezTo>
                  <a:cubicBezTo>
                    <a:pt x="582" y="1943"/>
                    <a:pt x="536" y="966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2385000" y="2483950"/>
              <a:ext cx="9900" cy="84950"/>
            </a:xfrm>
            <a:custGeom>
              <a:avLst/>
              <a:gdLst/>
              <a:ahLst/>
              <a:cxnLst/>
              <a:rect l="l" t="t" r="r" b="b"/>
              <a:pathLst>
                <a:path w="396" h="3398" extrusionOk="0">
                  <a:moveTo>
                    <a:pt x="58" y="1"/>
                  </a:moveTo>
                  <a:cubicBezTo>
                    <a:pt x="0" y="199"/>
                    <a:pt x="0" y="338"/>
                    <a:pt x="0" y="490"/>
                  </a:cubicBezTo>
                  <a:cubicBezTo>
                    <a:pt x="58" y="1257"/>
                    <a:pt x="151" y="2036"/>
                    <a:pt x="244" y="2816"/>
                  </a:cubicBezTo>
                  <a:lnTo>
                    <a:pt x="291" y="3293"/>
                  </a:lnTo>
                  <a:cubicBezTo>
                    <a:pt x="291" y="3293"/>
                    <a:pt x="349" y="3351"/>
                    <a:pt x="349" y="3397"/>
                  </a:cubicBezTo>
                  <a:lnTo>
                    <a:pt x="349" y="3246"/>
                  </a:lnTo>
                  <a:cubicBezTo>
                    <a:pt x="396" y="3060"/>
                    <a:pt x="396" y="2862"/>
                    <a:pt x="396" y="2665"/>
                  </a:cubicBezTo>
                  <a:cubicBezTo>
                    <a:pt x="349" y="2188"/>
                    <a:pt x="291" y="1699"/>
                    <a:pt x="198" y="1211"/>
                  </a:cubicBezTo>
                  <a:cubicBezTo>
                    <a:pt x="198" y="1071"/>
                    <a:pt x="151" y="920"/>
                    <a:pt x="151" y="780"/>
                  </a:cubicBezTo>
                  <a:cubicBezTo>
                    <a:pt x="105" y="490"/>
                    <a:pt x="58" y="245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2380325" y="2641575"/>
              <a:ext cx="13400" cy="408275"/>
            </a:xfrm>
            <a:custGeom>
              <a:avLst/>
              <a:gdLst/>
              <a:ahLst/>
              <a:cxnLst/>
              <a:rect l="l" t="t" r="r" b="b"/>
              <a:pathLst>
                <a:path w="536" h="16331" extrusionOk="0">
                  <a:moveTo>
                    <a:pt x="245" y="0"/>
                  </a:moveTo>
                  <a:lnTo>
                    <a:pt x="245" y="0"/>
                  </a:lnTo>
                  <a:cubicBezTo>
                    <a:pt x="245" y="186"/>
                    <a:pt x="187" y="338"/>
                    <a:pt x="141" y="477"/>
                  </a:cubicBezTo>
                  <a:cubicBezTo>
                    <a:pt x="94" y="873"/>
                    <a:pt x="1" y="1256"/>
                    <a:pt x="1" y="1640"/>
                  </a:cubicBezTo>
                  <a:cubicBezTo>
                    <a:pt x="1" y="2280"/>
                    <a:pt x="47" y="2908"/>
                    <a:pt x="47" y="3490"/>
                  </a:cubicBezTo>
                  <a:cubicBezTo>
                    <a:pt x="94" y="3780"/>
                    <a:pt x="94" y="4025"/>
                    <a:pt x="94" y="4315"/>
                  </a:cubicBezTo>
                  <a:lnTo>
                    <a:pt x="94" y="4746"/>
                  </a:lnTo>
                  <a:cubicBezTo>
                    <a:pt x="141" y="5083"/>
                    <a:pt x="141" y="5420"/>
                    <a:pt x="141" y="5769"/>
                  </a:cubicBezTo>
                  <a:cubicBezTo>
                    <a:pt x="187" y="6002"/>
                    <a:pt x="187" y="6293"/>
                    <a:pt x="245" y="6584"/>
                  </a:cubicBezTo>
                  <a:cubicBezTo>
                    <a:pt x="292" y="7072"/>
                    <a:pt x="338" y="7654"/>
                    <a:pt x="292" y="8189"/>
                  </a:cubicBezTo>
                  <a:cubicBezTo>
                    <a:pt x="292" y="9305"/>
                    <a:pt x="292" y="10468"/>
                    <a:pt x="338" y="11585"/>
                  </a:cubicBezTo>
                  <a:cubicBezTo>
                    <a:pt x="385" y="12108"/>
                    <a:pt x="385" y="12597"/>
                    <a:pt x="385" y="13132"/>
                  </a:cubicBezTo>
                  <a:cubicBezTo>
                    <a:pt x="431" y="13714"/>
                    <a:pt x="431" y="14342"/>
                    <a:pt x="431" y="14923"/>
                  </a:cubicBezTo>
                  <a:lnTo>
                    <a:pt x="431" y="16133"/>
                  </a:lnTo>
                  <a:lnTo>
                    <a:pt x="431" y="16331"/>
                  </a:lnTo>
                  <a:cubicBezTo>
                    <a:pt x="478" y="15749"/>
                    <a:pt x="536" y="15121"/>
                    <a:pt x="536" y="14493"/>
                  </a:cubicBezTo>
                  <a:cubicBezTo>
                    <a:pt x="536" y="13911"/>
                    <a:pt x="536" y="13272"/>
                    <a:pt x="478" y="12690"/>
                  </a:cubicBezTo>
                  <a:cubicBezTo>
                    <a:pt x="478" y="11922"/>
                    <a:pt x="431" y="11097"/>
                    <a:pt x="478" y="10317"/>
                  </a:cubicBezTo>
                  <a:cubicBezTo>
                    <a:pt x="536" y="8770"/>
                    <a:pt x="431" y="7270"/>
                    <a:pt x="338" y="5769"/>
                  </a:cubicBezTo>
                  <a:cubicBezTo>
                    <a:pt x="292" y="5083"/>
                    <a:pt x="245" y="4362"/>
                    <a:pt x="245" y="3676"/>
                  </a:cubicBezTo>
                  <a:cubicBezTo>
                    <a:pt x="245" y="3385"/>
                    <a:pt x="187" y="3152"/>
                    <a:pt x="187" y="2862"/>
                  </a:cubicBezTo>
                  <a:cubicBezTo>
                    <a:pt x="141" y="2222"/>
                    <a:pt x="94" y="1547"/>
                    <a:pt x="187" y="873"/>
                  </a:cubicBezTo>
                  <a:cubicBezTo>
                    <a:pt x="187" y="582"/>
                    <a:pt x="245" y="291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2353575" y="2778525"/>
              <a:ext cx="16900" cy="490575"/>
            </a:xfrm>
            <a:custGeom>
              <a:avLst/>
              <a:gdLst/>
              <a:ahLst/>
              <a:cxnLst/>
              <a:rect l="l" t="t" r="r" b="b"/>
              <a:pathLst>
                <a:path w="676" h="19623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99" y="1106"/>
                    <a:pt x="1" y="2373"/>
                    <a:pt x="1" y="3583"/>
                  </a:cubicBezTo>
                  <a:cubicBezTo>
                    <a:pt x="47" y="4455"/>
                    <a:pt x="152" y="5328"/>
                    <a:pt x="199" y="6154"/>
                  </a:cubicBezTo>
                  <a:cubicBezTo>
                    <a:pt x="292" y="6782"/>
                    <a:pt x="338" y="7363"/>
                    <a:pt x="385" y="7945"/>
                  </a:cubicBezTo>
                  <a:cubicBezTo>
                    <a:pt x="443" y="9061"/>
                    <a:pt x="443" y="9887"/>
                    <a:pt x="385" y="10655"/>
                  </a:cubicBezTo>
                  <a:cubicBezTo>
                    <a:pt x="292" y="11772"/>
                    <a:pt x="245" y="12888"/>
                    <a:pt x="338" y="14098"/>
                  </a:cubicBezTo>
                  <a:cubicBezTo>
                    <a:pt x="338" y="14924"/>
                    <a:pt x="385" y="15749"/>
                    <a:pt x="385" y="16517"/>
                  </a:cubicBezTo>
                  <a:lnTo>
                    <a:pt x="385" y="17587"/>
                  </a:lnTo>
                  <a:lnTo>
                    <a:pt x="385" y="17925"/>
                  </a:lnTo>
                  <a:cubicBezTo>
                    <a:pt x="385" y="18460"/>
                    <a:pt x="385" y="18995"/>
                    <a:pt x="443" y="19530"/>
                  </a:cubicBezTo>
                  <a:cubicBezTo>
                    <a:pt x="443" y="19530"/>
                    <a:pt x="443" y="19576"/>
                    <a:pt x="489" y="19623"/>
                  </a:cubicBezTo>
                  <a:lnTo>
                    <a:pt x="489" y="19530"/>
                  </a:lnTo>
                  <a:cubicBezTo>
                    <a:pt x="536" y="19041"/>
                    <a:pt x="536" y="18553"/>
                    <a:pt x="536" y="18076"/>
                  </a:cubicBezTo>
                  <a:cubicBezTo>
                    <a:pt x="536" y="17006"/>
                    <a:pt x="536" y="15843"/>
                    <a:pt x="489" y="14342"/>
                  </a:cubicBezTo>
                  <a:lnTo>
                    <a:pt x="489" y="13470"/>
                  </a:lnTo>
                  <a:cubicBezTo>
                    <a:pt x="443" y="12935"/>
                    <a:pt x="385" y="12353"/>
                    <a:pt x="443" y="11818"/>
                  </a:cubicBezTo>
                  <a:cubicBezTo>
                    <a:pt x="675" y="9980"/>
                    <a:pt x="629" y="8143"/>
                    <a:pt x="385" y="6398"/>
                  </a:cubicBezTo>
                  <a:cubicBezTo>
                    <a:pt x="152" y="4700"/>
                    <a:pt x="94" y="3001"/>
                    <a:pt x="338" y="1164"/>
                  </a:cubicBezTo>
                  <a:cubicBezTo>
                    <a:pt x="385" y="768"/>
                    <a:pt x="443" y="384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362025" y="2433075"/>
              <a:ext cx="4950" cy="31425"/>
            </a:xfrm>
            <a:custGeom>
              <a:avLst/>
              <a:gdLst/>
              <a:ahLst/>
              <a:cxnLst/>
              <a:rect l="l" t="t" r="r" b="b"/>
              <a:pathLst>
                <a:path w="198" h="1257" extrusionOk="0">
                  <a:moveTo>
                    <a:pt x="47" y="0"/>
                  </a:moveTo>
                  <a:cubicBezTo>
                    <a:pt x="0" y="384"/>
                    <a:pt x="47" y="966"/>
                    <a:pt x="151" y="1257"/>
                  </a:cubicBezTo>
                  <a:cubicBezTo>
                    <a:pt x="198" y="826"/>
                    <a:pt x="105" y="442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1867675" y="2358350"/>
              <a:ext cx="473725" cy="23125"/>
            </a:xfrm>
            <a:custGeom>
              <a:avLst/>
              <a:gdLst/>
              <a:ahLst/>
              <a:cxnLst/>
              <a:rect l="l" t="t" r="r" b="b"/>
              <a:pathLst>
                <a:path w="18949" h="925" extrusionOk="0">
                  <a:moveTo>
                    <a:pt x="16628" y="0"/>
                  </a:moveTo>
                  <a:cubicBezTo>
                    <a:pt x="16203" y="0"/>
                    <a:pt x="15802" y="12"/>
                    <a:pt x="15412" y="35"/>
                  </a:cubicBezTo>
                  <a:cubicBezTo>
                    <a:pt x="14877" y="82"/>
                    <a:pt x="14296" y="128"/>
                    <a:pt x="13772" y="175"/>
                  </a:cubicBezTo>
                  <a:cubicBezTo>
                    <a:pt x="13377" y="175"/>
                    <a:pt x="12946" y="233"/>
                    <a:pt x="12551" y="279"/>
                  </a:cubicBezTo>
                  <a:cubicBezTo>
                    <a:pt x="12318" y="279"/>
                    <a:pt x="12121" y="279"/>
                    <a:pt x="11876" y="326"/>
                  </a:cubicBezTo>
                  <a:cubicBezTo>
                    <a:pt x="11202" y="372"/>
                    <a:pt x="10516" y="419"/>
                    <a:pt x="9887" y="524"/>
                  </a:cubicBezTo>
                  <a:cubicBezTo>
                    <a:pt x="9504" y="570"/>
                    <a:pt x="9120" y="617"/>
                    <a:pt x="8724" y="617"/>
                  </a:cubicBezTo>
                  <a:cubicBezTo>
                    <a:pt x="8480" y="663"/>
                    <a:pt x="8294" y="663"/>
                    <a:pt x="8096" y="663"/>
                  </a:cubicBezTo>
                  <a:lnTo>
                    <a:pt x="7608" y="663"/>
                  </a:lnTo>
                  <a:cubicBezTo>
                    <a:pt x="7468" y="617"/>
                    <a:pt x="7317" y="617"/>
                    <a:pt x="7177" y="617"/>
                  </a:cubicBezTo>
                  <a:lnTo>
                    <a:pt x="7026" y="617"/>
                  </a:lnTo>
                  <a:cubicBezTo>
                    <a:pt x="6887" y="570"/>
                    <a:pt x="6735" y="570"/>
                    <a:pt x="6596" y="570"/>
                  </a:cubicBezTo>
                  <a:cubicBezTo>
                    <a:pt x="5572" y="419"/>
                    <a:pt x="4560" y="326"/>
                    <a:pt x="3641" y="279"/>
                  </a:cubicBezTo>
                  <a:cubicBezTo>
                    <a:pt x="2769" y="175"/>
                    <a:pt x="1990" y="128"/>
                    <a:pt x="1269" y="128"/>
                  </a:cubicBezTo>
                  <a:lnTo>
                    <a:pt x="1" y="128"/>
                  </a:lnTo>
                  <a:cubicBezTo>
                    <a:pt x="2187" y="233"/>
                    <a:pt x="4467" y="419"/>
                    <a:pt x="6793" y="756"/>
                  </a:cubicBezTo>
                  <a:cubicBezTo>
                    <a:pt x="7337" y="870"/>
                    <a:pt x="7801" y="925"/>
                    <a:pt x="8266" y="925"/>
                  </a:cubicBezTo>
                  <a:cubicBezTo>
                    <a:pt x="8418" y="925"/>
                    <a:pt x="8570" y="919"/>
                    <a:pt x="8724" y="907"/>
                  </a:cubicBezTo>
                  <a:cubicBezTo>
                    <a:pt x="8875" y="907"/>
                    <a:pt x="8969" y="861"/>
                    <a:pt x="9120" y="861"/>
                  </a:cubicBezTo>
                  <a:cubicBezTo>
                    <a:pt x="9259" y="861"/>
                    <a:pt x="9352" y="861"/>
                    <a:pt x="9504" y="814"/>
                  </a:cubicBezTo>
                  <a:cubicBezTo>
                    <a:pt x="10039" y="710"/>
                    <a:pt x="10713" y="617"/>
                    <a:pt x="11388" y="524"/>
                  </a:cubicBezTo>
                  <a:cubicBezTo>
                    <a:pt x="11830" y="465"/>
                    <a:pt x="12318" y="465"/>
                    <a:pt x="12749" y="419"/>
                  </a:cubicBezTo>
                  <a:cubicBezTo>
                    <a:pt x="13237" y="419"/>
                    <a:pt x="13714" y="372"/>
                    <a:pt x="14203" y="326"/>
                  </a:cubicBezTo>
                  <a:cubicBezTo>
                    <a:pt x="14354" y="279"/>
                    <a:pt x="14540" y="279"/>
                    <a:pt x="14738" y="279"/>
                  </a:cubicBezTo>
                  <a:cubicBezTo>
                    <a:pt x="15366" y="175"/>
                    <a:pt x="16040" y="128"/>
                    <a:pt x="16680" y="82"/>
                  </a:cubicBezTo>
                  <a:lnTo>
                    <a:pt x="17983" y="82"/>
                  </a:lnTo>
                  <a:cubicBezTo>
                    <a:pt x="18227" y="128"/>
                    <a:pt x="18425" y="128"/>
                    <a:pt x="18716" y="128"/>
                  </a:cubicBezTo>
                  <a:lnTo>
                    <a:pt x="18948" y="128"/>
                  </a:lnTo>
                  <a:cubicBezTo>
                    <a:pt x="18611" y="82"/>
                    <a:pt x="18320" y="82"/>
                    <a:pt x="17983" y="35"/>
                  </a:cubicBezTo>
                  <a:cubicBezTo>
                    <a:pt x="17500" y="12"/>
                    <a:pt x="17052" y="0"/>
                    <a:pt x="16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2335550" y="2415050"/>
              <a:ext cx="8475" cy="1097725"/>
            </a:xfrm>
            <a:custGeom>
              <a:avLst/>
              <a:gdLst/>
              <a:ahLst/>
              <a:cxnLst/>
              <a:rect l="l" t="t" r="r" b="b"/>
              <a:pathLst>
                <a:path w="339" h="43909" extrusionOk="0">
                  <a:moveTo>
                    <a:pt x="94" y="0"/>
                  </a:moveTo>
                  <a:cubicBezTo>
                    <a:pt x="47" y="140"/>
                    <a:pt x="47" y="233"/>
                    <a:pt x="47" y="338"/>
                  </a:cubicBezTo>
                  <a:lnTo>
                    <a:pt x="47" y="1210"/>
                  </a:lnTo>
                  <a:cubicBezTo>
                    <a:pt x="1" y="6293"/>
                    <a:pt x="1" y="11387"/>
                    <a:pt x="1" y="16470"/>
                  </a:cubicBezTo>
                  <a:lnTo>
                    <a:pt x="1" y="31056"/>
                  </a:lnTo>
                  <a:lnTo>
                    <a:pt x="1" y="40024"/>
                  </a:lnTo>
                  <a:lnTo>
                    <a:pt x="1" y="42932"/>
                  </a:lnTo>
                  <a:lnTo>
                    <a:pt x="47" y="43665"/>
                  </a:lnTo>
                  <a:lnTo>
                    <a:pt x="47" y="43851"/>
                  </a:lnTo>
                  <a:lnTo>
                    <a:pt x="47" y="43909"/>
                  </a:lnTo>
                  <a:lnTo>
                    <a:pt x="233" y="43909"/>
                  </a:lnTo>
                  <a:cubicBezTo>
                    <a:pt x="233" y="43909"/>
                    <a:pt x="233" y="43851"/>
                    <a:pt x="291" y="43804"/>
                  </a:cubicBezTo>
                  <a:cubicBezTo>
                    <a:pt x="291" y="43758"/>
                    <a:pt x="338" y="43711"/>
                    <a:pt x="338" y="43665"/>
                  </a:cubicBezTo>
                  <a:lnTo>
                    <a:pt x="338" y="41920"/>
                  </a:lnTo>
                  <a:lnTo>
                    <a:pt x="338" y="36825"/>
                  </a:lnTo>
                  <a:lnTo>
                    <a:pt x="338" y="12841"/>
                  </a:lnTo>
                  <a:cubicBezTo>
                    <a:pt x="338" y="8910"/>
                    <a:pt x="338" y="4990"/>
                    <a:pt x="291" y="1012"/>
                  </a:cubicBezTo>
                  <a:cubicBezTo>
                    <a:pt x="291" y="768"/>
                    <a:pt x="233" y="524"/>
                    <a:pt x="233" y="291"/>
                  </a:cubicBezTo>
                  <a:cubicBezTo>
                    <a:pt x="187" y="186"/>
                    <a:pt x="187" y="93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21700" y="2327800"/>
              <a:ext cx="1710700" cy="1241675"/>
            </a:xfrm>
            <a:custGeom>
              <a:avLst/>
              <a:gdLst/>
              <a:ahLst/>
              <a:cxnLst/>
              <a:rect l="l" t="t" r="r" b="b"/>
              <a:pathLst>
                <a:path w="68428" h="49667" extrusionOk="0">
                  <a:moveTo>
                    <a:pt x="46468" y="1"/>
                  </a:moveTo>
                  <a:cubicBezTo>
                    <a:pt x="46328" y="1"/>
                    <a:pt x="46084" y="47"/>
                    <a:pt x="45991" y="47"/>
                  </a:cubicBezTo>
                  <a:lnTo>
                    <a:pt x="10608" y="47"/>
                  </a:lnTo>
                  <a:cubicBezTo>
                    <a:pt x="7119" y="47"/>
                    <a:pt x="3676" y="47"/>
                    <a:pt x="233" y="94"/>
                  </a:cubicBezTo>
                  <a:cubicBezTo>
                    <a:pt x="47" y="94"/>
                    <a:pt x="0" y="94"/>
                    <a:pt x="0" y="187"/>
                  </a:cubicBezTo>
                  <a:cubicBezTo>
                    <a:pt x="0" y="234"/>
                    <a:pt x="0" y="292"/>
                    <a:pt x="47" y="338"/>
                  </a:cubicBezTo>
                  <a:lnTo>
                    <a:pt x="47" y="385"/>
                  </a:lnTo>
                  <a:lnTo>
                    <a:pt x="67939" y="385"/>
                  </a:lnTo>
                  <a:lnTo>
                    <a:pt x="67939" y="478"/>
                  </a:lnTo>
                  <a:lnTo>
                    <a:pt x="67986" y="49667"/>
                  </a:lnTo>
                  <a:lnTo>
                    <a:pt x="68044" y="49667"/>
                  </a:lnTo>
                  <a:cubicBezTo>
                    <a:pt x="68137" y="49574"/>
                    <a:pt x="68184" y="49481"/>
                    <a:pt x="68230" y="49376"/>
                  </a:cubicBezTo>
                  <a:lnTo>
                    <a:pt x="68230" y="49190"/>
                  </a:lnTo>
                  <a:lnTo>
                    <a:pt x="68230" y="49085"/>
                  </a:lnTo>
                  <a:lnTo>
                    <a:pt x="68230" y="48271"/>
                  </a:lnTo>
                  <a:lnTo>
                    <a:pt x="68230" y="48167"/>
                  </a:lnTo>
                  <a:cubicBezTo>
                    <a:pt x="68277" y="46666"/>
                    <a:pt x="68277" y="45212"/>
                    <a:pt x="68277" y="43758"/>
                  </a:cubicBezTo>
                  <a:lnTo>
                    <a:pt x="68277" y="43560"/>
                  </a:lnTo>
                  <a:lnTo>
                    <a:pt x="68277" y="43514"/>
                  </a:lnTo>
                  <a:lnTo>
                    <a:pt x="68277" y="43084"/>
                  </a:lnTo>
                  <a:lnTo>
                    <a:pt x="68277" y="42979"/>
                  </a:lnTo>
                  <a:lnTo>
                    <a:pt x="68277" y="42886"/>
                  </a:lnTo>
                  <a:lnTo>
                    <a:pt x="68277" y="42165"/>
                  </a:lnTo>
                  <a:lnTo>
                    <a:pt x="68277" y="41478"/>
                  </a:lnTo>
                  <a:lnTo>
                    <a:pt x="68277" y="39978"/>
                  </a:lnTo>
                  <a:lnTo>
                    <a:pt x="68277" y="36058"/>
                  </a:lnTo>
                  <a:lnTo>
                    <a:pt x="68277" y="31115"/>
                  </a:lnTo>
                  <a:lnTo>
                    <a:pt x="68277" y="25730"/>
                  </a:lnTo>
                  <a:lnTo>
                    <a:pt x="68277" y="25299"/>
                  </a:lnTo>
                  <a:lnTo>
                    <a:pt x="68277" y="25241"/>
                  </a:lnTo>
                  <a:lnTo>
                    <a:pt x="68277" y="2560"/>
                  </a:lnTo>
                  <a:lnTo>
                    <a:pt x="68428" y="2176"/>
                  </a:lnTo>
                  <a:cubicBezTo>
                    <a:pt x="68381" y="2129"/>
                    <a:pt x="68381" y="2129"/>
                    <a:pt x="68335" y="2083"/>
                  </a:cubicBezTo>
                  <a:lnTo>
                    <a:pt x="68277" y="2036"/>
                  </a:lnTo>
                  <a:lnTo>
                    <a:pt x="68277" y="1932"/>
                  </a:lnTo>
                  <a:lnTo>
                    <a:pt x="68277" y="1839"/>
                  </a:lnTo>
                  <a:cubicBezTo>
                    <a:pt x="68277" y="1501"/>
                    <a:pt x="68277" y="1106"/>
                    <a:pt x="68230" y="722"/>
                  </a:cubicBezTo>
                  <a:lnTo>
                    <a:pt x="68230" y="385"/>
                  </a:lnTo>
                  <a:lnTo>
                    <a:pt x="68230" y="141"/>
                  </a:lnTo>
                  <a:lnTo>
                    <a:pt x="67509" y="141"/>
                  </a:lnTo>
                  <a:cubicBezTo>
                    <a:pt x="67311" y="94"/>
                    <a:pt x="67067" y="94"/>
                    <a:pt x="66881" y="94"/>
                  </a:cubicBezTo>
                  <a:lnTo>
                    <a:pt x="62275" y="94"/>
                  </a:lnTo>
                  <a:lnTo>
                    <a:pt x="62275" y="47"/>
                  </a:lnTo>
                  <a:lnTo>
                    <a:pt x="61879" y="47"/>
                  </a:lnTo>
                  <a:lnTo>
                    <a:pt x="61833" y="94"/>
                  </a:lnTo>
                  <a:lnTo>
                    <a:pt x="61833" y="47"/>
                  </a:lnTo>
                  <a:lnTo>
                    <a:pt x="46666" y="47"/>
                  </a:lnTo>
                  <a:cubicBezTo>
                    <a:pt x="46572" y="47"/>
                    <a:pt x="46468" y="1"/>
                    <a:pt x="4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428600" y="3404875"/>
              <a:ext cx="25" cy="10775"/>
            </a:xfrm>
            <a:custGeom>
              <a:avLst/>
              <a:gdLst/>
              <a:ahLst/>
              <a:cxnLst/>
              <a:rect l="l" t="t" r="r" b="b"/>
              <a:pathLst>
                <a:path w="1" h="431" extrusionOk="0">
                  <a:moveTo>
                    <a:pt x="1" y="47"/>
                  </a:moveTo>
                  <a:lnTo>
                    <a:pt x="1" y="1"/>
                  </a:lnTo>
                  <a:lnTo>
                    <a:pt x="1" y="431"/>
                  </a:lnTo>
                  <a:lnTo>
                    <a:pt x="1" y="43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428600" y="3381900"/>
              <a:ext cx="25" cy="18050"/>
            </a:xfrm>
            <a:custGeom>
              <a:avLst/>
              <a:gdLst/>
              <a:ahLst/>
              <a:cxnLst/>
              <a:rect l="l" t="t" r="r" b="b"/>
              <a:pathLst>
                <a:path w="1" h="722" extrusionOk="0">
                  <a:moveTo>
                    <a:pt x="1" y="1"/>
                  </a:moveTo>
                  <a:lnTo>
                    <a:pt x="1" y="722"/>
                  </a:lnTo>
                  <a:lnTo>
                    <a:pt x="1" y="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1"/>
                  </a:ln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267500" y="2328975"/>
              <a:ext cx="1200" cy="117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1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2268675" y="232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785675" y="2404000"/>
              <a:ext cx="1555725" cy="1120700"/>
            </a:xfrm>
            <a:custGeom>
              <a:avLst/>
              <a:gdLst/>
              <a:ahLst/>
              <a:cxnLst/>
              <a:rect l="l" t="t" r="r" b="b"/>
              <a:pathLst>
                <a:path w="62229" h="44828" extrusionOk="0">
                  <a:moveTo>
                    <a:pt x="25298" y="0"/>
                  </a:moveTo>
                  <a:cubicBezTo>
                    <a:pt x="17308" y="0"/>
                    <a:pt x="9212" y="47"/>
                    <a:pt x="1361" y="47"/>
                  </a:cubicBezTo>
                  <a:lnTo>
                    <a:pt x="1163" y="47"/>
                  </a:lnTo>
                  <a:cubicBezTo>
                    <a:pt x="1117" y="47"/>
                    <a:pt x="1070" y="93"/>
                    <a:pt x="1070" y="93"/>
                  </a:cubicBezTo>
                  <a:cubicBezTo>
                    <a:pt x="1024" y="198"/>
                    <a:pt x="1024" y="291"/>
                    <a:pt x="1024" y="384"/>
                  </a:cubicBezTo>
                  <a:lnTo>
                    <a:pt x="1024" y="628"/>
                  </a:lnTo>
                  <a:cubicBezTo>
                    <a:pt x="977" y="1117"/>
                    <a:pt x="977" y="1652"/>
                    <a:pt x="977" y="2129"/>
                  </a:cubicBezTo>
                  <a:lnTo>
                    <a:pt x="977" y="30870"/>
                  </a:lnTo>
                  <a:lnTo>
                    <a:pt x="977" y="31987"/>
                  </a:lnTo>
                  <a:lnTo>
                    <a:pt x="779" y="31359"/>
                  </a:lnTo>
                  <a:cubicBezTo>
                    <a:pt x="733" y="31405"/>
                    <a:pt x="733" y="31452"/>
                    <a:pt x="733" y="31498"/>
                  </a:cubicBezTo>
                  <a:lnTo>
                    <a:pt x="733" y="31649"/>
                  </a:lnTo>
                  <a:cubicBezTo>
                    <a:pt x="686" y="32138"/>
                    <a:pt x="640" y="32661"/>
                    <a:pt x="582" y="33196"/>
                  </a:cubicBezTo>
                  <a:cubicBezTo>
                    <a:pt x="535" y="33778"/>
                    <a:pt x="489" y="34406"/>
                    <a:pt x="489" y="35046"/>
                  </a:cubicBezTo>
                  <a:cubicBezTo>
                    <a:pt x="442" y="35918"/>
                    <a:pt x="349" y="36790"/>
                    <a:pt x="291" y="37663"/>
                  </a:cubicBezTo>
                  <a:cubicBezTo>
                    <a:pt x="291" y="38093"/>
                    <a:pt x="244" y="38582"/>
                    <a:pt x="198" y="39059"/>
                  </a:cubicBezTo>
                  <a:cubicBezTo>
                    <a:pt x="151" y="39547"/>
                    <a:pt x="105" y="40036"/>
                    <a:pt x="58" y="40571"/>
                  </a:cubicBezTo>
                  <a:cubicBezTo>
                    <a:pt x="0" y="41152"/>
                    <a:pt x="0" y="41780"/>
                    <a:pt x="0" y="42362"/>
                  </a:cubicBezTo>
                  <a:cubicBezTo>
                    <a:pt x="349" y="40082"/>
                    <a:pt x="442" y="37756"/>
                    <a:pt x="582" y="35523"/>
                  </a:cubicBezTo>
                  <a:cubicBezTo>
                    <a:pt x="640" y="34511"/>
                    <a:pt x="686" y="33441"/>
                    <a:pt x="779" y="32371"/>
                  </a:cubicBezTo>
                  <a:lnTo>
                    <a:pt x="977" y="32429"/>
                  </a:lnTo>
                  <a:lnTo>
                    <a:pt x="977" y="32906"/>
                  </a:lnTo>
                  <a:lnTo>
                    <a:pt x="977" y="44153"/>
                  </a:lnTo>
                  <a:lnTo>
                    <a:pt x="977" y="44200"/>
                  </a:lnTo>
                  <a:cubicBezTo>
                    <a:pt x="977" y="44246"/>
                    <a:pt x="977" y="44397"/>
                    <a:pt x="1024" y="44444"/>
                  </a:cubicBezTo>
                  <a:lnTo>
                    <a:pt x="1070" y="44490"/>
                  </a:lnTo>
                  <a:cubicBezTo>
                    <a:pt x="1221" y="44688"/>
                    <a:pt x="1407" y="44828"/>
                    <a:pt x="1698" y="44828"/>
                  </a:cubicBezTo>
                  <a:lnTo>
                    <a:pt x="61123" y="44828"/>
                  </a:lnTo>
                  <a:cubicBezTo>
                    <a:pt x="61461" y="44828"/>
                    <a:pt x="61751" y="44781"/>
                    <a:pt x="62089" y="44735"/>
                  </a:cubicBezTo>
                  <a:lnTo>
                    <a:pt x="62228" y="44735"/>
                  </a:lnTo>
                  <a:lnTo>
                    <a:pt x="62228" y="44537"/>
                  </a:lnTo>
                  <a:lnTo>
                    <a:pt x="61938" y="44490"/>
                  </a:lnTo>
                  <a:lnTo>
                    <a:pt x="1314" y="44490"/>
                  </a:lnTo>
                  <a:lnTo>
                    <a:pt x="1314" y="291"/>
                  </a:lnTo>
                  <a:lnTo>
                    <a:pt x="61996" y="291"/>
                  </a:lnTo>
                  <a:lnTo>
                    <a:pt x="62135" y="245"/>
                  </a:lnTo>
                  <a:cubicBezTo>
                    <a:pt x="62135" y="0"/>
                    <a:pt x="62089" y="0"/>
                    <a:pt x="61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2335550" y="2410100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1" y="47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2334100" y="3516250"/>
              <a:ext cx="7300" cy="1175"/>
            </a:xfrm>
            <a:custGeom>
              <a:avLst/>
              <a:gdLst/>
              <a:ahLst/>
              <a:cxnLst/>
              <a:rect l="l" t="t" r="r" b="b"/>
              <a:pathLst>
                <a:path w="292" h="47" extrusionOk="0">
                  <a:moveTo>
                    <a:pt x="291" y="47"/>
                  </a:moveTo>
                  <a:lnTo>
                    <a:pt x="291" y="4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332950" y="3516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2334100" y="351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2302700" y="2471750"/>
              <a:ext cx="15725" cy="16025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338" y="0"/>
                  </a:moveTo>
                  <a:cubicBezTo>
                    <a:pt x="245" y="0"/>
                    <a:pt x="152" y="59"/>
                    <a:pt x="93" y="105"/>
                  </a:cubicBezTo>
                  <a:cubicBezTo>
                    <a:pt x="0" y="198"/>
                    <a:pt x="0" y="245"/>
                    <a:pt x="0" y="349"/>
                  </a:cubicBezTo>
                  <a:cubicBezTo>
                    <a:pt x="0" y="489"/>
                    <a:pt x="93" y="640"/>
                    <a:pt x="291" y="640"/>
                  </a:cubicBezTo>
                  <a:cubicBezTo>
                    <a:pt x="384" y="640"/>
                    <a:pt x="489" y="582"/>
                    <a:pt x="535" y="489"/>
                  </a:cubicBezTo>
                  <a:cubicBezTo>
                    <a:pt x="628" y="442"/>
                    <a:pt x="628" y="349"/>
                    <a:pt x="628" y="245"/>
                  </a:cubicBezTo>
                  <a:cubicBezTo>
                    <a:pt x="628" y="105"/>
                    <a:pt x="535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2265175" y="3448500"/>
              <a:ext cx="29125" cy="30250"/>
            </a:xfrm>
            <a:custGeom>
              <a:avLst/>
              <a:gdLst/>
              <a:ahLst/>
              <a:cxnLst/>
              <a:rect l="l" t="t" r="r" b="b"/>
              <a:pathLst>
                <a:path w="1165" h="1210" extrusionOk="0">
                  <a:moveTo>
                    <a:pt x="873" y="0"/>
                  </a:moveTo>
                  <a:cubicBezTo>
                    <a:pt x="431" y="245"/>
                    <a:pt x="245" y="675"/>
                    <a:pt x="47" y="1163"/>
                  </a:cubicBezTo>
                  <a:cubicBezTo>
                    <a:pt x="1" y="1163"/>
                    <a:pt x="1" y="1210"/>
                    <a:pt x="47" y="1210"/>
                  </a:cubicBezTo>
                  <a:lnTo>
                    <a:pt x="94" y="1210"/>
                  </a:lnTo>
                  <a:cubicBezTo>
                    <a:pt x="245" y="1117"/>
                    <a:pt x="385" y="1059"/>
                    <a:pt x="431" y="966"/>
                  </a:cubicBezTo>
                  <a:cubicBezTo>
                    <a:pt x="676" y="721"/>
                    <a:pt x="920" y="477"/>
                    <a:pt x="1118" y="186"/>
                  </a:cubicBezTo>
                  <a:cubicBezTo>
                    <a:pt x="1164" y="140"/>
                    <a:pt x="1164" y="93"/>
                    <a:pt x="1164" y="47"/>
                  </a:cubicBezTo>
                  <a:cubicBezTo>
                    <a:pt x="1118" y="0"/>
                    <a:pt x="1071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2291925" y="2426975"/>
              <a:ext cx="18075" cy="19500"/>
            </a:xfrm>
            <a:custGeom>
              <a:avLst/>
              <a:gdLst/>
              <a:ahLst/>
              <a:cxnLst/>
              <a:rect l="l" t="t" r="r" b="b"/>
              <a:pathLst>
                <a:path w="723" h="780" extrusionOk="0">
                  <a:moveTo>
                    <a:pt x="141" y="0"/>
                  </a:moveTo>
                  <a:cubicBezTo>
                    <a:pt x="141" y="47"/>
                    <a:pt x="141" y="47"/>
                    <a:pt x="94" y="47"/>
                  </a:cubicBezTo>
                  <a:cubicBezTo>
                    <a:pt x="94" y="105"/>
                    <a:pt x="48" y="198"/>
                    <a:pt x="1" y="244"/>
                  </a:cubicBezTo>
                  <a:lnTo>
                    <a:pt x="1" y="338"/>
                  </a:lnTo>
                  <a:lnTo>
                    <a:pt x="1" y="442"/>
                  </a:lnTo>
                  <a:cubicBezTo>
                    <a:pt x="1" y="489"/>
                    <a:pt x="1" y="535"/>
                    <a:pt x="48" y="582"/>
                  </a:cubicBezTo>
                  <a:cubicBezTo>
                    <a:pt x="94" y="733"/>
                    <a:pt x="187" y="780"/>
                    <a:pt x="338" y="780"/>
                  </a:cubicBezTo>
                  <a:lnTo>
                    <a:pt x="478" y="780"/>
                  </a:lnTo>
                  <a:cubicBezTo>
                    <a:pt x="583" y="733"/>
                    <a:pt x="629" y="628"/>
                    <a:pt x="676" y="582"/>
                  </a:cubicBezTo>
                  <a:cubicBezTo>
                    <a:pt x="722" y="489"/>
                    <a:pt x="676" y="442"/>
                    <a:pt x="676" y="338"/>
                  </a:cubicBezTo>
                  <a:cubicBezTo>
                    <a:pt x="583" y="198"/>
                    <a:pt x="338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2245700" y="3404875"/>
              <a:ext cx="36375" cy="42475"/>
            </a:xfrm>
            <a:custGeom>
              <a:avLst/>
              <a:gdLst/>
              <a:ahLst/>
              <a:cxnLst/>
              <a:rect l="l" t="t" r="r" b="b"/>
              <a:pathLst>
                <a:path w="1455" h="1699" extrusionOk="0">
                  <a:moveTo>
                    <a:pt x="1315" y="1"/>
                  </a:moveTo>
                  <a:cubicBezTo>
                    <a:pt x="1268" y="1"/>
                    <a:pt x="1210" y="1"/>
                    <a:pt x="1164" y="47"/>
                  </a:cubicBezTo>
                  <a:cubicBezTo>
                    <a:pt x="978" y="245"/>
                    <a:pt x="733" y="477"/>
                    <a:pt x="582" y="722"/>
                  </a:cubicBezTo>
                  <a:cubicBezTo>
                    <a:pt x="396" y="966"/>
                    <a:pt x="198" y="1257"/>
                    <a:pt x="47" y="1548"/>
                  </a:cubicBezTo>
                  <a:lnTo>
                    <a:pt x="1" y="1641"/>
                  </a:lnTo>
                  <a:lnTo>
                    <a:pt x="1" y="1699"/>
                  </a:lnTo>
                  <a:cubicBezTo>
                    <a:pt x="47" y="1699"/>
                    <a:pt x="47" y="1699"/>
                    <a:pt x="47" y="1641"/>
                  </a:cubicBezTo>
                  <a:cubicBezTo>
                    <a:pt x="443" y="1303"/>
                    <a:pt x="873" y="873"/>
                    <a:pt x="1315" y="431"/>
                  </a:cubicBezTo>
                  <a:cubicBezTo>
                    <a:pt x="1361" y="384"/>
                    <a:pt x="1361" y="291"/>
                    <a:pt x="1408" y="187"/>
                  </a:cubicBezTo>
                  <a:cubicBezTo>
                    <a:pt x="1408" y="187"/>
                    <a:pt x="1408" y="140"/>
                    <a:pt x="1455" y="140"/>
                  </a:cubicBezTo>
                  <a:lnTo>
                    <a:pt x="1408" y="94"/>
                  </a:lnTo>
                  <a:cubicBezTo>
                    <a:pt x="1408" y="47"/>
                    <a:pt x="1361" y="1"/>
                    <a:pt x="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2227675" y="3551425"/>
              <a:ext cx="75050" cy="3525"/>
            </a:xfrm>
            <a:custGeom>
              <a:avLst/>
              <a:gdLst/>
              <a:ahLst/>
              <a:cxnLst/>
              <a:rect l="l" t="t" r="r" b="b"/>
              <a:pathLst>
                <a:path w="3002" h="141" extrusionOk="0">
                  <a:moveTo>
                    <a:pt x="140" y="1"/>
                  </a:moveTo>
                  <a:cubicBezTo>
                    <a:pt x="93" y="1"/>
                    <a:pt x="47" y="1"/>
                    <a:pt x="0" y="47"/>
                  </a:cubicBezTo>
                  <a:cubicBezTo>
                    <a:pt x="47" y="47"/>
                    <a:pt x="93" y="94"/>
                    <a:pt x="93" y="94"/>
                  </a:cubicBezTo>
                  <a:cubicBezTo>
                    <a:pt x="919" y="140"/>
                    <a:pt x="1838" y="140"/>
                    <a:pt x="2862" y="140"/>
                  </a:cubicBezTo>
                  <a:cubicBezTo>
                    <a:pt x="2908" y="140"/>
                    <a:pt x="2955" y="94"/>
                    <a:pt x="3001" y="94"/>
                  </a:cubicBezTo>
                  <a:cubicBezTo>
                    <a:pt x="2955" y="47"/>
                    <a:pt x="2908" y="47"/>
                    <a:pt x="2862" y="47"/>
                  </a:cubicBezTo>
                  <a:lnTo>
                    <a:pt x="1164" y="4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2236100" y="3368525"/>
              <a:ext cx="38700" cy="43650"/>
            </a:xfrm>
            <a:custGeom>
              <a:avLst/>
              <a:gdLst/>
              <a:ahLst/>
              <a:cxnLst/>
              <a:rect l="l" t="t" r="r" b="b"/>
              <a:pathLst>
                <a:path w="1548" h="1746" extrusionOk="0">
                  <a:moveTo>
                    <a:pt x="1408" y="1"/>
                  </a:moveTo>
                  <a:cubicBezTo>
                    <a:pt x="1362" y="1"/>
                    <a:pt x="1303" y="47"/>
                    <a:pt x="1210" y="94"/>
                  </a:cubicBezTo>
                  <a:cubicBezTo>
                    <a:pt x="1164" y="245"/>
                    <a:pt x="1071" y="338"/>
                    <a:pt x="966" y="431"/>
                  </a:cubicBezTo>
                  <a:cubicBezTo>
                    <a:pt x="722" y="675"/>
                    <a:pt x="536" y="966"/>
                    <a:pt x="292" y="1257"/>
                  </a:cubicBezTo>
                  <a:cubicBezTo>
                    <a:pt x="198" y="1350"/>
                    <a:pt x="140" y="1501"/>
                    <a:pt x="47" y="1641"/>
                  </a:cubicBezTo>
                  <a:cubicBezTo>
                    <a:pt x="47" y="1699"/>
                    <a:pt x="47" y="1699"/>
                    <a:pt x="1" y="1745"/>
                  </a:cubicBezTo>
                  <a:cubicBezTo>
                    <a:pt x="47" y="1745"/>
                    <a:pt x="47" y="1745"/>
                    <a:pt x="94" y="1699"/>
                  </a:cubicBezTo>
                  <a:cubicBezTo>
                    <a:pt x="140" y="1641"/>
                    <a:pt x="198" y="1641"/>
                    <a:pt x="245" y="1594"/>
                  </a:cubicBezTo>
                  <a:cubicBezTo>
                    <a:pt x="431" y="1455"/>
                    <a:pt x="629" y="1257"/>
                    <a:pt x="780" y="1117"/>
                  </a:cubicBezTo>
                  <a:cubicBezTo>
                    <a:pt x="1071" y="873"/>
                    <a:pt x="1257" y="582"/>
                    <a:pt x="1501" y="291"/>
                  </a:cubicBezTo>
                  <a:cubicBezTo>
                    <a:pt x="1501" y="245"/>
                    <a:pt x="1548" y="187"/>
                    <a:pt x="1548" y="140"/>
                  </a:cubicBezTo>
                  <a:cubicBezTo>
                    <a:pt x="1501" y="94"/>
                    <a:pt x="1501" y="47"/>
                    <a:pt x="1455" y="47"/>
                  </a:cubicBezTo>
                  <a:cubicBezTo>
                    <a:pt x="1455" y="1"/>
                    <a:pt x="1408" y="1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243375" y="2508100"/>
              <a:ext cx="42475" cy="19500"/>
            </a:xfrm>
            <a:custGeom>
              <a:avLst/>
              <a:gdLst/>
              <a:ahLst/>
              <a:cxnLst/>
              <a:rect l="l" t="t" r="r" b="b"/>
              <a:pathLst>
                <a:path w="1699" h="780" extrusionOk="0">
                  <a:moveTo>
                    <a:pt x="140" y="0"/>
                  </a:moveTo>
                  <a:cubicBezTo>
                    <a:pt x="94" y="0"/>
                    <a:pt x="47" y="59"/>
                    <a:pt x="47" y="59"/>
                  </a:cubicBezTo>
                  <a:cubicBezTo>
                    <a:pt x="1" y="105"/>
                    <a:pt x="1" y="198"/>
                    <a:pt x="47" y="245"/>
                  </a:cubicBezTo>
                  <a:cubicBezTo>
                    <a:pt x="245" y="535"/>
                    <a:pt x="826" y="780"/>
                    <a:pt x="1303" y="780"/>
                  </a:cubicBezTo>
                  <a:cubicBezTo>
                    <a:pt x="1408" y="780"/>
                    <a:pt x="1501" y="780"/>
                    <a:pt x="1594" y="733"/>
                  </a:cubicBezTo>
                  <a:cubicBezTo>
                    <a:pt x="1652" y="733"/>
                    <a:pt x="1652" y="733"/>
                    <a:pt x="1699" y="687"/>
                  </a:cubicBezTo>
                  <a:cubicBezTo>
                    <a:pt x="1652" y="640"/>
                    <a:pt x="1594" y="640"/>
                    <a:pt x="1548" y="582"/>
                  </a:cubicBezTo>
                  <a:lnTo>
                    <a:pt x="1501" y="582"/>
                  </a:lnTo>
                  <a:cubicBezTo>
                    <a:pt x="1071" y="396"/>
                    <a:pt x="629" y="198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262850" y="2464475"/>
              <a:ext cx="15725" cy="18350"/>
            </a:xfrm>
            <a:custGeom>
              <a:avLst/>
              <a:gdLst/>
              <a:ahLst/>
              <a:cxnLst/>
              <a:rect l="l" t="t" r="r" b="b"/>
              <a:pathLst>
                <a:path w="629" h="734" extrusionOk="0">
                  <a:moveTo>
                    <a:pt x="292" y="1"/>
                  </a:moveTo>
                  <a:cubicBezTo>
                    <a:pt x="187" y="1"/>
                    <a:pt x="140" y="1"/>
                    <a:pt x="94" y="59"/>
                  </a:cubicBezTo>
                  <a:cubicBezTo>
                    <a:pt x="47" y="152"/>
                    <a:pt x="1" y="245"/>
                    <a:pt x="1" y="396"/>
                  </a:cubicBezTo>
                  <a:cubicBezTo>
                    <a:pt x="1" y="582"/>
                    <a:pt x="140" y="733"/>
                    <a:pt x="292" y="733"/>
                  </a:cubicBezTo>
                  <a:cubicBezTo>
                    <a:pt x="385" y="733"/>
                    <a:pt x="478" y="687"/>
                    <a:pt x="524" y="640"/>
                  </a:cubicBezTo>
                  <a:cubicBezTo>
                    <a:pt x="629" y="582"/>
                    <a:pt x="629" y="489"/>
                    <a:pt x="629" y="396"/>
                  </a:cubicBezTo>
                  <a:cubicBezTo>
                    <a:pt x="629" y="198"/>
                    <a:pt x="431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199750" y="3534575"/>
              <a:ext cx="34050" cy="3500"/>
            </a:xfrm>
            <a:custGeom>
              <a:avLst/>
              <a:gdLst/>
              <a:ahLst/>
              <a:cxnLst/>
              <a:rect l="l" t="t" r="r" b="b"/>
              <a:pathLst>
                <a:path w="1362" h="140" extrusionOk="0">
                  <a:moveTo>
                    <a:pt x="338" y="0"/>
                  </a:moveTo>
                  <a:cubicBezTo>
                    <a:pt x="199" y="0"/>
                    <a:pt x="94" y="47"/>
                    <a:pt x="1" y="47"/>
                  </a:cubicBezTo>
                  <a:cubicBezTo>
                    <a:pt x="245" y="93"/>
                    <a:pt x="582" y="140"/>
                    <a:pt x="873" y="140"/>
                  </a:cubicBezTo>
                  <a:cubicBezTo>
                    <a:pt x="1013" y="140"/>
                    <a:pt x="1164" y="140"/>
                    <a:pt x="1304" y="93"/>
                  </a:cubicBezTo>
                  <a:lnTo>
                    <a:pt x="1362" y="93"/>
                  </a:lnTo>
                  <a:cubicBezTo>
                    <a:pt x="1257" y="93"/>
                    <a:pt x="1210" y="93"/>
                    <a:pt x="1117" y="47"/>
                  </a:cubicBezTo>
                  <a:cubicBezTo>
                    <a:pt x="827" y="47"/>
                    <a:pt x="582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177950" y="2441200"/>
              <a:ext cx="38700" cy="50050"/>
            </a:xfrm>
            <a:custGeom>
              <a:avLst/>
              <a:gdLst/>
              <a:ahLst/>
              <a:cxnLst/>
              <a:rect l="l" t="t" r="r" b="b"/>
              <a:pathLst>
                <a:path w="1548" h="2002" extrusionOk="0">
                  <a:moveTo>
                    <a:pt x="192" y="1"/>
                  </a:moveTo>
                  <a:cubicBezTo>
                    <a:pt x="176" y="1"/>
                    <a:pt x="159" y="4"/>
                    <a:pt x="140" y="13"/>
                  </a:cubicBezTo>
                  <a:cubicBezTo>
                    <a:pt x="94" y="13"/>
                    <a:pt x="47" y="117"/>
                    <a:pt x="47" y="164"/>
                  </a:cubicBezTo>
                  <a:lnTo>
                    <a:pt x="0" y="164"/>
                  </a:lnTo>
                  <a:cubicBezTo>
                    <a:pt x="94" y="932"/>
                    <a:pt x="431" y="1467"/>
                    <a:pt x="1071" y="1862"/>
                  </a:cubicBezTo>
                  <a:cubicBezTo>
                    <a:pt x="1164" y="1909"/>
                    <a:pt x="1303" y="1955"/>
                    <a:pt x="1454" y="1955"/>
                  </a:cubicBezTo>
                  <a:cubicBezTo>
                    <a:pt x="1501" y="2002"/>
                    <a:pt x="1501" y="2002"/>
                    <a:pt x="1547" y="2002"/>
                  </a:cubicBezTo>
                  <a:cubicBezTo>
                    <a:pt x="1501" y="2002"/>
                    <a:pt x="1501" y="1955"/>
                    <a:pt x="1501" y="1955"/>
                  </a:cubicBezTo>
                  <a:lnTo>
                    <a:pt x="1501" y="1909"/>
                  </a:lnTo>
                  <a:cubicBezTo>
                    <a:pt x="1408" y="1758"/>
                    <a:pt x="1303" y="1618"/>
                    <a:pt x="1210" y="1513"/>
                  </a:cubicBezTo>
                  <a:cubicBezTo>
                    <a:pt x="722" y="1083"/>
                    <a:pt x="431" y="641"/>
                    <a:pt x="338" y="164"/>
                  </a:cubicBezTo>
                  <a:cubicBezTo>
                    <a:pt x="300" y="78"/>
                    <a:pt x="26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065125" y="3549100"/>
              <a:ext cx="107900" cy="7300"/>
            </a:xfrm>
            <a:custGeom>
              <a:avLst/>
              <a:gdLst/>
              <a:ahLst/>
              <a:cxnLst/>
              <a:rect l="l" t="t" r="r" b="b"/>
              <a:pathLst>
                <a:path w="4316" h="292" extrusionOk="0">
                  <a:moveTo>
                    <a:pt x="3978" y="1"/>
                  </a:moveTo>
                  <a:cubicBezTo>
                    <a:pt x="2769" y="47"/>
                    <a:pt x="1513" y="94"/>
                    <a:pt x="59" y="140"/>
                  </a:cubicBezTo>
                  <a:cubicBezTo>
                    <a:pt x="59" y="140"/>
                    <a:pt x="0" y="140"/>
                    <a:pt x="0" y="187"/>
                  </a:cubicBezTo>
                  <a:lnTo>
                    <a:pt x="59" y="233"/>
                  </a:lnTo>
                  <a:cubicBezTo>
                    <a:pt x="349" y="233"/>
                    <a:pt x="582" y="292"/>
                    <a:pt x="826" y="292"/>
                  </a:cubicBezTo>
                  <a:lnTo>
                    <a:pt x="931" y="292"/>
                  </a:lnTo>
                  <a:cubicBezTo>
                    <a:pt x="1268" y="292"/>
                    <a:pt x="1652" y="292"/>
                    <a:pt x="1943" y="233"/>
                  </a:cubicBezTo>
                  <a:lnTo>
                    <a:pt x="3978" y="233"/>
                  </a:lnTo>
                  <a:cubicBezTo>
                    <a:pt x="4071" y="187"/>
                    <a:pt x="4223" y="187"/>
                    <a:pt x="4269" y="140"/>
                  </a:cubicBezTo>
                  <a:cubicBezTo>
                    <a:pt x="4269" y="140"/>
                    <a:pt x="4316" y="140"/>
                    <a:pt x="4316" y="94"/>
                  </a:cubicBezTo>
                  <a:cubicBezTo>
                    <a:pt x="4269" y="47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139275" y="2458675"/>
              <a:ext cx="11950" cy="14550"/>
            </a:xfrm>
            <a:custGeom>
              <a:avLst/>
              <a:gdLst/>
              <a:ahLst/>
              <a:cxnLst/>
              <a:rect l="l" t="t" r="r" b="b"/>
              <a:pathLst>
                <a:path w="478" h="582" extrusionOk="0">
                  <a:moveTo>
                    <a:pt x="233" y="0"/>
                  </a:moveTo>
                  <a:cubicBezTo>
                    <a:pt x="94" y="0"/>
                    <a:pt x="0" y="93"/>
                    <a:pt x="0" y="233"/>
                  </a:cubicBezTo>
                  <a:cubicBezTo>
                    <a:pt x="0" y="430"/>
                    <a:pt x="94" y="582"/>
                    <a:pt x="233" y="582"/>
                  </a:cubicBezTo>
                  <a:cubicBezTo>
                    <a:pt x="384" y="582"/>
                    <a:pt x="477" y="430"/>
                    <a:pt x="477" y="291"/>
                  </a:cubicBezTo>
                  <a:cubicBezTo>
                    <a:pt x="477" y="233"/>
                    <a:pt x="477" y="140"/>
                    <a:pt x="431" y="93"/>
                  </a:cubicBezTo>
                  <a:cubicBezTo>
                    <a:pt x="384" y="47"/>
                    <a:pt x="291" y="0"/>
                    <a:pt x="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132000" y="2502275"/>
              <a:ext cx="14575" cy="15725"/>
            </a:xfrm>
            <a:custGeom>
              <a:avLst/>
              <a:gdLst/>
              <a:ahLst/>
              <a:cxnLst/>
              <a:rect l="l" t="t" r="r" b="b"/>
              <a:pathLst>
                <a:path w="583" h="629" extrusionOk="0">
                  <a:moveTo>
                    <a:pt x="291" y="1"/>
                  </a:moveTo>
                  <a:cubicBezTo>
                    <a:pt x="140" y="1"/>
                    <a:pt x="1" y="140"/>
                    <a:pt x="1" y="338"/>
                  </a:cubicBezTo>
                  <a:cubicBezTo>
                    <a:pt x="1" y="431"/>
                    <a:pt x="1" y="478"/>
                    <a:pt x="47" y="524"/>
                  </a:cubicBezTo>
                  <a:cubicBezTo>
                    <a:pt x="94" y="582"/>
                    <a:pt x="187" y="629"/>
                    <a:pt x="233" y="629"/>
                  </a:cubicBezTo>
                  <a:cubicBezTo>
                    <a:pt x="431" y="629"/>
                    <a:pt x="582" y="478"/>
                    <a:pt x="582" y="292"/>
                  </a:cubicBezTo>
                  <a:cubicBezTo>
                    <a:pt x="582" y="187"/>
                    <a:pt x="524" y="140"/>
                    <a:pt x="478" y="47"/>
                  </a:cubicBezTo>
                  <a:cubicBezTo>
                    <a:pt x="431" y="1"/>
                    <a:pt x="385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101475" y="2447625"/>
              <a:ext cx="20675" cy="24150"/>
            </a:xfrm>
            <a:custGeom>
              <a:avLst/>
              <a:gdLst/>
              <a:ahLst/>
              <a:cxnLst/>
              <a:rect l="l" t="t" r="r" b="b"/>
              <a:pathLst>
                <a:path w="827" h="966" extrusionOk="0">
                  <a:moveTo>
                    <a:pt x="291" y="0"/>
                  </a:moveTo>
                  <a:cubicBezTo>
                    <a:pt x="152" y="0"/>
                    <a:pt x="0" y="244"/>
                    <a:pt x="0" y="582"/>
                  </a:cubicBezTo>
                  <a:cubicBezTo>
                    <a:pt x="0" y="675"/>
                    <a:pt x="0" y="779"/>
                    <a:pt x="105" y="826"/>
                  </a:cubicBezTo>
                  <a:cubicBezTo>
                    <a:pt x="152" y="919"/>
                    <a:pt x="245" y="965"/>
                    <a:pt x="349" y="965"/>
                  </a:cubicBezTo>
                  <a:cubicBezTo>
                    <a:pt x="582" y="965"/>
                    <a:pt x="826" y="733"/>
                    <a:pt x="826" y="489"/>
                  </a:cubicBezTo>
                  <a:cubicBezTo>
                    <a:pt x="826" y="291"/>
                    <a:pt x="53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1170950" y="3544175"/>
              <a:ext cx="813075" cy="9600"/>
            </a:xfrm>
            <a:custGeom>
              <a:avLst/>
              <a:gdLst/>
              <a:ahLst/>
              <a:cxnLst/>
              <a:rect l="l" t="t" r="r" b="b"/>
              <a:pathLst>
                <a:path w="32523" h="384" extrusionOk="0">
                  <a:moveTo>
                    <a:pt x="3106" y="0"/>
                  </a:moveTo>
                  <a:cubicBezTo>
                    <a:pt x="2141" y="0"/>
                    <a:pt x="1269" y="47"/>
                    <a:pt x="489" y="93"/>
                  </a:cubicBezTo>
                  <a:lnTo>
                    <a:pt x="1" y="140"/>
                  </a:lnTo>
                  <a:cubicBezTo>
                    <a:pt x="59" y="140"/>
                    <a:pt x="105" y="140"/>
                    <a:pt x="152" y="198"/>
                  </a:cubicBezTo>
                  <a:cubicBezTo>
                    <a:pt x="396" y="198"/>
                    <a:pt x="733" y="198"/>
                    <a:pt x="1071" y="244"/>
                  </a:cubicBezTo>
                  <a:lnTo>
                    <a:pt x="3548" y="244"/>
                  </a:lnTo>
                  <a:cubicBezTo>
                    <a:pt x="5002" y="244"/>
                    <a:pt x="6398" y="244"/>
                    <a:pt x="7805" y="291"/>
                  </a:cubicBezTo>
                  <a:cubicBezTo>
                    <a:pt x="9457" y="337"/>
                    <a:pt x="27393" y="384"/>
                    <a:pt x="29661" y="384"/>
                  </a:cubicBezTo>
                  <a:lnTo>
                    <a:pt x="32522" y="384"/>
                  </a:lnTo>
                  <a:cubicBezTo>
                    <a:pt x="31557" y="291"/>
                    <a:pt x="30533" y="244"/>
                    <a:pt x="29568" y="198"/>
                  </a:cubicBezTo>
                  <a:cubicBezTo>
                    <a:pt x="27823" y="140"/>
                    <a:pt x="9887" y="93"/>
                    <a:pt x="8143" y="93"/>
                  </a:cubicBezTo>
                  <a:lnTo>
                    <a:pt x="7759" y="93"/>
                  </a:lnTo>
                  <a:cubicBezTo>
                    <a:pt x="7084" y="93"/>
                    <a:pt x="6398" y="47"/>
                    <a:pt x="5723" y="47"/>
                  </a:cubicBezTo>
                  <a:cubicBezTo>
                    <a:pt x="4898" y="0"/>
                    <a:pt x="3979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1239000" y="2378700"/>
              <a:ext cx="184100" cy="17125"/>
            </a:xfrm>
            <a:custGeom>
              <a:avLst/>
              <a:gdLst/>
              <a:ahLst/>
              <a:cxnLst/>
              <a:rect l="l" t="t" r="r" b="b"/>
              <a:pathLst>
                <a:path w="7364" h="685" extrusionOk="0">
                  <a:moveTo>
                    <a:pt x="0" y="0"/>
                  </a:moveTo>
                  <a:cubicBezTo>
                    <a:pt x="94" y="0"/>
                    <a:pt x="187" y="47"/>
                    <a:pt x="291" y="47"/>
                  </a:cubicBezTo>
                  <a:cubicBezTo>
                    <a:pt x="722" y="93"/>
                    <a:pt x="1164" y="140"/>
                    <a:pt x="1594" y="187"/>
                  </a:cubicBezTo>
                  <a:cubicBezTo>
                    <a:pt x="2280" y="233"/>
                    <a:pt x="3001" y="338"/>
                    <a:pt x="3734" y="384"/>
                  </a:cubicBezTo>
                  <a:cubicBezTo>
                    <a:pt x="3920" y="431"/>
                    <a:pt x="4071" y="431"/>
                    <a:pt x="4258" y="477"/>
                  </a:cubicBezTo>
                  <a:cubicBezTo>
                    <a:pt x="5062" y="568"/>
                    <a:pt x="5822" y="684"/>
                    <a:pt x="6607" y="684"/>
                  </a:cubicBezTo>
                  <a:cubicBezTo>
                    <a:pt x="6730" y="684"/>
                    <a:pt x="6854" y="681"/>
                    <a:pt x="6979" y="675"/>
                  </a:cubicBezTo>
                  <a:lnTo>
                    <a:pt x="7363" y="675"/>
                  </a:lnTo>
                  <a:cubicBezTo>
                    <a:pt x="7363" y="675"/>
                    <a:pt x="7317" y="675"/>
                    <a:pt x="7270" y="629"/>
                  </a:cubicBezTo>
                  <a:cubicBezTo>
                    <a:pt x="6979" y="629"/>
                    <a:pt x="6642" y="582"/>
                    <a:pt x="6351" y="582"/>
                  </a:cubicBezTo>
                  <a:cubicBezTo>
                    <a:pt x="5665" y="477"/>
                    <a:pt x="5037" y="431"/>
                    <a:pt x="4362" y="338"/>
                  </a:cubicBezTo>
                  <a:cubicBezTo>
                    <a:pt x="3094" y="140"/>
                    <a:pt x="1547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823475" y="2363525"/>
              <a:ext cx="307675" cy="11425"/>
            </a:xfrm>
            <a:custGeom>
              <a:avLst/>
              <a:gdLst/>
              <a:ahLst/>
              <a:cxnLst/>
              <a:rect l="l" t="t" r="r" b="b"/>
              <a:pathLst>
                <a:path w="12307" h="457" extrusionOk="0">
                  <a:moveTo>
                    <a:pt x="1334" y="0"/>
                  </a:moveTo>
                  <a:cubicBezTo>
                    <a:pt x="1135" y="0"/>
                    <a:pt x="931" y="6"/>
                    <a:pt x="721" y="26"/>
                  </a:cubicBezTo>
                  <a:cubicBezTo>
                    <a:pt x="477" y="26"/>
                    <a:pt x="233" y="26"/>
                    <a:pt x="0" y="119"/>
                  </a:cubicBezTo>
                  <a:lnTo>
                    <a:pt x="814" y="119"/>
                  </a:lnTo>
                  <a:lnTo>
                    <a:pt x="1547" y="165"/>
                  </a:lnTo>
                  <a:cubicBezTo>
                    <a:pt x="3490" y="212"/>
                    <a:pt x="5467" y="258"/>
                    <a:pt x="7456" y="363"/>
                  </a:cubicBezTo>
                  <a:lnTo>
                    <a:pt x="7944" y="410"/>
                  </a:lnTo>
                  <a:cubicBezTo>
                    <a:pt x="8619" y="410"/>
                    <a:pt x="9305" y="456"/>
                    <a:pt x="9980" y="456"/>
                  </a:cubicBezTo>
                  <a:cubicBezTo>
                    <a:pt x="10608" y="456"/>
                    <a:pt x="11143" y="410"/>
                    <a:pt x="11678" y="363"/>
                  </a:cubicBezTo>
                  <a:cubicBezTo>
                    <a:pt x="11864" y="363"/>
                    <a:pt x="12108" y="317"/>
                    <a:pt x="12306" y="317"/>
                  </a:cubicBezTo>
                  <a:lnTo>
                    <a:pt x="9015" y="317"/>
                  </a:lnTo>
                  <a:cubicBezTo>
                    <a:pt x="8282" y="258"/>
                    <a:pt x="7561" y="212"/>
                    <a:pt x="6828" y="165"/>
                  </a:cubicBezTo>
                  <a:cubicBezTo>
                    <a:pt x="6246" y="165"/>
                    <a:pt x="5665" y="119"/>
                    <a:pt x="5130" y="72"/>
                  </a:cubicBezTo>
                  <a:cubicBezTo>
                    <a:pt x="4362" y="72"/>
                    <a:pt x="3583" y="26"/>
                    <a:pt x="2803" y="26"/>
                  </a:cubicBezTo>
                  <a:lnTo>
                    <a:pt x="2466" y="26"/>
                  </a:lnTo>
                  <a:cubicBezTo>
                    <a:pt x="2109" y="26"/>
                    <a:pt x="1732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1086325" y="2425300"/>
              <a:ext cx="26500" cy="27275"/>
            </a:xfrm>
            <a:custGeom>
              <a:avLst/>
              <a:gdLst/>
              <a:ahLst/>
              <a:cxnLst/>
              <a:rect l="l" t="t" r="r" b="b"/>
              <a:pathLst>
                <a:path w="1060" h="1091" extrusionOk="0">
                  <a:moveTo>
                    <a:pt x="920" y="0"/>
                  </a:moveTo>
                  <a:cubicBezTo>
                    <a:pt x="904" y="0"/>
                    <a:pt x="889" y="5"/>
                    <a:pt x="873" y="21"/>
                  </a:cubicBezTo>
                  <a:cubicBezTo>
                    <a:pt x="536" y="265"/>
                    <a:pt x="187" y="556"/>
                    <a:pt x="47" y="940"/>
                  </a:cubicBezTo>
                  <a:cubicBezTo>
                    <a:pt x="1" y="986"/>
                    <a:pt x="47" y="1044"/>
                    <a:pt x="47" y="1091"/>
                  </a:cubicBezTo>
                  <a:cubicBezTo>
                    <a:pt x="94" y="1091"/>
                    <a:pt x="141" y="1091"/>
                    <a:pt x="141" y="1044"/>
                  </a:cubicBezTo>
                  <a:cubicBezTo>
                    <a:pt x="478" y="940"/>
                    <a:pt x="769" y="649"/>
                    <a:pt x="1013" y="218"/>
                  </a:cubicBezTo>
                  <a:lnTo>
                    <a:pt x="1013" y="172"/>
                  </a:lnTo>
                  <a:lnTo>
                    <a:pt x="1059" y="172"/>
                  </a:lnTo>
                  <a:cubicBezTo>
                    <a:pt x="1059" y="114"/>
                    <a:pt x="1013" y="67"/>
                    <a:pt x="1013" y="21"/>
                  </a:cubicBezTo>
                  <a:cubicBezTo>
                    <a:pt x="982" y="21"/>
                    <a:pt x="951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1076450" y="2562775"/>
              <a:ext cx="19500" cy="49750"/>
            </a:xfrm>
            <a:custGeom>
              <a:avLst/>
              <a:gdLst/>
              <a:ahLst/>
              <a:cxnLst/>
              <a:rect l="l" t="t" r="r" b="b"/>
              <a:pathLst>
                <a:path w="780" h="1990" extrusionOk="0">
                  <a:moveTo>
                    <a:pt x="59" y="0"/>
                  </a:moveTo>
                  <a:cubicBezTo>
                    <a:pt x="0" y="47"/>
                    <a:pt x="59" y="140"/>
                    <a:pt x="59" y="198"/>
                  </a:cubicBezTo>
                  <a:cubicBezTo>
                    <a:pt x="152" y="489"/>
                    <a:pt x="198" y="779"/>
                    <a:pt x="245" y="1070"/>
                  </a:cubicBezTo>
                  <a:cubicBezTo>
                    <a:pt x="291" y="1210"/>
                    <a:pt x="349" y="1407"/>
                    <a:pt x="349" y="1547"/>
                  </a:cubicBezTo>
                  <a:lnTo>
                    <a:pt x="396" y="1594"/>
                  </a:lnTo>
                  <a:cubicBezTo>
                    <a:pt x="396" y="1698"/>
                    <a:pt x="442" y="1838"/>
                    <a:pt x="489" y="1943"/>
                  </a:cubicBezTo>
                  <a:lnTo>
                    <a:pt x="489" y="1989"/>
                  </a:lnTo>
                  <a:lnTo>
                    <a:pt x="536" y="1989"/>
                  </a:lnTo>
                  <a:cubicBezTo>
                    <a:pt x="640" y="1884"/>
                    <a:pt x="687" y="1745"/>
                    <a:pt x="733" y="1652"/>
                  </a:cubicBezTo>
                  <a:cubicBezTo>
                    <a:pt x="733" y="1594"/>
                    <a:pt x="733" y="1547"/>
                    <a:pt x="780" y="1547"/>
                  </a:cubicBezTo>
                  <a:lnTo>
                    <a:pt x="733" y="1547"/>
                  </a:lnTo>
                  <a:lnTo>
                    <a:pt x="733" y="1501"/>
                  </a:lnTo>
                  <a:lnTo>
                    <a:pt x="733" y="1361"/>
                  </a:lnTo>
                  <a:cubicBezTo>
                    <a:pt x="733" y="1256"/>
                    <a:pt x="687" y="1210"/>
                    <a:pt x="687" y="1117"/>
                  </a:cubicBezTo>
                  <a:lnTo>
                    <a:pt x="640" y="1012"/>
                  </a:lnTo>
                  <a:cubicBezTo>
                    <a:pt x="536" y="675"/>
                    <a:pt x="442" y="384"/>
                    <a:pt x="291" y="93"/>
                  </a:cubicBezTo>
                  <a:cubicBezTo>
                    <a:pt x="291" y="47"/>
                    <a:pt x="198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1065700" y="2486300"/>
              <a:ext cx="10775" cy="45075"/>
            </a:xfrm>
            <a:custGeom>
              <a:avLst/>
              <a:gdLst/>
              <a:ahLst/>
              <a:cxnLst/>
              <a:rect l="l" t="t" r="r" b="b"/>
              <a:pathLst>
                <a:path w="431" h="1803" extrusionOk="0">
                  <a:moveTo>
                    <a:pt x="244" y="0"/>
                  </a:moveTo>
                  <a:cubicBezTo>
                    <a:pt x="198" y="105"/>
                    <a:pt x="140" y="151"/>
                    <a:pt x="93" y="244"/>
                  </a:cubicBezTo>
                  <a:cubicBezTo>
                    <a:pt x="47" y="582"/>
                    <a:pt x="0" y="931"/>
                    <a:pt x="0" y="1268"/>
                  </a:cubicBezTo>
                  <a:cubicBezTo>
                    <a:pt x="0" y="1512"/>
                    <a:pt x="93" y="1698"/>
                    <a:pt x="291" y="1803"/>
                  </a:cubicBezTo>
                  <a:cubicBezTo>
                    <a:pt x="430" y="1454"/>
                    <a:pt x="430" y="1070"/>
                    <a:pt x="430" y="686"/>
                  </a:cubicBezTo>
                  <a:lnTo>
                    <a:pt x="430" y="5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1032825" y="2642725"/>
              <a:ext cx="46275" cy="38700"/>
            </a:xfrm>
            <a:custGeom>
              <a:avLst/>
              <a:gdLst/>
              <a:ahLst/>
              <a:cxnLst/>
              <a:rect l="l" t="t" r="r" b="b"/>
              <a:pathLst>
                <a:path w="1851" h="1548" extrusionOk="0">
                  <a:moveTo>
                    <a:pt x="1699" y="1"/>
                  </a:moveTo>
                  <a:cubicBezTo>
                    <a:pt x="1606" y="1"/>
                    <a:pt x="1559" y="47"/>
                    <a:pt x="1455" y="245"/>
                  </a:cubicBezTo>
                  <a:cubicBezTo>
                    <a:pt x="1222" y="629"/>
                    <a:pt x="931" y="966"/>
                    <a:pt x="443" y="1210"/>
                  </a:cubicBezTo>
                  <a:cubicBezTo>
                    <a:pt x="350" y="1257"/>
                    <a:pt x="245" y="1362"/>
                    <a:pt x="105" y="1455"/>
                  </a:cubicBezTo>
                  <a:cubicBezTo>
                    <a:pt x="105" y="1501"/>
                    <a:pt x="59" y="1501"/>
                    <a:pt x="1" y="1548"/>
                  </a:cubicBezTo>
                  <a:lnTo>
                    <a:pt x="292" y="1548"/>
                  </a:lnTo>
                  <a:cubicBezTo>
                    <a:pt x="1071" y="1408"/>
                    <a:pt x="1513" y="1013"/>
                    <a:pt x="1745" y="385"/>
                  </a:cubicBezTo>
                  <a:lnTo>
                    <a:pt x="1745" y="338"/>
                  </a:lnTo>
                  <a:cubicBezTo>
                    <a:pt x="1850" y="140"/>
                    <a:pt x="1850" y="47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865625" y="2468250"/>
              <a:ext cx="173350" cy="179450"/>
            </a:xfrm>
            <a:custGeom>
              <a:avLst/>
              <a:gdLst/>
              <a:ahLst/>
              <a:cxnLst/>
              <a:rect l="l" t="t" r="r" b="b"/>
              <a:pathLst>
                <a:path w="6934" h="7178" extrusionOk="0">
                  <a:moveTo>
                    <a:pt x="1513" y="1"/>
                  </a:moveTo>
                  <a:cubicBezTo>
                    <a:pt x="1362" y="94"/>
                    <a:pt x="1362" y="199"/>
                    <a:pt x="1362" y="431"/>
                  </a:cubicBezTo>
                  <a:lnTo>
                    <a:pt x="1362" y="780"/>
                  </a:lnTo>
                  <a:cubicBezTo>
                    <a:pt x="1362" y="1257"/>
                    <a:pt x="1362" y="1746"/>
                    <a:pt x="1408" y="2281"/>
                  </a:cubicBezTo>
                  <a:cubicBezTo>
                    <a:pt x="1408" y="2525"/>
                    <a:pt x="1315" y="2758"/>
                    <a:pt x="1117" y="2955"/>
                  </a:cubicBezTo>
                  <a:cubicBezTo>
                    <a:pt x="827" y="3200"/>
                    <a:pt x="536" y="3490"/>
                    <a:pt x="291" y="3781"/>
                  </a:cubicBezTo>
                  <a:lnTo>
                    <a:pt x="105" y="3921"/>
                  </a:lnTo>
                  <a:cubicBezTo>
                    <a:pt x="1" y="4025"/>
                    <a:pt x="1" y="4118"/>
                    <a:pt x="1" y="4165"/>
                  </a:cubicBezTo>
                  <a:cubicBezTo>
                    <a:pt x="1" y="4270"/>
                    <a:pt x="105" y="4363"/>
                    <a:pt x="152" y="4363"/>
                  </a:cubicBezTo>
                  <a:cubicBezTo>
                    <a:pt x="350" y="4502"/>
                    <a:pt x="489" y="4607"/>
                    <a:pt x="687" y="4607"/>
                  </a:cubicBezTo>
                  <a:cubicBezTo>
                    <a:pt x="1071" y="4653"/>
                    <a:pt x="1513" y="4700"/>
                    <a:pt x="1897" y="4700"/>
                  </a:cubicBezTo>
                  <a:cubicBezTo>
                    <a:pt x="2094" y="4700"/>
                    <a:pt x="2234" y="4746"/>
                    <a:pt x="2280" y="4991"/>
                  </a:cubicBezTo>
                  <a:cubicBezTo>
                    <a:pt x="2385" y="5572"/>
                    <a:pt x="2525" y="6154"/>
                    <a:pt x="2676" y="6829"/>
                  </a:cubicBezTo>
                  <a:cubicBezTo>
                    <a:pt x="2722" y="7073"/>
                    <a:pt x="2815" y="7177"/>
                    <a:pt x="2967" y="7177"/>
                  </a:cubicBezTo>
                  <a:cubicBezTo>
                    <a:pt x="3013" y="7177"/>
                    <a:pt x="3106" y="7119"/>
                    <a:pt x="3199" y="7073"/>
                  </a:cubicBezTo>
                  <a:cubicBezTo>
                    <a:pt x="3444" y="6887"/>
                    <a:pt x="3595" y="6642"/>
                    <a:pt x="3688" y="6445"/>
                  </a:cubicBezTo>
                  <a:cubicBezTo>
                    <a:pt x="3886" y="6061"/>
                    <a:pt x="4072" y="5665"/>
                    <a:pt x="4223" y="5282"/>
                  </a:cubicBezTo>
                  <a:cubicBezTo>
                    <a:pt x="4316" y="5142"/>
                    <a:pt x="4362" y="4944"/>
                    <a:pt x="4467" y="4793"/>
                  </a:cubicBezTo>
                  <a:lnTo>
                    <a:pt x="4467" y="4746"/>
                  </a:lnTo>
                  <a:lnTo>
                    <a:pt x="4804" y="4746"/>
                  </a:lnTo>
                  <a:cubicBezTo>
                    <a:pt x="5002" y="4746"/>
                    <a:pt x="5188" y="4700"/>
                    <a:pt x="5386" y="4700"/>
                  </a:cubicBezTo>
                  <a:cubicBezTo>
                    <a:pt x="5921" y="4607"/>
                    <a:pt x="6305" y="4560"/>
                    <a:pt x="6642" y="4456"/>
                  </a:cubicBezTo>
                  <a:cubicBezTo>
                    <a:pt x="6793" y="4409"/>
                    <a:pt x="6887" y="4316"/>
                    <a:pt x="6933" y="4211"/>
                  </a:cubicBezTo>
                  <a:cubicBezTo>
                    <a:pt x="6933" y="4118"/>
                    <a:pt x="6887" y="3979"/>
                    <a:pt x="6793" y="3874"/>
                  </a:cubicBezTo>
                  <a:cubicBezTo>
                    <a:pt x="6747" y="3828"/>
                    <a:pt x="6747" y="3781"/>
                    <a:pt x="6689" y="3781"/>
                  </a:cubicBezTo>
                  <a:lnTo>
                    <a:pt x="6456" y="3583"/>
                  </a:lnTo>
                  <a:cubicBezTo>
                    <a:pt x="6165" y="3339"/>
                    <a:pt x="5816" y="3106"/>
                    <a:pt x="5479" y="2862"/>
                  </a:cubicBezTo>
                  <a:cubicBezTo>
                    <a:pt x="5293" y="2758"/>
                    <a:pt x="5293" y="2618"/>
                    <a:pt x="5340" y="2420"/>
                  </a:cubicBezTo>
                  <a:cubicBezTo>
                    <a:pt x="5479" y="2176"/>
                    <a:pt x="5584" y="1943"/>
                    <a:pt x="5630" y="1653"/>
                  </a:cubicBezTo>
                  <a:cubicBezTo>
                    <a:pt x="5723" y="1455"/>
                    <a:pt x="5770" y="1257"/>
                    <a:pt x="5816" y="1013"/>
                  </a:cubicBezTo>
                  <a:lnTo>
                    <a:pt x="5433" y="966"/>
                  </a:lnTo>
                  <a:lnTo>
                    <a:pt x="5386" y="1211"/>
                  </a:lnTo>
                  <a:cubicBezTo>
                    <a:pt x="5293" y="1362"/>
                    <a:pt x="5235" y="1548"/>
                    <a:pt x="5188" y="1746"/>
                  </a:cubicBezTo>
                  <a:cubicBezTo>
                    <a:pt x="5095" y="1943"/>
                    <a:pt x="5049" y="2129"/>
                    <a:pt x="4944" y="2374"/>
                  </a:cubicBezTo>
                  <a:lnTo>
                    <a:pt x="4851" y="2711"/>
                  </a:lnTo>
                  <a:cubicBezTo>
                    <a:pt x="4804" y="2816"/>
                    <a:pt x="4804" y="2909"/>
                    <a:pt x="4898" y="3002"/>
                  </a:cubicBezTo>
                  <a:cubicBezTo>
                    <a:pt x="5188" y="3200"/>
                    <a:pt x="5479" y="3397"/>
                    <a:pt x="5770" y="3583"/>
                  </a:cubicBezTo>
                  <a:lnTo>
                    <a:pt x="5968" y="3781"/>
                  </a:lnTo>
                  <a:cubicBezTo>
                    <a:pt x="6014" y="3781"/>
                    <a:pt x="6061" y="3828"/>
                    <a:pt x="6107" y="3874"/>
                  </a:cubicBezTo>
                  <a:lnTo>
                    <a:pt x="6212" y="3921"/>
                  </a:lnTo>
                  <a:lnTo>
                    <a:pt x="6212" y="4025"/>
                  </a:lnTo>
                  <a:cubicBezTo>
                    <a:pt x="6212" y="4025"/>
                    <a:pt x="6212" y="4072"/>
                    <a:pt x="6165" y="4072"/>
                  </a:cubicBezTo>
                  <a:lnTo>
                    <a:pt x="6165" y="4118"/>
                  </a:lnTo>
                  <a:lnTo>
                    <a:pt x="6107" y="4165"/>
                  </a:lnTo>
                  <a:lnTo>
                    <a:pt x="5770" y="4165"/>
                  </a:lnTo>
                  <a:cubicBezTo>
                    <a:pt x="5479" y="4211"/>
                    <a:pt x="5235" y="4270"/>
                    <a:pt x="5002" y="4270"/>
                  </a:cubicBezTo>
                  <a:lnTo>
                    <a:pt x="4944" y="4270"/>
                  </a:lnTo>
                  <a:cubicBezTo>
                    <a:pt x="4269" y="4316"/>
                    <a:pt x="4269" y="4316"/>
                    <a:pt x="3979" y="4898"/>
                  </a:cubicBezTo>
                  <a:lnTo>
                    <a:pt x="3548" y="5770"/>
                  </a:lnTo>
                  <a:cubicBezTo>
                    <a:pt x="3490" y="5910"/>
                    <a:pt x="3397" y="6014"/>
                    <a:pt x="3351" y="6154"/>
                  </a:cubicBezTo>
                  <a:cubicBezTo>
                    <a:pt x="3304" y="6200"/>
                    <a:pt x="3304" y="6247"/>
                    <a:pt x="3257" y="6352"/>
                  </a:cubicBezTo>
                  <a:lnTo>
                    <a:pt x="3060" y="6689"/>
                  </a:lnTo>
                  <a:lnTo>
                    <a:pt x="2967" y="6107"/>
                  </a:lnTo>
                  <a:cubicBezTo>
                    <a:pt x="2909" y="5910"/>
                    <a:pt x="2862" y="5665"/>
                    <a:pt x="2815" y="5479"/>
                  </a:cubicBezTo>
                  <a:cubicBezTo>
                    <a:pt x="2769" y="5328"/>
                    <a:pt x="2722" y="5188"/>
                    <a:pt x="2676" y="5037"/>
                  </a:cubicBezTo>
                  <a:cubicBezTo>
                    <a:pt x="2618" y="4991"/>
                    <a:pt x="2618" y="4944"/>
                    <a:pt x="2618" y="4851"/>
                  </a:cubicBezTo>
                  <a:cubicBezTo>
                    <a:pt x="2618" y="4851"/>
                    <a:pt x="2571" y="4851"/>
                    <a:pt x="2571" y="4793"/>
                  </a:cubicBezTo>
                  <a:lnTo>
                    <a:pt x="2571" y="4700"/>
                  </a:lnTo>
                  <a:cubicBezTo>
                    <a:pt x="2525" y="4456"/>
                    <a:pt x="2478" y="4409"/>
                    <a:pt x="2234" y="4363"/>
                  </a:cubicBezTo>
                  <a:lnTo>
                    <a:pt x="1652" y="4363"/>
                  </a:lnTo>
                  <a:cubicBezTo>
                    <a:pt x="1455" y="4363"/>
                    <a:pt x="1269" y="4363"/>
                    <a:pt x="1024" y="4316"/>
                  </a:cubicBezTo>
                  <a:cubicBezTo>
                    <a:pt x="931" y="4316"/>
                    <a:pt x="827" y="4316"/>
                    <a:pt x="733" y="4270"/>
                  </a:cubicBezTo>
                  <a:cubicBezTo>
                    <a:pt x="687" y="4270"/>
                    <a:pt x="640" y="4270"/>
                    <a:pt x="582" y="4211"/>
                  </a:cubicBezTo>
                  <a:lnTo>
                    <a:pt x="396" y="4211"/>
                  </a:lnTo>
                  <a:lnTo>
                    <a:pt x="536" y="4072"/>
                  </a:lnTo>
                  <a:cubicBezTo>
                    <a:pt x="582" y="3979"/>
                    <a:pt x="687" y="3921"/>
                    <a:pt x="733" y="3828"/>
                  </a:cubicBezTo>
                  <a:cubicBezTo>
                    <a:pt x="873" y="3688"/>
                    <a:pt x="1024" y="3490"/>
                    <a:pt x="1222" y="3339"/>
                  </a:cubicBezTo>
                  <a:cubicBezTo>
                    <a:pt x="1652" y="2909"/>
                    <a:pt x="1850" y="2420"/>
                    <a:pt x="1745" y="1792"/>
                  </a:cubicBezTo>
                  <a:cubicBezTo>
                    <a:pt x="1699" y="1501"/>
                    <a:pt x="1699" y="1257"/>
                    <a:pt x="1699" y="920"/>
                  </a:cubicBezTo>
                  <a:cubicBezTo>
                    <a:pt x="1699" y="827"/>
                    <a:pt x="1745" y="676"/>
                    <a:pt x="1745" y="536"/>
                  </a:cubicBezTo>
                  <a:lnTo>
                    <a:pt x="1745" y="338"/>
                  </a:lnTo>
                  <a:lnTo>
                    <a:pt x="1897" y="489"/>
                  </a:lnTo>
                  <a:cubicBezTo>
                    <a:pt x="1990" y="536"/>
                    <a:pt x="2094" y="629"/>
                    <a:pt x="2187" y="676"/>
                  </a:cubicBezTo>
                  <a:cubicBezTo>
                    <a:pt x="2432" y="873"/>
                    <a:pt x="2676" y="1071"/>
                    <a:pt x="2909" y="1257"/>
                  </a:cubicBezTo>
                  <a:cubicBezTo>
                    <a:pt x="3091" y="1409"/>
                    <a:pt x="3270" y="1481"/>
                    <a:pt x="3467" y="1481"/>
                  </a:cubicBezTo>
                  <a:cubicBezTo>
                    <a:pt x="3648" y="1481"/>
                    <a:pt x="3844" y="1420"/>
                    <a:pt x="4072" y="1304"/>
                  </a:cubicBezTo>
                  <a:cubicBezTo>
                    <a:pt x="4362" y="1164"/>
                    <a:pt x="4607" y="1013"/>
                    <a:pt x="4898" y="873"/>
                  </a:cubicBezTo>
                  <a:lnTo>
                    <a:pt x="4711" y="536"/>
                  </a:lnTo>
                  <a:lnTo>
                    <a:pt x="3351" y="1164"/>
                  </a:lnTo>
                  <a:lnTo>
                    <a:pt x="2862" y="780"/>
                  </a:lnTo>
                  <a:cubicBezTo>
                    <a:pt x="2571" y="582"/>
                    <a:pt x="2234" y="338"/>
                    <a:pt x="1943" y="140"/>
                  </a:cubicBezTo>
                  <a:cubicBezTo>
                    <a:pt x="1850" y="47"/>
                    <a:pt x="1745" y="1"/>
                    <a:pt x="1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816200" y="3543700"/>
              <a:ext cx="199800" cy="13875"/>
            </a:xfrm>
            <a:custGeom>
              <a:avLst/>
              <a:gdLst/>
              <a:ahLst/>
              <a:cxnLst/>
              <a:rect l="l" t="t" r="r" b="b"/>
              <a:pathLst>
                <a:path w="7992" h="555" extrusionOk="0">
                  <a:moveTo>
                    <a:pt x="1863" y="0"/>
                  </a:moveTo>
                  <a:cubicBezTo>
                    <a:pt x="1279" y="0"/>
                    <a:pt x="674" y="97"/>
                    <a:pt x="47" y="263"/>
                  </a:cubicBezTo>
                  <a:cubicBezTo>
                    <a:pt x="47" y="310"/>
                    <a:pt x="47" y="310"/>
                    <a:pt x="0" y="310"/>
                  </a:cubicBezTo>
                  <a:cubicBezTo>
                    <a:pt x="93" y="310"/>
                    <a:pt x="186" y="310"/>
                    <a:pt x="291" y="263"/>
                  </a:cubicBezTo>
                  <a:cubicBezTo>
                    <a:pt x="768" y="159"/>
                    <a:pt x="1210" y="112"/>
                    <a:pt x="1687" y="112"/>
                  </a:cubicBezTo>
                  <a:cubicBezTo>
                    <a:pt x="2175" y="112"/>
                    <a:pt x="2664" y="159"/>
                    <a:pt x="3141" y="263"/>
                  </a:cubicBezTo>
                  <a:cubicBezTo>
                    <a:pt x="4211" y="449"/>
                    <a:pt x="5281" y="554"/>
                    <a:pt x="6398" y="554"/>
                  </a:cubicBezTo>
                  <a:cubicBezTo>
                    <a:pt x="6921" y="554"/>
                    <a:pt x="7456" y="554"/>
                    <a:pt x="7991" y="508"/>
                  </a:cubicBezTo>
                  <a:cubicBezTo>
                    <a:pt x="7654" y="449"/>
                    <a:pt x="7317" y="449"/>
                    <a:pt x="6921" y="449"/>
                  </a:cubicBezTo>
                  <a:cubicBezTo>
                    <a:pt x="5374" y="449"/>
                    <a:pt x="3967" y="310"/>
                    <a:pt x="2664" y="66"/>
                  </a:cubicBezTo>
                  <a:cubicBezTo>
                    <a:pt x="2402" y="21"/>
                    <a:pt x="2135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988050" y="2473200"/>
              <a:ext cx="25625" cy="16900"/>
            </a:xfrm>
            <a:custGeom>
              <a:avLst/>
              <a:gdLst/>
              <a:ahLst/>
              <a:cxnLst/>
              <a:rect l="l" t="t" r="r" b="b"/>
              <a:pathLst>
                <a:path w="1025" h="676" extrusionOk="0">
                  <a:moveTo>
                    <a:pt x="629" y="1"/>
                  </a:moveTo>
                  <a:cubicBezTo>
                    <a:pt x="536" y="47"/>
                    <a:pt x="443" y="47"/>
                    <a:pt x="338" y="94"/>
                  </a:cubicBezTo>
                  <a:lnTo>
                    <a:pt x="1" y="291"/>
                  </a:lnTo>
                  <a:lnTo>
                    <a:pt x="152" y="582"/>
                  </a:lnTo>
                  <a:lnTo>
                    <a:pt x="245" y="582"/>
                  </a:lnTo>
                  <a:lnTo>
                    <a:pt x="443" y="478"/>
                  </a:lnTo>
                  <a:lnTo>
                    <a:pt x="489" y="524"/>
                  </a:lnTo>
                  <a:cubicBezTo>
                    <a:pt x="489" y="524"/>
                    <a:pt x="536" y="524"/>
                    <a:pt x="536" y="582"/>
                  </a:cubicBezTo>
                  <a:lnTo>
                    <a:pt x="629" y="582"/>
                  </a:lnTo>
                  <a:lnTo>
                    <a:pt x="978" y="675"/>
                  </a:lnTo>
                  <a:cubicBezTo>
                    <a:pt x="978" y="524"/>
                    <a:pt x="1024" y="431"/>
                    <a:pt x="1024" y="338"/>
                  </a:cubicBezTo>
                  <a:cubicBezTo>
                    <a:pt x="1024" y="233"/>
                    <a:pt x="1024" y="140"/>
                    <a:pt x="978" y="94"/>
                  </a:cubicBezTo>
                  <a:cubicBezTo>
                    <a:pt x="919" y="1"/>
                    <a:pt x="826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1003750" y="2487750"/>
              <a:ext cx="8750" cy="2350"/>
            </a:xfrm>
            <a:custGeom>
              <a:avLst/>
              <a:gdLst/>
              <a:ahLst/>
              <a:cxnLst/>
              <a:rect l="l" t="t" r="r" b="b"/>
              <a:pathLst>
                <a:path w="350" h="94" extrusionOk="0">
                  <a:moveTo>
                    <a:pt x="350" y="93"/>
                  </a:moveTo>
                  <a:lnTo>
                    <a:pt x="35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988050" y="2480475"/>
              <a:ext cx="3800" cy="7300"/>
            </a:xfrm>
            <a:custGeom>
              <a:avLst/>
              <a:gdLst/>
              <a:ahLst/>
              <a:cxnLst/>
              <a:rect l="l" t="t" r="r" b="b"/>
              <a:pathLst>
                <a:path w="152" h="292" extrusionOk="0">
                  <a:moveTo>
                    <a:pt x="1" y="0"/>
                  </a:moveTo>
                  <a:lnTo>
                    <a:pt x="152" y="291"/>
                  </a:lnTo>
                  <a:lnTo>
                    <a:pt x="152" y="2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973500" y="2686350"/>
              <a:ext cx="37550" cy="26775"/>
            </a:xfrm>
            <a:custGeom>
              <a:avLst/>
              <a:gdLst/>
              <a:ahLst/>
              <a:cxnLst/>
              <a:rect l="l" t="t" r="r" b="b"/>
              <a:pathLst>
                <a:path w="1502" h="1071" extrusionOk="0">
                  <a:moveTo>
                    <a:pt x="1362" y="0"/>
                  </a:moveTo>
                  <a:cubicBezTo>
                    <a:pt x="1211" y="0"/>
                    <a:pt x="1071" y="0"/>
                    <a:pt x="1025" y="47"/>
                  </a:cubicBezTo>
                  <a:cubicBezTo>
                    <a:pt x="687" y="338"/>
                    <a:pt x="396" y="629"/>
                    <a:pt x="106" y="919"/>
                  </a:cubicBezTo>
                  <a:cubicBezTo>
                    <a:pt x="47" y="966"/>
                    <a:pt x="47" y="1012"/>
                    <a:pt x="1" y="1071"/>
                  </a:cubicBezTo>
                  <a:lnTo>
                    <a:pt x="199" y="1071"/>
                  </a:lnTo>
                  <a:cubicBezTo>
                    <a:pt x="734" y="675"/>
                    <a:pt x="1118" y="384"/>
                    <a:pt x="1455" y="93"/>
                  </a:cubicBezTo>
                  <a:cubicBezTo>
                    <a:pt x="1501" y="93"/>
                    <a:pt x="1501" y="47"/>
                    <a:pt x="1501" y="47"/>
                  </a:cubicBezTo>
                  <a:cubicBezTo>
                    <a:pt x="1501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927575" y="3467675"/>
              <a:ext cx="35200" cy="26800"/>
            </a:xfrm>
            <a:custGeom>
              <a:avLst/>
              <a:gdLst/>
              <a:ahLst/>
              <a:cxnLst/>
              <a:rect l="l" t="t" r="r" b="b"/>
              <a:pathLst>
                <a:path w="1408" h="1072" extrusionOk="0">
                  <a:moveTo>
                    <a:pt x="1361" y="1"/>
                  </a:moveTo>
                  <a:cubicBezTo>
                    <a:pt x="919" y="292"/>
                    <a:pt x="489" y="536"/>
                    <a:pt x="47" y="827"/>
                  </a:cubicBezTo>
                  <a:cubicBezTo>
                    <a:pt x="0" y="827"/>
                    <a:pt x="0" y="931"/>
                    <a:pt x="0" y="978"/>
                  </a:cubicBezTo>
                  <a:cubicBezTo>
                    <a:pt x="0" y="978"/>
                    <a:pt x="47" y="1025"/>
                    <a:pt x="93" y="1071"/>
                  </a:cubicBezTo>
                  <a:lnTo>
                    <a:pt x="140" y="1025"/>
                  </a:lnTo>
                  <a:cubicBezTo>
                    <a:pt x="291" y="1025"/>
                    <a:pt x="431" y="1025"/>
                    <a:pt x="535" y="931"/>
                  </a:cubicBezTo>
                  <a:cubicBezTo>
                    <a:pt x="826" y="687"/>
                    <a:pt x="1070" y="396"/>
                    <a:pt x="1303" y="152"/>
                  </a:cubicBezTo>
                  <a:cubicBezTo>
                    <a:pt x="1303" y="106"/>
                    <a:pt x="1361" y="59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904600" y="2732300"/>
              <a:ext cx="23000" cy="28525"/>
            </a:xfrm>
            <a:custGeom>
              <a:avLst/>
              <a:gdLst/>
              <a:ahLst/>
              <a:cxnLst/>
              <a:rect l="l" t="t" r="r" b="b"/>
              <a:pathLst>
                <a:path w="920" h="1141" extrusionOk="0">
                  <a:moveTo>
                    <a:pt x="477" y="0"/>
                  </a:moveTo>
                  <a:cubicBezTo>
                    <a:pt x="384" y="0"/>
                    <a:pt x="338" y="47"/>
                    <a:pt x="291" y="151"/>
                  </a:cubicBezTo>
                  <a:cubicBezTo>
                    <a:pt x="186" y="291"/>
                    <a:pt x="140" y="442"/>
                    <a:pt x="93" y="686"/>
                  </a:cubicBezTo>
                  <a:cubicBezTo>
                    <a:pt x="0" y="826"/>
                    <a:pt x="47" y="977"/>
                    <a:pt x="186" y="1070"/>
                  </a:cubicBezTo>
                  <a:cubicBezTo>
                    <a:pt x="262" y="1117"/>
                    <a:pt x="335" y="1140"/>
                    <a:pt x="407" y="1140"/>
                  </a:cubicBezTo>
                  <a:cubicBezTo>
                    <a:pt x="480" y="1140"/>
                    <a:pt x="553" y="1117"/>
                    <a:pt x="628" y="1070"/>
                  </a:cubicBezTo>
                  <a:cubicBezTo>
                    <a:pt x="826" y="919"/>
                    <a:pt x="919" y="733"/>
                    <a:pt x="919" y="628"/>
                  </a:cubicBezTo>
                  <a:cubicBezTo>
                    <a:pt x="919" y="396"/>
                    <a:pt x="873" y="105"/>
                    <a:pt x="582" y="47"/>
                  </a:cubicBezTo>
                  <a:cubicBezTo>
                    <a:pt x="582" y="0"/>
                    <a:pt x="535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875525" y="3460425"/>
              <a:ext cx="45950" cy="35200"/>
            </a:xfrm>
            <a:custGeom>
              <a:avLst/>
              <a:gdLst/>
              <a:ahLst/>
              <a:cxnLst/>
              <a:rect l="l" t="t" r="r" b="b"/>
              <a:pathLst>
                <a:path w="1838" h="1408" extrusionOk="0">
                  <a:moveTo>
                    <a:pt x="1838" y="0"/>
                  </a:moveTo>
                  <a:cubicBezTo>
                    <a:pt x="1791" y="0"/>
                    <a:pt x="1791" y="58"/>
                    <a:pt x="1745" y="58"/>
                  </a:cubicBezTo>
                  <a:cubicBezTo>
                    <a:pt x="1256" y="396"/>
                    <a:pt x="768" y="733"/>
                    <a:pt x="186" y="1117"/>
                  </a:cubicBezTo>
                  <a:cubicBezTo>
                    <a:pt x="140" y="1163"/>
                    <a:pt x="47" y="1221"/>
                    <a:pt x="0" y="1268"/>
                  </a:cubicBezTo>
                  <a:lnTo>
                    <a:pt x="0" y="1408"/>
                  </a:lnTo>
                  <a:lnTo>
                    <a:pt x="93" y="1408"/>
                  </a:lnTo>
                  <a:cubicBezTo>
                    <a:pt x="140" y="1408"/>
                    <a:pt x="186" y="1408"/>
                    <a:pt x="244" y="1361"/>
                  </a:cubicBezTo>
                  <a:cubicBezTo>
                    <a:pt x="337" y="1268"/>
                    <a:pt x="431" y="1221"/>
                    <a:pt x="535" y="1163"/>
                  </a:cubicBezTo>
                  <a:cubicBezTo>
                    <a:pt x="826" y="931"/>
                    <a:pt x="1163" y="686"/>
                    <a:pt x="1454" y="489"/>
                  </a:cubicBezTo>
                  <a:cubicBezTo>
                    <a:pt x="1547" y="349"/>
                    <a:pt x="1698" y="198"/>
                    <a:pt x="1791" y="58"/>
                  </a:cubicBezTo>
                  <a:cubicBezTo>
                    <a:pt x="1791" y="58"/>
                    <a:pt x="1838" y="58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862150" y="2658400"/>
              <a:ext cx="48575" cy="43675"/>
            </a:xfrm>
            <a:custGeom>
              <a:avLst/>
              <a:gdLst/>
              <a:ahLst/>
              <a:cxnLst/>
              <a:rect l="l" t="t" r="r" b="b"/>
              <a:pathLst>
                <a:path w="1943" h="1747" extrusionOk="0">
                  <a:moveTo>
                    <a:pt x="1073" y="0"/>
                  </a:moveTo>
                  <a:cubicBezTo>
                    <a:pt x="966" y="0"/>
                    <a:pt x="870" y="55"/>
                    <a:pt x="779" y="153"/>
                  </a:cubicBezTo>
                  <a:lnTo>
                    <a:pt x="1070" y="386"/>
                  </a:lnTo>
                  <a:cubicBezTo>
                    <a:pt x="1163" y="490"/>
                    <a:pt x="1210" y="583"/>
                    <a:pt x="1303" y="676"/>
                  </a:cubicBezTo>
                  <a:cubicBezTo>
                    <a:pt x="1408" y="735"/>
                    <a:pt x="1408" y="828"/>
                    <a:pt x="1408" y="874"/>
                  </a:cubicBezTo>
                  <a:cubicBezTo>
                    <a:pt x="1408" y="921"/>
                    <a:pt x="1361" y="1025"/>
                    <a:pt x="1303" y="1072"/>
                  </a:cubicBezTo>
                  <a:cubicBezTo>
                    <a:pt x="1163" y="1165"/>
                    <a:pt x="1012" y="1211"/>
                    <a:pt x="872" y="1258"/>
                  </a:cubicBezTo>
                  <a:cubicBezTo>
                    <a:pt x="824" y="1272"/>
                    <a:pt x="776" y="1280"/>
                    <a:pt x="729" y="1280"/>
                  </a:cubicBezTo>
                  <a:cubicBezTo>
                    <a:pt x="588" y="1280"/>
                    <a:pt x="463" y="1212"/>
                    <a:pt x="384" y="1072"/>
                  </a:cubicBezTo>
                  <a:cubicBezTo>
                    <a:pt x="291" y="874"/>
                    <a:pt x="337" y="676"/>
                    <a:pt x="535" y="537"/>
                  </a:cubicBezTo>
                  <a:cubicBezTo>
                    <a:pt x="628" y="490"/>
                    <a:pt x="675" y="444"/>
                    <a:pt x="779" y="444"/>
                  </a:cubicBezTo>
                  <a:lnTo>
                    <a:pt x="779" y="386"/>
                  </a:lnTo>
                  <a:lnTo>
                    <a:pt x="675" y="293"/>
                  </a:lnTo>
                  <a:cubicBezTo>
                    <a:pt x="675" y="293"/>
                    <a:pt x="628" y="293"/>
                    <a:pt x="582" y="339"/>
                  </a:cubicBezTo>
                  <a:cubicBezTo>
                    <a:pt x="198" y="386"/>
                    <a:pt x="0" y="630"/>
                    <a:pt x="0" y="967"/>
                  </a:cubicBezTo>
                  <a:cubicBezTo>
                    <a:pt x="0" y="1363"/>
                    <a:pt x="198" y="1607"/>
                    <a:pt x="582" y="1700"/>
                  </a:cubicBezTo>
                  <a:cubicBezTo>
                    <a:pt x="628" y="1700"/>
                    <a:pt x="721" y="1747"/>
                    <a:pt x="779" y="1747"/>
                  </a:cubicBezTo>
                  <a:cubicBezTo>
                    <a:pt x="1163" y="1747"/>
                    <a:pt x="1594" y="1502"/>
                    <a:pt x="1791" y="1211"/>
                  </a:cubicBezTo>
                  <a:cubicBezTo>
                    <a:pt x="1884" y="1025"/>
                    <a:pt x="1943" y="874"/>
                    <a:pt x="1838" y="676"/>
                  </a:cubicBezTo>
                  <a:cubicBezTo>
                    <a:pt x="1745" y="386"/>
                    <a:pt x="1547" y="153"/>
                    <a:pt x="1256" y="48"/>
                  </a:cubicBezTo>
                  <a:cubicBezTo>
                    <a:pt x="1191" y="16"/>
                    <a:pt x="1131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845275" y="3433950"/>
              <a:ext cx="60500" cy="50925"/>
            </a:xfrm>
            <a:custGeom>
              <a:avLst/>
              <a:gdLst/>
              <a:ahLst/>
              <a:cxnLst/>
              <a:rect l="l" t="t" r="r" b="b"/>
              <a:pathLst>
                <a:path w="2420" h="2037" extrusionOk="0">
                  <a:moveTo>
                    <a:pt x="2420" y="1"/>
                  </a:moveTo>
                  <a:cubicBezTo>
                    <a:pt x="2373" y="1"/>
                    <a:pt x="2373" y="47"/>
                    <a:pt x="2373" y="47"/>
                  </a:cubicBezTo>
                  <a:lnTo>
                    <a:pt x="2420" y="1"/>
                  </a:lnTo>
                  <a:close/>
                  <a:moveTo>
                    <a:pt x="2373" y="47"/>
                  </a:moveTo>
                  <a:cubicBezTo>
                    <a:pt x="2269" y="47"/>
                    <a:pt x="2222" y="94"/>
                    <a:pt x="2176" y="140"/>
                  </a:cubicBezTo>
                  <a:cubicBezTo>
                    <a:pt x="1931" y="292"/>
                    <a:pt x="1745" y="385"/>
                    <a:pt x="1547" y="536"/>
                  </a:cubicBezTo>
                  <a:cubicBezTo>
                    <a:pt x="1012" y="966"/>
                    <a:pt x="524" y="1408"/>
                    <a:pt x="47" y="1838"/>
                  </a:cubicBezTo>
                  <a:cubicBezTo>
                    <a:pt x="0" y="1838"/>
                    <a:pt x="0" y="1932"/>
                    <a:pt x="0" y="1932"/>
                  </a:cubicBezTo>
                  <a:cubicBezTo>
                    <a:pt x="0" y="1990"/>
                    <a:pt x="94" y="2036"/>
                    <a:pt x="94" y="2036"/>
                  </a:cubicBezTo>
                  <a:lnTo>
                    <a:pt x="140" y="2036"/>
                  </a:lnTo>
                  <a:cubicBezTo>
                    <a:pt x="291" y="1990"/>
                    <a:pt x="477" y="1885"/>
                    <a:pt x="582" y="1792"/>
                  </a:cubicBezTo>
                  <a:cubicBezTo>
                    <a:pt x="1105" y="1350"/>
                    <a:pt x="1594" y="873"/>
                    <a:pt x="2036" y="385"/>
                  </a:cubicBezTo>
                  <a:lnTo>
                    <a:pt x="2373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842650" y="3404875"/>
              <a:ext cx="47425" cy="43650"/>
            </a:xfrm>
            <a:custGeom>
              <a:avLst/>
              <a:gdLst/>
              <a:ahLst/>
              <a:cxnLst/>
              <a:rect l="l" t="t" r="r" b="b"/>
              <a:pathLst>
                <a:path w="1897" h="1746" extrusionOk="0">
                  <a:moveTo>
                    <a:pt x="1897" y="1"/>
                  </a:moveTo>
                  <a:cubicBezTo>
                    <a:pt x="1850" y="1"/>
                    <a:pt x="1792" y="47"/>
                    <a:pt x="1746" y="94"/>
                  </a:cubicBezTo>
                  <a:cubicBezTo>
                    <a:pt x="1071" y="629"/>
                    <a:pt x="536" y="1164"/>
                    <a:pt x="1" y="1594"/>
                  </a:cubicBezTo>
                  <a:lnTo>
                    <a:pt x="1" y="1745"/>
                  </a:lnTo>
                  <a:lnTo>
                    <a:pt x="152" y="1745"/>
                  </a:lnTo>
                  <a:cubicBezTo>
                    <a:pt x="292" y="1641"/>
                    <a:pt x="489" y="1548"/>
                    <a:pt x="582" y="1408"/>
                  </a:cubicBezTo>
                  <a:cubicBezTo>
                    <a:pt x="920" y="1059"/>
                    <a:pt x="1269" y="722"/>
                    <a:pt x="1559" y="384"/>
                  </a:cubicBezTo>
                  <a:cubicBezTo>
                    <a:pt x="1699" y="245"/>
                    <a:pt x="1792" y="94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856025" y="2746825"/>
              <a:ext cx="20675" cy="24450"/>
            </a:xfrm>
            <a:custGeom>
              <a:avLst/>
              <a:gdLst/>
              <a:ahLst/>
              <a:cxnLst/>
              <a:rect l="l" t="t" r="r" b="b"/>
              <a:pathLst>
                <a:path w="827" h="978" extrusionOk="0">
                  <a:moveTo>
                    <a:pt x="443" y="1"/>
                  </a:moveTo>
                  <a:cubicBezTo>
                    <a:pt x="338" y="1"/>
                    <a:pt x="245" y="105"/>
                    <a:pt x="199" y="152"/>
                  </a:cubicBezTo>
                  <a:cubicBezTo>
                    <a:pt x="47" y="292"/>
                    <a:pt x="1" y="443"/>
                    <a:pt x="1" y="536"/>
                  </a:cubicBezTo>
                  <a:cubicBezTo>
                    <a:pt x="1" y="734"/>
                    <a:pt x="152" y="873"/>
                    <a:pt x="338" y="873"/>
                  </a:cubicBezTo>
                  <a:lnTo>
                    <a:pt x="338" y="978"/>
                  </a:lnTo>
                  <a:lnTo>
                    <a:pt x="385" y="873"/>
                  </a:ln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7" y="536"/>
                    <a:pt x="827" y="443"/>
                  </a:cubicBezTo>
                  <a:cubicBezTo>
                    <a:pt x="827" y="198"/>
                    <a:pt x="629" y="47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776075" y="2896000"/>
              <a:ext cx="15725" cy="118675"/>
            </a:xfrm>
            <a:custGeom>
              <a:avLst/>
              <a:gdLst/>
              <a:ahLst/>
              <a:cxnLst/>
              <a:rect l="l" t="t" r="r" b="b"/>
              <a:pathLst>
                <a:path w="629" h="4747" extrusionOk="0">
                  <a:moveTo>
                    <a:pt x="198" y="1"/>
                  </a:moveTo>
                  <a:cubicBezTo>
                    <a:pt x="0" y="1013"/>
                    <a:pt x="244" y="3444"/>
                    <a:pt x="628" y="4746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747000" y="2411275"/>
              <a:ext cx="34025" cy="861600"/>
            </a:xfrm>
            <a:custGeom>
              <a:avLst/>
              <a:gdLst/>
              <a:ahLst/>
              <a:cxnLst/>
              <a:rect l="l" t="t" r="r" b="b"/>
              <a:pathLst>
                <a:path w="1361" h="34464" extrusionOk="0">
                  <a:moveTo>
                    <a:pt x="93" y="0"/>
                  </a:moveTo>
                  <a:lnTo>
                    <a:pt x="93" y="93"/>
                  </a:lnTo>
                  <a:cubicBezTo>
                    <a:pt x="384" y="1698"/>
                    <a:pt x="489" y="3397"/>
                    <a:pt x="535" y="5676"/>
                  </a:cubicBezTo>
                  <a:cubicBezTo>
                    <a:pt x="535" y="6351"/>
                    <a:pt x="489" y="7025"/>
                    <a:pt x="489" y="7712"/>
                  </a:cubicBezTo>
                  <a:lnTo>
                    <a:pt x="489" y="8340"/>
                  </a:lnTo>
                  <a:lnTo>
                    <a:pt x="442" y="8724"/>
                  </a:lnTo>
                  <a:cubicBezTo>
                    <a:pt x="442" y="9643"/>
                    <a:pt x="384" y="10666"/>
                    <a:pt x="384" y="11585"/>
                  </a:cubicBezTo>
                  <a:cubicBezTo>
                    <a:pt x="337" y="12550"/>
                    <a:pt x="291" y="13527"/>
                    <a:pt x="244" y="14493"/>
                  </a:cubicBezTo>
                  <a:cubicBezTo>
                    <a:pt x="198" y="15319"/>
                    <a:pt x="198" y="16145"/>
                    <a:pt x="151" y="16959"/>
                  </a:cubicBezTo>
                  <a:cubicBezTo>
                    <a:pt x="151" y="17354"/>
                    <a:pt x="93" y="17738"/>
                    <a:pt x="93" y="18122"/>
                  </a:cubicBezTo>
                  <a:cubicBezTo>
                    <a:pt x="93" y="18471"/>
                    <a:pt x="93" y="18762"/>
                    <a:pt x="47" y="19099"/>
                  </a:cubicBezTo>
                  <a:cubicBezTo>
                    <a:pt x="0" y="20309"/>
                    <a:pt x="0" y="21762"/>
                    <a:pt x="244" y="23170"/>
                  </a:cubicBezTo>
                  <a:cubicBezTo>
                    <a:pt x="291" y="23507"/>
                    <a:pt x="337" y="23844"/>
                    <a:pt x="442" y="24135"/>
                  </a:cubicBezTo>
                  <a:cubicBezTo>
                    <a:pt x="675" y="25543"/>
                    <a:pt x="919" y="26997"/>
                    <a:pt x="919" y="28451"/>
                  </a:cubicBezTo>
                  <a:cubicBezTo>
                    <a:pt x="965" y="28986"/>
                    <a:pt x="919" y="29521"/>
                    <a:pt x="919" y="30044"/>
                  </a:cubicBezTo>
                  <a:lnTo>
                    <a:pt x="919" y="31312"/>
                  </a:lnTo>
                  <a:lnTo>
                    <a:pt x="919" y="33975"/>
                  </a:lnTo>
                  <a:lnTo>
                    <a:pt x="965" y="34464"/>
                  </a:lnTo>
                  <a:cubicBezTo>
                    <a:pt x="965" y="34115"/>
                    <a:pt x="1024" y="33778"/>
                    <a:pt x="1024" y="33440"/>
                  </a:cubicBezTo>
                  <a:cubicBezTo>
                    <a:pt x="1070" y="33103"/>
                    <a:pt x="1070" y="32766"/>
                    <a:pt x="1117" y="32370"/>
                  </a:cubicBezTo>
                  <a:cubicBezTo>
                    <a:pt x="1163" y="31556"/>
                    <a:pt x="1256" y="30626"/>
                    <a:pt x="1256" y="29753"/>
                  </a:cubicBezTo>
                  <a:cubicBezTo>
                    <a:pt x="1361" y="28253"/>
                    <a:pt x="1210" y="26555"/>
                    <a:pt x="826" y="24519"/>
                  </a:cubicBezTo>
                  <a:cubicBezTo>
                    <a:pt x="535" y="23170"/>
                    <a:pt x="337" y="21716"/>
                    <a:pt x="384" y="20157"/>
                  </a:cubicBezTo>
                  <a:cubicBezTo>
                    <a:pt x="384" y="18808"/>
                    <a:pt x="442" y="17401"/>
                    <a:pt x="489" y="16040"/>
                  </a:cubicBezTo>
                  <a:cubicBezTo>
                    <a:pt x="535" y="15365"/>
                    <a:pt x="535" y="14691"/>
                    <a:pt x="582" y="14004"/>
                  </a:cubicBezTo>
                  <a:cubicBezTo>
                    <a:pt x="628" y="13237"/>
                    <a:pt x="675" y="12457"/>
                    <a:pt x="675" y="11678"/>
                  </a:cubicBezTo>
                  <a:cubicBezTo>
                    <a:pt x="733" y="10131"/>
                    <a:pt x="779" y="8479"/>
                    <a:pt x="826" y="6549"/>
                  </a:cubicBezTo>
                  <a:cubicBezTo>
                    <a:pt x="872" y="5141"/>
                    <a:pt x="779" y="3583"/>
                    <a:pt x="582" y="1896"/>
                  </a:cubicBezTo>
                  <a:cubicBezTo>
                    <a:pt x="535" y="1454"/>
                    <a:pt x="442" y="1024"/>
                    <a:pt x="337" y="582"/>
                  </a:cubicBezTo>
                  <a:lnTo>
                    <a:pt x="291" y="337"/>
                  </a:lnTo>
                  <a:cubicBezTo>
                    <a:pt x="244" y="244"/>
                    <a:pt x="244" y="93"/>
                    <a:pt x="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749325" y="3378125"/>
              <a:ext cx="8750" cy="94525"/>
            </a:xfrm>
            <a:custGeom>
              <a:avLst/>
              <a:gdLst/>
              <a:ahLst/>
              <a:cxnLst/>
              <a:rect l="l" t="t" r="r" b="b"/>
              <a:pathLst>
                <a:path w="350" h="3781" extrusionOk="0">
                  <a:moveTo>
                    <a:pt x="198" y="1"/>
                  </a:moveTo>
                  <a:lnTo>
                    <a:pt x="198" y="94"/>
                  </a:lnTo>
                  <a:cubicBezTo>
                    <a:pt x="151" y="629"/>
                    <a:pt x="105" y="1164"/>
                    <a:pt x="58" y="1745"/>
                  </a:cubicBezTo>
                  <a:cubicBezTo>
                    <a:pt x="0" y="2525"/>
                    <a:pt x="58" y="3199"/>
                    <a:pt x="151" y="3781"/>
                  </a:cubicBezTo>
                  <a:cubicBezTo>
                    <a:pt x="151" y="3641"/>
                    <a:pt x="151" y="3490"/>
                    <a:pt x="198" y="3350"/>
                  </a:cubicBezTo>
                  <a:cubicBezTo>
                    <a:pt x="244" y="2525"/>
                    <a:pt x="291" y="1699"/>
                    <a:pt x="349" y="826"/>
                  </a:cubicBezTo>
                  <a:cubicBezTo>
                    <a:pt x="349" y="629"/>
                    <a:pt x="291" y="338"/>
                    <a:pt x="244" y="152"/>
                  </a:cubicBezTo>
                  <a:lnTo>
                    <a:pt x="244" y="47"/>
                  </a:lnTo>
                  <a:cubicBezTo>
                    <a:pt x="244" y="47"/>
                    <a:pt x="244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173000" y="2906775"/>
              <a:ext cx="1200" cy="3800"/>
            </a:xfrm>
            <a:custGeom>
              <a:avLst/>
              <a:gdLst/>
              <a:ahLst/>
              <a:cxnLst/>
              <a:rect l="l" t="t" r="r" b="b"/>
              <a:pathLst>
                <a:path w="48" h="152" extrusionOk="0">
                  <a:moveTo>
                    <a:pt x="47" y="0"/>
                  </a:moveTo>
                  <a:cubicBezTo>
                    <a:pt x="47" y="23"/>
                    <a:pt x="36" y="49"/>
                    <a:pt x="24" y="75"/>
                  </a:cubicBezTo>
                  <a:lnTo>
                    <a:pt x="24" y="75"/>
                  </a:lnTo>
                  <a:cubicBezTo>
                    <a:pt x="47" y="44"/>
                    <a:pt x="47" y="37"/>
                    <a:pt x="47" y="0"/>
                  </a:cubicBezTo>
                  <a:close/>
                  <a:moveTo>
                    <a:pt x="24" y="75"/>
                  </a:moveTo>
                  <a:cubicBezTo>
                    <a:pt x="18" y="83"/>
                    <a:pt x="11" y="92"/>
                    <a:pt x="1" y="105"/>
                  </a:cubicBezTo>
                  <a:lnTo>
                    <a:pt x="1" y="151"/>
                  </a:lnTo>
                  <a:cubicBezTo>
                    <a:pt x="1" y="128"/>
                    <a:pt x="13" y="101"/>
                    <a:pt x="24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1106975" y="3380450"/>
              <a:ext cx="7300" cy="3800"/>
            </a:xfrm>
            <a:custGeom>
              <a:avLst/>
              <a:gdLst/>
              <a:ahLst/>
              <a:cxnLst/>
              <a:rect l="l" t="t" r="r" b="b"/>
              <a:pathLst>
                <a:path w="292" h="152" extrusionOk="0">
                  <a:moveTo>
                    <a:pt x="1" y="1"/>
                  </a:moveTo>
                  <a:cubicBezTo>
                    <a:pt x="94" y="59"/>
                    <a:pt x="187" y="105"/>
                    <a:pt x="292" y="152"/>
                  </a:cubicBezTo>
                  <a:cubicBezTo>
                    <a:pt x="187" y="105"/>
                    <a:pt x="94" y="5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1383225" y="25360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1385550" y="254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384400" y="25398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0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721700" y="3437450"/>
              <a:ext cx="1696175" cy="143075"/>
            </a:xfrm>
            <a:custGeom>
              <a:avLst/>
              <a:gdLst/>
              <a:ahLst/>
              <a:cxnLst/>
              <a:rect l="l" t="t" r="r" b="b"/>
              <a:pathLst>
                <a:path w="67847" h="5723" extrusionOk="0">
                  <a:moveTo>
                    <a:pt x="186" y="0"/>
                  </a:moveTo>
                  <a:cubicBezTo>
                    <a:pt x="186" y="47"/>
                    <a:pt x="140" y="47"/>
                    <a:pt x="140" y="105"/>
                  </a:cubicBezTo>
                  <a:lnTo>
                    <a:pt x="93" y="152"/>
                  </a:lnTo>
                  <a:lnTo>
                    <a:pt x="47" y="152"/>
                  </a:lnTo>
                  <a:cubicBezTo>
                    <a:pt x="47" y="198"/>
                    <a:pt x="47" y="198"/>
                    <a:pt x="0" y="198"/>
                  </a:cubicBezTo>
                  <a:lnTo>
                    <a:pt x="0" y="1315"/>
                  </a:lnTo>
                  <a:lnTo>
                    <a:pt x="0" y="1605"/>
                  </a:lnTo>
                  <a:lnTo>
                    <a:pt x="0" y="1745"/>
                  </a:lnTo>
                  <a:lnTo>
                    <a:pt x="0" y="3013"/>
                  </a:lnTo>
                  <a:lnTo>
                    <a:pt x="0" y="4699"/>
                  </a:lnTo>
                  <a:cubicBezTo>
                    <a:pt x="0" y="4944"/>
                    <a:pt x="47" y="5234"/>
                    <a:pt x="47" y="5572"/>
                  </a:cubicBezTo>
                  <a:cubicBezTo>
                    <a:pt x="47" y="5723"/>
                    <a:pt x="93" y="5723"/>
                    <a:pt x="186" y="5723"/>
                  </a:cubicBezTo>
                  <a:lnTo>
                    <a:pt x="477" y="5723"/>
                  </a:lnTo>
                  <a:cubicBezTo>
                    <a:pt x="628" y="5676"/>
                    <a:pt x="768" y="5676"/>
                    <a:pt x="919" y="5676"/>
                  </a:cubicBezTo>
                  <a:lnTo>
                    <a:pt x="67509" y="5676"/>
                  </a:lnTo>
                  <a:cubicBezTo>
                    <a:pt x="67525" y="5692"/>
                    <a:pt x="67540" y="5697"/>
                    <a:pt x="67554" y="5697"/>
                  </a:cubicBezTo>
                  <a:cubicBezTo>
                    <a:pt x="67581" y="5697"/>
                    <a:pt x="67602" y="5676"/>
                    <a:pt x="67602" y="5676"/>
                  </a:cubicBezTo>
                  <a:cubicBezTo>
                    <a:pt x="67695" y="5572"/>
                    <a:pt x="67800" y="5525"/>
                    <a:pt x="67846" y="5432"/>
                  </a:cubicBezTo>
                  <a:lnTo>
                    <a:pt x="67695" y="5432"/>
                  </a:lnTo>
                  <a:cubicBezTo>
                    <a:pt x="67556" y="5386"/>
                    <a:pt x="67404" y="5386"/>
                    <a:pt x="67265" y="5386"/>
                  </a:cubicBezTo>
                  <a:lnTo>
                    <a:pt x="3676" y="5386"/>
                  </a:lnTo>
                  <a:cubicBezTo>
                    <a:pt x="3001" y="5386"/>
                    <a:pt x="2326" y="5432"/>
                    <a:pt x="1687" y="5432"/>
                  </a:cubicBezTo>
                  <a:lnTo>
                    <a:pt x="337" y="5432"/>
                  </a:lnTo>
                  <a:lnTo>
                    <a:pt x="337" y="5339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721700" y="2342350"/>
              <a:ext cx="8450" cy="644400"/>
            </a:xfrm>
            <a:custGeom>
              <a:avLst/>
              <a:gdLst/>
              <a:ahLst/>
              <a:cxnLst/>
              <a:rect l="l" t="t" r="r" b="b"/>
              <a:pathLst>
                <a:path w="338" h="25776" extrusionOk="0">
                  <a:moveTo>
                    <a:pt x="93" y="1"/>
                  </a:moveTo>
                  <a:cubicBezTo>
                    <a:pt x="0" y="2711"/>
                    <a:pt x="47" y="5467"/>
                    <a:pt x="47" y="8084"/>
                  </a:cubicBezTo>
                  <a:lnTo>
                    <a:pt x="47" y="12109"/>
                  </a:lnTo>
                  <a:cubicBezTo>
                    <a:pt x="0" y="14924"/>
                    <a:pt x="47" y="17785"/>
                    <a:pt x="47" y="20588"/>
                  </a:cubicBezTo>
                  <a:lnTo>
                    <a:pt x="47" y="24322"/>
                  </a:lnTo>
                  <a:lnTo>
                    <a:pt x="47" y="24613"/>
                  </a:lnTo>
                  <a:lnTo>
                    <a:pt x="0" y="24566"/>
                  </a:lnTo>
                  <a:lnTo>
                    <a:pt x="0" y="25636"/>
                  </a:lnTo>
                  <a:lnTo>
                    <a:pt x="0" y="25729"/>
                  </a:lnTo>
                  <a:lnTo>
                    <a:pt x="0" y="25776"/>
                  </a:lnTo>
                  <a:lnTo>
                    <a:pt x="291" y="25776"/>
                  </a:lnTo>
                  <a:cubicBezTo>
                    <a:pt x="337" y="25531"/>
                    <a:pt x="337" y="25241"/>
                    <a:pt x="291" y="24950"/>
                  </a:cubicBezTo>
                  <a:lnTo>
                    <a:pt x="291" y="24519"/>
                  </a:lnTo>
                  <a:cubicBezTo>
                    <a:pt x="291" y="21949"/>
                    <a:pt x="291" y="19378"/>
                    <a:pt x="337" y="16808"/>
                  </a:cubicBezTo>
                  <a:cubicBezTo>
                    <a:pt x="337" y="11283"/>
                    <a:pt x="337" y="5618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717900" y="2991675"/>
              <a:ext cx="12250" cy="441150"/>
            </a:xfrm>
            <a:custGeom>
              <a:avLst/>
              <a:gdLst/>
              <a:ahLst/>
              <a:cxnLst/>
              <a:rect l="l" t="t" r="r" b="b"/>
              <a:pathLst>
                <a:path w="490" h="17646" extrusionOk="0">
                  <a:moveTo>
                    <a:pt x="152" y="0"/>
                  </a:moveTo>
                  <a:lnTo>
                    <a:pt x="152" y="12120"/>
                  </a:lnTo>
                  <a:lnTo>
                    <a:pt x="152" y="12260"/>
                  </a:lnTo>
                  <a:lnTo>
                    <a:pt x="152" y="12504"/>
                  </a:lnTo>
                  <a:lnTo>
                    <a:pt x="152" y="12993"/>
                  </a:lnTo>
                  <a:lnTo>
                    <a:pt x="152" y="13283"/>
                  </a:lnTo>
                  <a:lnTo>
                    <a:pt x="152" y="14633"/>
                  </a:lnTo>
                  <a:lnTo>
                    <a:pt x="152" y="15796"/>
                  </a:lnTo>
                  <a:lnTo>
                    <a:pt x="152" y="15900"/>
                  </a:lnTo>
                  <a:cubicBezTo>
                    <a:pt x="152" y="15947"/>
                    <a:pt x="152" y="16040"/>
                    <a:pt x="94" y="16087"/>
                  </a:cubicBezTo>
                  <a:lnTo>
                    <a:pt x="94" y="16133"/>
                  </a:lnTo>
                  <a:lnTo>
                    <a:pt x="47" y="16238"/>
                  </a:lnTo>
                  <a:lnTo>
                    <a:pt x="1" y="16238"/>
                  </a:lnTo>
                  <a:lnTo>
                    <a:pt x="1" y="16529"/>
                  </a:lnTo>
                  <a:lnTo>
                    <a:pt x="1" y="16575"/>
                  </a:lnTo>
                  <a:cubicBezTo>
                    <a:pt x="1" y="16668"/>
                    <a:pt x="1" y="16715"/>
                    <a:pt x="47" y="16715"/>
                  </a:cubicBezTo>
                  <a:cubicBezTo>
                    <a:pt x="152" y="16773"/>
                    <a:pt x="152" y="16912"/>
                    <a:pt x="152" y="16912"/>
                  </a:cubicBezTo>
                  <a:lnTo>
                    <a:pt x="152" y="17447"/>
                  </a:lnTo>
                  <a:lnTo>
                    <a:pt x="245" y="17447"/>
                  </a:lnTo>
                  <a:cubicBezTo>
                    <a:pt x="292" y="17494"/>
                    <a:pt x="292" y="17541"/>
                    <a:pt x="338" y="17587"/>
                  </a:cubicBezTo>
                  <a:lnTo>
                    <a:pt x="338" y="17645"/>
                  </a:lnTo>
                  <a:lnTo>
                    <a:pt x="489" y="17645"/>
                  </a:lnTo>
                  <a:lnTo>
                    <a:pt x="489" y="8817"/>
                  </a:lnTo>
                  <a:cubicBezTo>
                    <a:pt x="489" y="5863"/>
                    <a:pt x="489" y="2955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2210525" y="3607275"/>
              <a:ext cx="20675" cy="22975"/>
            </a:xfrm>
            <a:custGeom>
              <a:avLst/>
              <a:gdLst/>
              <a:ahLst/>
              <a:cxnLst/>
              <a:rect l="l" t="t" r="r" b="b"/>
              <a:pathLst>
                <a:path w="827" h="919" extrusionOk="0">
                  <a:moveTo>
                    <a:pt x="826" y="0"/>
                  </a:moveTo>
                  <a:lnTo>
                    <a:pt x="826" y="0"/>
                  </a:lnTo>
                  <a:cubicBezTo>
                    <a:pt x="535" y="47"/>
                    <a:pt x="349" y="140"/>
                    <a:pt x="198" y="337"/>
                  </a:cubicBezTo>
                  <a:cubicBezTo>
                    <a:pt x="105" y="477"/>
                    <a:pt x="0" y="628"/>
                    <a:pt x="0" y="768"/>
                  </a:cubicBezTo>
                  <a:cubicBezTo>
                    <a:pt x="0" y="814"/>
                    <a:pt x="0" y="814"/>
                    <a:pt x="58" y="872"/>
                  </a:cubicBezTo>
                  <a:cubicBezTo>
                    <a:pt x="58" y="872"/>
                    <a:pt x="105" y="919"/>
                    <a:pt x="151" y="919"/>
                  </a:cubicBezTo>
                  <a:cubicBezTo>
                    <a:pt x="151" y="919"/>
                    <a:pt x="198" y="919"/>
                    <a:pt x="198" y="872"/>
                  </a:cubicBezTo>
                  <a:cubicBezTo>
                    <a:pt x="535" y="768"/>
                    <a:pt x="826" y="384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2151200" y="3668900"/>
              <a:ext cx="32875" cy="34050"/>
            </a:xfrm>
            <a:custGeom>
              <a:avLst/>
              <a:gdLst/>
              <a:ahLst/>
              <a:cxnLst/>
              <a:rect l="l" t="t" r="r" b="b"/>
              <a:pathLst>
                <a:path w="1315" h="1362" extrusionOk="0">
                  <a:moveTo>
                    <a:pt x="1315" y="1"/>
                  </a:moveTo>
                  <a:cubicBezTo>
                    <a:pt x="1210" y="47"/>
                    <a:pt x="1117" y="47"/>
                    <a:pt x="1070" y="94"/>
                  </a:cubicBezTo>
                  <a:cubicBezTo>
                    <a:pt x="780" y="338"/>
                    <a:pt x="442" y="676"/>
                    <a:pt x="0" y="1071"/>
                  </a:cubicBezTo>
                  <a:lnTo>
                    <a:pt x="0" y="1257"/>
                  </a:lnTo>
                  <a:cubicBezTo>
                    <a:pt x="0" y="1257"/>
                    <a:pt x="47" y="1315"/>
                    <a:pt x="105" y="1362"/>
                  </a:cubicBezTo>
                  <a:lnTo>
                    <a:pt x="152" y="1362"/>
                  </a:lnTo>
                  <a:cubicBezTo>
                    <a:pt x="198" y="1362"/>
                    <a:pt x="245" y="1362"/>
                    <a:pt x="245" y="1315"/>
                  </a:cubicBezTo>
                  <a:cubicBezTo>
                    <a:pt x="338" y="1315"/>
                    <a:pt x="396" y="1257"/>
                    <a:pt x="442" y="1211"/>
                  </a:cubicBezTo>
                  <a:cubicBezTo>
                    <a:pt x="687" y="966"/>
                    <a:pt x="977" y="629"/>
                    <a:pt x="1268" y="245"/>
                  </a:cubicBezTo>
                  <a:cubicBezTo>
                    <a:pt x="1315" y="199"/>
                    <a:pt x="1315" y="94"/>
                    <a:pt x="1315" y="47"/>
                  </a:cubicBezTo>
                  <a:lnTo>
                    <a:pt x="1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1624300" y="3714325"/>
              <a:ext cx="30250" cy="16550"/>
            </a:xfrm>
            <a:custGeom>
              <a:avLst/>
              <a:gdLst/>
              <a:ahLst/>
              <a:cxnLst/>
              <a:rect l="l" t="t" r="r" b="b"/>
              <a:pathLst>
                <a:path w="1210" h="662" extrusionOk="0">
                  <a:moveTo>
                    <a:pt x="1074" y="1"/>
                  </a:moveTo>
                  <a:cubicBezTo>
                    <a:pt x="1050" y="1"/>
                    <a:pt x="1028" y="6"/>
                    <a:pt x="1012" y="22"/>
                  </a:cubicBezTo>
                  <a:cubicBezTo>
                    <a:pt x="768" y="126"/>
                    <a:pt x="431" y="219"/>
                    <a:pt x="47" y="417"/>
                  </a:cubicBezTo>
                  <a:cubicBezTo>
                    <a:pt x="47" y="417"/>
                    <a:pt x="0" y="464"/>
                    <a:pt x="0" y="510"/>
                  </a:cubicBezTo>
                  <a:lnTo>
                    <a:pt x="0" y="603"/>
                  </a:lnTo>
                  <a:cubicBezTo>
                    <a:pt x="0" y="603"/>
                    <a:pt x="47" y="603"/>
                    <a:pt x="47" y="661"/>
                  </a:cubicBezTo>
                  <a:lnTo>
                    <a:pt x="93" y="661"/>
                  </a:lnTo>
                  <a:cubicBezTo>
                    <a:pt x="140" y="661"/>
                    <a:pt x="186" y="661"/>
                    <a:pt x="244" y="603"/>
                  </a:cubicBezTo>
                  <a:cubicBezTo>
                    <a:pt x="477" y="510"/>
                    <a:pt x="768" y="371"/>
                    <a:pt x="1059" y="219"/>
                  </a:cubicBezTo>
                  <a:cubicBezTo>
                    <a:pt x="1117" y="173"/>
                    <a:pt x="1163" y="126"/>
                    <a:pt x="1210" y="22"/>
                  </a:cubicBezTo>
                  <a:cubicBezTo>
                    <a:pt x="1179" y="22"/>
                    <a:pt x="1122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2067750" y="3727075"/>
              <a:ext cx="48275" cy="19500"/>
            </a:xfrm>
            <a:custGeom>
              <a:avLst/>
              <a:gdLst/>
              <a:ahLst/>
              <a:cxnLst/>
              <a:rect l="l" t="t" r="r" b="b"/>
              <a:pathLst>
                <a:path w="1931" h="780" extrusionOk="0">
                  <a:moveTo>
                    <a:pt x="1884" y="0"/>
                  </a:moveTo>
                  <a:cubicBezTo>
                    <a:pt x="1745" y="0"/>
                    <a:pt x="1640" y="0"/>
                    <a:pt x="1501" y="47"/>
                  </a:cubicBezTo>
                  <a:cubicBezTo>
                    <a:pt x="1256" y="151"/>
                    <a:pt x="1012" y="198"/>
                    <a:pt x="768" y="291"/>
                  </a:cubicBezTo>
                  <a:lnTo>
                    <a:pt x="384" y="442"/>
                  </a:lnTo>
                  <a:lnTo>
                    <a:pt x="244" y="442"/>
                  </a:lnTo>
                  <a:cubicBezTo>
                    <a:pt x="186" y="442"/>
                    <a:pt x="140" y="442"/>
                    <a:pt x="140" y="489"/>
                  </a:cubicBezTo>
                  <a:cubicBezTo>
                    <a:pt x="47" y="535"/>
                    <a:pt x="47" y="582"/>
                    <a:pt x="0" y="628"/>
                  </a:cubicBezTo>
                  <a:lnTo>
                    <a:pt x="93" y="733"/>
                  </a:lnTo>
                  <a:cubicBezTo>
                    <a:pt x="186" y="779"/>
                    <a:pt x="244" y="779"/>
                    <a:pt x="337" y="779"/>
                  </a:cubicBezTo>
                  <a:lnTo>
                    <a:pt x="477" y="779"/>
                  </a:lnTo>
                  <a:cubicBezTo>
                    <a:pt x="966" y="779"/>
                    <a:pt x="1303" y="675"/>
                    <a:pt x="1547" y="489"/>
                  </a:cubicBezTo>
                  <a:cubicBezTo>
                    <a:pt x="1698" y="337"/>
                    <a:pt x="1838" y="198"/>
                    <a:pt x="1931" y="47"/>
                  </a:cubicBezTo>
                  <a:lnTo>
                    <a:pt x="1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1970625" y="3750050"/>
              <a:ext cx="52350" cy="9900"/>
            </a:xfrm>
            <a:custGeom>
              <a:avLst/>
              <a:gdLst/>
              <a:ahLst/>
              <a:cxnLst/>
              <a:rect l="l" t="t" r="r" b="b"/>
              <a:pathLst>
                <a:path w="2094" h="396" extrusionOk="0">
                  <a:moveTo>
                    <a:pt x="931" y="0"/>
                  </a:moveTo>
                  <a:cubicBezTo>
                    <a:pt x="686" y="0"/>
                    <a:pt x="442" y="47"/>
                    <a:pt x="198" y="47"/>
                  </a:cubicBezTo>
                  <a:cubicBezTo>
                    <a:pt x="0" y="47"/>
                    <a:pt x="0" y="151"/>
                    <a:pt x="0" y="198"/>
                  </a:cubicBezTo>
                  <a:cubicBezTo>
                    <a:pt x="0" y="244"/>
                    <a:pt x="58" y="291"/>
                    <a:pt x="198" y="337"/>
                  </a:cubicBezTo>
                  <a:lnTo>
                    <a:pt x="442" y="337"/>
                  </a:lnTo>
                  <a:cubicBezTo>
                    <a:pt x="582" y="396"/>
                    <a:pt x="780" y="396"/>
                    <a:pt x="931" y="396"/>
                  </a:cubicBezTo>
                  <a:lnTo>
                    <a:pt x="1024" y="396"/>
                  </a:lnTo>
                  <a:cubicBezTo>
                    <a:pt x="1361" y="396"/>
                    <a:pt x="1652" y="396"/>
                    <a:pt x="1943" y="337"/>
                  </a:cubicBezTo>
                  <a:cubicBezTo>
                    <a:pt x="1989" y="337"/>
                    <a:pt x="2036" y="291"/>
                    <a:pt x="2094" y="244"/>
                  </a:cubicBezTo>
                  <a:lnTo>
                    <a:pt x="2094" y="198"/>
                  </a:lnTo>
                  <a:cubicBezTo>
                    <a:pt x="2036" y="105"/>
                    <a:pt x="1943" y="47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1676350" y="3696400"/>
              <a:ext cx="49750" cy="15000"/>
            </a:xfrm>
            <a:custGeom>
              <a:avLst/>
              <a:gdLst/>
              <a:ahLst/>
              <a:cxnLst/>
              <a:rect l="l" t="t" r="r" b="b"/>
              <a:pathLst>
                <a:path w="1990" h="600" extrusionOk="0">
                  <a:moveTo>
                    <a:pt x="1212" y="0"/>
                  </a:moveTo>
                  <a:cubicBezTo>
                    <a:pt x="899" y="0"/>
                    <a:pt x="649" y="52"/>
                    <a:pt x="431" y="157"/>
                  </a:cubicBezTo>
                  <a:cubicBezTo>
                    <a:pt x="244" y="262"/>
                    <a:pt x="93" y="401"/>
                    <a:pt x="0" y="553"/>
                  </a:cubicBezTo>
                  <a:cubicBezTo>
                    <a:pt x="0" y="599"/>
                    <a:pt x="0" y="599"/>
                    <a:pt x="47" y="599"/>
                  </a:cubicBezTo>
                  <a:lnTo>
                    <a:pt x="431" y="599"/>
                  </a:lnTo>
                  <a:cubicBezTo>
                    <a:pt x="675" y="553"/>
                    <a:pt x="919" y="506"/>
                    <a:pt x="1163" y="506"/>
                  </a:cubicBezTo>
                  <a:lnTo>
                    <a:pt x="1594" y="401"/>
                  </a:lnTo>
                  <a:lnTo>
                    <a:pt x="1838" y="401"/>
                  </a:lnTo>
                  <a:cubicBezTo>
                    <a:pt x="1884" y="355"/>
                    <a:pt x="1989" y="308"/>
                    <a:pt x="1989" y="262"/>
                  </a:cubicBezTo>
                  <a:cubicBezTo>
                    <a:pt x="1989" y="215"/>
                    <a:pt x="1943" y="157"/>
                    <a:pt x="1884" y="157"/>
                  </a:cubicBezTo>
                  <a:cubicBezTo>
                    <a:pt x="1838" y="111"/>
                    <a:pt x="1745" y="64"/>
                    <a:pt x="1698" y="64"/>
                  </a:cubicBezTo>
                  <a:cubicBezTo>
                    <a:pt x="1652" y="64"/>
                    <a:pt x="1594" y="18"/>
                    <a:pt x="1547" y="18"/>
                  </a:cubicBezTo>
                  <a:cubicBezTo>
                    <a:pt x="1428" y="6"/>
                    <a:pt x="1317" y="0"/>
                    <a:pt x="1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1772000" y="3694500"/>
              <a:ext cx="52075" cy="14850"/>
            </a:xfrm>
            <a:custGeom>
              <a:avLst/>
              <a:gdLst/>
              <a:ahLst/>
              <a:cxnLst/>
              <a:rect l="l" t="t" r="r" b="b"/>
              <a:pathLst>
                <a:path w="2083" h="594" extrusionOk="0">
                  <a:moveTo>
                    <a:pt x="199" y="0"/>
                  </a:moveTo>
                  <a:cubicBezTo>
                    <a:pt x="152" y="0"/>
                    <a:pt x="94" y="94"/>
                    <a:pt x="47" y="94"/>
                  </a:cubicBezTo>
                  <a:cubicBezTo>
                    <a:pt x="47" y="140"/>
                    <a:pt x="1" y="140"/>
                    <a:pt x="1" y="140"/>
                  </a:cubicBezTo>
                  <a:cubicBezTo>
                    <a:pt x="47" y="233"/>
                    <a:pt x="152" y="291"/>
                    <a:pt x="199" y="384"/>
                  </a:cubicBezTo>
                  <a:lnTo>
                    <a:pt x="338" y="384"/>
                  </a:lnTo>
                  <a:lnTo>
                    <a:pt x="536" y="431"/>
                  </a:lnTo>
                  <a:lnTo>
                    <a:pt x="1025" y="524"/>
                  </a:lnTo>
                  <a:lnTo>
                    <a:pt x="1164" y="524"/>
                  </a:lnTo>
                  <a:cubicBezTo>
                    <a:pt x="1408" y="582"/>
                    <a:pt x="1606" y="582"/>
                    <a:pt x="1839" y="582"/>
                  </a:cubicBezTo>
                  <a:cubicBezTo>
                    <a:pt x="1873" y="590"/>
                    <a:pt x="1902" y="594"/>
                    <a:pt x="1926" y="594"/>
                  </a:cubicBezTo>
                  <a:cubicBezTo>
                    <a:pt x="2038" y="594"/>
                    <a:pt x="2045" y="516"/>
                    <a:pt x="2083" y="477"/>
                  </a:cubicBezTo>
                  <a:cubicBezTo>
                    <a:pt x="2083" y="431"/>
                    <a:pt x="2083" y="338"/>
                    <a:pt x="1897" y="291"/>
                  </a:cubicBezTo>
                  <a:cubicBezTo>
                    <a:pt x="1839" y="291"/>
                    <a:pt x="1746" y="291"/>
                    <a:pt x="1699" y="233"/>
                  </a:cubicBezTo>
                  <a:cubicBezTo>
                    <a:pt x="1501" y="187"/>
                    <a:pt x="1362" y="140"/>
                    <a:pt x="1164" y="140"/>
                  </a:cubicBezTo>
                  <a:lnTo>
                    <a:pt x="1118" y="94"/>
                  </a:lnTo>
                  <a:cubicBezTo>
                    <a:pt x="780" y="47"/>
                    <a:pt x="489" y="4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1544325" y="3725900"/>
              <a:ext cx="50925" cy="13200"/>
            </a:xfrm>
            <a:custGeom>
              <a:avLst/>
              <a:gdLst/>
              <a:ahLst/>
              <a:cxnLst/>
              <a:rect l="l" t="t" r="r" b="b"/>
              <a:pathLst>
                <a:path w="2037" h="528" extrusionOk="0">
                  <a:moveTo>
                    <a:pt x="1594" y="1"/>
                  </a:moveTo>
                  <a:cubicBezTo>
                    <a:pt x="1303" y="1"/>
                    <a:pt x="1059" y="1"/>
                    <a:pt x="826" y="47"/>
                  </a:cubicBezTo>
                  <a:lnTo>
                    <a:pt x="140" y="47"/>
                  </a:lnTo>
                  <a:cubicBezTo>
                    <a:pt x="94" y="94"/>
                    <a:pt x="1" y="140"/>
                    <a:pt x="1" y="198"/>
                  </a:cubicBezTo>
                  <a:cubicBezTo>
                    <a:pt x="1" y="198"/>
                    <a:pt x="47" y="291"/>
                    <a:pt x="94" y="291"/>
                  </a:cubicBezTo>
                  <a:cubicBezTo>
                    <a:pt x="140" y="338"/>
                    <a:pt x="187" y="384"/>
                    <a:pt x="291" y="384"/>
                  </a:cubicBezTo>
                  <a:cubicBezTo>
                    <a:pt x="338" y="431"/>
                    <a:pt x="384" y="431"/>
                    <a:pt x="384" y="431"/>
                  </a:cubicBezTo>
                  <a:cubicBezTo>
                    <a:pt x="607" y="500"/>
                    <a:pt x="798" y="528"/>
                    <a:pt x="972" y="528"/>
                  </a:cubicBezTo>
                  <a:cubicBezTo>
                    <a:pt x="1180" y="528"/>
                    <a:pt x="1364" y="488"/>
                    <a:pt x="1547" y="431"/>
                  </a:cubicBezTo>
                  <a:cubicBezTo>
                    <a:pt x="1699" y="338"/>
                    <a:pt x="1885" y="198"/>
                    <a:pt x="1989" y="94"/>
                  </a:cubicBezTo>
                  <a:cubicBezTo>
                    <a:pt x="2036" y="94"/>
                    <a:pt x="2036" y="47"/>
                    <a:pt x="2036" y="47"/>
                  </a:cubicBezTo>
                  <a:lnTo>
                    <a:pt x="1989" y="47"/>
                  </a:lnTo>
                  <a:cubicBezTo>
                    <a:pt x="1838" y="1"/>
                    <a:pt x="1699" y="1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447200" y="3714550"/>
              <a:ext cx="49750" cy="18650"/>
            </a:xfrm>
            <a:custGeom>
              <a:avLst/>
              <a:gdLst/>
              <a:ahLst/>
              <a:cxnLst/>
              <a:rect l="l" t="t" r="r" b="b"/>
              <a:pathLst>
                <a:path w="1990" h="746" extrusionOk="0">
                  <a:moveTo>
                    <a:pt x="159" y="1"/>
                  </a:moveTo>
                  <a:cubicBezTo>
                    <a:pt x="40" y="1"/>
                    <a:pt x="1" y="79"/>
                    <a:pt x="1" y="117"/>
                  </a:cubicBezTo>
                  <a:cubicBezTo>
                    <a:pt x="1" y="164"/>
                    <a:pt x="1" y="210"/>
                    <a:pt x="152" y="303"/>
                  </a:cubicBezTo>
                  <a:cubicBezTo>
                    <a:pt x="245" y="303"/>
                    <a:pt x="291" y="362"/>
                    <a:pt x="350" y="362"/>
                  </a:cubicBezTo>
                  <a:cubicBezTo>
                    <a:pt x="536" y="408"/>
                    <a:pt x="687" y="501"/>
                    <a:pt x="873" y="548"/>
                  </a:cubicBezTo>
                  <a:lnTo>
                    <a:pt x="931" y="548"/>
                  </a:lnTo>
                  <a:cubicBezTo>
                    <a:pt x="1268" y="652"/>
                    <a:pt x="1559" y="699"/>
                    <a:pt x="1850" y="745"/>
                  </a:cubicBezTo>
                  <a:cubicBezTo>
                    <a:pt x="1850" y="745"/>
                    <a:pt x="1943" y="699"/>
                    <a:pt x="1990" y="652"/>
                  </a:cubicBezTo>
                  <a:cubicBezTo>
                    <a:pt x="1990" y="548"/>
                    <a:pt x="1943" y="455"/>
                    <a:pt x="1897" y="408"/>
                  </a:cubicBezTo>
                  <a:cubicBezTo>
                    <a:pt x="1850" y="408"/>
                    <a:pt x="1850" y="408"/>
                    <a:pt x="1803" y="362"/>
                  </a:cubicBezTo>
                  <a:lnTo>
                    <a:pt x="1699" y="362"/>
                  </a:lnTo>
                  <a:lnTo>
                    <a:pt x="1513" y="303"/>
                  </a:lnTo>
                  <a:lnTo>
                    <a:pt x="1071" y="164"/>
                  </a:lnTo>
                  <a:lnTo>
                    <a:pt x="931" y="117"/>
                  </a:lnTo>
                  <a:cubicBezTo>
                    <a:pt x="687" y="71"/>
                    <a:pt x="443" y="71"/>
                    <a:pt x="245" y="13"/>
                  </a:cubicBezTo>
                  <a:cubicBezTo>
                    <a:pt x="212" y="5"/>
                    <a:pt x="184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877575" y="3722125"/>
              <a:ext cx="58175" cy="23275"/>
            </a:xfrm>
            <a:custGeom>
              <a:avLst/>
              <a:gdLst/>
              <a:ahLst/>
              <a:cxnLst/>
              <a:rect l="l" t="t" r="r" b="b"/>
              <a:pathLst>
                <a:path w="2327" h="931" extrusionOk="0">
                  <a:moveTo>
                    <a:pt x="140" y="0"/>
                  </a:moveTo>
                  <a:cubicBezTo>
                    <a:pt x="93" y="0"/>
                    <a:pt x="0" y="59"/>
                    <a:pt x="0" y="105"/>
                  </a:cubicBezTo>
                  <a:lnTo>
                    <a:pt x="0" y="245"/>
                  </a:lnTo>
                  <a:cubicBezTo>
                    <a:pt x="47" y="291"/>
                    <a:pt x="93" y="349"/>
                    <a:pt x="140" y="396"/>
                  </a:cubicBezTo>
                  <a:lnTo>
                    <a:pt x="186" y="442"/>
                  </a:lnTo>
                  <a:cubicBezTo>
                    <a:pt x="628" y="733"/>
                    <a:pt x="1105" y="931"/>
                    <a:pt x="1640" y="931"/>
                  </a:cubicBezTo>
                  <a:cubicBezTo>
                    <a:pt x="1884" y="931"/>
                    <a:pt x="2129" y="873"/>
                    <a:pt x="2326" y="826"/>
                  </a:cubicBezTo>
                  <a:cubicBezTo>
                    <a:pt x="2175" y="780"/>
                    <a:pt x="2036" y="733"/>
                    <a:pt x="1884" y="640"/>
                  </a:cubicBezTo>
                  <a:cubicBezTo>
                    <a:pt x="1454" y="489"/>
                    <a:pt x="966" y="291"/>
                    <a:pt x="477" y="105"/>
                  </a:cubicBezTo>
                  <a:lnTo>
                    <a:pt x="431" y="105"/>
                  </a:lnTo>
                  <a:cubicBezTo>
                    <a:pt x="337" y="59"/>
                    <a:pt x="233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364900" y="3666575"/>
              <a:ext cx="50925" cy="36375"/>
            </a:xfrm>
            <a:custGeom>
              <a:avLst/>
              <a:gdLst/>
              <a:ahLst/>
              <a:cxnLst/>
              <a:rect l="l" t="t" r="r" b="b"/>
              <a:pathLst>
                <a:path w="2037" h="1455" extrusionOk="0">
                  <a:moveTo>
                    <a:pt x="1" y="1"/>
                  </a:moveTo>
                  <a:lnTo>
                    <a:pt x="1" y="245"/>
                  </a:lnTo>
                  <a:lnTo>
                    <a:pt x="152" y="385"/>
                  </a:lnTo>
                  <a:cubicBezTo>
                    <a:pt x="292" y="536"/>
                    <a:pt x="443" y="629"/>
                    <a:pt x="582" y="722"/>
                  </a:cubicBezTo>
                  <a:cubicBezTo>
                    <a:pt x="734" y="827"/>
                    <a:pt x="873" y="966"/>
                    <a:pt x="966" y="1059"/>
                  </a:cubicBezTo>
                  <a:cubicBezTo>
                    <a:pt x="1257" y="1304"/>
                    <a:pt x="1606" y="1408"/>
                    <a:pt x="2036" y="1455"/>
                  </a:cubicBezTo>
                  <a:cubicBezTo>
                    <a:pt x="1548" y="873"/>
                    <a:pt x="920" y="478"/>
                    <a:pt x="338" y="94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265450" y="3610750"/>
              <a:ext cx="59650" cy="27950"/>
            </a:xfrm>
            <a:custGeom>
              <a:avLst/>
              <a:gdLst/>
              <a:ahLst/>
              <a:cxnLst/>
              <a:rect l="l" t="t" r="r" b="b"/>
              <a:pathLst>
                <a:path w="2386" h="1118" extrusionOk="0">
                  <a:moveTo>
                    <a:pt x="292" y="1"/>
                  </a:moveTo>
                  <a:cubicBezTo>
                    <a:pt x="59" y="1"/>
                    <a:pt x="1" y="47"/>
                    <a:pt x="1" y="152"/>
                  </a:cubicBezTo>
                  <a:cubicBezTo>
                    <a:pt x="1" y="245"/>
                    <a:pt x="59" y="291"/>
                    <a:pt x="199" y="291"/>
                  </a:cubicBezTo>
                  <a:cubicBezTo>
                    <a:pt x="245" y="338"/>
                    <a:pt x="245" y="338"/>
                    <a:pt x="292" y="338"/>
                  </a:cubicBezTo>
                  <a:cubicBezTo>
                    <a:pt x="583" y="443"/>
                    <a:pt x="978" y="536"/>
                    <a:pt x="1315" y="675"/>
                  </a:cubicBezTo>
                  <a:cubicBezTo>
                    <a:pt x="1408" y="733"/>
                    <a:pt x="1513" y="780"/>
                    <a:pt x="1606" y="873"/>
                  </a:cubicBezTo>
                  <a:cubicBezTo>
                    <a:pt x="1699" y="919"/>
                    <a:pt x="1804" y="966"/>
                    <a:pt x="1897" y="1024"/>
                  </a:cubicBezTo>
                  <a:cubicBezTo>
                    <a:pt x="1990" y="1071"/>
                    <a:pt x="2141" y="1071"/>
                    <a:pt x="2234" y="1117"/>
                  </a:cubicBezTo>
                  <a:lnTo>
                    <a:pt x="2385" y="1117"/>
                  </a:lnTo>
                  <a:cubicBezTo>
                    <a:pt x="2327" y="1071"/>
                    <a:pt x="2327" y="1024"/>
                    <a:pt x="2281" y="1024"/>
                  </a:cubicBezTo>
                  <a:cubicBezTo>
                    <a:pt x="2188" y="873"/>
                    <a:pt x="2141" y="780"/>
                    <a:pt x="2036" y="675"/>
                  </a:cubicBezTo>
                  <a:cubicBezTo>
                    <a:pt x="1513" y="245"/>
                    <a:pt x="1025" y="1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919125" y="3604650"/>
              <a:ext cx="27950" cy="25700"/>
            </a:xfrm>
            <a:custGeom>
              <a:avLst/>
              <a:gdLst/>
              <a:ahLst/>
              <a:cxnLst/>
              <a:rect l="l" t="t" r="r" b="b"/>
              <a:pathLst>
                <a:path w="1118" h="1028" extrusionOk="0">
                  <a:moveTo>
                    <a:pt x="1059" y="0"/>
                  </a:moveTo>
                  <a:cubicBezTo>
                    <a:pt x="536" y="0"/>
                    <a:pt x="292" y="338"/>
                    <a:pt x="94" y="687"/>
                  </a:cubicBezTo>
                  <a:cubicBezTo>
                    <a:pt x="47" y="780"/>
                    <a:pt x="1" y="873"/>
                    <a:pt x="94" y="977"/>
                  </a:cubicBezTo>
                  <a:cubicBezTo>
                    <a:pt x="129" y="1012"/>
                    <a:pt x="172" y="1027"/>
                    <a:pt x="214" y="1027"/>
                  </a:cubicBezTo>
                  <a:cubicBezTo>
                    <a:pt x="285" y="1027"/>
                    <a:pt x="356" y="985"/>
                    <a:pt x="385" y="919"/>
                  </a:cubicBezTo>
                  <a:cubicBezTo>
                    <a:pt x="629" y="733"/>
                    <a:pt x="827" y="489"/>
                    <a:pt x="1059" y="198"/>
                  </a:cubicBezTo>
                  <a:cubicBezTo>
                    <a:pt x="1117" y="152"/>
                    <a:pt x="1117" y="105"/>
                    <a:pt x="1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831900" y="3671225"/>
              <a:ext cx="54400" cy="41325"/>
            </a:xfrm>
            <a:custGeom>
              <a:avLst/>
              <a:gdLst/>
              <a:ahLst/>
              <a:cxnLst/>
              <a:rect l="l" t="t" r="r" b="b"/>
              <a:pathLst>
                <a:path w="2176" h="1653" extrusionOk="0">
                  <a:moveTo>
                    <a:pt x="2129" y="1"/>
                  </a:moveTo>
                  <a:cubicBezTo>
                    <a:pt x="2036" y="59"/>
                    <a:pt x="1931" y="106"/>
                    <a:pt x="1838" y="199"/>
                  </a:cubicBezTo>
                  <a:cubicBezTo>
                    <a:pt x="1640" y="292"/>
                    <a:pt x="1501" y="443"/>
                    <a:pt x="1350" y="583"/>
                  </a:cubicBezTo>
                  <a:cubicBezTo>
                    <a:pt x="966" y="873"/>
                    <a:pt x="582" y="1222"/>
                    <a:pt x="93" y="1362"/>
                  </a:cubicBezTo>
                  <a:cubicBezTo>
                    <a:pt x="93" y="1408"/>
                    <a:pt x="47" y="1408"/>
                    <a:pt x="47" y="1408"/>
                  </a:cubicBezTo>
                  <a:cubicBezTo>
                    <a:pt x="47" y="1455"/>
                    <a:pt x="0" y="1560"/>
                    <a:pt x="0" y="1560"/>
                  </a:cubicBezTo>
                  <a:cubicBezTo>
                    <a:pt x="47" y="1606"/>
                    <a:pt x="93" y="1653"/>
                    <a:pt x="140" y="1653"/>
                  </a:cubicBezTo>
                  <a:lnTo>
                    <a:pt x="187" y="1653"/>
                  </a:lnTo>
                  <a:cubicBezTo>
                    <a:pt x="291" y="1653"/>
                    <a:pt x="431" y="1653"/>
                    <a:pt x="535" y="1606"/>
                  </a:cubicBezTo>
                  <a:cubicBezTo>
                    <a:pt x="1012" y="1408"/>
                    <a:pt x="1454" y="1071"/>
                    <a:pt x="1838" y="583"/>
                  </a:cubicBezTo>
                  <a:cubicBezTo>
                    <a:pt x="1931" y="443"/>
                    <a:pt x="2036" y="245"/>
                    <a:pt x="2129" y="106"/>
                  </a:cubicBezTo>
                  <a:cubicBezTo>
                    <a:pt x="2176" y="59"/>
                    <a:pt x="2176" y="59"/>
                    <a:pt x="2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719075" y="3746550"/>
              <a:ext cx="55850" cy="11650"/>
            </a:xfrm>
            <a:custGeom>
              <a:avLst/>
              <a:gdLst/>
              <a:ahLst/>
              <a:cxnLst/>
              <a:rect l="l" t="t" r="r" b="b"/>
              <a:pathLst>
                <a:path w="2234" h="466" extrusionOk="0">
                  <a:moveTo>
                    <a:pt x="1699" y="0"/>
                  </a:moveTo>
                  <a:cubicBezTo>
                    <a:pt x="1408" y="0"/>
                    <a:pt x="1117" y="47"/>
                    <a:pt x="873" y="47"/>
                  </a:cubicBezTo>
                  <a:lnTo>
                    <a:pt x="198" y="47"/>
                  </a:lnTo>
                  <a:cubicBezTo>
                    <a:pt x="105" y="47"/>
                    <a:pt x="0" y="94"/>
                    <a:pt x="0" y="94"/>
                  </a:cubicBezTo>
                  <a:cubicBezTo>
                    <a:pt x="0" y="140"/>
                    <a:pt x="0" y="245"/>
                    <a:pt x="47" y="245"/>
                  </a:cubicBezTo>
                  <a:cubicBezTo>
                    <a:pt x="152" y="384"/>
                    <a:pt x="291" y="431"/>
                    <a:pt x="396" y="431"/>
                  </a:cubicBezTo>
                  <a:cubicBezTo>
                    <a:pt x="611" y="454"/>
                    <a:pt x="803" y="466"/>
                    <a:pt x="977" y="466"/>
                  </a:cubicBezTo>
                  <a:cubicBezTo>
                    <a:pt x="1152" y="466"/>
                    <a:pt x="1309" y="454"/>
                    <a:pt x="1454" y="431"/>
                  </a:cubicBezTo>
                  <a:cubicBezTo>
                    <a:pt x="1699" y="384"/>
                    <a:pt x="1896" y="338"/>
                    <a:pt x="2187" y="140"/>
                  </a:cubicBezTo>
                  <a:cubicBezTo>
                    <a:pt x="2234" y="140"/>
                    <a:pt x="2234" y="94"/>
                    <a:pt x="2234" y="94"/>
                  </a:cubicBezTo>
                  <a:lnTo>
                    <a:pt x="2141" y="94"/>
                  </a:lnTo>
                  <a:cubicBezTo>
                    <a:pt x="2036" y="47"/>
                    <a:pt x="1850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06550" y="3709050"/>
              <a:ext cx="47125" cy="39850"/>
            </a:xfrm>
            <a:custGeom>
              <a:avLst/>
              <a:gdLst/>
              <a:ahLst/>
              <a:cxnLst/>
              <a:rect l="l" t="t" r="r" b="b"/>
              <a:pathLst>
                <a:path w="1885" h="1594" extrusionOk="0">
                  <a:moveTo>
                    <a:pt x="47" y="0"/>
                  </a:moveTo>
                  <a:cubicBezTo>
                    <a:pt x="0" y="47"/>
                    <a:pt x="0" y="186"/>
                    <a:pt x="47" y="233"/>
                  </a:cubicBezTo>
                  <a:cubicBezTo>
                    <a:pt x="337" y="582"/>
                    <a:pt x="675" y="965"/>
                    <a:pt x="1059" y="1303"/>
                  </a:cubicBezTo>
                  <a:cubicBezTo>
                    <a:pt x="1163" y="1396"/>
                    <a:pt x="1303" y="1454"/>
                    <a:pt x="1454" y="1500"/>
                  </a:cubicBezTo>
                  <a:cubicBezTo>
                    <a:pt x="1501" y="1547"/>
                    <a:pt x="1594" y="1547"/>
                    <a:pt x="1640" y="1594"/>
                  </a:cubicBezTo>
                  <a:cubicBezTo>
                    <a:pt x="1745" y="1547"/>
                    <a:pt x="1838" y="1500"/>
                    <a:pt x="1884" y="1454"/>
                  </a:cubicBezTo>
                  <a:cubicBezTo>
                    <a:pt x="1838" y="1396"/>
                    <a:pt x="1838" y="1303"/>
                    <a:pt x="1791" y="1303"/>
                  </a:cubicBezTo>
                  <a:cubicBezTo>
                    <a:pt x="1407" y="919"/>
                    <a:pt x="965" y="582"/>
                    <a:pt x="535" y="233"/>
                  </a:cubicBezTo>
                  <a:cubicBezTo>
                    <a:pt x="430" y="140"/>
                    <a:pt x="337" y="47"/>
                    <a:pt x="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548375" y="3622975"/>
              <a:ext cx="29100" cy="62825"/>
            </a:xfrm>
            <a:custGeom>
              <a:avLst/>
              <a:gdLst/>
              <a:ahLst/>
              <a:cxnLst/>
              <a:rect l="l" t="t" r="r" b="b"/>
              <a:pathLst>
                <a:path w="1164" h="2513" extrusionOk="0">
                  <a:moveTo>
                    <a:pt x="140" y="0"/>
                  </a:moveTo>
                  <a:cubicBezTo>
                    <a:pt x="140" y="0"/>
                    <a:pt x="47" y="47"/>
                    <a:pt x="47" y="140"/>
                  </a:cubicBezTo>
                  <a:cubicBezTo>
                    <a:pt x="1" y="140"/>
                    <a:pt x="1" y="186"/>
                    <a:pt x="1" y="244"/>
                  </a:cubicBezTo>
                  <a:lnTo>
                    <a:pt x="1" y="337"/>
                  </a:lnTo>
                  <a:cubicBezTo>
                    <a:pt x="47" y="1059"/>
                    <a:pt x="292" y="1745"/>
                    <a:pt x="675" y="2222"/>
                  </a:cubicBezTo>
                  <a:cubicBezTo>
                    <a:pt x="768" y="2326"/>
                    <a:pt x="873" y="2419"/>
                    <a:pt x="1059" y="2513"/>
                  </a:cubicBezTo>
                  <a:lnTo>
                    <a:pt x="1164" y="2513"/>
                  </a:lnTo>
                  <a:lnTo>
                    <a:pt x="1164" y="2419"/>
                  </a:lnTo>
                  <a:cubicBezTo>
                    <a:pt x="1117" y="2280"/>
                    <a:pt x="1117" y="2129"/>
                    <a:pt x="1059" y="2036"/>
                  </a:cubicBezTo>
                  <a:cubicBezTo>
                    <a:pt x="873" y="1547"/>
                    <a:pt x="675" y="1059"/>
                    <a:pt x="478" y="582"/>
                  </a:cubicBezTo>
                  <a:lnTo>
                    <a:pt x="338" y="186"/>
                  </a:lnTo>
                  <a:cubicBezTo>
                    <a:pt x="292" y="186"/>
                    <a:pt x="292" y="140"/>
                    <a:pt x="292" y="140"/>
                  </a:cubicBezTo>
                  <a:lnTo>
                    <a:pt x="245" y="93"/>
                  </a:lnTo>
                  <a:cubicBezTo>
                    <a:pt x="245" y="47"/>
                    <a:pt x="187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542275" y="3551425"/>
              <a:ext cx="18050" cy="43875"/>
            </a:xfrm>
            <a:custGeom>
              <a:avLst/>
              <a:gdLst/>
              <a:ahLst/>
              <a:cxnLst/>
              <a:rect l="l" t="t" r="r" b="b"/>
              <a:pathLst>
                <a:path w="722" h="1755" extrusionOk="0">
                  <a:moveTo>
                    <a:pt x="675" y="1"/>
                  </a:moveTo>
                  <a:cubicBezTo>
                    <a:pt x="629" y="1"/>
                    <a:pt x="536" y="47"/>
                    <a:pt x="489" y="47"/>
                  </a:cubicBezTo>
                  <a:cubicBezTo>
                    <a:pt x="431" y="94"/>
                    <a:pt x="431" y="94"/>
                    <a:pt x="384" y="94"/>
                  </a:cubicBezTo>
                  <a:lnTo>
                    <a:pt x="384" y="140"/>
                  </a:lnTo>
                  <a:lnTo>
                    <a:pt x="94" y="1013"/>
                  </a:lnTo>
                  <a:lnTo>
                    <a:pt x="1" y="1362"/>
                  </a:lnTo>
                  <a:cubicBezTo>
                    <a:pt x="1" y="1408"/>
                    <a:pt x="1" y="1455"/>
                    <a:pt x="47" y="1501"/>
                  </a:cubicBezTo>
                  <a:cubicBezTo>
                    <a:pt x="47" y="1699"/>
                    <a:pt x="94" y="1746"/>
                    <a:pt x="198" y="1746"/>
                  </a:cubicBezTo>
                  <a:cubicBezTo>
                    <a:pt x="210" y="1752"/>
                    <a:pt x="222" y="1755"/>
                    <a:pt x="232" y="1755"/>
                  </a:cubicBezTo>
                  <a:cubicBezTo>
                    <a:pt x="303" y="1755"/>
                    <a:pt x="344" y="1627"/>
                    <a:pt x="384" y="1455"/>
                  </a:cubicBezTo>
                  <a:cubicBezTo>
                    <a:pt x="536" y="1013"/>
                    <a:pt x="629" y="629"/>
                    <a:pt x="722" y="199"/>
                  </a:cubicBezTo>
                  <a:cubicBezTo>
                    <a:pt x="722" y="140"/>
                    <a:pt x="675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376225" y="3181850"/>
              <a:ext cx="340550" cy="390250"/>
            </a:xfrm>
            <a:custGeom>
              <a:avLst/>
              <a:gdLst/>
              <a:ahLst/>
              <a:cxnLst/>
              <a:rect l="l" t="t" r="r" b="b"/>
              <a:pathLst>
                <a:path w="13622" h="15610" extrusionOk="0">
                  <a:moveTo>
                    <a:pt x="1408" y="0"/>
                  </a:moveTo>
                  <a:lnTo>
                    <a:pt x="1164" y="47"/>
                  </a:lnTo>
                  <a:cubicBezTo>
                    <a:pt x="1118" y="338"/>
                    <a:pt x="1118" y="582"/>
                    <a:pt x="1071" y="873"/>
                  </a:cubicBezTo>
                  <a:cubicBezTo>
                    <a:pt x="1025" y="1210"/>
                    <a:pt x="1025" y="1605"/>
                    <a:pt x="966" y="1943"/>
                  </a:cubicBezTo>
                  <a:cubicBezTo>
                    <a:pt x="920" y="2664"/>
                    <a:pt x="873" y="3350"/>
                    <a:pt x="827" y="4025"/>
                  </a:cubicBezTo>
                  <a:lnTo>
                    <a:pt x="780" y="4804"/>
                  </a:lnTo>
                  <a:cubicBezTo>
                    <a:pt x="734" y="5188"/>
                    <a:pt x="734" y="5618"/>
                    <a:pt x="676" y="6014"/>
                  </a:cubicBezTo>
                  <a:cubicBezTo>
                    <a:pt x="629" y="6886"/>
                    <a:pt x="583" y="7805"/>
                    <a:pt x="489" y="8724"/>
                  </a:cubicBezTo>
                  <a:cubicBezTo>
                    <a:pt x="443" y="9305"/>
                    <a:pt x="385" y="9934"/>
                    <a:pt x="338" y="10469"/>
                  </a:cubicBezTo>
                  <a:lnTo>
                    <a:pt x="199" y="11632"/>
                  </a:lnTo>
                  <a:cubicBezTo>
                    <a:pt x="94" y="12551"/>
                    <a:pt x="47" y="13330"/>
                    <a:pt x="1" y="14051"/>
                  </a:cubicBezTo>
                  <a:cubicBezTo>
                    <a:pt x="1" y="14156"/>
                    <a:pt x="1" y="14295"/>
                    <a:pt x="47" y="14342"/>
                  </a:cubicBezTo>
                  <a:cubicBezTo>
                    <a:pt x="94" y="14400"/>
                    <a:pt x="152" y="14400"/>
                    <a:pt x="245" y="14400"/>
                  </a:cubicBezTo>
                  <a:cubicBezTo>
                    <a:pt x="292" y="14400"/>
                    <a:pt x="338" y="14446"/>
                    <a:pt x="385" y="14493"/>
                  </a:cubicBezTo>
                  <a:lnTo>
                    <a:pt x="385" y="14540"/>
                  </a:lnTo>
                  <a:cubicBezTo>
                    <a:pt x="489" y="14586"/>
                    <a:pt x="583" y="14691"/>
                    <a:pt x="676" y="14737"/>
                  </a:cubicBezTo>
                  <a:cubicBezTo>
                    <a:pt x="920" y="14923"/>
                    <a:pt x="1118" y="15121"/>
                    <a:pt x="1315" y="15319"/>
                  </a:cubicBezTo>
                  <a:cubicBezTo>
                    <a:pt x="1501" y="15563"/>
                    <a:pt x="1746" y="15610"/>
                    <a:pt x="1990" y="15610"/>
                  </a:cubicBezTo>
                  <a:cubicBezTo>
                    <a:pt x="2083" y="15610"/>
                    <a:pt x="2129" y="15610"/>
                    <a:pt x="2234" y="15563"/>
                  </a:cubicBezTo>
                  <a:cubicBezTo>
                    <a:pt x="2571" y="15563"/>
                    <a:pt x="2862" y="15458"/>
                    <a:pt x="3153" y="15412"/>
                  </a:cubicBezTo>
                  <a:lnTo>
                    <a:pt x="4025" y="15121"/>
                  </a:lnTo>
                  <a:cubicBezTo>
                    <a:pt x="5526" y="14691"/>
                    <a:pt x="7073" y="14202"/>
                    <a:pt x="8585" y="13714"/>
                  </a:cubicBezTo>
                  <a:cubicBezTo>
                    <a:pt x="10178" y="13179"/>
                    <a:pt x="11877" y="12597"/>
                    <a:pt x="13621" y="11922"/>
                  </a:cubicBezTo>
                  <a:lnTo>
                    <a:pt x="13621" y="11434"/>
                  </a:lnTo>
                  <a:lnTo>
                    <a:pt x="13528" y="11387"/>
                  </a:lnTo>
                  <a:cubicBezTo>
                    <a:pt x="13528" y="11434"/>
                    <a:pt x="13470" y="11492"/>
                    <a:pt x="13470" y="11492"/>
                  </a:cubicBezTo>
                  <a:cubicBezTo>
                    <a:pt x="13424" y="11492"/>
                    <a:pt x="13424" y="11539"/>
                    <a:pt x="13377" y="11539"/>
                  </a:cubicBezTo>
                  <a:lnTo>
                    <a:pt x="13086" y="11678"/>
                  </a:lnTo>
                  <a:cubicBezTo>
                    <a:pt x="12947" y="11725"/>
                    <a:pt x="12796" y="11783"/>
                    <a:pt x="12656" y="11829"/>
                  </a:cubicBezTo>
                  <a:cubicBezTo>
                    <a:pt x="12365" y="11969"/>
                    <a:pt x="12121" y="12074"/>
                    <a:pt x="11877" y="12120"/>
                  </a:cubicBezTo>
                  <a:cubicBezTo>
                    <a:pt x="10330" y="12702"/>
                    <a:pt x="8434" y="13330"/>
                    <a:pt x="6491" y="13958"/>
                  </a:cubicBezTo>
                  <a:cubicBezTo>
                    <a:pt x="5770" y="14202"/>
                    <a:pt x="4991" y="14446"/>
                    <a:pt x="4072" y="14737"/>
                  </a:cubicBezTo>
                  <a:cubicBezTo>
                    <a:pt x="3781" y="14784"/>
                    <a:pt x="3490" y="14877"/>
                    <a:pt x="3200" y="14982"/>
                  </a:cubicBezTo>
                  <a:cubicBezTo>
                    <a:pt x="2862" y="15075"/>
                    <a:pt x="2525" y="15168"/>
                    <a:pt x="2188" y="15272"/>
                  </a:cubicBezTo>
                  <a:cubicBezTo>
                    <a:pt x="2188" y="15319"/>
                    <a:pt x="2129" y="15319"/>
                    <a:pt x="2129" y="15319"/>
                  </a:cubicBezTo>
                  <a:cubicBezTo>
                    <a:pt x="2036" y="15319"/>
                    <a:pt x="1943" y="15272"/>
                    <a:pt x="1897" y="15214"/>
                  </a:cubicBezTo>
                  <a:cubicBezTo>
                    <a:pt x="1653" y="15028"/>
                    <a:pt x="1408" y="14830"/>
                    <a:pt x="1164" y="14633"/>
                  </a:cubicBezTo>
                  <a:cubicBezTo>
                    <a:pt x="966" y="14493"/>
                    <a:pt x="734" y="14295"/>
                    <a:pt x="489" y="14109"/>
                  </a:cubicBezTo>
                  <a:lnTo>
                    <a:pt x="443" y="14051"/>
                  </a:lnTo>
                  <a:cubicBezTo>
                    <a:pt x="443" y="14005"/>
                    <a:pt x="385" y="14005"/>
                    <a:pt x="385" y="13958"/>
                  </a:cubicBezTo>
                  <a:cubicBezTo>
                    <a:pt x="385" y="13911"/>
                    <a:pt x="338" y="13865"/>
                    <a:pt x="385" y="13818"/>
                  </a:cubicBezTo>
                  <a:cubicBezTo>
                    <a:pt x="443" y="13376"/>
                    <a:pt x="489" y="12888"/>
                    <a:pt x="536" y="12458"/>
                  </a:cubicBezTo>
                  <a:cubicBezTo>
                    <a:pt x="629" y="11725"/>
                    <a:pt x="780" y="10957"/>
                    <a:pt x="827" y="10224"/>
                  </a:cubicBezTo>
                  <a:cubicBezTo>
                    <a:pt x="873" y="9840"/>
                    <a:pt x="920" y="9457"/>
                    <a:pt x="966" y="8968"/>
                  </a:cubicBezTo>
                  <a:cubicBezTo>
                    <a:pt x="966" y="8677"/>
                    <a:pt x="1025" y="8387"/>
                    <a:pt x="1025" y="8142"/>
                  </a:cubicBezTo>
                  <a:lnTo>
                    <a:pt x="1071" y="7712"/>
                  </a:lnTo>
                  <a:cubicBezTo>
                    <a:pt x="1118" y="6735"/>
                    <a:pt x="1164" y="5816"/>
                    <a:pt x="1257" y="4851"/>
                  </a:cubicBezTo>
                  <a:lnTo>
                    <a:pt x="1315" y="3932"/>
                  </a:lnTo>
                  <a:lnTo>
                    <a:pt x="1455" y="873"/>
                  </a:lnTo>
                  <a:cubicBezTo>
                    <a:pt x="1501" y="582"/>
                    <a:pt x="1455" y="291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481800" y="2411275"/>
              <a:ext cx="234975" cy="563550"/>
            </a:xfrm>
            <a:custGeom>
              <a:avLst/>
              <a:gdLst/>
              <a:ahLst/>
              <a:cxnLst/>
              <a:rect l="l" t="t" r="r" b="b"/>
              <a:pathLst>
                <a:path w="9399" h="22542" extrusionOk="0">
                  <a:moveTo>
                    <a:pt x="6293" y="10422"/>
                  </a:moveTo>
                  <a:lnTo>
                    <a:pt x="6397" y="10468"/>
                  </a:lnTo>
                  <a:lnTo>
                    <a:pt x="6491" y="10468"/>
                  </a:lnTo>
                  <a:lnTo>
                    <a:pt x="6630" y="10515"/>
                  </a:lnTo>
                  <a:lnTo>
                    <a:pt x="6491" y="11003"/>
                  </a:lnTo>
                  <a:lnTo>
                    <a:pt x="6397" y="11050"/>
                  </a:lnTo>
                  <a:cubicBezTo>
                    <a:pt x="6246" y="11096"/>
                    <a:pt x="6107" y="11143"/>
                    <a:pt x="5909" y="11201"/>
                  </a:cubicBezTo>
                  <a:cubicBezTo>
                    <a:pt x="5758" y="11248"/>
                    <a:pt x="5618" y="11294"/>
                    <a:pt x="5467" y="11341"/>
                  </a:cubicBezTo>
                  <a:cubicBezTo>
                    <a:pt x="5374" y="11387"/>
                    <a:pt x="5234" y="11434"/>
                    <a:pt x="5130" y="11492"/>
                  </a:cubicBezTo>
                  <a:cubicBezTo>
                    <a:pt x="4944" y="11585"/>
                    <a:pt x="4746" y="11678"/>
                    <a:pt x="4548" y="11783"/>
                  </a:cubicBezTo>
                  <a:cubicBezTo>
                    <a:pt x="4455" y="11829"/>
                    <a:pt x="4362" y="11876"/>
                    <a:pt x="4257" y="11969"/>
                  </a:cubicBezTo>
                  <a:cubicBezTo>
                    <a:pt x="4211" y="12015"/>
                    <a:pt x="4118" y="12120"/>
                    <a:pt x="4013" y="12167"/>
                  </a:cubicBezTo>
                  <a:cubicBezTo>
                    <a:pt x="3966" y="12213"/>
                    <a:pt x="3920" y="12260"/>
                    <a:pt x="3873" y="12260"/>
                  </a:cubicBezTo>
                  <a:cubicBezTo>
                    <a:pt x="3827" y="12260"/>
                    <a:pt x="3827" y="12306"/>
                    <a:pt x="3780" y="12306"/>
                  </a:cubicBezTo>
                  <a:lnTo>
                    <a:pt x="3629" y="12306"/>
                  </a:lnTo>
                  <a:cubicBezTo>
                    <a:pt x="3536" y="12260"/>
                    <a:pt x="3490" y="12213"/>
                    <a:pt x="3431" y="12167"/>
                  </a:cubicBezTo>
                  <a:cubicBezTo>
                    <a:pt x="3141" y="11969"/>
                    <a:pt x="3141" y="11725"/>
                    <a:pt x="3338" y="11434"/>
                  </a:cubicBezTo>
                  <a:cubicBezTo>
                    <a:pt x="3385" y="11387"/>
                    <a:pt x="3490" y="11294"/>
                    <a:pt x="3583" y="11201"/>
                  </a:cubicBezTo>
                  <a:cubicBezTo>
                    <a:pt x="4013" y="10957"/>
                    <a:pt x="4408" y="10759"/>
                    <a:pt x="4792" y="10620"/>
                  </a:cubicBezTo>
                  <a:cubicBezTo>
                    <a:pt x="5130" y="10515"/>
                    <a:pt x="5420" y="10422"/>
                    <a:pt x="5758" y="10422"/>
                  </a:cubicBezTo>
                  <a:close/>
                  <a:moveTo>
                    <a:pt x="1396" y="0"/>
                  </a:moveTo>
                  <a:cubicBezTo>
                    <a:pt x="1396" y="0"/>
                    <a:pt x="1349" y="47"/>
                    <a:pt x="1303" y="47"/>
                  </a:cubicBezTo>
                  <a:cubicBezTo>
                    <a:pt x="1256" y="93"/>
                    <a:pt x="1210" y="151"/>
                    <a:pt x="1210" y="198"/>
                  </a:cubicBezTo>
                  <a:lnTo>
                    <a:pt x="1163" y="244"/>
                  </a:lnTo>
                  <a:cubicBezTo>
                    <a:pt x="1163" y="337"/>
                    <a:pt x="1105" y="442"/>
                    <a:pt x="1105" y="535"/>
                  </a:cubicBezTo>
                  <a:cubicBezTo>
                    <a:pt x="1105" y="733"/>
                    <a:pt x="1059" y="966"/>
                    <a:pt x="1059" y="1163"/>
                  </a:cubicBezTo>
                  <a:cubicBezTo>
                    <a:pt x="1012" y="1547"/>
                    <a:pt x="966" y="1989"/>
                    <a:pt x="919" y="2373"/>
                  </a:cubicBezTo>
                  <a:cubicBezTo>
                    <a:pt x="721" y="3583"/>
                    <a:pt x="524" y="4804"/>
                    <a:pt x="337" y="6014"/>
                  </a:cubicBezTo>
                  <a:lnTo>
                    <a:pt x="140" y="7316"/>
                  </a:lnTo>
                  <a:cubicBezTo>
                    <a:pt x="140" y="7363"/>
                    <a:pt x="93" y="7467"/>
                    <a:pt x="47" y="7514"/>
                  </a:cubicBezTo>
                  <a:lnTo>
                    <a:pt x="0" y="7514"/>
                  </a:lnTo>
                  <a:lnTo>
                    <a:pt x="0" y="7561"/>
                  </a:lnTo>
                  <a:lnTo>
                    <a:pt x="0" y="7607"/>
                  </a:lnTo>
                  <a:lnTo>
                    <a:pt x="0" y="7654"/>
                  </a:lnTo>
                  <a:cubicBezTo>
                    <a:pt x="47" y="7758"/>
                    <a:pt x="93" y="7851"/>
                    <a:pt x="140" y="7944"/>
                  </a:cubicBezTo>
                  <a:cubicBezTo>
                    <a:pt x="186" y="8049"/>
                    <a:pt x="291" y="8142"/>
                    <a:pt x="384" y="8293"/>
                  </a:cubicBezTo>
                  <a:cubicBezTo>
                    <a:pt x="431" y="8340"/>
                    <a:pt x="524" y="8433"/>
                    <a:pt x="628" y="8526"/>
                  </a:cubicBezTo>
                  <a:lnTo>
                    <a:pt x="675" y="8584"/>
                  </a:lnTo>
                  <a:cubicBezTo>
                    <a:pt x="768" y="8677"/>
                    <a:pt x="814" y="8724"/>
                    <a:pt x="873" y="8770"/>
                  </a:cubicBezTo>
                  <a:lnTo>
                    <a:pt x="966" y="8875"/>
                  </a:lnTo>
                  <a:lnTo>
                    <a:pt x="1256" y="9061"/>
                  </a:lnTo>
                  <a:lnTo>
                    <a:pt x="1303" y="9108"/>
                  </a:lnTo>
                  <a:lnTo>
                    <a:pt x="1349" y="9166"/>
                  </a:lnTo>
                  <a:lnTo>
                    <a:pt x="2617" y="10515"/>
                  </a:lnTo>
                  <a:cubicBezTo>
                    <a:pt x="2850" y="10806"/>
                    <a:pt x="3001" y="11096"/>
                    <a:pt x="2803" y="11585"/>
                  </a:cubicBezTo>
                  <a:cubicBezTo>
                    <a:pt x="2757" y="11585"/>
                    <a:pt x="2757" y="11632"/>
                    <a:pt x="2757" y="11678"/>
                  </a:cubicBezTo>
                  <a:cubicBezTo>
                    <a:pt x="2710" y="11725"/>
                    <a:pt x="2710" y="11783"/>
                    <a:pt x="2710" y="11876"/>
                  </a:cubicBezTo>
                  <a:cubicBezTo>
                    <a:pt x="2710" y="11876"/>
                    <a:pt x="2710" y="11922"/>
                    <a:pt x="2757" y="11969"/>
                  </a:cubicBezTo>
                  <a:cubicBezTo>
                    <a:pt x="2757" y="12015"/>
                    <a:pt x="2757" y="12074"/>
                    <a:pt x="2803" y="12167"/>
                  </a:cubicBezTo>
                  <a:cubicBezTo>
                    <a:pt x="2803" y="12213"/>
                    <a:pt x="2850" y="12260"/>
                    <a:pt x="2908" y="12306"/>
                  </a:cubicBezTo>
                  <a:cubicBezTo>
                    <a:pt x="2908" y="12364"/>
                    <a:pt x="2955" y="12411"/>
                    <a:pt x="2955" y="12411"/>
                  </a:cubicBezTo>
                  <a:cubicBezTo>
                    <a:pt x="3001" y="12457"/>
                    <a:pt x="3048" y="12504"/>
                    <a:pt x="3141" y="12550"/>
                  </a:cubicBezTo>
                  <a:cubicBezTo>
                    <a:pt x="3141" y="12597"/>
                    <a:pt x="3199" y="12597"/>
                    <a:pt x="3245" y="12597"/>
                  </a:cubicBezTo>
                  <a:cubicBezTo>
                    <a:pt x="3292" y="12655"/>
                    <a:pt x="3338" y="12702"/>
                    <a:pt x="3431" y="12702"/>
                  </a:cubicBezTo>
                  <a:cubicBezTo>
                    <a:pt x="3490" y="12748"/>
                    <a:pt x="3536" y="12748"/>
                    <a:pt x="3629" y="12748"/>
                  </a:cubicBezTo>
                  <a:lnTo>
                    <a:pt x="3873" y="12748"/>
                  </a:lnTo>
                  <a:lnTo>
                    <a:pt x="3920" y="13039"/>
                  </a:lnTo>
                  <a:lnTo>
                    <a:pt x="3966" y="13039"/>
                  </a:lnTo>
                  <a:lnTo>
                    <a:pt x="4164" y="12992"/>
                  </a:lnTo>
                  <a:lnTo>
                    <a:pt x="4118" y="12841"/>
                  </a:lnTo>
                  <a:cubicBezTo>
                    <a:pt x="4071" y="12597"/>
                    <a:pt x="4118" y="12457"/>
                    <a:pt x="4362" y="12364"/>
                  </a:cubicBezTo>
                  <a:cubicBezTo>
                    <a:pt x="4746" y="12167"/>
                    <a:pt x="5130" y="11969"/>
                    <a:pt x="5572" y="11783"/>
                  </a:cubicBezTo>
                  <a:cubicBezTo>
                    <a:pt x="5711" y="11678"/>
                    <a:pt x="5909" y="11632"/>
                    <a:pt x="6049" y="11538"/>
                  </a:cubicBezTo>
                  <a:lnTo>
                    <a:pt x="6153" y="11492"/>
                  </a:lnTo>
                  <a:lnTo>
                    <a:pt x="6200" y="11585"/>
                  </a:lnTo>
                  <a:cubicBezTo>
                    <a:pt x="6200" y="11678"/>
                    <a:pt x="6246" y="11725"/>
                    <a:pt x="6246" y="11783"/>
                  </a:cubicBezTo>
                  <a:cubicBezTo>
                    <a:pt x="6246" y="11876"/>
                    <a:pt x="6293" y="11969"/>
                    <a:pt x="6293" y="12015"/>
                  </a:cubicBezTo>
                  <a:cubicBezTo>
                    <a:pt x="6491" y="12550"/>
                    <a:pt x="6630" y="13085"/>
                    <a:pt x="6781" y="13667"/>
                  </a:cubicBezTo>
                  <a:cubicBezTo>
                    <a:pt x="7212" y="14923"/>
                    <a:pt x="7607" y="16284"/>
                    <a:pt x="7991" y="17598"/>
                  </a:cubicBezTo>
                  <a:cubicBezTo>
                    <a:pt x="8189" y="18320"/>
                    <a:pt x="8375" y="19099"/>
                    <a:pt x="8573" y="19820"/>
                  </a:cubicBezTo>
                  <a:cubicBezTo>
                    <a:pt x="8619" y="20215"/>
                    <a:pt x="8724" y="20599"/>
                    <a:pt x="8817" y="20983"/>
                  </a:cubicBezTo>
                  <a:cubicBezTo>
                    <a:pt x="8956" y="21565"/>
                    <a:pt x="9108" y="22100"/>
                    <a:pt x="9398" y="22542"/>
                  </a:cubicBezTo>
                  <a:lnTo>
                    <a:pt x="9398" y="21518"/>
                  </a:lnTo>
                  <a:cubicBezTo>
                    <a:pt x="9352" y="21472"/>
                    <a:pt x="9352" y="21425"/>
                    <a:pt x="9352" y="21379"/>
                  </a:cubicBezTo>
                  <a:cubicBezTo>
                    <a:pt x="9305" y="21088"/>
                    <a:pt x="9201" y="20797"/>
                    <a:pt x="9154" y="20506"/>
                  </a:cubicBezTo>
                  <a:cubicBezTo>
                    <a:pt x="9015" y="19820"/>
                    <a:pt x="8863" y="19192"/>
                    <a:pt x="8666" y="18517"/>
                  </a:cubicBezTo>
                  <a:cubicBezTo>
                    <a:pt x="8573" y="18075"/>
                    <a:pt x="8433" y="17645"/>
                    <a:pt x="8282" y="17203"/>
                  </a:cubicBezTo>
                  <a:lnTo>
                    <a:pt x="7851" y="15900"/>
                  </a:lnTo>
                  <a:cubicBezTo>
                    <a:pt x="7502" y="14493"/>
                    <a:pt x="7119" y="13132"/>
                    <a:pt x="6630" y="11829"/>
                  </a:cubicBezTo>
                  <a:lnTo>
                    <a:pt x="6584" y="11783"/>
                  </a:lnTo>
                  <a:cubicBezTo>
                    <a:pt x="6537" y="11585"/>
                    <a:pt x="6444" y="11387"/>
                    <a:pt x="6630" y="11201"/>
                  </a:cubicBezTo>
                  <a:lnTo>
                    <a:pt x="6630" y="11143"/>
                  </a:lnTo>
                  <a:lnTo>
                    <a:pt x="6630" y="11096"/>
                  </a:lnTo>
                  <a:lnTo>
                    <a:pt x="6630" y="11050"/>
                  </a:lnTo>
                  <a:lnTo>
                    <a:pt x="6688" y="11003"/>
                  </a:lnTo>
                  <a:cubicBezTo>
                    <a:pt x="6921" y="10852"/>
                    <a:pt x="7026" y="10713"/>
                    <a:pt x="7026" y="10620"/>
                  </a:cubicBezTo>
                  <a:cubicBezTo>
                    <a:pt x="7072" y="10468"/>
                    <a:pt x="6874" y="10271"/>
                    <a:pt x="6537" y="10038"/>
                  </a:cubicBezTo>
                  <a:lnTo>
                    <a:pt x="6537" y="9980"/>
                  </a:lnTo>
                  <a:lnTo>
                    <a:pt x="6537" y="9933"/>
                  </a:lnTo>
                  <a:lnTo>
                    <a:pt x="6537" y="9747"/>
                  </a:lnTo>
                  <a:cubicBezTo>
                    <a:pt x="6584" y="9596"/>
                    <a:pt x="6584" y="9456"/>
                    <a:pt x="6630" y="9305"/>
                  </a:cubicBezTo>
                  <a:cubicBezTo>
                    <a:pt x="6688" y="9014"/>
                    <a:pt x="6781" y="8724"/>
                    <a:pt x="6828" y="8433"/>
                  </a:cubicBezTo>
                  <a:cubicBezTo>
                    <a:pt x="6921" y="7851"/>
                    <a:pt x="7072" y="7316"/>
                    <a:pt x="7165" y="6735"/>
                  </a:cubicBezTo>
                  <a:cubicBezTo>
                    <a:pt x="7165" y="6688"/>
                    <a:pt x="7212" y="6642"/>
                    <a:pt x="7212" y="6595"/>
                  </a:cubicBezTo>
                  <a:cubicBezTo>
                    <a:pt x="7270" y="6351"/>
                    <a:pt x="7316" y="6107"/>
                    <a:pt x="7165" y="5909"/>
                  </a:cubicBezTo>
                  <a:lnTo>
                    <a:pt x="6979" y="5909"/>
                  </a:lnTo>
                  <a:lnTo>
                    <a:pt x="6049" y="9933"/>
                  </a:lnTo>
                  <a:lnTo>
                    <a:pt x="6002" y="9933"/>
                  </a:lnTo>
                  <a:cubicBezTo>
                    <a:pt x="5957" y="9931"/>
                    <a:pt x="5912" y="9930"/>
                    <a:pt x="5868" y="9930"/>
                  </a:cubicBezTo>
                  <a:cubicBezTo>
                    <a:pt x="5002" y="9930"/>
                    <a:pt x="4220" y="10348"/>
                    <a:pt x="3490" y="10713"/>
                  </a:cubicBezTo>
                  <a:lnTo>
                    <a:pt x="3385" y="10713"/>
                  </a:lnTo>
                  <a:lnTo>
                    <a:pt x="3338" y="10666"/>
                  </a:lnTo>
                  <a:lnTo>
                    <a:pt x="3292" y="10666"/>
                  </a:lnTo>
                  <a:cubicBezTo>
                    <a:pt x="3292" y="10620"/>
                    <a:pt x="3292" y="10620"/>
                    <a:pt x="3245" y="10561"/>
                  </a:cubicBezTo>
                  <a:cubicBezTo>
                    <a:pt x="2710" y="9689"/>
                    <a:pt x="1931" y="9014"/>
                    <a:pt x="1163" y="8386"/>
                  </a:cubicBezTo>
                  <a:cubicBezTo>
                    <a:pt x="1012" y="8235"/>
                    <a:pt x="873" y="8142"/>
                    <a:pt x="721" y="8003"/>
                  </a:cubicBezTo>
                  <a:cubicBezTo>
                    <a:pt x="582" y="7898"/>
                    <a:pt x="524" y="7758"/>
                    <a:pt x="524" y="7607"/>
                  </a:cubicBezTo>
                  <a:lnTo>
                    <a:pt x="524" y="7421"/>
                  </a:lnTo>
                  <a:lnTo>
                    <a:pt x="1256" y="3350"/>
                  </a:lnTo>
                  <a:lnTo>
                    <a:pt x="1349" y="2768"/>
                  </a:lnTo>
                  <a:cubicBezTo>
                    <a:pt x="1349" y="2664"/>
                    <a:pt x="1396" y="2524"/>
                    <a:pt x="1396" y="2419"/>
                  </a:cubicBezTo>
                  <a:lnTo>
                    <a:pt x="1396" y="2326"/>
                  </a:lnTo>
                  <a:cubicBezTo>
                    <a:pt x="1454" y="2187"/>
                    <a:pt x="1454" y="1989"/>
                    <a:pt x="1501" y="1838"/>
                  </a:cubicBezTo>
                  <a:lnTo>
                    <a:pt x="1594" y="1454"/>
                  </a:lnTo>
                  <a:lnTo>
                    <a:pt x="1791" y="2326"/>
                  </a:lnTo>
                  <a:cubicBezTo>
                    <a:pt x="1884" y="2664"/>
                    <a:pt x="1931" y="2955"/>
                    <a:pt x="2036" y="3245"/>
                  </a:cubicBezTo>
                  <a:lnTo>
                    <a:pt x="2129" y="3734"/>
                  </a:lnTo>
                  <a:lnTo>
                    <a:pt x="2513" y="3641"/>
                  </a:lnTo>
                  <a:cubicBezTo>
                    <a:pt x="2466" y="3490"/>
                    <a:pt x="2420" y="3292"/>
                    <a:pt x="2373" y="3152"/>
                  </a:cubicBezTo>
                  <a:lnTo>
                    <a:pt x="2326" y="2955"/>
                  </a:lnTo>
                  <a:cubicBezTo>
                    <a:pt x="2268" y="2710"/>
                    <a:pt x="2222" y="2419"/>
                    <a:pt x="2129" y="2129"/>
                  </a:cubicBezTo>
                  <a:cubicBezTo>
                    <a:pt x="2082" y="1989"/>
                    <a:pt x="2036" y="1791"/>
                    <a:pt x="1978" y="1652"/>
                  </a:cubicBezTo>
                  <a:cubicBezTo>
                    <a:pt x="1884" y="1210"/>
                    <a:pt x="1745" y="779"/>
                    <a:pt x="1547" y="198"/>
                  </a:cubicBezTo>
                  <a:cubicBezTo>
                    <a:pt x="1501" y="93"/>
                    <a:pt x="1454" y="47"/>
                    <a:pt x="1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240450" y="2906775"/>
              <a:ext cx="476325" cy="405950"/>
            </a:xfrm>
            <a:custGeom>
              <a:avLst/>
              <a:gdLst/>
              <a:ahLst/>
              <a:cxnLst/>
              <a:rect l="l" t="t" r="r" b="b"/>
              <a:pathLst>
                <a:path w="19053" h="16238" extrusionOk="0">
                  <a:moveTo>
                    <a:pt x="6397" y="0"/>
                  </a:moveTo>
                  <a:cubicBezTo>
                    <a:pt x="6304" y="0"/>
                    <a:pt x="6211" y="47"/>
                    <a:pt x="6060" y="105"/>
                  </a:cubicBezTo>
                  <a:lnTo>
                    <a:pt x="5920" y="151"/>
                  </a:lnTo>
                  <a:cubicBezTo>
                    <a:pt x="5676" y="244"/>
                    <a:pt x="5478" y="337"/>
                    <a:pt x="5292" y="442"/>
                  </a:cubicBezTo>
                  <a:cubicBezTo>
                    <a:pt x="3931" y="1117"/>
                    <a:pt x="2478" y="1896"/>
                    <a:pt x="872" y="2722"/>
                  </a:cubicBezTo>
                  <a:cubicBezTo>
                    <a:pt x="640" y="2815"/>
                    <a:pt x="396" y="2954"/>
                    <a:pt x="105" y="3152"/>
                  </a:cubicBezTo>
                  <a:cubicBezTo>
                    <a:pt x="58" y="3199"/>
                    <a:pt x="0" y="3245"/>
                    <a:pt x="0" y="3303"/>
                  </a:cubicBezTo>
                  <a:cubicBezTo>
                    <a:pt x="0" y="3350"/>
                    <a:pt x="0" y="3396"/>
                    <a:pt x="58" y="3443"/>
                  </a:cubicBezTo>
                  <a:cubicBezTo>
                    <a:pt x="244" y="3687"/>
                    <a:pt x="396" y="3885"/>
                    <a:pt x="535" y="4024"/>
                  </a:cubicBezTo>
                  <a:cubicBezTo>
                    <a:pt x="686" y="4222"/>
                    <a:pt x="931" y="4315"/>
                    <a:pt x="1221" y="4315"/>
                  </a:cubicBezTo>
                  <a:lnTo>
                    <a:pt x="1268" y="4315"/>
                  </a:lnTo>
                  <a:cubicBezTo>
                    <a:pt x="1698" y="4315"/>
                    <a:pt x="2094" y="4118"/>
                    <a:pt x="2478" y="3885"/>
                  </a:cubicBezTo>
                  <a:cubicBezTo>
                    <a:pt x="2571" y="3827"/>
                    <a:pt x="2675" y="3780"/>
                    <a:pt x="2722" y="3734"/>
                  </a:cubicBezTo>
                  <a:lnTo>
                    <a:pt x="2966" y="3594"/>
                  </a:lnTo>
                  <a:lnTo>
                    <a:pt x="3106" y="3978"/>
                  </a:lnTo>
                  <a:cubicBezTo>
                    <a:pt x="3199" y="4222"/>
                    <a:pt x="3350" y="4408"/>
                    <a:pt x="3443" y="4653"/>
                  </a:cubicBezTo>
                  <a:cubicBezTo>
                    <a:pt x="3548" y="4850"/>
                    <a:pt x="3641" y="5048"/>
                    <a:pt x="3734" y="5281"/>
                  </a:cubicBezTo>
                  <a:cubicBezTo>
                    <a:pt x="3838" y="5432"/>
                    <a:pt x="3885" y="5571"/>
                    <a:pt x="3978" y="5723"/>
                  </a:cubicBezTo>
                  <a:cubicBezTo>
                    <a:pt x="4804" y="7421"/>
                    <a:pt x="5676" y="9166"/>
                    <a:pt x="6549" y="10864"/>
                  </a:cubicBezTo>
                  <a:lnTo>
                    <a:pt x="6642" y="10864"/>
                  </a:lnTo>
                  <a:lnTo>
                    <a:pt x="6793" y="10806"/>
                  </a:lnTo>
                  <a:cubicBezTo>
                    <a:pt x="6688" y="10515"/>
                    <a:pt x="6595" y="10177"/>
                    <a:pt x="6456" y="9887"/>
                  </a:cubicBezTo>
                  <a:cubicBezTo>
                    <a:pt x="5920" y="8875"/>
                    <a:pt x="5385" y="7851"/>
                    <a:pt x="4897" y="6839"/>
                  </a:cubicBezTo>
                  <a:cubicBezTo>
                    <a:pt x="4711" y="6397"/>
                    <a:pt x="4467" y="5967"/>
                    <a:pt x="4269" y="5525"/>
                  </a:cubicBezTo>
                  <a:lnTo>
                    <a:pt x="4176" y="5339"/>
                  </a:lnTo>
                  <a:cubicBezTo>
                    <a:pt x="4025" y="5048"/>
                    <a:pt x="3885" y="4804"/>
                    <a:pt x="3734" y="4513"/>
                  </a:cubicBezTo>
                  <a:cubicBezTo>
                    <a:pt x="3594" y="4222"/>
                    <a:pt x="3443" y="3931"/>
                    <a:pt x="3257" y="3641"/>
                  </a:cubicBezTo>
                  <a:cubicBezTo>
                    <a:pt x="3106" y="3350"/>
                    <a:pt x="2966" y="3303"/>
                    <a:pt x="2861" y="3303"/>
                  </a:cubicBezTo>
                  <a:cubicBezTo>
                    <a:pt x="2768" y="3303"/>
                    <a:pt x="2675" y="3350"/>
                    <a:pt x="2571" y="3350"/>
                  </a:cubicBezTo>
                  <a:cubicBezTo>
                    <a:pt x="2571" y="3396"/>
                    <a:pt x="2524" y="3396"/>
                    <a:pt x="2478" y="3396"/>
                  </a:cubicBezTo>
                  <a:cubicBezTo>
                    <a:pt x="2431" y="3443"/>
                    <a:pt x="2326" y="3489"/>
                    <a:pt x="2280" y="3489"/>
                  </a:cubicBezTo>
                  <a:lnTo>
                    <a:pt x="2187" y="3536"/>
                  </a:lnTo>
                  <a:cubicBezTo>
                    <a:pt x="2036" y="3641"/>
                    <a:pt x="1849" y="3734"/>
                    <a:pt x="1698" y="3827"/>
                  </a:cubicBezTo>
                  <a:cubicBezTo>
                    <a:pt x="1512" y="3885"/>
                    <a:pt x="1361" y="3931"/>
                    <a:pt x="1268" y="3931"/>
                  </a:cubicBezTo>
                  <a:cubicBezTo>
                    <a:pt x="872" y="3931"/>
                    <a:pt x="686" y="3641"/>
                    <a:pt x="582" y="3396"/>
                  </a:cubicBezTo>
                  <a:lnTo>
                    <a:pt x="535" y="3303"/>
                  </a:lnTo>
                  <a:lnTo>
                    <a:pt x="640" y="3245"/>
                  </a:lnTo>
                  <a:cubicBezTo>
                    <a:pt x="2524" y="2326"/>
                    <a:pt x="4362" y="1361"/>
                    <a:pt x="6258" y="442"/>
                  </a:cubicBezTo>
                  <a:lnTo>
                    <a:pt x="6304" y="442"/>
                  </a:lnTo>
                  <a:lnTo>
                    <a:pt x="6502" y="489"/>
                  </a:lnTo>
                  <a:lnTo>
                    <a:pt x="6502" y="582"/>
                  </a:lnTo>
                  <a:lnTo>
                    <a:pt x="6502" y="733"/>
                  </a:lnTo>
                  <a:lnTo>
                    <a:pt x="6502" y="826"/>
                  </a:lnTo>
                  <a:cubicBezTo>
                    <a:pt x="6456" y="919"/>
                    <a:pt x="6456" y="1024"/>
                    <a:pt x="6456" y="1117"/>
                  </a:cubicBezTo>
                  <a:cubicBezTo>
                    <a:pt x="6397" y="1210"/>
                    <a:pt x="6351" y="1314"/>
                    <a:pt x="6304" y="1454"/>
                  </a:cubicBezTo>
                  <a:cubicBezTo>
                    <a:pt x="6258" y="1559"/>
                    <a:pt x="6211" y="1652"/>
                    <a:pt x="6165" y="1791"/>
                  </a:cubicBezTo>
                  <a:cubicBezTo>
                    <a:pt x="6107" y="1791"/>
                    <a:pt x="6107" y="1849"/>
                    <a:pt x="6107" y="1849"/>
                  </a:cubicBezTo>
                  <a:cubicBezTo>
                    <a:pt x="6060" y="1896"/>
                    <a:pt x="6014" y="1942"/>
                    <a:pt x="5920" y="1989"/>
                  </a:cubicBezTo>
                  <a:cubicBezTo>
                    <a:pt x="5816" y="2082"/>
                    <a:pt x="5723" y="2140"/>
                    <a:pt x="5630" y="2187"/>
                  </a:cubicBezTo>
                  <a:cubicBezTo>
                    <a:pt x="5583" y="2187"/>
                    <a:pt x="5525" y="2233"/>
                    <a:pt x="5478" y="2280"/>
                  </a:cubicBezTo>
                  <a:cubicBezTo>
                    <a:pt x="5292" y="2373"/>
                    <a:pt x="5292" y="2373"/>
                    <a:pt x="5385" y="2617"/>
                  </a:cubicBezTo>
                  <a:cubicBezTo>
                    <a:pt x="5583" y="3013"/>
                    <a:pt x="5769" y="3443"/>
                    <a:pt x="5920" y="3885"/>
                  </a:cubicBezTo>
                  <a:lnTo>
                    <a:pt x="5967" y="4024"/>
                  </a:lnTo>
                  <a:lnTo>
                    <a:pt x="5967" y="4071"/>
                  </a:lnTo>
                  <a:cubicBezTo>
                    <a:pt x="5967" y="4118"/>
                    <a:pt x="5967" y="4176"/>
                    <a:pt x="5920" y="4222"/>
                  </a:cubicBezTo>
                  <a:lnTo>
                    <a:pt x="5874" y="4269"/>
                  </a:lnTo>
                  <a:lnTo>
                    <a:pt x="5816" y="4315"/>
                  </a:lnTo>
                  <a:cubicBezTo>
                    <a:pt x="5723" y="4408"/>
                    <a:pt x="5583" y="4513"/>
                    <a:pt x="5478" y="4560"/>
                  </a:cubicBezTo>
                  <a:cubicBezTo>
                    <a:pt x="5292" y="4699"/>
                    <a:pt x="5095" y="4850"/>
                    <a:pt x="4943" y="5048"/>
                  </a:cubicBezTo>
                  <a:cubicBezTo>
                    <a:pt x="4850" y="5095"/>
                    <a:pt x="4850" y="5141"/>
                    <a:pt x="4804" y="5234"/>
                  </a:cubicBezTo>
                  <a:lnTo>
                    <a:pt x="4804" y="5281"/>
                  </a:lnTo>
                  <a:lnTo>
                    <a:pt x="5095" y="5281"/>
                  </a:lnTo>
                  <a:cubicBezTo>
                    <a:pt x="5478" y="5234"/>
                    <a:pt x="5769" y="4943"/>
                    <a:pt x="6107" y="4653"/>
                  </a:cubicBezTo>
                  <a:lnTo>
                    <a:pt x="6211" y="4560"/>
                  </a:lnTo>
                  <a:lnTo>
                    <a:pt x="6258" y="4653"/>
                  </a:lnTo>
                  <a:cubicBezTo>
                    <a:pt x="6351" y="4850"/>
                    <a:pt x="6456" y="4990"/>
                    <a:pt x="6549" y="5141"/>
                  </a:cubicBezTo>
                  <a:lnTo>
                    <a:pt x="6549" y="5234"/>
                  </a:lnTo>
                  <a:lnTo>
                    <a:pt x="6258" y="5478"/>
                  </a:lnTo>
                  <a:cubicBezTo>
                    <a:pt x="6060" y="5676"/>
                    <a:pt x="5874" y="5816"/>
                    <a:pt x="5676" y="6013"/>
                  </a:cubicBezTo>
                  <a:cubicBezTo>
                    <a:pt x="5478" y="6153"/>
                    <a:pt x="5432" y="6258"/>
                    <a:pt x="5478" y="6351"/>
                  </a:cubicBezTo>
                  <a:cubicBezTo>
                    <a:pt x="5531" y="6397"/>
                    <a:pt x="5592" y="6421"/>
                    <a:pt x="5665" y="6421"/>
                  </a:cubicBezTo>
                  <a:cubicBezTo>
                    <a:pt x="5737" y="6421"/>
                    <a:pt x="5822" y="6397"/>
                    <a:pt x="5920" y="6351"/>
                  </a:cubicBezTo>
                  <a:cubicBezTo>
                    <a:pt x="6107" y="6211"/>
                    <a:pt x="6304" y="6107"/>
                    <a:pt x="6502" y="5967"/>
                  </a:cubicBezTo>
                  <a:cubicBezTo>
                    <a:pt x="6549" y="5920"/>
                    <a:pt x="6642" y="5862"/>
                    <a:pt x="6746" y="5816"/>
                  </a:cubicBezTo>
                  <a:lnTo>
                    <a:pt x="6839" y="5769"/>
                  </a:lnTo>
                  <a:lnTo>
                    <a:pt x="6886" y="5816"/>
                  </a:lnTo>
                  <a:cubicBezTo>
                    <a:pt x="6932" y="5967"/>
                    <a:pt x="7037" y="6107"/>
                    <a:pt x="7130" y="6258"/>
                  </a:cubicBezTo>
                  <a:lnTo>
                    <a:pt x="7270" y="6502"/>
                  </a:lnTo>
                  <a:lnTo>
                    <a:pt x="7037" y="6642"/>
                  </a:lnTo>
                  <a:cubicBezTo>
                    <a:pt x="6839" y="6793"/>
                    <a:pt x="6688" y="6932"/>
                    <a:pt x="6502" y="7084"/>
                  </a:cubicBezTo>
                  <a:cubicBezTo>
                    <a:pt x="6397" y="7177"/>
                    <a:pt x="6351" y="7270"/>
                    <a:pt x="6258" y="7421"/>
                  </a:cubicBezTo>
                  <a:lnTo>
                    <a:pt x="6211" y="7467"/>
                  </a:lnTo>
                  <a:lnTo>
                    <a:pt x="6258" y="7467"/>
                  </a:lnTo>
                  <a:cubicBezTo>
                    <a:pt x="6549" y="7421"/>
                    <a:pt x="6839" y="7316"/>
                    <a:pt x="7130" y="7223"/>
                  </a:cubicBezTo>
                  <a:cubicBezTo>
                    <a:pt x="7177" y="7177"/>
                    <a:pt x="7270" y="7130"/>
                    <a:pt x="7328" y="7084"/>
                  </a:cubicBezTo>
                  <a:cubicBezTo>
                    <a:pt x="7374" y="7025"/>
                    <a:pt x="7421" y="7025"/>
                    <a:pt x="7467" y="6979"/>
                  </a:cubicBezTo>
                  <a:lnTo>
                    <a:pt x="7560" y="6932"/>
                  </a:lnTo>
                  <a:lnTo>
                    <a:pt x="7851" y="7467"/>
                  </a:lnTo>
                  <a:lnTo>
                    <a:pt x="7560" y="7758"/>
                  </a:lnTo>
                  <a:cubicBezTo>
                    <a:pt x="7328" y="7956"/>
                    <a:pt x="7130" y="8142"/>
                    <a:pt x="6932" y="8340"/>
                  </a:cubicBezTo>
                  <a:cubicBezTo>
                    <a:pt x="6886" y="8340"/>
                    <a:pt x="6886" y="8386"/>
                    <a:pt x="6886" y="8433"/>
                  </a:cubicBezTo>
                  <a:cubicBezTo>
                    <a:pt x="6886" y="8479"/>
                    <a:pt x="6886" y="8479"/>
                    <a:pt x="6839" y="8479"/>
                  </a:cubicBezTo>
                  <a:lnTo>
                    <a:pt x="6979" y="8479"/>
                  </a:lnTo>
                  <a:cubicBezTo>
                    <a:pt x="7223" y="8433"/>
                    <a:pt x="7467" y="8340"/>
                    <a:pt x="7805" y="8189"/>
                  </a:cubicBezTo>
                  <a:cubicBezTo>
                    <a:pt x="7851" y="8189"/>
                    <a:pt x="7909" y="8142"/>
                    <a:pt x="7956" y="8095"/>
                  </a:cubicBezTo>
                  <a:cubicBezTo>
                    <a:pt x="8002" y="8049"/>
                    <a:pt x="8002" y="8049"/>
                    <a:pt x="8049" y="8002"/>
                  </a:cubicBezTo>
                  <a:lnTo>
                    <a:pt x="8142" y="7898"/>
                  </a:lnTo>
                  <a:lnTo>
                    <a:pt x="8200" y="8002"/>
                  </a:lnTo>
                  <a:cubicBezTo>
                    <a:pt x="8247" y="8095"/>
                    <a:pt x="8293" y="8189"/>
                    <a:pt x="8386" y="8293"/>
                  </a:cubicBezTo>
                  <a:cubicBezTo>
                    <a:pt x="8491" y="8479"/>
                    <a:pt x="8631" y="8724"/>
                    <a:pt x="8724" y="8968"/>
                  </a:cubicBezTo>
                  <a:cubicBezTo>
                    <a:pt x="8968" y="9596"/>
                    <a:pt x="9410" y="10131"/>
                    <a:pt x="10178" y="10515"/>
                  </a:cubicBezTo>
                  <a:cubicBezTo>
                    <a:pt x="10375" y="10619"/>
                    <a:pt x="10620" y="10759"/>
                    <a:pt x="10817" y="10910"/>
                  </a:cubicBezTo>
                  <a:cubicBezTo>
                    <a:pt x="10957" y="11003"/>
                    <a:pt x="11108" y="11155"/>
                    <a:pt x="11248" y="11201"/>
                  </a:cubicBezTo>
                  <a:cubicBezTo>
                    <a:pt x="11876" y="11631"/>
                    <a:pt x="12504" y="12027"/>
                    <a:pt x="13190" y="12457"/>
                  </a:cubicBezTo>
                  <a:cubicBezTo>
                    <a:pt x="14202" y="13085"/>
                    <a:pt x="15272" y="13772"/>
                    <a:pt x="16342" y="14446"/>
                  </a:cubicBezTo>
                  <a:cubicBezTo>
                    <a:pt x="16924" y="14784"/>
                    <a:pt x="17447" y="15167"/>
                    <a:pt x="17982" y="15516"/>
                  </a:cubicBezTo>
                  <a:cubicBezTo>
                    <a:pt x="18227" y="15702"/>
                    <a:pt x="18471" y="15900"/>
                    <a:pt x="18715" y="16040"/>
                  </a:cubicBezTo>
                  <a:lnTo>
                    <a:pt x="18762" y="16098"/>
                  </a:lnTo>
                  <a:cubicBezTo>
                    <a:pt x="18855" y="16144"/>
                    <a:pt x="18901" y="16191"/>
                    <a:pt x="18959" y="16191"/>
                  </a:cubicBezTo>
                  <a:cubicBezTo>
                    <a:pt x="19006" y="16191"/>
                    <a:pt x="19006" y="16191"/>
                    <a:pt x="19052" y="16237"/>
                  </a:cubicBezTo>
                  <a:lnTo>
                    <a:pt x="19052" y="15749"/>
                  </a:lnTo>
                  <a:lnTo>
                    <a:pt x="18424" y="15319"/>
                  </a:lnTo>
                  <a:cubicBezTo>
                    <a:pt x="17982" y="15074"/>
                    <a:pt x="17598" y="14784"/>
                    <a:pt x="17215" y="14539"/>
                  </a:cubicBezTo>
                  <a:cubicBezTo>
                    <a:pt x="17156" y="14493"/>
                    <a:pt x="17110" y="14400"/>
                    <a:pt x="17110" y="14295"/>
                  </a:cubicBezTo>
                  <a:lnTo>
                    <a:pt x="17110" y="14248"/>
                  </a:lnTo>
                  <a:lnTo>
                    <a:pt x="16773" y="14248"/>
                  </a:lnTo>
                  <a:lnTo>
                    <a:pt x="16726" y="14202"/>
                  </a:lnTo>
                  <a:cubicBezTo>
                    <a:pt x="16238" y="13865"/>
                    <a:pt x="15703" y="13574"/>
                    <a:pt x="15226" y="13283"/>
                  </a:cubicBezTo>
                  <a:lnTo>
                    <a:pt x="15028" y="13132"/>
                  </a:lnTo>
                  <a:cubicBezTo>
                    <a:pt x="14737" y="12992"/>
                    <a:pt x="14493" y="12795"/>
                    <a:pt x="14202" y="12608"/>
                  </a:cubicBezTo>
                  <a:cubicBezTo>
                    <a:pt x="14156" y="12550"/>
                    <a:pt x="14062" y="12457"/>
                    <a:pt x="14016" y="12364"/>
                  </a:cubicBezTo>
                  <a:cubicBezTo>
                    <a:pt x="13958" y="11969"/>
                    <a:pt x="13865" y="11585"/>
                    <a:pt x="13772" y="11155"/>
                  </a:cubicBezTo>
                  <a:lnTo>
                    <a:pt x="13772" y="11096"/>
                  </a:lnTo>
                  <a:lnTo>
                    <a:pt x="13481" y="9794"/>
                  </a:lnTo>
                  <a:lnTo>
                    <a:pt x="13481" y="9701"/>
                  </a:lnTo>
                  <a:lnTo>
                    <a:pt x="13481" y="9549"/>
                  </a:lnTo>
                  <a:cubicBezTo>
                    <a:pt x="13527" y="9456"/>
                    <a:pt x="13527" y="9410"/>
                    <a:pt x="13620" y="9305"/>
                  </a:cubicBezTo>
                  <a:cubicBezTo>
                    <a:pt x="13667" y="9259"/>
                    <a:pt x="13667" y="9212"/>
                    <a:pt x="13725" y="9166"/>
                  </a:cubicBezTo>
                  <a:lnTo>
                    <a:pt x="13725" y="9119"/>
                  </a:lnTo>
                  <a:lnTo>
                    <a:pt x="13667" y="9119"/>
                  </a:lnTo>
                  <a:cubicBezTo>
                    <a:pt x="13574" y="9061"/>
                    <a:pt x="13481" y="9061"/>
                    <a:pt x="13434" y="9014"/>
                  </a:cubicBezTo>
                  <a:cubicBezTo>
                    <a:pt x="13434" y="8968"/>
                    <a:pt x="13376" y="8968"/>
                    <a:pt x="13376" y="8968"/>
                  </a:cubicBezTo>
                  <a:cubicBezTo>
                    <a:pt x="13330" y="8875"/>
                    <a:pt x="13283" y="8828"/>
                    <a:pt x="13237" y="8724"/>
                  </a:cubicBezTo>
                  <a:cubicBezTo>
                    <a:pt x="13237" y="8677"/>
                    <a:pt x="13237" y="8631"/>
                    <a:pt x="13190" y="8584"/>
                  </a:cubicBezTo>
                  <a:lnTo>
                    <a:pt x="13144" y="8293"/>
                  </a:lnTo>
                  <a:lnTo>
                    <a:pt x="13190" y="8247"/>
                  </a:lnTo>
                  <a:cubicBezTo>
                    <a:pt x="13283" y="8189"/>
                    <a:pt x="13330" y="8189"/>
                    <a:pt x="13376" y="8142"/>
                  </a:cubicBezTo>
                  <a:lnTo>
                    <a:pt x="13481" y="8095"/>
                  </a:lnTo>
                  <a:cubicBezTo>
                    <a:pt x="13574" y="8002"/>
                    <a:pt x="13667" y="7956"/>
                    <a:pt x="13772" y="7898"/>
                  </a:cubicBezTo>
                  <a:cubicBezTo>
                    <a:pt x="13772" y="7851"/>
                    <a:pt x="13818" y="7805"/>
                    <a:pt x="13818" y="7758"/>
                  </a:cubicBezTo>
                  <a:lnTo>
                    <a:pt x="13818" y="7712"/>
                  </a:lnTo>
                  <a:cubicBezTo>
                    <a:pt x="13772" y="7665"/>
                    <a:pt x="13667" y="7665"/>
                    <a:pt x="13620" y="7665"/>
                  </a:cubicBezTo>
                  <a:cubicBezTo>
                    <a:pt x="13527" y="7665"/>
                    <a:pt x="13376" y="7665"/>
                    <a:pt x="13283" y="7712"/>
                  </a:cubicBezTo>
                  <a:cubicBezTo>
                    <a:pt x="13190" y="7712"/>
                    <a:pt x="13144" y="7712"/>
                    <a:pt x="13085" y="7758"/>
                  </a:cubicBezTo>
                  <a:lnTo>
                    <a:pt x="12992" y="7758"/>
                  </a:lnTo>
                  <a:lnTo>
                    <a:pt x="12702" y="6793"/>
                  </a:lnTo>
                  <a:lnTo>
                    <a:pt x="12364" y="6839"/>
                  </a:lnTo>
                  <a:cubicBezTo>
                    <a:pt x="12457" y="7316"/>
                    <a:pt x="12609" y="7805"/>
                    <a:pt x="12702" y="8293"/>
                  </a:cubicBezTo>
                  <a:cubicBezTo>
                    <a:pt x="12946" y="9166"/>
                    <a:pt x="13144" y="9991"/>
                    <a:pt x="13283" y="10864"/>
                  </a:cubicBezTo>
                  <a:cubicBezTo>
                    <a:pt x="13376" y="11201"/>
                    <a:pt x="13481" y="11585"/>
                    <a:pt x="13527" y="11922"/>
                  </a:cubicBezTo>
                  <a:lnTo>
                    <a:pt x="13574" y="12027"/>
                  </a:lnTo>
                  <a:lnTo>
                    <a:pt x="13527" y="12073"/>
                  </a:lnTo>
                  <a:lnTo>
                    <a:pt x="13481" y="12073"/>
                  </a:lnTo>
                  <a:lnTo>
                    <a:pt x="13376" y="12120"/>
                  </a:lnTo>
                  <a:lnTo>
                    <a:pt x="12795" y="11783"/>
                  </a:lnTo>
                  <a:cubicBezTo>
                    <a:pt x="12457" y="11538"/>
                    <a:pt x="12074" y="11294"/>
                    <a:pt x="11736" y="11050"/>
                  </a:cubicBezTo>
                  <a:cubicBezTo>
                    <a:pt x="11538" y="10957"/>
                    <a:pt x="11399" y="10864"/>
                    <a:pt x="11248" y="10759"/>
                  </a:cubicBezTo>
                  <a:cubicBezTo>
                    <a:pt x="10910" y="10515"/>
                    <a:pt x="10573" y="10329"/>
                    <a:pt x="10178" y="10084"/>
                  </a:cubicBezTo>
                  <a:cubicBezTo>
                    <a:pt x="9840" y="9933"/>
                    <a:pt x="9654" y="9701"/>
                    <a:pt x="9456" y="9352"/>
                  </a:cubicBezTo>
                  <a:cubicBezTo>
                    <a:pt x="9166" y="8770"/>
                    <a:pt x="8828" y="8189"/>
                    <a:pt x="8491" y="7607"/>
                  </a:cubicBezTo>
                  <a:cubicBezTo>
                    <a:pt x="8293" y="7270"/>
                    <a:pt x="8096" y="6886"/>
                    <a:pt x="7851" y="6548"/>
                  </a:cubicBezTo>
                  <a:cubicBezTo>
                    <a:pt x="7328" y="5571"/>
                    <a:pt x="6886" y="4757"/>
                    <a:pt x="6502" y="3931"/>
                  </a:cubicBezTo>
                  <a:cubicBezTo>
                    <a:pt x="6304" y="3594"/>
                    <a:pt x="6165" y="3303"/>
                    <a:pt x="6060" y="2954"/>
                  </a:cubicBezTo>
                  <a:cubicBezTo>
                    <a:pt x="5967" y="2815"/>
                    <a:pt x="5920" y="2722"/>
                    <a:pt x="5874" y="2571"/>
                  </a:cubicBezTo>
                  <a:lnTo>
                    <a:pt x="5874" y="2524"/>
                  </a:lnTo>
                  <a:lnTo>
                    <a:pt x="5920" y="2478"/>
                  </a:lnTo>
                  <a:cubicBezTo>
                    <a:pt x="6107" y="2233"/>
                    <a:pt x="6304" y="1989"/>
                    <a:pt x="6549" y="1745"/>
                  </a:cubicBezTo>
                  <a:cubicBezTo>
                    <a:pt x="6839" y="1454"/>
                    <a:pt x="6932" y="1024"/>
                    <a:pt x="6886" y="582"/>
                  </a:cubicBezTo>
                  <a:cubicBezTo>
                    <a:pt x="6886" y="198"/>
                    <a:pt x="6688" y="0"/>
                    <a:pt x="6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406475" y="3176900"/>
              <a:ext cx="3800" cy="1475"/>
            </a:xfrm>
            <a:custGeom>
              <a:avLst/>
              <a:gdLst/>
              <a:ahLst/>
              <a:cxnLst/>
              <a:rect l="l" t="t" r="r" b="b"/>
              <a:pathLst>
                <a:path w="152" h="59" extrusionOk="0">
                  <a:moveTo>
                    <a:pt x="152" y="1"/>
                  </a:moveTo>
                  <a:lnTo>
                    <a:pt x="152" y="1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410250" y="3282450"/>
              <a:ext cx="306525" cy="257950"/>
            </a:xfrm>
            <a:custGeom>
              <a:avLst/>
              <a:gdLst/>
              <a:ahLst/>
              <a:cxnLst/>
              <a:rect l="l" t="t" r="r" b="b"/>
              <a:pathLst>
                <a:path w="12261" h="10318" extrusionOk="0">
                  <a:moveTo>
                    <a:pt x="1013" y="1"/>
                  </a:moveTo>
                  <a:cubicBezTo>
                    <a:pt x="966" y="1"/>
                    <a:pt x="920" y="1"/>
                    <a:pt x="920" y="94"/>
                  </a:cubicBezTo>
                  <a:cubicBezTo>
                    <a:pt x="873" y="245"/>
                    <a:pt x="768" y="385"/>
                    <a:pt x="768" y="536"/>
                  </a:cubicBezTo>
                  <a:cubicBezTo>
                    <a:pt x="582" y="1699"/>
                    <a:pt x="478" y="2816"/>
                    <a:pt x="385" y="3734"/>
                  </a:cubicBezTo>
                  <a:lnTo>
                    <a:pt x="385" y="3781"/>
                  </a:lnTo>
                  <a:cubicBezTo>
                    <a:pt x="385" y="4165"/>
                    <a:pt x="338" y="4560"/>
                    <a:pt x="338" y="4898"/>
                  </a:cubicBezTo>
                  <a:lnTo>
                    <a:pt x="292" y="5479"/>
                  </a:lnTo>
                  <a:cubicBezTo>
                    <a:pt x="292" y="5910"/>
                    <a:pt x="245" y="6398"/>
                    <a:pt x="187" y="6828"/>
                  </a:cubicBezTo>
                  <a:cubicBezTo>
                    <a:pt x="187" y="7026"/>
                    <a:pt x="140" y="7270"/>
                    <a:pt x="140" y="7468"/>
                  </a:cubicBezTo>
                  <a:cubicBezTo>
                    <a:pt x="140" y="7608"/>
                    <a:pt x="94" y="7759"/>
                    <a:pt x="94" y="7898"/>
                  </a:cubicBezTo>
                  <a:lnTo>
                    <a:pt x="94" y="8050"/>
                  </a:lnTo>
                  <a:cubicBezTo>
                    <a:pt x="47" y="8282"/>
                    <a:pt x="47" y="8573"/>
                    <a:pt x="1" y="8817"/>
                  </a:cubicBezTo>
                  <a:lnTo>
                    <a:pt x="1" y="9259"/>
                  </a:lnTo>
                  <a:lnTo>
                    <a:pt x="1" y="9399"/>
                  </a:lnTo>
                  <a:cubicBezTo>
                    <a:pt x="1" y="9445"/>
                    <a:pt x="1" y="9504"/>
                    <a:pt x="47" y="9550"/>
                  </a:cubicBezTo>
                  <a:cubicBezTo>
                    <a:pt x="47" y="9597"/>
                    <a:pt x="94" y="9690"/>
                    <a:pt x="140" y="9736"/>
                  </a:cubicBezTo>
                  <a:cubicBezTo>
                    <a:pt x="140" y="9794"/>
                    <a:pt x="187" y="9841"/>
                    <a:pt x="187" y="9887"/>
                  </a:cubicBezTo>
                  <a:cubicBezTo>
                    <a:pt x="245" y="9934"/>
                    <a:pt x="292" y="9934"/>
                    <a:pt x="338" y="9981"/>
                  </a:cubicBezTo>
                  <a:cubicBezTo>
                    <a:pt x="431" y="10085"/>
                    <a:pt x="536" y="10132"/>
                    <a:pt x="629" y="10178"/>
                  </a:cubicBezTo>
                  <a:cubicBezTo>
                    <a:pt x="675" y="10178"/>
                    <a:pt x="722" y="10225"/>
                    <a:pt x="722" y="10225"/>
                  </a:cubicBezTo>
                  <a:lnTo>
                    <a:pt x="768" y="10225"/>
                  </a:lnTo>
                  <a:cubicBezTo>
                    <a:pt x="1059" y="10271"/>
                    <a:pt x="1350" y="10318"/>
                    <a:pt x="1594" y="10318"/>
                  </a:cubicBezTo>
                  <a:cubicBezTo>
                    <a:pt x="1932" y="10271"/>
                    <a:pt x="2222" y="10225"/>
                    <a:pt x="2571" y="10132"/>
                  </a:cubicBezTo>
                  <a:cubicBezTo>
                    <a:pt x="2618" y="10132"/>
                    <a:pt x="2618" y="10132"/>
                    <a:pt x="2664" y="10085"/>
                  </a:cubicBezTo>
                  <a:cubicBezTo>
                    <a:pt x="3153" y="9934"/>
                    <a:pt x="3676" y="9736"/>
                    <a:pt x="4316" y="9504"/>
                  </a:cubicBezTo>
                  <a:cubicBezTo>
                    <a:pt x="4746" y="9352"/>
                    <a:pt x="5188" y="9155"/>
                    <a:pt x="5619" y="9015"/>
                  </a:cubicBezTo>
                  <a:lnTo>
                    <a:pt x="6538" y="8678"/>
                  </a:lnTo>
                  <a:cubicBezTo>
                    <a:pt x="6980" y="8527"/>
                    <a:pt x="7364" y="8340"/>
                    <a:pt x="7806" y="8189"/>
                  </a:cubicBezTo>
                  <a:cubicBezTo>
                    <a:pt x="8282" y="7992"/>
                    <a:pt x="8678" y="7852"/>
                    <a:pt x="9062" y="7701"/>
                  </a:cubicBezTo>
                  <a:cubicBezTo>
                    <a:pt x="9690" y="7410"/>
                    <a:pt x="10318" y="7119"/>
                    <a:pt x="10853" y="6828"/>
                  </a:cubicBezTo>
                  <a:lnTo>
                    <a:pt x="10899" y="6828"/>
                  </a:lnTo>
                  <a:cubicBezTo>
                    <a:pt x="10946" y="6782"/>
                    <a:pt x="11051" y="6782"/>
                    <a:pt x="11144" y="6735"/>
                  </a:cubicBezTo>
                  <a:cubicBezTo>
                    <a:pt x="11237" y="6689"/>
                    <a:pt x="11295" y="6689"/>
                    <a:pt x="11388" y="6642"/>
                  </a:cubicBezTo>
                  <a:lnTo>
                    <a:pt x="11923" y="6445"/>
                  </a:lnTo>
                  <a:cubicBezTo>
                    <a:pt x="12109" y="6398"/>
                    <a:pt x="12214" y="6352"/>
                    <a:pt x="12260" y="6305"/>
                  </a:cubicBezTo>
                  <a:lnTo>
                    <a:pt x="12260" y="5956"/>
                  </a:lnTo>
                  <a:lnTo>
                    <a:pt x="12214" y="5956"/>
                  </a:lnTo>
                  <a:cubicBezTo>
                    <a:pt x="12109" y="5956"/>
                    <a:pt x="11237" y="6200"/>
                    <a:pt x="11190" y="6247"/>
                  </a:cubicBezTo>
                  <a:cubicBezTo>
                    <a:pt x="11004" y="6305"/>
                    <a:pt x="10806" y="6398"/>
                    <a:pt x="10655" y="6491"/>
                  </a:cubicBezTo>
                  <a:cubicBezTo>
                    <a:pt x="10364" y="6642"/>
                    <a:pt x="10027" y="6782"/>
                    <a:pt x="9690" y="6933"/>
                  </a:cubicBezTo>
                  <a:cubicBezTo>
                    <a:pt x="8573" y="7410"/>
                    <a:pt x="7410" y="7852"/>
                    <a:pt x="6154" y="8340"/>
                  </a:cubicBezTo>
                  <a:cubicBezTo>
                    <a:pt x="4840" y="8864"/>
                    <a:pt x="3537" y="9352"/>
                    <a:pt x="2222" y="9841"/>
                  </a:cubicBezTo>
                  <a:lnTo>
                    <a:pt x="2176" y="9841"/>
                  </a:lnTo>
                  <a:cubicBezTo>
                    <a:pt x="1932" y="9934"/>
                    <a:pt x="1699" y="10027"/>
                    <a:pt x="1455" y="10027"/>
                  </a:cubicBezTo>
                  <a:cubicBezTo>
                    <a:pt x="1304" y="10027"/>
                    <a:pt x="1117" y="9981"/>
                    <a:pt x="966" y="9934"/>
                  </a:cubicBezTo>
                  <a:cubicBezTo>
                    <a:pt x="582" y="9736"/>
                    <a:pt x="338" y="9597"/>
                    <a:pt x="338" y="9062"/>
                  </a:cubicBezTo>
                  <a:cubicBezTo>
                    <a:pt x="338" y="8817"/>
                    <a:pt x="385" y="8631"/>
                    <a:pt x="385" y="8387"/>
                  </a:cubicBezTo>
                  <a:lnTo>
                    <a:pt x="478" y="7410"/>
                  </a:lnTo>
                  <a:cubicBezTo>
                    <a:pt x="536" y="6247"/>
                    <a:pt x="629" y="5084"/>
                    <a:pt x="722" y="3921"/>
                  </a:cubicBezTo>
                  <a:cubicBezTo>
                    <a:pt x="768" y="3444"/>
                    <a:pt x="827" y="2955"/>
                    <a:pt x="827" y="2467"/>
                  </a:cubicBezTo>
                  <a:cubicBezTo>
                    <a:pt x="873" y="2083"/>
                    <a:pt x="920" y="1745"/>
                    <a:pt x="920" y="1362"/>
                  </a:cubicBezTo>
                  <a:cubicBezTo>
                    <a:pt x="966" y="1071"/>
                    <a:pt x="966" y="722"/>
                    <a:pt x="1013" y="385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716750" y="3431350"/>
              <a:ext cx="25" cy="8725"/>
            </a:xfrm>
            <a:custGeom>
              <a:avLst/>
              <a:gdLst/>
              <a:ahLst/>
              <a:cxnLst/>
              <a:rect l="l" t="t" r="r" b="b"/>
              <a:pathLst>
                <a:path w="1" h="349" extrusionOk="0">
                  <a:moveTo>
                    <a:pt x="0" y="0"/>
                  </a:moveTo>
                  <a:lnTo>
                    <a:pt x="0" y="0"/>
                  </a:lnTo>
                  <a:lnTo>
                    <a:pt x="0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438175" y="3271300"/>
              <a:ext cx="270175" cy="120225"/>
            </a:xfrm>
            <a:custGeom>
              <a:avLst/>
              <a:gdLst/>
              <a:ahLst/>
              <a:cxnLst/>
              <a:rect l="l" t="t" r="r" b="b"/>
              <a:pathLst>
                <a:path w="10807" h="4809" extrusionOk="0">
                  <a:moveTo>
                    <a:pt x="678" y="1"/>
                  </a:moveTo>
                  <a:cubicBezTo>
                    <a:pt x="508" y="1"/>
                    <a:pt x="331" y="30"/>
                    <a:pt x="140" y="63"/>
                  </a:cubicBezTo>
                  <a:cubicBezTo>
                    <a:pt x="93" y="109"/>
                    <a:pt x="47" y="109"/>
                    <a:pt x="0" y="156"/>
                  </a:cubicBezTo>
                  <a:cubicBezTo>
                    <a:pt x="0" y="203"/>
                    <a:pt x="47" y="249"/>
                    <a:pt x="47" y="296"/>
                  </a:cubicBezTo>
                  <a:cubicBezTo>
                    <a:pt x="140" y="296"/>
                    <a:pt x="233" y="296"/>
                    <a:pt x="338" y="354"/>
                  </a:cubicBezTo>
                  <a:cubicBezTo>
                    <a:pt x="524" y="354"/>
                    <a:pt x="768" y="400"/>
                    <a:pt x="966" y="447"/>
                  </a:cubicBezTo>
                  <a:cubicBezTo>
                    <a:pt x="1303" y="540"/>
                    <a:pt x="1640" y="645"/>
                    <a:pt x="1978" y="831"/>
                  </a:cubicBezTo>
                  <a:cubicBezTo>
                    <a:pt x="2420" y="1075"/>
                    <a:pt x="2908" y="1459"/>
                    <a:pt x="3385" y="1947"/>
                  </a:cubicBezTo>
                  <a:cubicBezTo>
                    <a:pt x="4362" y="2820"/>
                    <a:pt x="5281" y="3494"/>
                    <a:pt x="6340" y="3983"/>
                  </a:cubicBezTo>
                  <a:cubicBezTo>
                    <a:pt x="6630" y="4134"/>
                    <a:pt x="6921" y="4274"/>
                    <a:pt x="7270" y="4367"/>
                  </a:cubicBezTo>
                  <a:cubicBezTo>
                    <a:pt x="7561" y="4471"/>
                    <a:pt x="7852" y="4564"/>
                    <a:pt x="8189" y="4611"/>
                  </a:cubicBezTo>
                  <a:cubicBezTo>
                    <a:pt x="8480" y="4715"/>
                    <a:pt x="8817" y="4762"/>
                    <a:pt x="9154" y="4762"/>
                  </a:cubicBezTo>
                  <a:cubicBezTo>
                    <a:pt x="9445" y="4809"/>
                    <a:pt x="9782" y="4809"/>
                    <a:pt x="10120" y="4809"/>
                  </a:cubicBezTo>
                  <a:cubicBezTo>
                    <a:pt x="10318" y="4809"/>
                    <a:pt x="10515" y="4762"/>
                    <a:pt x="10701" y="4657"/>
                  </a:cubicBezTo>
                  <a:cubicBezTo>
                    <a:pt x="10760" y="4657"/>
                    <a:pt x="10806" y="4657"/>
                    <a:pt x="10806" y="4611"/>
                  </a:cubicBezTo>
                  <a:lnTo>
                    <a:pt x="10760" y="4564"/>
                  </a:lnTo>
                  <a:lnTo>
                    <a:pt x="10701" y="4564"/>
                  </a:lnTo>
                  <a:cubicBezTo>
                    <a:pt x="10655" y="4518"/>
                    <a:pt x="10608" y="4518"/>
                    <a:pt x="10562" y="4471"/>
                  </a:cubicBezTo>
                  <a:lnTo>
                    <a:pt x="10364" y="4471"/>
                  </a:lnTo>
                  <a:cubicBezTo>
                    <a:pt x="10120" y="4425"/>
                    <a:pt x="9887" y="4367"/>
                    <a:pt x="9596" y="4367"/>
                  </a:cubicBezTo>
                  <a:lnTo>
                    <a:pt x="9538" y="4367"/>
                  </a:lnTo>
                  <a:cubicBezTo>
                    <a:pt x="9306" y="4320"/>
                    <a:pt x="9015" y="4274"/>
                    <a:pt x="8771" y="4227"/>
                  </a:cubicBezTo>
                  <a:cubicBezTo>
                    <a:pt x="8573" y="4227"/>
                    <a:pt x="8375" y="4180"/>
                    <a:pt x="8189" y="4134"/>
                  </a:cubicBezTo>
                  <a:cubicBezTo>
                    <a:pt x="7898" y="4076"/>
                    <a:pt x="7561" y="3983"/>
                    <a:pt x="7212" y="3890"/>
                  </a:cubicBezTo>
                  <a:cubicBezTo>
                    <a:pt x="6875" y="3738"/>
                    <a:pt x="6537" y="3599"/>
                    <a:pt x="6200" y="3401"/>
                  </a:cubicBezTo>
                  <a:cubicBezTo>
                    <a:pt x="6002" y="3308"/>
                    <a:pt x="5758" y="3157"/>
                    <a:pt x="5572" y="3017"/>
                  </a:cubicBezTo>
                  <a:cubicBezTo>
                    <a:pt x="5235" y="2820"/>
                    <a:pt x="4944" y="2622"/>
                    <a:pt x="4595" y="2389"/>
                  </a:cubicBezTo>
                  <a:cubicBezTo>
                    <a:pt x="4502" y="2285"/>
                    <a:pt x="4455" y="2238"/>
                    <a:pt x="4362" y="2145"/>
                  </a:cubicBezTo>
                  <a:cubicBezTo>
                    <a:pt x="4258" y="2040"/>
                    <a:pt x="4165" y="1994"/>
                    <a:pt x="4071" y="1901"/>
                  </a:cubicBezTo>
                  <a:lnTo>
                    <a:pt x="3920" y="1808"/>
                  </a:lnTo>
                  <a:cubicBezTo>
                    <a:pt x="3827" y="1656"/>
                    <a:pt x="3676" y="1563"/>
                    <a:pt x="3583" y="1459"/>
                  </a:cubicBezTo>
                  <a:cubicBezTo>
                    <a:pt x="2908" y="877"/>
                    <a:pt x="2129" y="296"/>
                    <a:pt x="1059" y="63"/>
                  </a:cubicBezTo>
                  <a:cubicBezTo>
                    <a:pt x="933" y="18"/>
                    <a:pt x="807" y="1"/>
                    <a:pt x="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439325" y="32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42875" y="3295825"/>
              <a:ext cx="47150" cy="32600"/>
            </a:xfrm>
            <a:custGeom>
              <a:avLst/>
              <a:gdLst/>
              <a:ahLst/>
              <a:cxnLst/>
              <a:rect l="l" t="t" r="r" b="b"/>
              <a:pathLst>
                <a:path w="1886" h="1304" extrusionOk="0">
                  <a:moveTo>
                    <a:pt x="245" y="1"/>
                  </a:moveTo>
                  <a:cubicBezTo>
                    <a:pt x="187" y="1"/>
                    <a:pt x="141" y="1"/>
                    <a:pt x="141" y="47"/>
                  </a:cubicBezTo>
                  <a:cubicBezTo>
                    <a:pt x="94" y="94"/>
                    <a:pt x="1" y="140"/>
                    <a:pt x="141" y="292"/>
                  </a:cubicBezTo>
                  <a:cubicBezTo>
                    <a:pt x="629" y="873"/>
                    <a:pt x="1211" y="1210"/>
                    <a:pt x="1885" y="1304"/>
                  </a:cubicBezTo>
                  <a:cubicBezTo>
                    <a:pt x="1885" y="1257"/>
                    <a:pt x="1839" y="1210"/>
                    <a:pt x="1839" y="1164"/>
                  </a:cubicBezTo>
                  <a:cubicBezTo>
                    <a:pt x="1792" y="1164"/>
                    <a:pt x="1792" y="1117"/>
                    <a:pt x="1792" y="1117"/>
                  </a:cubicBezTo>
                  <a:cubicBezTo>
                    <a:pt x="1304" y="768"/>
                    <a:pt x="873" y="385"/>
                    <a:pt x="385" y="47"/>
                  </a:cubicBezTo>
                  <a:cubicBezTo>
                    <a:pt x="338" y="1"/>
                    <a:pt x="292" y="1"/>
                    <a:pt x="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527725" y="2740725"/>
              <a:ext cx="155025" cy="333275"/>
            </a:xfrm>
            <a:custGeom>
              <a:avLst/>
              <a:gdLst/>
              <a:ahLst/>
              <a:cxnLst/>
              <a:rect l="l" t="t" r="r" b="b"/>
              <a:pathLst>
                <a:path w="6201" h="13331" extrusionOk="0">
                  <a:moveTo>
                    <a:pt x="2374" y="1"/>
                  </a:moveTo>
                  <a:lnTo>
                    <a:pt x="2176" y="59"/>
                  </a:lnTo>
                  <a:lnTo>
                    <a:pt x="2129" y="59"/>
                  </a:lnTo>
                  <a:lnTo>
                    <a:pt x="2176" y="442"/>
                  </a:lnTo>
                  <a:cubicBezTo>
                    <a:pt x="2281" y="1071"/>
                    <a:pt x="2420" y="1699"/>
                    <a:pt x="2467" y="2280"/>
                  </a:cubicBezTo>
                  <a:lnTo>
                    <a:pt x="2467" y="2327"/>
                  </a:lnTo>
                  <a:cubicBezTo>
                    <a:pt x="2665" y="3595"/>
                    <a:pt x="2816" y="4897"/>
                    <a:pt x="2955" y="6107"/>
                  </a:cubicBezTo>
                  <a:cubicBezTo>
                    <a:pt x="2955" y="6351"/>
                    <a:pt x="3002" y="6642"/>
                    <a:pt x="3002" y="6933"/>
                  </a:cubicBezTo>
                  <a:cubicBezTo>
                    <a:pt x="3002" y="7177"/>
                    <a:pt x="3002" y="7514"/>
                    <a:pt x="3048" y="7759"/>
                  </a:cubicBezTo>
                  <a:cubicBezTo>
                    <a:pt x="3107" y="8201"/>
                    <a:pt x="3200" y="8631"/>
                    <a:pt x="3246" y="9073"/>
                  </a:cubicBezTo>
                  <a:cubicBezTo>
                    <a:pt x="3293" y="9259"/>
                    <a:pt x="3293" y="9457"/>
                    <a:pt x="3339" y="9655"/>
                  </a:cubicBezTo>
                  <a:cubicBezTo>
                    <a:pt x="3339" y="9701"/>
                    <a:pt x="3339" y="9748"/>
                    <a:pt x="3397" y="9794"/>
                  </a:cubicBezTo>
                  <a:lnTo>
                    <a:pt x="3397" y="9945"/>
                  </a:lnTo>
                  <a:lnTo>
                    <a:pt x="3293" y="9992"/>
                  </a:lnTo>
                  <a:cubicBezTo>
                    <a:pt x="3246" y="9992"/>
                    <a:pt x="3153" y="10038"/>
                    <a:pt x="3048" y="10038"/>
                  </a:cubicBezTo>
                  <a:cubicBezTo>
                    <a:pt x="2909" y="10085"/>
                    <a:pt x="2711" y="10131"/>
                    <a:pt x="2571" y="10178"/>
                  </a:cubicBezTo>
                  <a:cubicBezTo>
                    <a:pt x="2129" y="10329"/>
                    <a:pt x="1699" y="10527"/>
                    <a:pt x="1211" y="10713"/>
                  </a:cubicBezTo>
                  <a:lnTo>
                    <a:pt x="629" y="10957"/>
                  </a:lnTo>
                  <a:lnTo>
                    <a:pt x="338" y="9887"/>
                  </a:lnTo>
                  <a:lnTo>
                    <a:pt x="1" y="9992"/>
                  </a:lnTo>
                  <a:cubicBezTo>
                    <a:pt x="245" y="11108"/>
                    <a:pt x="536" y="12213"/>
                    <a:pt x="827" y="13330"/>
                  </a:cubicBezTo>
                  <a:lnTo>
                    <a:pt x="1164" y="13237"/>
                  </a:lnTo>
                  <a:lnTo>
                    <a:pt x="1164" y="13190"/>
                  </a:lnTo>
                  <a:lnTo>
                    <a:pt x="1118" y="12993"/>
                  </a:lnTo>
                  <a:cubicBezTo>
                    <a:pt x="1071" y="12702"/>
                    <a:pt x="966" y="12365"/>
                    <a:pt x="920" y="12074"/>
                  </a:cubicBezTo>
                  <a:lnTo>
                    <a:pt x="722" y="11341"/>
                  </a:lnTo>
                  <a:lnTo>
                    <a:pt x="827" y="11341"/>
                  </a:lnTo>
                  <a:cubicBezTo>
                    <a:pt x="1746" y="11050"/>
                    <a:pt x="2571" y="10818"/>
                    <a:pt x="3339" y="10329"/>
                  </a:cubicBezTo>
                  <a:lnTo>
                    <a:pt x="3444" y="10283"/>
                  </a:lnTo>
                  <a:lnTo>
                    <a:pt x="3490" y="10376"/>
                  </a:lnTo>
                  <a:cubicBezTo>
                    <a:pt x="3490" y="10527"/>
                    <a:pt x="3537" y="10666"/>
                    <a:pt x="3537" y="10760"/>
                  </a:cubicBezTo>
                  <a:lnTo>
                    <a:pt x="3583" y="10864"/>
                  </a:lnTo>
                  <a:lnTo>
                    <a:pt x="3688" y="10864"/>
                  </a:lnTo>
                  <a:lnTo>
                    <a:pt x="3979" y="10818"/>
                  </a:lnTo>
                  <a:cubicBezTo>
                    <a:pt x="3921" y="10713"/>
                    <a:pt x="3921" y="10666"/>
                    <a:pt x="3921" y="10573"/>
                  </a:cubicBezTo>
                  <a:lnTo>
                    <a:pt x="3828" y="10178"/>
                  </a:lnTo>
                  <a:lnTo>
                    <a:pt x="3921" y="10178"/>
                  </a:lnTo>
                  <a:lnTo>
                    <a:pt x="4409" y="9992"/>
                  </a:lnTo>
                  <a:cubicBezTo>
                    <a:pt x="4898" y="9841"/>
                    <a:pt x="5328" y="9701"/>
                    <a:pt x="5817" y="9550"/>
                  </a:cubicBezTo>
                  <a:cubicBezTo>
                    <a:pt x="5863" y="9503"/>
                    <a:pt x="5863" y="9503"/>
                    <a:pt x="5910" y="9503"/>
                  </a:cubicBezTo>
                  <a:cubicBezTo>
                    <a:pt x="6014" y="9457"/>
                    <a:pt x="6061" y="9410"/>
                    <a:pt x="6154" y="9306"/>
                  </a:cubicBezTo>
                  <a:cubicBezTo>
                    <a:pt x="6200" y="9306"/>
                    <a:pt x="6200" y="9259"/>
                    <a:pt x="6200" y="9213"/>
                  </a:cubicBezTo>
                  <a:lnTo>
                    <a:pt x="5956" y="9213"/>
                  </a:lnTo>
                  <a:cubicBezTo>
                    <a:pt x="5724" y="9213"/>
                    <a:pt x="5479" y="9213"/>
                    <a:pt x="5235" y="9259"/>
                  </a:cubicBezTo>
                  <a:cubicBezTo>
                    <a:pt x="4898" y="9306"/>
                    <a:pt x="4607" y="9410"/>
                    <a:pt x="4270" y="9503"/>
                  </a:cubicBezTo>
                  <a:cubicBezTo>
                    <a:pt x="4118" y="9550"/>
                    <a:pt x="3979" y="9596"/>
                    <a:pt x="3828" y="9655"/>
                  </a:cubicBezTo>
                  <a:lnTo>
                    <a:pt x="3735" y="9701"/>
                  </a:lnTo>
                  <a:lnTo>
                    <a:pt x="3735" y="9550"/>
                  </a:lnTo>
                  <a:cubicBezTo>
                    <a:pt x="3630" y="9166"/>
                    <a:pt x="3583" y="8782"/>
                    <a:pt x="3537" y="8387"/>
                  </a:cubicBezTo>
                  <a:lnTo>
                    <a:pt x="3490" y="8049"/>
                  </a:lnTo>
                  <a:lnTo>
                    <a:pt x="3781" y="8003"/>
                  </a:lnTo>
                  <a:cubicBezTo>
                    <a:pt x="3921" y="8003"/>
                    <a:pt x="4072" y="7956"/>
                    <a:pt x="4270" y="7956"/>
                  </a:cubicBezTo>
                  <a:cubicBezTo>
                    <a:pt x="4793" y="7852"/>
                    <a:pt x="5375" y="7666"/>
                    <a:pt x="5910" y="7270"/>
                  </a:cubicBezTo>
                  <a:lnTo>
                    <a:pt x="5956" y="7224"/>
                  </a:lnTo>
                  <a:cubicBezTo>
                    <a:pt x="5956" y="7177"/>
                    <a:pt x="5910" y="7177"/>
                    <a:pt x="5910" y="7177"/>
                  </a:cubicBezTo>
                  <a:lnTo>
                    <a:pt x="5863" y="7177"/>
                  </a:lnTo>
                  <a:cubicBezTo>
                    <a:pt x="5433" y="7224"/>
                    <a:pt x="4991" y="7270"/>
                    <a:pt x="4607" y="7328"/>
                  </a:cubicBezTo>
                  <a:cubicBezTo>
                    <a:pt x="4363" y="7375"/>
                    <a:pt x="4118" y="7421"/>
                    <a:pt x="3874" y="7468"/>
                  </a:cubicBezTo>
                  <a:cubicBezTo>
                    <a:pt x="3781" y="7468"/>
                    <a:pt x="3688" y="7514"/>
                    <a:pt x="3583" y="7514"/>
                  </a:cubicBezTo>
                  <a:lnTo>
                    <a:pt x="3444" y="7561"/>
                  </a:lnTo>
                  <a:lnTo>
                    <a:pt x="3293" y="6060"/>
                  </a:lnTo>
                  <a:lnTo>
                    <a:pt x="3397" y="6060"/>
                  </a:lnTo>
                  <a:cubicBezTo>
                    <a:pt x="3537" y="6014"/>
                    <a:pt x="3688" y="6014"/>
                    <a:pt x="3828" y="5967"/>
                  </a:cubicBezTo>
                  <a:cubicBezTo>
                    <a:pt x="4212" y="5921"/>
                    <a:pt x="4560" y="5816"/>
                    <a:pt x="4898" y="5770"/>
                  </a:cubicBezTo>
                  <a:cubicBezTo>
                    <a:pt x="5037" y="5723"/>
                    <a:pt x="5235" y="5584"/>
                    <a:pt x="5375" y="5525"/>
                  </a:cubicBezTo>
                  <a:cubicBezTo>
                    <a:pt x="5433" y="5479"/>
                    <a:pt x="5479" y="5432"/>
                    <a:pt x="5572" y="5432"/>
                  </a:cubicBezTo>
                  <a:lnTo>
                    <a:pt x="5572" y="5386"/>
                  </a:lnTo>
                  <a:lnTo>
                    <a:pt x="5572" y="5339"/>
                  </a:lnTo>
                  <a:lnTo>
                    <a:pt x="5328" y="5339"/>
                  </a:lnTo>
                  <a:cubicBezTo>
                    <a:pt x="5189" y="5339"/>
                    <a:pt x="5084" y="5386"/>
                    <a:pt x="4944" y="5386"/>
                  </a:cubicBezTo>
                  <a:cubicBezTo>
                    <a:pt x="4700" y="5386"/>
                    <a:pt x="4502" y="5386"/>
                    <a:pt x="4316" y="5432"/>
                  </a:cubicBezTo>
                  <a:cubicBezTo>
                    <a:pt x="4118" y="5432"/>
                    <a:pt x="3921" y="5479"/>
                    <a:pt x="3688" y="5525"/>
                  </a:cubicBezTo>
                  <a:cubicBezTo>
                    <a:pt x="3583" y="5584"/>
                    <a:pt x="3490" y="5584"/>
                    <a:pt x="3397" y="5630"/>
                  </a:cubicBezTo>
                  <a:lnTo>
                    <a:pt x="3293" y="5630"/>
                  </a:lnTo>
                  <a:lnTo>
                    <a:pt x="3293" y="5525"/>
                  </a:lnTo>
                  <a:cubicBezTo>
                    <a:pt x="3246" y="5293"/>
                    <a:pt x="3246" y="5049"/>
                    <a:pt x="3200" y="4851"/>
                  </a:cubicBezTo>
                  <a:lnTo>
                    <a:pt x="3153" y="4362"/>
                  </a:lnTo>
                  <a:lnTo>
                    <a:pt x="3688" y="4362"/>
                  </a:lnTo>
                  <a:cubicBezTo>
                    <a:pt x="3828" y="4362"/>
                    <a:pt x="3921" y="4362"/>
                    <a:pt x="4072" y="4316"/>
                  </a:cubicBezTo>
                  <a:cubicBezTo>
                    <a:pt x="4456" y="4269"/>
                    <a:pt x="4793" y="4130"/>
                    <a:pt x="5084" y="3781"/>
                  </a:cubicBezTo>
                  <a:cubicBezTo>
                    <a:pt x="4747" y="3781"/>
                    <a:pt x="4409" y="3839"/>
                    <a:pt x="4072" y="3885"/>
                  </a:cubicBezTo>
                  <a:cubicBezTo>
                    <a:pt x="3781" y="3932"/>
                    <a:pt x="3490" y="3978"/>
                    <a:pt x="3200" y="3978"/>
                  </a:cubicBezTo>
                  <a:lnTo>
                    <a:pt x="3107" y="3978"/>
                  </a:lnTo>
                  <a:lnTo>
                    <a:pt x="3048" y="3641"/>
                  </a:lnTo>
                  <a:cubicBezTo>
                    <a:pt x="3048" y="3443"/>
                    <a:pt x="3002" y="3257"/>
                    <a:pt x="2955" y="3060"/>
                  </a:cubicBezTo>
                  <a:lnTo>
                    <a:pt x="2909" y="2769"/>
                  </a:lnTo>
                  <a:cubicBezTo>
                    <a:pt x="2816" y="2327"/>
                    <a:pt x="2758" y="1896"/>
                    <a:pt x="2665" y="1513"/>
                  </a:cubicBezTo>
                  <a:cubicBezTo>
                    <a:pt x="2571" y="1024"/>
                    <a:pt x="2467" y="489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582125" y="2740725"/>
              <a:ext cx="4950" cy="1475"/>
            </a:xfrm>
            <a:custGeom>
              <a:avLst/>
              <a:gdLst/>
              <a:ahLst/>
              <a:cxnLst/>
              <a:rect l="l" t="t" r="r" b="b"/>
              <a:pathLst>
                <a:path w="198" h="59" extrusionOk="0">
                  <a:moveTo>
                    <a:pt x="198" y="1"/>
                  </a:moveTo>
                  <a:lnTo>
                    <a:pt x="0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548375" y="3071650"/>
              <a:ext cx="8475" cy="2350"/>
            </a:xfrm>
            <a:custGeom>
              <a:avLst/>
              <a:gdLst/>
              <a:ahLst/>
              <a:cxnLst/>
              <a:rect l="l" t="t" r="r" b="b"/>
              <a:pathLst>
                <a:path w="339" h="94" extrusionOk="0">
                  <a:moveTo>
                    <a:pt x="1" y="93"/>
                  </a:moveTo>
                  <a:lnTo>
                    <a:pt x="338" y="0"/>
                  </a:lnTo>
                  <a:lnTo>
                    <a:pt x="338" y="0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08875" y="28523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4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0887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680400" y="292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618450" y="3013475"/>
              <a:ext cx="55875" cy="244875"/>
            </a:xfrm>
            <a:custGeom>
              <a:avLst/>
              <a:gdLst/>
              <a:ahLst/>
              <a:cxnLst/>
              <a:rect l="l" t="t" r="r" b="b"/>
              <a:pathLst>
                <a:path w="2235" h="9795" extrusionOk="0">
                  <a:moveTo>
                    <a:pt x="2141" y="1"/>
                  </a:moveTo>
                  <a:cubicBezTo>
                    <a:pt x="1943" y="47"/>
                    <a:pt x="1699" y="47"/>
                    <a:pt x="1455" y="140"/>
                  </a:cubicBezTo>
                  <a:cubicBezTo>
                    <a:pt x="1269" y="198"/>
                    <a:pt x="1025" y="292"/>
                    <a:pt x="780" y="385"/>
                  </a:cubicBezTo>
                  <a:lnTo>
                    <a:pt x="443" y="489"/>
                  </a:lnTo>
                  <a:lnTo>
                    <a:pt x="350" y="94"/>
                  </a:lnTo>
                  <a:lnTo>
                    <a:pt x="1" y="140"/>
                  </a:lnTo>
                  <a:cubicBezTo>
                    <a:pt x="1" y="292"/>
                    <a:pt x="59" y="431"/>
                    <a:pt x="59" y="629"/>
                  </a:cubicBezTo>
                  <a:cubicBezTo>
                    <a:pt x="152" y="1117"/>
                    <a:pt x="199" y="1652"/>
                    <a:pt x="292" y="2176"/>
                  </a:cubicBezTo>
                  <a:cubicBezTo>
                    <a:pt x="443" y="3153"/>
                    <a:pt x="536" y="4118"/>
                    <a:pt x="734" y="5084"/>
                  </a:cubicBezTo>
                  <a:cubicBezTo>
                    <a:pt x="931" y="6154"/>
                    <a:pt x="1164" y="7224"/>
                    <a:pt x="1408" y="8236"/>
                  </a:cubicBezTo>
                  <a:cubicBezTo>
                    <a:pt x="1455" y="8631"/>
                    <a:pt x="1560" y="9015"/>
                    <a:pt x="1653" y="9399"/>
                  </a:cubicBezTo>
                  <a:cubicBezTo>
                    <a:pt x="1653" y="9504"/>
                    <a:pt x="1699" y="9597"/>
                    <a:pt x="1746" y="9690"/>
                  </a:cubicBezTo>
                  <a:lnTo>
                    <a:pt x="1746" y="9794"/>
                  </a:lnTo>
                  <a:lnTo>
                    <a:pt x="1990" y="9794"/>
                  </a:lnTo>
                  <a:cubicBezTo>
                    <a:pt x="1990" y="9550"/>
                    <a:pt x="1943" y="9306"/>
                    <a:pt x="1897" y="9062"/>
                  </a:cubicBezTo>
                  <a:cubicBezTo>
                    <a:pt x="1850" y="8817"/>
                    <a:pt x="1804" y="8527"/>
                    <a:pt x="1746" y="8282"/>
                  </a:cubicBezTo>
                  <a:cubicBezTo>
                    <a:pt x="1699" y="8096"/>
                    <a:pt x="1653" y="7945"/>
                    <a:pt x="1606" y="7759"/>
                  </a:cubicBezTo>
                  <a:cubicBezTo>
                    <a:pt x="1606" y="7515"/>
                    <a:pt x="1560" y="7270"/>
                    <a:pt x="1513" y="7026"/>
                  </a:cubicBezTo>
                  <a:cubicBezTo>
                    <a:pt x="1408" y="6689"/>
                    <a:pt x="1362" y="6305"/>
                    <a:pt x="1269" y="5956"/>
                  </a:cubicBezTo>
                  <a:lnTo>
                    <a:pt x="1222" y="5619"/>
                  </a:lnTo>
                  <a:lnTo>
                    <a:pt x="1025" y="4746"/>
                  </a:lnTo>
                  <a:lnTo>
                    <a:pt x="1164" y="4746"/>
                  </a:lnTo>
                  <a:cubicBezTo>
                    <a:pt x="1201" y="4752"/>
                    <a:pt x="1235" y="4755"/>
                    <a:pt x="1265" y="4755"/>
                  </a:cubicBezTo>
                  <a:cubicBezTo>
                    <a:pt x="1470" y="4755"/>
                    <a:pt x="1519" y="4622"/>
                    <a:pt x="1560" y="4409"/>
                  </a:cubicBezTo>
                  <a:cubicBezTo>
                    <a:pt x="1606" y="4409"/>
                    <a:pt x="1606" y="4409"/>
                    <a:pt x="1606" y="4363"/>
                  </a:cubicBezTo>
                  <a:lnTo>
                    <a:pt x="1606" y="4363"/>
                  </a:lnTo>
                  <a:cubicBezTo>
                    <a:pt x="1513" y="4409"/>
                    <a:pt x="1455" y="4409"/>
                    <a:pt x="1408" y="4409"/>
                  </a:cubicBezTo>
                  <a:lnTo>
                    <a:pt x="1118" y="4502"/>
                  </a:lnTo>
                  <a:lnTo>
                    <a:pt x="1071" y="4456"/>
                  </a:lnTo>
                  <a:lnTo>
                    <a:pt x="1025" y="4409"/>
                  </a:lnTo>
                  <a:lnTo>
                    <a:pt x="978" y="4363"/>
                  </a:lnTo>
                  <a:lnTo>
                    <a:pt x="1025" y="4269"/>
                  </a:lnTo>
                  <a:lnTo>
                    <a:pt x="1025" y="4211"/>
                  </a:lnTo>
                  <a:cubicBezTo>
                    <a:pt x="1071" y="4165"/>
                    <a:pt x="1071" y="4118"/>
                    <a:pt x="1164" y="4072"/>
                  </a:cubicBezTo>
                  <a:cubicBezTo>
                    <a:pt x="1315" y="3979"/>
                    <a:pt x="1455" y="3827"/>
                    <a:pt x="1513" y="3630"/>
                  </a:cubicBezTo>
                  <a:cubicBezTo>
                    <a:pt x="1362" y="3630"/>
                    <a:pt x="1164" y="3583"/>
                    <a:pt x="978" y="3583"/>
                  </a:cubicBezTo>
                  <a:lnTo>
                    <a:pt x="931" y="3583"/>
                  </a:lnTo>
                  <a:lnTo>
                    <a:pt x="780" y="2571"/>
                  </a:lnTo>
                  <a:lnTo>
                    <a:pt x="873" y="2525"/>
                  </a:lnTo>
                  <a:lnTo>
                    <a:pt x="1071" y="2525"/>
                  </a:lnTo>
                  <a:cubicBezTo>
                    <a:pt x="1164" y="2467"/>
                    <a:pt x="1315" y="2467"/>
                    <a:pt x="1408" y="2420"/>
                  </a:cubicBezTo>
                  <a:cubicBezTo>
                    <a:pt x="1653" y="2374"/>
                    <a:pt x="1850" y="2280"/>
                    <a:pt x="1990" y="2129"/>
                  </a:cubicBezTo>
                  <a:lnTo>
                    <a:pt x="2036" y="2083"/>
                  </a:lnTo>
                  <a:lnTo>
                    <a:pt x="2095" y="2036"/>
                  </a:lnTo>
                  <a:lnTo>
                    <a:pt x="2095" y="1990"/>
                  </a:lnTo>
                  <a:lnTo>
                    <a:pt x="2095" y="1943"/>
                  </a:lnTo>
                  <a:cubicBezTo>
                    <a:pt x="2095" y="1943"/>
                    <a:pt x="2036" y="1885"/>
                    <a:pt x="1990" y="1885"/>
                  </a:cubicBezTo>
                  <a:cubicBezTo>
                    <a:pt x="1990" y="1839"/>
                    <a:pt x="1943" y="1839"/>
                    <a:pt x="1897" y="1839"/>
                  </a:cubicBezTo>
                  <a:cubicBezTo>
                    <a:pt x="1846" y="1823"/>
                    <a:pt x="1792" y="1818"/>
                    <a:pt x="1737" y="1818"/>
                  </a:cubicBezTo>
                  <a:cubicBezTo>
                    <a:pt x="1625" y="1818"/>
                    <a:pt x="1509" y="1839"/>
                    <a:pt x="1408" y="1839"/>
                  </a:cubicBezTo>
                  <a:cubicBezTo>
                    <a:pt x="1269" y="1885"/>
                    <a:pt x="1118" y="1885"/>
                    <a:pt x="978" y="1943"/>
                  </a:cubicBezTo>
                  <a:cubicBezTo>
                    <a:pt x="931" y="1990"/>
                    <a:pt x="873" y="1990"/>
                    <a:pt x="780" y="1990"/>
                  </a:cubicBezTo>
                  <a:lnTo>
                    <a:pt x="687" y="2036"/>
                  </a:lnTo>
                  <a:lnTo>
                    <a:pt x="536" y="1071"/>
                  </a:lnTo>
                  <a:lnTo>
                    <a:pt x="583" y="1013"/>
                  </a:lnTo>
                  <a:cubicBezTo>
                    <a:pt x="734" y="966"/>
                    <a:pt x="827" y="966"/>
                    <a:pt x="931" y="920"/>
                  </a:cubicBezTo>
                  <a:cubicBezTo>
                    <a:pt x="1222" y="827"/>
                    <a:pt x="1455" y="722"/>
                    <a:pt x="1699" y="582"/>
                  </a:cubicBezTo>
                  <a:cubicBezTo>
                    <a:pt x="1850" y="489"/>
                    <a:pt x="1990" y="338"/>
                    <a:pt x="2188" y="140"/>
                  </a:cubicBezTo>
                  <a:cubicBezTo>
                    <a:pt x="2234" y="94"/>
                    <a:pt x="2234" y="94"/>
                    <a:pt x="2234" y="47"/>
                  </a:cubicBezTo>
                  <a:cubicBezTo>
                    <a:pt x="2234" y="47"/>
                    <a:pt x="2188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637950" y="3318800"/>
              <a:ext cx="30250" cy="23000"/>
            </a:xfrm>
            <a:custGeom>
              <a:avLst/>
              <a:gdLst/>
              <a:ahLst/>
              <a:cxnLst/>
              <a:rect l="l" t="t" r="r" b="b"/>
              <a:pathLst>
                <a:path w="1210" h="920" extrusionOk="0">
                  <a:moveTo>
                    <a:pt x="198" y="1"/>
                  </a:moveTo>
                  <a:cubicBezTo>
                    <a:pt x="151" y="1"/>
                    <a:pt x="151" y="1"/>
                    <a:pt x="93" y="47"/>
                  </a:cubicBezTo>
                  <a:cubicBezTo>
                    <a:pt x="0" y="94"/>
                    <a:pt x="0" y="198"/>
                    <a:pt x="151" y="385"/>
                  </a:cubicBezTo>
                  <a:cubicBezTo>
                    <a:pt x="245" y="536"/>
                    <a:pt x="384" y="675"/>
                    <a:pt x="582" y="780"/>
                  </a:cubicBezTo>
                  <a:cubicBezTo>
                    <a:pt x="733" y="827"/>
                    <a:pt x="919" y="873"/>
                    <a:pt x="1163" y="920"/>
                  </a:cubicBezTo>
                  <a:lnTo>
                    <a:pt x="1210" y="873"/>
                  </a:lnTo>
                  <a:cubicBezTo>
                    <a:pt x="1210" y="873"/>
                    <a:pt x="1210" y="827"/>
                    <a:pt x="1163" y="780"/>
                  </a:cubicBezTo>
                  <a:cubicBezTo>
                    <a:pt x="1024" y="629"/>
                    <a:pt x="826" y="431"/>
                    <a:pt x="628" y="291"/>
                  </a:cubicBezTo>
                  <a:lnTo>
                    <a:pt x="384" y="94"/>
                  </a:lnTo>
                  <a:cubicBezTo>
                    <a:pt x="338" y="47"/>
                    <a:pt x="245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537325" y="2407775"/>
              <a:ext cx="123625" cy="162275"/>
            </a:xfrm>
            <a:custGeom>
              <a:avLst/>
              <a:gdLst/>
              <a:ahLst/>
              <a:cxnLst/>
              <a:rect l="l" t="t" r="r" b="b"/>
              <a:pathLst>
                <a:path w="4945" h="6491" extrusionOk="0">
                  <a:moveTo>
                    <a:pt x="152" y="1"/>
                  </a:moveTo>
                  <a:cubicBezTo>
                    <a:pt x="152" y="1"/>
                    <a:pt x="105" y="1"/>
                    <a:pt x="47" y="47"/>
                  </a:cubicBezTo>
                  <a:cubicBezTo>
                    <a:pt x="1" y="94"/>
                    <a:pt x="1" y="140"/>
                    <a:pt x="47" y="338"/>
                  </a:cubicBezTo>
                  <a:cubicBezTo>
                    <a:pt x="105" y="431"/>
                    <a:pt x="105" y="524"/>
                    <a:pt x="152" y="629"/>
                  </a:cubicBezTo>
                  <a:cubicBezTo>
                    <a:pt x="199" y="768"/>
                    <a:pt x="199" y="919"/>
                    <a:pt x="245" y="1059"/>
                  </a:cubicBezTo>
                  <a:cubicBezTo>
                    <a:pt x="245" y="1257"/>
                    <a:pt x="292" y="1454"/>
                    <a:pt x="338" y="1594"/>
                  </a:cubicBezTo>
                  <a:cubicBezTo>
                    <a:pt x="396" y="1745"/>
                    <a:pt x="396" y="1838"/>
                    <a:pt x="443" y="1931"/>
                  </a:cubicBezTo>
                  <a:cubicBezTo>
                    <a:pt x="734" y="2559"/>
                    <a:pt x="873" y="3199"/>
                    <a:pt x="1024" y="3827"/>
                  </a:cubicBezTo>
                  <a:lnTo>
                    <a:pt x="1164" y="4409"/>
                  </a:lnTo>
                  <a:cubicBezTo>
                    <a:pt x="1315" y="4990"/>
                    <a:pt x="1501" y="5619"/>
                    <a:pt x="1652" y="6247"/>
                  </a:cubicBezTo>
                  <a:cubicBezTo>
                    <a:pt x="1745" y="6398"/>
                    <a:pt x="1850" y="6491"/>
                    <a:pt x="1990" y="6491"/>
                  </a:cubicBezTo>
                  <a:lnTo>
                    <a:pt x="2141" y="6444"/>
                  </a:lnTo>
                  <a:lnTo>
                    <a:pt x="2281" y="6398"/>
                  </a:lnTo>
                  <a:cubicBezTo>
                    <a:pt x="2234" y="6398"/>
                    <a:pt x="2187" y="6340"/>
                    <a:pt x="2187" y="6340"/>
                  </a:cubicBezTo>
                  <a:lnTo>
                    <a:pt x="2083" y="6340"/>
                  </a:lnTo>
                  <a:lnTo>
                    <a:pt x="2083" y="6293"/>
                  </a:lnTo>
                  <a:cubicBezTo>
                    <a:pt x="1897" y="5665"/>
                    <a:pt x="1745" y="5037"/>
                    <a:pt x="1652" y="4409"/>
                  </a:cubicBezTo>
                  <a:cubicBezTo>
                    <a:pt x="1455" y="3385"/>
                    <a:pt x="1210" y="2373"/>
                    <a:pt x="734" y="1396"/>
                  </a:cubicBezTo>
                  <a:lnTo>
                    <a:pt x="338" y="582"/>
                  </a:lnTo>
                  <a:lnTo>
                    <a:pt x="338" y="582"/>
                  </a:lnTo>
                  <a:lnTo>
                    <a:pt x="920" y="1303"/>
                  </a:lnTo>
                  <a:cubicBezTo>
                    <a:pt x="978" y="1396"/>
                    <a:pt x="1071" y="1501"/>
                    <a:pt x="1117" y="1548"/>
                  </a:cubicBezTo>
                  <a:lnTo>
                    <a:pt x="1699" y="2269"/>
                  </a:lnTo>
                  <a:cubicBezTo>
                    <a:pt x="2187" y="2955"/>
                    <a:pt x="2723" y="3583"/>
                    <a:pt x="3199" y="4211"/>
                  </a:cubicBezTo>
                  <a:cubicBezTo>
                    <a:pt x="3304" y="4362"/>
                    <a:pt x="3444" y="4548"/>
                    <a:pt x="3537" y="4700"/>
                  </a:cubicBezTo>
                  <a:cubicBezTo>
                    <a:pt x="3595" y="4793"/>
                    <a:pt x="3688" y="4944"/>
                    <a:pt x="3781" y="5037"/>
                  </a:cubicBezTo>
                  <a:cubicBezTo>
                    <a:pt x="4025" y="5421"/>
                    <a:pt x="4316" y="5665"/>
                    <a:pt x="4700" y="5863"/>
                  </a:cubicBezTo>
                  <a:lnTo>
                    <a:pt x="4898" y="5863"/>
                  </a:lnTo>
                  <a:cubicBezTo>
                    <a:pt x="4944" y="5665"/>
                    <a:pt x="4898" y="5572"/>
                    <a:pt x="4758" y="5421"/>
                  </a:cubicBezTo>
                  <a:lnTo>
                    <a:pt x="4700" y="5421"/>
                  </a:lnTo>
                  <a:cubicBezTo>
                    <a:pt x="4653" y="5328"/>
                    <a:pt x="4560" y="5235"/>
                    <a:pt x="4467" y="5130"/>
                  </a:cubicBezTo>
                  <a:cubicBezTo>
                    <a:pt x="4363" y="4990"/>
                    <a:pt x="4270" y="4886"/>
                    <a:pt x="4118" y="4746"/>
                  </a:cubicBezTo>
                  <a:cubicBezTo>
                    <a:pt x="3734" y="4258"/>
                    <a:pt x="3397" y="3723"/>
                    <a:pt x="3013" y="3246"/>
                  </a:cubicBezTo>
                  <a:cubicBezTo>
                    <a:pt x="2571" y="2711"/>
                    <a:pt x="2187" y="2129"/>
                    <a:pt x="1745" y="1594"/>
                  </a:cubicBezTo>
                  <a:lnTo>
                    <a:pt x="1699" y="1548"/>
                  </a:lnTo>
                  <a:cubicBezTo>
                    <a:pt x="1315" y="1059"/>
                    <a:pt x="920" y="524"/>
                    <a:pt x="396" y="140"/>
                  </a:cubicBezTo>
                  <a:cubicBezTo>
                    <a:pt x="396" y="94"/>
                    <a:pt x="338" y="94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549550" y="3255700"/>
              <a:ext cx="57025" cy="58175"/>
            </a:xfrm>
            <a:custGeom>
              <a:avLst/>
              <a:gdLst/>
              <a:ahLst/>
              <a:cxnLst/>
              <a:rect l="l" t="t" r="r" b="b"/>
              <a:pathLst>
                <a:path w="2281" h="2327" extrusionOk="0">
                  <a:moveTo>
                    <a:pt x="780" y="291"/>
                  </a:moveTo>
                  <a:cubicBezTo>
                    <a:pt x="873" y="291"/>
                    <a:pt x="966" y="338"/>
                    <a:pt x="1070" y="396"/>
                  </a:cubicBezTo>
                  <a:cubicBezTo>
                    <a:pt x="1210" y="443"/>
                    <a:pt x="1361" y="489"/>
                    <a:pt x="1501" y="582"/>
                  </a:cubicBezTo>
                  <a:cubicBezTo>
                    <a:pt x="1698" y="733"/>
                    <a:pt x="1792" y="920"/>
                    <a:pt x="1838" y="1117"/>
                  </a:cubicBezTo>
                  <a:cubicBezTo>
                    <a:pt x="1838" y="1315"/>
                    <a:pt x="1792" y="1501"/>
                    <a:pt x="1698" y="1652"/>
                  </a:cubicBezTo>
                  <a:cubicBezTo>
                    <a:pt x="1547" y="1792"/>
                    <a:pt x="1361" y="1897"/>
                    <a:pt x="1163" y="1897"/>
                  </a:cubicBezTo>
                  <a:cubicBezTo>
                    <a:pt x="919" y="1897"/>
                    <a:pt x="721" y="1792"/>
                    <a:pt x="628" y="1652"/>
                  </a:cubicBezTo>
                  <a:cubicBezTo>
                    <a:pt x="489" y="1501"/>
                    <a:pt x="431" y="1362"/>
                    <a:pt x="384" y="1210"/>
                  </a:cubicBezTo>
                  <a:cubicBezTo>
                    <a:pt x="338" y="1164"/>
                    <a:pt x="338" y="1117"/>
                    <a:pt x="291" y="1024"/>
                  </a:cubicBezTo>
                  <a:lnTo>
                    <a:pt x="245" y="978"/>
                  </a:lnTo>
                  <a:lnTo>
                    <a:pt x="338" y="920"/>
                  </a:lnTo>
                  <a:lnTo>
                    <a:pt x="338" y="873"/>
                  </a:lnTo>
                  <a:cubicBezTo>
                    <a:pt x="338" y="827"/>
                    <a:pt x="384" y="780"/>
                    <a:pt x="384" y="733"/>
                  </a:cubicBezTo>
                  <a:cubicBezTo>
                    <a:pt x="431" y="536"/>
                    <a:pt x="535" y="291"/>
                    <a:pt x="780" y="291"/>
                  </a:cubicBezTo>
                  <a:close/>
                  <a:moveTo>
                    <a:pt x="1070" y="1"/>
                  </a:moveTo>
                  <a:cubicBezTo>
                    <a:pt x="873" y="1"/>
                    <a:pt x="721" y="47"/>
                    <a:pt x="582" y="47"/>
                  </a:cubicBezTo>
                  <a:cubicBezTo>
                    <a:pt x="489" y="105"/>
                    <a:pt x="384" y="152"/>
                    <a:pt x="338" y="198"/>
                  </a:cubicBezTo>
                  <a:cubicBezTo>
                    <a:pt x="245" y="291"/>
                    <a:pt x="198" y="338"/>
                    <a:pt x="140" y="443"/>
                  </a:cubicBezTo>
                  <a:cubicBezTo>
                    <a:pt x="47" y="582"/>
                    <a:pt x="0" y="780"/>
                    <a:pt x="0" y="1024"/>
                  </a:cubicBezTo>
                  <a:cubicBezTo>
                    <a:pt x="0" y="1745"/>
                    <a:pt x="535" y="2327"/>
                    <a:pt x="1256" y="2327"/>
                  </a:cubicBezTo>
                  <a:cubicBezTo>
                    <a:pt x="1792" y="2327"/>
                    <a:pt x="2280" y="1792"/>
                    <a:pt x="2280" y="1164"/>
                  </a:cubicBezTo>
                  <a:cubicBezTo>
                    <a:pt x="2280" y="536"/>
                    <a:pt x="1745" y="1"/>
                    <a:pt x="1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536175" y="2506925"/>
              <a:ext cx="72725" cy="118975"/>
            </a:xfrm>
            <a:custGeom>
              <a:avLst/>
              <a:gdLst/>
              <a:ahLst/>
              <a:cxnLst/>
              <a:rect l="l" t="t" r="r" b="b"/>
              <a:pathLst>
                <a:path w="2909" h="4759" extrusionOk="0">
                  <a:moveTo>
                    <a:pt x="384" y="1"/>
                  </a:moveTo>
                  <a:lnTo>
                    <a:pt x="47" y="106"/>
                  </a:lnTo>
                  <a:lnTo>
                    <a:pt x="0" y="106"/>
                  </a:lnTo>
                  <a:cubicBezTo>
                    <a:pt x="198" y="873"/>
                    <a:pt x="384" y="1653"/>
                    <a:pt x="582" y="2478"/>
                  </a:cubicBezTo>
                  <a:cubicBezTo>
                    <a:pt x="628" y="2571"/>
                    <a:pt x="582" y="2723"/>
                    <a:pt x="489" y="2816"/>
                  </a:cubicBezTo>
                  <a:cubicBezTo>
                    <a:pt x="245" y="3153"/>
                    <a:pt x="198" y="3781"/>
                    <a:pt x="442" y="4177"/>
                  </a:cubicBezTo>
                  <a:cubicBezTo>
                    <a:pt x="628" y="4514"/>
                    <a:pt x="1024" y="4758"/>
                    <a:pt x="1408" y="4758"/>
                  </a:cubicBezTo>
                  <a:cubicBezTo>
                    <a:pt x="1501" y="4758"/>
                    <a:pt x="1547" y="4700"/>
                    <a:pt x="1652" y="4700"/>
                  </a:cubicBezTo>
                  <a:cubicBezTo>
                    <a:pt x="2373" y="4560"/>
                    <a:pt x="2908" y="3886"/>
                    <a:pt x="2815" y="3106"/>
                  </a:cubicBezTo>
                  <a:cubicBezTo>
                    <a:pt x="2769" y="2862"/>
                    <a:pt x="2664" y="2664"/>
                    <a:pt x="2524" y="2525"/>
                  </a:cubicBezTo>
                  <a:lnTo>
                    <a:pt x="2187" y="2664"/>
                  </a:lnTo>
                  <a:lnTo>
                    <a:pt x="2187" y="2723"/>
                  </a:lnTo>
                  <a:cubicBezTo>
                    <a:pt x="2233" y="2816"/>
                    <a:pt x="2280" y="2909"/>
                    <a:pt x="2327" y="3013"/>
                  </a:cubicBezTo>
                  <a:cubicBezTo>
                    <a:pt x="2373" y="3304"/>
                    <a:pt x="2327" y="3641"/>
                    <a:pt x="2129" y="3886"/>
                  </a:cubicBezTo>
                  <a:cubicBezTo>
                    <a:pt x="1943" y="4118"/>
                    <a:pt x="1698" y="4270"/>
                    <a:pt x="1408" y="4270"/>
                  </a:cubicBezTo>
                  <a:cubicBezTo>
                    <a:pt x="1070" y="4270"/>
                    <a:pt x="873" y="4118"/>
                    <a:pt x="780" y="3828"/>
                  </a:cubicBezTo>
                  <a:cubicBezTo>
                    <a:pt x="675" y="3688"/>
                    <a:pt x="582" y="3351"/>
                    <a:pt x="826" y="3106"/>
                  </a:cubicBezTo>
                  <a:cubicBezTo>
                    <a:pt x="1070" y="2909"/>
                    <a:pt x="1117" y="2723"/>
                    <a:pt x="1024" y="2432"/>
                  </a:cubicBezTo>
                  <a:lnTo>
                    <a:pt x="919" y="2036"/>
                  </a:lnTo>
                  <a:cubicBezTo>
                    <a:pt x="733" y="1408"/>
                    <a:pt x="582" y="780"/>
                    <a:pt x="384" y="15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561750" y="3058550"/>
              <a:ext cx="29100" cy="14275"/>
            </a:xfrm>
            <a:custGeom>
              <a:avLst/>
              <a:gdLst/>
              <a:ahLst/>
              <a:cxnLst/>
              <a:rect l="l" t="t" r="r" b="b"/>
              <a:pathLst>
                <a:path w="1164" h="571" extrusionOk="0">
                  <a:moveTo>
                    <a:pt x="708" y="1"/>
                  </a:moveTo>
                  <a:cubicBezTo>
                    <a:pt x="416" y="1"/>
                    <a:pt x="176" y="108"/>
                    <a:pt x="1" y="326"/>
                  </a:cubicBezTo>
                  <a:lnTo>
                    <a:pt x="47" y="524"/>
                  </a:lnTo>
                  <a:cubicBezTo>
                    <a:pt x="140" y="524"/>
                    <a:pt x="233" y="571"/>
                    <a:pt x="338" y="571"/>
                  </a:cubicBezTo>
                  <a:cubicBezTo>
                    <a:pt x="582" y="571"/>
                    <a:pt x="768" y="477"/>
                    <a:pt x="1059" y="233"/>
                  </a:cubicBezTo>
                  <a:cubicBezTo>
                    <a:pt x="1106" y="187"/>
                    <a:pt x="1164" y="140"/>
                    <a:pt x="1106" y="82"/>
                  </a:cubicBezTo>
                  <a:cubicBezTo>
                    <a:pt x="1106" y="82"/>
                    <a:pt x="1059" y="36"/>
                    <a:pt x="1013" y="36"/>
                  </a:cubicBezTo>
                  <a:cubicBezTo>
                    <a:pt x="906" y="12"/>
                    <a:pt x="804" y="1"/>
                    <a:pt x="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561750" y="3066700"/>
              <a:ext cx="1200" cy="4975"/>
            </a:xfrm>
            <a:custGeom>
              <a:avLst/>
              <a:gdLst/>
              <a:ahLst/>
              <a:cxnLst/>
              <a:rect l="l" t="t" r="r" b="b"/>
              <a:pathLst>
                <a:path w="48" h="199" extrusionOk="0">
                  <a:moveTo>
                    <a:pt x="47" y="19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480350" y="2797025"/>
              <a:ext cx="92200" cy="156000"/>
            </a:xfrm>
            <a:custGeom>
              <a:avLst/>
              <a:gdLst/>
              <a:ahLst/>
              <a:cxnLst/>
              <a:rect l="l" t="t" r="r" b="b"/>
              <a:pathLst>
                <a:path w="3688" h="6240" extrusionOk="0">
                  <a:moveTo>
                    <a:pt x="3438" y="1"/>
                  </a:moveTo>
                  <a:cubicBezTo>
                    <a:pt x="3367" y="1"/>
                    <a:pt x="3286" y="12"/>
                    <a:pt x="3199" y="28"/>
                  </a:cubicBezTo>
                  <a:cubicBezTo>
                    <a:pt x="2617" y="226"/>
                    <a:pt x="2094" y="424"/>
                    <a:pt x="1559" y="610"/>
                  </a:cubicBezTo>
                  <a:lnTo>
                    <a:pt x="872" y="808"/>
                  </a:lnTo>
                  <a:cubicBezTo>
                    <a:pt x="779" y="854"/>
                    <a:pt x="733" y="854"/>
                    <a:pt x="640" y="901"/>
                  </a:cubicBezTo>
                  <a:lnTo>
                    <a:pt x="535" y="947"/>
                  </a:lnTo>
                  <a:lnTo>
                    <a:pt x="489" y="854"/>
                  </a:lnTo>
                  <a:lnTo>
                    <a:pt x="349" y="273"/>
                  </a:lnTo>
                  <a:lnTo>
                    <a:pt x="151" y="319"/>
                  </a:lnTo>
                  <a:lnTo>
                    <a:pt x="0" y="366"/>
                  </a:lnTo>
                  <a:cubicBezTo>
                    <a:pt x="58" y="610"/>
                    <a:pt x="105" y="947"/>
                    <a:pt x="105" y="1296"/>
                  </a:cubicBezTo>
                  <a:lnTo>
                    <a:pt x="105" y="1343"/>
                  </a:lnTo>
                  <a:lnTo>
                    <a:pt x="151" y="1389"/>
                  </a:lnTo>
                  <a:cubicBezTo>
                    <a:pt x="151" y="1436"/>
                    <a:pt x="151" y="1436"/>
                    <a:pt x="198" y="1436"/>
                  </a:cubicBezTo>
                  <a:cubicBezTo>
                    <a:pt x="198" y="1482"/>
                    <a:pt x="244" y="1529"/>
                    <a:pt x="244" y="1633"/>
                  </a:cubicBezTo>
                  <a:lnTo>
                    <a:pt x="489" y="2401"/>
                  </a:lnTo>
                  <a:cubicBezTo>
                    <a:pt x="686" y="3134"/>
                    <a:pt x="872" y="3913"/>
                    <a:pt x="1070" y="4634"/>
                  </a:cubicBezTo>
                  <a:lnTo>
                    <a:pt x="1512" y="6239"/>
                  </a:lnTo>
                  <a:lnTo>
                    <a:pt x="1849" y="6135"/>
                  </a:lnTo>
                  <a:lnTo>
                    <a:pt x="1745" y="5751"/>
                  </a:lnTo>
                  <a:cubicBezTo>
                    <a:pt x="1698" y="5507"/>
                    <a:pt x="1652" y="5309"/>
                    <a:pt x="1605" y="5123"/>
                  </a:cubicBezTo>
                  <a:lnTo>
                    <a:pt x="1559" y="5018"/>
                  </a:lnTo>
                  <a:lnTo>
                    <a:pt x="1652" y="5018"/>
                  </a:lnTo>
                  <a:cubicBezTo>
                    <a:pt x="1745" y="4972"/>
                    <a:pt x="1849" y="4925"/>
                    <a:pt x="1942" y="4925"/>
                  </a:cubicBezTo>
                  <a:cubicBezTo>
                    <a:pt x="2187" y="4832"/>
                    <a:pt x="2384" y="4727"/>
                    <a:pt x="2617" y="4634"/>
                  </a:cubicBezTo>
                  <a:cubicBezTo>
                    <a:pt x="2675" y="4588"/>
                    <a:pt x="2722" y="4541"/>
                    <a:pt x="2768" y="4437"/>
                  </a:cubicBezTo>
                  <a:lnTo>
                    <a:pt x="2768" y="4390"/>
                  </a:lnTo>
                  <a:lnTo>
                    <a:pt x="2722" y="4390"/>
                  </a:lnTo>
                  <a:cubicBezTo>
                    <a:pt x="2675" y="4343"/>
                    <a:pt x="2571" y="4297"/>
                    <a:pt x="2478" y="4297"/>
                  </a:cubicBezTo>
                  <a:cubicBezTo>
                    <a:pt x="2326" y="4297"/>
                    <a:pt x="2187" y="4297"/>
                    <a:pt x="2036" y="4343"/>
                  </a:cubicBezTo>
                  <a:cubicBezTo>
                    <a:pt x="1989" y="4390"/>
                    <a:pt x="1896" y="4390"/>
                    <a:pt x="1849" y="4390"/>
                  </a:cubicBezTo>
                  <a:cubicBezTo>
                    <a:pt x="1803" y="4390"/>
                    <a:pt x="1745" y="4437"/>
                    <a:pt x="1652" y="4437"/>
                  </a:cubicBezTo>
                  <a:lnTo>
                    <a:pt x="1454" y="4541"/>
                  </a:lnTo>
                  <a:lnTo>
                    <a:pt x="1407" y="4437"/>
                  </a:lnTo>
                  <a:cubicBezTo>
                    <a:pt x="1361" y="4146"/>
                    <a:pt x="1268" y="3855"/>
                    <a:pt x="1221" y="3564"/>
                  </a:cubicBezTo>
                  <a:lnTo>
                    <a:pt x="1163" y="3471"/>
                  </a:lnTo>
                  <a:lnTo>
                    <a:pt x="1268" y="3425"/>
                  </a:lnTo>
                  <a:cubicBezTo>
                    <a:pt x="1314" y="3425"/>
                    <a:pt x="1407" y="3378"/>
                    <a:pt x="1454" y="3378"/>
                  </a:cubicBezTo>
                  <a:cubicBezTo>
                    <a:pt x="1605" y="3378"/>
                    <a:pt x="1745" y="3332"/>
                    <a:pt x="1849" y="3273"/>
                  </a:cubicBezTo>
                  <a:cubicBezTo>
                    <a:pt x="2094" y="3180"/>
                    <a:pt x="2233" y="3087"/>
                    <a:pt x="2384" y="2983"/>
                  </a:cubicBezTo>
                  <a:cubicBezTo>
                    <a:pt x="2431" y="2936"/>
                    <a:pt x="2431" y="2890"/>
                    <a:pt x="2431" y="2843"/>
                  </a:cubicBezTo>
                  <a:cubicBezTo>
                    <a:pt x="2431" y="2843"/>
                    <a:pt x="2384" y="2843"/>
                    <a:pt x="2280" y="2797"/>
                  </a:cubicBezTo>
                  <a:lnTo>
                    <a:pt x="2233" y="2797"/>
                  </a:lnTo>
                  <a:cubicBezTo>
                    <a:pt x="2036" y="2797"/>
                    <a:pt x="1849" y="2843"/>
                    <a:pt x="1698" y="2890"/>
                  </a:cubicBezTo>
                  <a:lnTo>
                    <a:pt x="1512" y="2890"/>
                  </a:lnTo>
                  <a:cubicBezTo>
                    <a:pt x="1454" y="2890"/>
                    <a:pt x="1361" y="2936"/>
                    <a:pt x="1268" y="2983"/>
                  </a:cubicBezTo>
                  <a:lnTo>
                    <a:pt x="1117" y="2983"/>
                  </a:lnTo>
                  <a:lnTo>
                    <a:pt x="1024" y="3041"/>
                  </a:lnTo>
                  <a:lnTo>
                    <a:pt x="977" y="2843"/>
                  </a:lnTo>
                  <a:cubicBezTo>
                    <a:pt x="872" y="2401"/>
                    <a:pt x="779" y="2017"/>
                    <a:pt x="640" y="1529"/>
                  </a:cubicBezTo>
                  <a:lnTo>
                    <a:pt x="640" y="1482"/>
                  </a:lnTo>
                  <a:lnTo>
                    <a:pt x="1221" y="1296"/>
                  </a:lnTo>
                  <a:cubicBezTo>
                    <a:pt x="1652" y="1145"/>
                    <a:pt x="2036" y="1005"/>
                    <a:pt x="2478" y="854"/>
                  </a:cubicBezTo>
                  <a:cubicBezTo>
                    <a:pt x="2815" y="761"/>
                    <a:pt x="3106" y="656"/>
                    <a:pt x="3396" y="517"/>
                  </a:cubicBezTo>
                  <a:cubicBezTo>
                    <a:pt x="3594" y="424"/>
                    <a:pt x="3687" y="273"/>
                    <a:pt x="3687" y="179"/>
                  </a:cubicBezTo>
                  <a:lnTo>
                    <a:pt x="3687" y="133"/>
                  </a:lnTo>
                  <a:cubicBezTo>
                    <a:pt x="3657" y="36"/>
                    <a:pt x="3565" y="1"/>
                    <a:pt x="3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77400" y="2364150"/>
              <a:ext cx="182925" cy="77375"/>
            </a:xfrm>
            <a:custGeom>
              <a:avLst/>
              <a:gdLst/>
              <a:ahLst/>
              <a:cxnLst/>
              <a:rect l="l" t="t" r="r" b="b"/>
              <a:pathLst>
                <a:path w="7317" h="3095" extrusionOk="0">
                  <a:moveTo>
                    <a:pt x="6212" y="1"/>
                  </a:moveTo>
                  <a:cubicBezTo>
                    <a:pt x="6014" y="1"/>
                    <a:pt x="5863" y="47"/>
                    <a:pt x="5677" y="140"/>
                  </a:cubicBezTo>
                  <a:cubicBezTo>
                    <a:pt x="4804" y="524"/>
                    <a:pt x="3932" y="966"/>
                    <a:pt x="3106" y="1350"/>
                  </a:cubicBezTo>
                  <a:cubicBezTo>
                    <a:pt x="2327" y="1687"/>
                    <a:pt x="1559" y="2083"/>
                    <a:pt x="780" y="2420"/>
                  </a:cubicBezTo>
                  <a:cubicBezTo>
                    <a:pt x="536" y="2513"/>
                    <a:pt x="338" y="2664"/>
                    <a:pt x="198" y="2757"/>
                  </a:cubicBezTo>
                  <a:cubicBezTo>
                    <a:pt x="0" y="2909"/>
                    <a:pt x="0" y="2909"/>
                    <a:pt x="105" y="3095"/>
                  </a:cubicBezTo>
                  <a:lnTo>
                    <a:pt x="291" y="3048"/>
                  </a:lnTo>
                  <a:lnTo>
                    <a:pt x="245" y="3048"/>
                  </a:lnTo>
                  <a:lnTo>
                    <a:pt x="338" y="3002"/>
                  </a:lnTo>
                  <a:lnTo>
                    <a:pt x="6305" y="292"/>
                  </a:lnTo>
                  <a:lnTo>
                    <a:pt x="6351" y="524"/>
                  </a:lnTo>
                  <a:cubicBezTo>
                    <a:pt x="6502" y="920"/>
                    <a:pt x="6689" y="1304"/>
                    <a:pt x="6979" y="1594"/>
                  </a:cubicBezTo>
                  <a:cubicBezTo>
                    <a:pt x="7084" y="1687"/>
                    <a:pt x="7177" y="1746"/>
                    <a:pt x="7317" y="1792"/>
                  </a:cubicBezTo>
                  <a:cubicBezTo>
                    <a:pt x="7270" y="1746"/>
                    <a:pt x="7270" y="1641"/>
                    <a:pt x="7270" y="1641"/>
                  </a:cubicBezTo>
                  <a:cubicBezTo>
                    <a:pt x="7084" y="1211"/>
                    <a:pt x="6886" y="675"/>
                    <a:pt x="6596" y="140"/>
                  </a:cubicBezTo>
                  <a:cubicBezTo>
                    <a:pt x="6596" y="94"/>
                    <a:pt x="6444" y="47"/>
                    <a:pt x="6398" y="47"/>
                  </a:cubicBezTo>
                  <a:cubicBezTo>
                    <a:pt x="6351" y="1"/>
                    <a:pt x="6258" y="1"/>
                    <a:pt x="6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536175" y="3415625"/>
              <a:ext cx="21825" cy="25625"/>
            </a:xfrm>
            <a:custGeom>
              <a:avLst/>
              <a:gdLst/>
              <a:ahLst/>
              <a:cxnLst/>
              <a:rect l="l" t="t" r="r" b="b"/>
              <a:pathLst>
                <a:path w="873" h="1025" extrusionOk="0">
                  <a:moveTo>
                    <a:pt x="442" y="1"/>
                  </a:moveTo>
                  <a:cubicBezTo>
                    <a:pt x="338" y="1"/>
                    <a:pt x="291" y="47"/>
                    <a:pt x="198" y="106"/>
                  </a:cubicBezTo>
                  <a:cubicBezTo>
                    <a:pt x="151" y="152"/>
                    <a:pt x="93" y="199"/>
                    <a:pt x="93" y="292"/>
                  </a:cubicBezTo>
                  <a:cubicBezTo>
                    <a:pt x="47" y="292"/>
                    <a:pt x="47" y="338"/>
                    <a:pt x="47" y="396"/>
                  </a:cubicBezTo>
                  <a:cubicBezTo>
                    <a:pt x="0" y="443"/>
                    <a:pt x="0" y="536"/>
                    <a:pt x="0" y="629"/>
                  </a:cubicBezTo>
                  <a:lnTo>
                    <a:pt x="0" y="734"/>
                  </a:lnTo>
                  <a:cubicBezTo>
                    <a:pt x="47" y="780"/>
                    <a:pt x="47" y="827"/>
                    <a:pt x="93" y="873"/>
                  </a:cubicBezTo>
                  <a:cubicBezTo>
                    <a:pt x="93" y="920"/>
                    <a:pt x="151" y="920"/>
                    <a:pt x="151" y="978"/>
                  </a:cubicBezTo>
                  <a:cubicBezTo>
                    <a:pt x="245" y="1025"/>
                    <a:pt x="291" y="1025"/>
                    <a:pt x="384" y="1025"/>
                  </a:cubicBezTo>
                  <a:cubicBezTo>
                    <a:pt x="489" y="1025"/>
                    <a:pt x="628" y="978"/>
                    <a:pt x="733" y="873"/>
                  </a:cubicBezTo>
                  <a:cubicBezTo>
                    <a:pt x="826" y="780"/>
                    <a:pt x="873" y="629"/>
                    <a:pt x="873" y="489"/>
                  </a:cubicBezTo>
                  <a:cubicBezTo>
                    <a:pt x="873" y="396"/>
                    <a:pt x="826" y="292"/>
                    <a:pt x="733" y="199"/>
                  </a:cubicBezTo>
                  <a:cubicBezTo>
                    <a:pt x="675" y="152"/>
                    <a:pt x="628" y="106"/>
                    <a:pt x="582" y="47"/>
                  </a:cubicBezTo>
                  <a:cubicBezTo>
                    <a:pt x="535" y="47"/>
                    <a:pt x="489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533850" y="343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519300" y="2955325"/>
              <a:ext cx="32600" cy="31425"/>
            </a:xfrm>
            <a:custGeom>
              <a:avLst/>
              <a:gdLst/>
              <a:ahLst/>
              <a:cxnLst/>
              <a:rect l="l" t="t" r="r" b="b"/>
              <a:pathLst>
                <a:path w="1304" h="1257" extrusionOk="0">
                  <a:moveTo>
                    <a:pt x="338" y="0"/>
                  </a:moveTo>
                  <a:lnTo>
                    <a:pt x="1" y="94"/>
                  </a:lnTo>
                  <a:lnTo>
                    <a:pt x="291" y="1257"/>
                  </a:lnTo>
                  <a:lnTo>
                    <a:pt x="582" y="1164"/>
                  </a:lnTo>
                  <a:lnTo>
                    <a:pt x="722" y="1117"/>
                  </a:lnTo>
                  <a:cubicBezTo>
                    <a:pt x="768" y="1071"/>
                    <a:pt x="826" y="1012"/>
                    <a:pt x="873" y="1012"/>
                  </a:cubicBezTo>
                  <a:lnTo>
                    <a:pt x="1257" y="629"/>
                  </a:lnTo>
                  <a:lnTo>
                    <a:pt x="1303" y="582"/>
                  </a:lnTo>
                  <a:lnTo>
                    <a:pt x="1210" y="582"/>
                  </a:lnTo>
                  <a:cubicBezTo>
                    <a:pt x="1117" y="536"/>
                    <a:pt x="966" y="536"/>
                    <a:pt x="768" y="536"/>
                  </a:cubicBezTo>
                  <a:lnTo>
                    <a:pt x="478" y="536"/>
                  </a:lnTo>
                  <a:lnTo>
                    <a:pt x="431" y="431"/>
                  </a:lnTo>
                  <a:cubicBezTo>
                    <a:pt x="431" y="338"/>
                    <a:pt x="384" y="198"/>
                    <a:pt x="338" y="47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526575" y="2984400"/>
              <a:ext cx="7300" cy="2350"/>
            </a:xfrm>
            <a:custGeom>
              <a:avLst/>
              <a:gdLst/>
              <a:ahLst/>
              <a:cxnLst/>
              <a:rect l="l" t="t" r="r" b="b"/>
              <a:pathLst>
                <a:path w="292" h="94" extrusionOk="0">
                  <a:moveTo>
                    <a:pt x="0" y="94"/>
                  </a:moveTo>
                  <a:lnTo>
                    <a:pt x="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519300" y="2955325"/>
              <a:ext cx="8450" cy="2350"/>
            </a:xfrm>
            <a:custGeom>
              <a:avLst/>
              <a:gdLst/>
              <a:ahLst/>
              <a:cxnLst/>
              <a:rect l="l" t="t" r="r" b="b"/>
              <a:pathLst>
                <a:path w="338" h="94" extrusionOk="0">
                  <a:moveTo>
                    <a:pt x="338" y="0"/>
                  </a:moveTo>
                  <a:lnTo>
                    <a:pt x="1" y="94"/>
                  </a:lnTo>
                  <a:lnTo>
                    <a:pt x="1" y="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528900" y="2936050"/>
              <a:ext cx="25625" cy="14350"/>
            </a:xfrm>
            <a:custGeom>
              <a:avLst/>
              <a:gdLst/>
              <a:ahLst/>
              <a:cxnLst/>
              <a:rect l="l" t="t" r="r" b="b"/>
              <a:pathLst>
                <a:path w="1025" h="574" extrusionOk="0">
                  <a:moveTo>
                    <a:pt x="664" y="0"/>
                  </a:moveTo>
                  <a:cubicBezTo>
                    <a:pt x="496" y="0"/>
                    <a:pt x="282" y="61"/>
                    <a:pt x="0" y="190"/>
                  </a:cubicBezTo>
                  <a:lnTo>
                    <a:pt x="94" y="574"/>
                  </a:lnTo>
                  <a:cubicBezTo>
                    <a:pt x="489" y="527"/>
                    <a:pt x="780" y="388"/>
                    <a:pt x="1024" y="143"/>
                  </a:cubicBezTo>
                  <a:cubicBezTo>
                    <a:pt x="930" y="50"/>
                    <a:pt x="816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462300" y="3340625"/>
              <a:ext cx="64300" cy="68925"/>
            </a:xfrm>
            <a:custGeom>
              <a:avLst/>
              <a:gdLst/>
              <a:ahLst/>
              <a:cxnLst/>
              <a:rect l="l" t="t" r="r" b="b"/>
              <a:pathLst>
                <a:path w="2572" h="2757" extrusionOk="0">
                  <a:moveTo>
                    <a:pt x="966" y="244"/>
                  </a:moveTo>
                  <a:cubicBezTo>
                    <a:pt x="1257" y="244"/>
                    <a:pt x="1594" y="337"/>
                    <a:pt x="1792" y="582"/>
                  </a:cubicBezTo>
                  <a:cubicBezTo>
                    <a:pt x="2036" y="779"/>
                    <a:pt x="2129" y="1070"/>
                    <a:pt x="2129" y="1361"/>
                  </a:cubicBezTo>
                  <a:cubicBezTo>
                    <a:pt x="2129" y="1594"/>
                    <a:pt x="2129" y="1989"/>
                    <a:pt x="1699" y="2175"/>
                  </a:cubicBezTo>
                  <a:cubicBezTo>
                    <a:pt x="1548" y="2233"/>
                    <a:pt x="1408" y="2280"/>
                    <a:pt x="1257" y="2280"/>
                  </a:cubicBezTo>
                  <a:cubicBezTo>
                    <a:pt x="1013" y="2280"/>
                    <a:pt x="827" y="2175"/>
                    <a:pt x="629" y="2036"/>
                  </a:cubicBezTo>
                  <a:cubicBezTo>
                    <a:pt x="338" y="1791"/>
                    <a:pt x="245" y="1407"/>
                    <a:pt x="338" y="1012"/>
                  </a:cubicBezTo>
                  <a:cubicBezTo>
                    <a:pt x="385" y="779"/>
                    <a:pt x="536" y="582"/>
                    <a:pt x="629" y="430"/>
                  </a:cubicBezTo>
                  <a:cubicBezTo>
                    <a:pt x="722" y="337"/>
                    <a:pt x="827" y="291"/>
                    <a:pt x="966" y="244"/>
                  </a:cubicBezTo>
                  <a:close/>
                  <a:moveTo>
                    <a:pt x="1455" y="0"/>
                  </a:moveTo>
                  <a:cubicBezTo>
                    <a:pt x="1257" y="0"/>
                    <a:pt x="1117" y="47"/>
                    <a:pt x="966" y="93"/>
                  </a:cubicBezTo>
                  <a:cubicBezTo>
                    <a:pt x="920" y="140"/>
                    <a:pt x="873" y="140"/>
                    <a:pt x="827" y="140"/>
                  </a:cubicBezTo>
                  <a:lnTo>
                    <a:pt x="780" y="140"/>
                  </a:lnTo>
                  <a:cubicBezTo>
                    <a:pt x="722" y="198"/>
                    <a:pt x="722" y="198"/>
                    <a:pt x="675" y="198"/>
                  </a:cubicBezTo>
                  <a:cubicBezTo>
                    <a:pt x="582" y="244"/>
                    <a:pt x="489" y="291"/>
                    <a:pt x="431" y="337"/>
                  </a:cubicBezTo>
                  <a:cubicBezTo>
                    <a:pt x="338" y="430"/>
                    <a:pt x="245" y="535"/>
                    <a:pt x="199" y="628"/>
                  </a:cubicBezTo>
                  <a:cubicBezTo>
                    <a:pt x="94" y="779"/>
                    <a:pt x="47" y="872"/>
                    <a:pt x="47" y="1012"/>
                  </a:cubicBezTo>
                  <a:cubicBezTo>
                    <a:pt x="1" y="1303"/>
                    <a:pt x="1" y="1594"/>
                    <a:pt x="94" y="1838"/>
                  </a:cubicBezTo>
                  <a:cubicBezTo>
                    <a:pt x="292" y="2326"/>
                    <a:pt x="780" y="2664"/>
                    <a:pt x="1304" y="2664"/>
                  </a:cubicBezTo>
                  <a:lnTo>
                    <a:pt x="1362" y="2757"/>
                  </a:lnTo>
                  <a:lnTo>
                    <a:pt x="1362" y="2664"/>
                  </a:lnTo>
                  <a:cubicBezTo>
                    <a:pt x="1746" y="2664"/>
                    <a:pt x="2036" y="2524"/>
                    <a:pt x="2281" y="2280"/>
                  </a:cubicBezTo>
                  <a:cubicBezTo>
                    <a:pt x="2327" y="2233"/>
                    <a:pt x="2327" y="2175"/>
                    <a:pt x="2374" y="2129"/>
                  </a:cubicBezTo>
                  <a:cubicBezTo>
                    <a:pt x="2374" y="2082"/>
                    <a:pt x="2420" y="2036"/>
                    <a:pt x="2420" y="1989"/>
                  </a:cubicBezTo>
                  <a:cubicBezTo>
                    <a:pt x="2525" y="1838"/>
                    <a:pt x="2571" y="1698"/>
                    <a:pt x="2571" y="1501"/>
                  </a:cubicBezTo>
                  <a:lnTo>
                    <a:pt x="2571" y="1361"/>
                  </a:lnTo>
                  <a:lnTo>
                    <a:pt x="2571" y="1210"/>
                  </a:lnTo>
                  <a:cubicBezTo>
                    <a:pt x="2571" y="1070"/>
                    <a:pt x="2525" y="872"/>
                    <a:pt x="2467" y="721"/>
                  </a:cubicBezTo>
                  <a:cubicBezTo>
                    <a:pt x="2327" y="291"/>
                    <a:pt x="1885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489050" y="3237675"/>
              <a:ext cx="31450" cy="30275"/>
            </a:xfrm>
            <a:custGeom>
              <a:avLst/>
              <a:gdLst/>
              <a:ahLst/>
              <a:cxnLst/>
              <a:rect l="l" t="t" r="r" b="b"/>
              <a:pathLst>
                <a:path w="1258" h="1211" extrusionOk="0">
                  <a:moveTo>
                    <a:pt x="676" y="1"/>
                  </a:moveTo>
                  <a:cubicBezTo>
                    <a:pt x="338" y="47"/>
                    <a:pt x="1" y="338"/>
                    <a:pt x="1" y="675"/>
                  </a:cubicBezTo>
                  <a:lnTo>
                    <a:pt x="1" y="826"/>
                  </a:lnTo>
                  <a:cubicBezTo>
                    <a:pt x="1" y="826"/>
                    <a:pt x="47" y="873"/>
                    <a:pt x="47" y="919"/>
                  </a:cubicBezTo>
                  <a:cubicBezTo>
                    <a:pt x="47" y="966"/>
                    <a:pt x="94" y="1059"/>
                    <a:pt x="141" y="1117"/>
                  </a:cubicBezTo>
                  <a:cubicBezTo>
                    <a:pt x="234" y="1164"/>
                    <a:pt x="292" y="1164"/>
                    <a:pt x="338" y="1210"/>
                  </a:cubicBezTo>
                  <a:lnTo>
                    <a:pt x="583" y="1210"/>
                  </a:lnTo>
                  <a:cubicBezTo>
                    <a:pt x="722" y="1164"/>
                    <a:pt x="815" y="1117"/>
                    <a:pt x="920" y="1059"/>
                  </a:cubicBezTo>
                  <a:cubicBezTo>
                    <a:pt x="966" y="1012"/>
                    <a:pt x="966" y="1012"/>
                    <a:pt x="1013" y="1012"/>
                  </a:cubicBezTo>
                  <a:cubicBezTo>
                    <a:pt x="1106" y="919"/>
                    <a:pt x="1164" y="768"/>
                    <a:pt x="1211" y="629"/>
                  </a:cubicBezTo>
                  <a:cubicBezTo>
                    <a:pt x="1257" y="582"/>
                    <a:pt x="1257" y="477"/>
                    <a:pt x="1257" y="431"/>
                  </a:cubicBezTo>
                  <a:cubicBezTo>
                    <a:pt x="1257" y="384"/>
                    <a:pt x="1257" y="338"/>
                    <a:pt x="1211" y="291"/>
                  </a:cubicBezTo>
                  <a:cubicBezTo>
                    <a:pt x="1164" y="187"/>
                    <a:pt x="1106" y="94"/>
                    <a:pt x="1013" y="47"/>
                  </a:cubicBezTo>
                  <a:cubicBezTo>
                    <a:pt x="920" y="1"/>
                    <a:pt x="873" y="1"/>
                    <a:pt x="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429450" y="2617150"/>
              <a:ext cx="80000" cy="184375"/>
            </a:xfrm>
            <a:custGeom>
              <a:avLst/>
              <a:gdLst/>
              <a:ahLst/>
              <a:cxnLst/>
              <a:rect l="l" t="t" r="r" b="b"/>
              <a:pathLst>
                <a:path w="3200" h="7375" extrusionOk="0">
                  <a:moveTo>
                    <a:pt x="291" y="0"/>
                  </a:moveTo>
                  <a:lnTo>
                    <a:pt x="0" y="105"/>
                  </a:lnTo>
                  <a:cubicBezTo>
                    <a:pt x="291" y="1221"/>
                    <a:pt x="582" y="2326"/>
                    <a:pt x="873" y="3397"/>
                  </a:cubicBezTo>
                  <a:cubicBezTo>
                    <a:pt x="1164" y="4467"/>
                    <a:pt x="1513" y="5583"/>
                    <a:pt x="1803" y="6688"/>
                  </a:cubicBezTo>
                  <a:cubicBezTo>
                    <a:pt x="1803" y="6793"/>
                    <a:pt x="1850" y="6932"/>
                    <a:pt x="1896" y="7084"/>
                  </a:cubicBezTo>
                  <a:cubicBezTo>
                    <a:pt x="1943" y="7177"/>
                    <a:pt x="1943" y="7270"/>
                    <a:pt x="1989" y="7374"/>
                  </a:cubicBezTo>
                  <a:lnTo>
                    <a:pt x="2327" y="7270"/>
                  </a:lnTo>
                  <a:cubicBezTo>
                    <a:pt x="2280" y="7084"/>
                    <a:pt x="2234" y="6839"/>
                    <a:pt x="2187" y="6642"/>
                  </a:cubicBezTo>
                  <a:lnTo>
                    <a:pt x="2141" y="6397"/>
                  </a:lnTo>
                  <a:lnTo>
                    <a:pt x="2327" y="6304"/>
                  </a:lnTo>
                  <a:cubicBezTo>
                    <a:pt x="2431" y="6258"/>
                    <a:pt x="2525" y="6211"/>
                    <a:pt x="2571" y="6107"/>
                  </a:cubicBezTo>
                  <a:cubicBezTo>
                    <a:pt x="2676" y="6060"/>
                    <a:pt x="2769" y="6014"/>
                    <a:pt x="2815" y="5967"/>
                  </a:cubicBezTo>
                  <a:cubicBezTo>
                    <a:pt x="2862" y="5874"/>
                    <a:pt x="2862" y="5723"/>
                    <a:pt x="2862" y="5723"/>
                  </a:cubicBezTo>
                  <a:cubicBezTo>
                    <a:pt x="2862" y="5690"/>
                    <a:pt x="2792" y="5657"/>
                    <a:pt x="2714" y="5657"/>
                  </a:cubicBezTo>
                  <a:cubicBezTo>
                    <a:pt x="2682" y="5657"/>
                    <a:pt x="2648" y="5663"/>
                    <a:pt x="2618" y="5676"/>
                  </a:cubicBezTo>
                  <a:cubicBezTo>
                    <a:pt x="2525" y="5676"/>
                    <a:pt x="2385" y="5723"/>
                    <a:pt x="2280" y="5769"/>
                  </a:cubicBezTo>
                  <a:cubicBezTo>
                    <a:pt x="2187" y="5769"/>
                    <a:pt x="2141" y="5816"/>
                    <a:pt x="2094" y="5816"/>
                  </a:cubicBezTo>
                  <a:lnTo>
                    <a:pt x="1989" y="5874"/>
                  </a:lnTo>
                  <a:lnTo>
                    <a:pt x="1803" y="5188"/>
                  </a:lnTo>
                  <a:lnTo>
                    <a:pt x="1896" y="5141"/>
                  </a:lnTo>
                  <a:lnTo>
                    <a:pt x="2094" y="5141"/>
                  </a:lnTo>
                  <a:cubicBezTo>
                    <a:pt x="2234" y="5095"/>
                    <a:pt x="2385" y="5048"/>
                    <a:pt x="2525" y="5002"/>
                  </a:cubicBezTo>
                  <a:cubicBezTo>
                    <a:pt x="2676" y="5002"/>
                    <a:pt x="2769" y="4944"/>
                    <a:pt x="2815" y="4897"/>
                  </a:cubicBezTo>
                  <a:cubicBezTo>
                    <a:pt x="2908" y="4757"/>
                    <a:pt x="2967" y="4653"/>
                    <a:pt x="2967" y="4606"/>
                  </a:cubicBezTo>
                  <a:cubicBezTo>
                    <a:pt x="2908" y="4560"/>
                    <a:pt x="2815" y="4513"/>
                    <a:pt x="2722" y="4513"/>
                  </a:cubicBezTo>
                  <a:cubicBezTo>
                    <a:pt x="2525" y="4513"/>
                    <a:pt x="2327" y="4606"/>
                    <a:pt x="2141" y="4653"/>
                  </a:cubicBezTo>
                  <a:cubicBezTo>
                    <a:pt x="2036" y="4653"/>
                    <a:pt x="1989" y="4711"/>
                    <a:pt x="1896" y="4711"/>
                  </a:cubicBezTo>
                  <a:lnTo>
                    <a:pt x="1850" y="4711"/>
                  </a:lnTo>
                  <a:lnTo>
                    <a:pt x="1652" y="4804"/>
                  </a:lnTo>
                  <a:lnTo>
                    <a:pt x="1408" y="3885"/>
                  </a:lnTo>
                  <a:lnTo>
                    <a:pt x="1513" y="3839"/>
                  </a:lnTo>
                  <a:cubicBezTo>
                    <a:pt x="1559" y="3839"/>
                    <a:pt x="1606" y="3780"/>
                    <a:pt x="1652" y="3780"/>
                  </a:cubicBezTo>
                  <a:cubicBezTo>
                    <a:pt x="1803" y="3734"/>
                    <a:pt x="1896" y="3734"/>
                    <a:pt x="1989" y="3687"/>
                  </a:cubicBezTo>
                  <a:cubicBezTo>
                    <a:pt x="2141" y="3594"/>
                    <a:pt x="2280" y="3490"/>
                    <a:pt x="2431" y="3350"/>
                  </a:cubicBezTo>
                  <a:cubicBezTo>
                    <a:pt x="2431" y="3350"/>
                    <a:pt x="2478" y="3350"/>
                    <a:pt x="2478" y="3303"/>
                  </a:cubicBezTo>
                  <a:lnTo>
                    <a:pt x="2385" y="3303"/>
                  </a:lnTo>
                  <a:cubicBezTo>
                    <a:pt x="2280" y="3257"/>
                    <a:pt x="2141" y="3257"/>
                    <a:pt x="2036" y="3257"/>
                  </a:cubicBezTo>
                  <a:cubicBezTo>
                    <a:pt x="1896" y="3257"/>
                    <a:pt x="1745" y="3303"/>
                    <a:pt x="1606" y="3303"/>
                  </a:cubicBezTo>
                  <a:cubicBezTo>
                    <a:pt x="1559" y="3350"/>
                    <a:pt x="1454" y="3350"/>
                    <a:pt x="1408" y="3397"/>
                  </a:cubicBezTo>
                  <a:lnTo>
                    <a:pt x="1315" y="3397"/>
                  </a:lnTo>
                  <a:lnTo>
                    <a:pt x="873" y="1803"/>
                  </a:lnTo>
                  <a:lnTo>
                    <a:pt x="978" y="1745"/>
                  </a:lnTo>
                  <a:cubicBezTo>
                    <a:pt x="1164" y="1698"/>
                    <a:pt x="1408" y="1698"/>
                    <a:pt x="1606" y="1652"/>
                  </a:cubicBezTo>
                  <a:cubicBezTo>
                    <a:pt x="1989" y="1559"/>
                    <a:pt x="2385" y="1454"/>
                    <a:pt x="2769" y="1361"/>
                  </a:cubicBezTo>
                  <a:cubicBezTo>
                    <a:pt x="3013" y="1268"/>
                    <a:pt x="3153" y="1163"/>
                    <a:pt x="3199" y="977"/>
                  </a:cubicBezTo>
                  <a:lnTo>
                    <a:pt x="2967" y="779"/>
                  </a:lnTo>
                  <a:lnTo>
                    <a:pt x="733" y="131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479175" y="2798875"/>
              <a:ext cx="8450" cy="2650"/>
            </a:xfrm>
            <a:custGeom>
              <a:avLst/>
              <a:gdLst/>
              <a:ahLst/>
              <a:cxnLst/>
              <a:rect l="l" t="t" r="r" b="b"/>
              <a:pathLst>
                <a:path w="338" h="106" extrusionOk="0">
                  <a:moveTo>
                    <a:pt x="0" y="105"/>
                  </a:moveTo>
                  <a:lnTo>
                    <a:pt x="338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450100" y="3425525"/>
              <a:ext cx="50900" cy="49450"/>
            </a:xfrm>
            <a:custGeom>
              <a:avLst/>
              <a:gdLst/>
              <a:ahLst/>
              <a:cxnLst/>
              <a:rect l="l" t="t" r="r" b="b"/>
              <a:pathLst>
                <a:path w="2036" h="1978" extrusionOk="0">
                  <a:moveTo>
                    <a:pt x="1163" y="431"/>
                  </a:moveTo>
                  <a:cubicBezTo>
                    <a:pt x="1361" y="431"/>
                    <a:pt x="1559" y="722"/>
                    <a:pt x="1559" y="919"/>
                  </a:cubicBezTo>
                  <a:cubicBezTo>
                    <a:pt x="1559" y="1059"/>
                    <a:pt x="1501" y="1210"/>
                    <a:pt x="1408" y="1303"/>
                  </a:cubicBezTo>
                  <a:cubicBezTo>
                    <a:pt x="1268" y="1396"/>
                    <a:pt x="1070" y="1501"/>
                    <a:pt x="919" y="1501"/>
                  </a:cubicBezTo>
                  <a:cubicBezTo>
                    <a:pt x="687" y="1501"/>
                    <a:pt x="442" y="1257"/>
                    <a:pt x="442" y="1012"/>
                  </a:cubicBezTo>
                  <a:cubicBezTo>
                    <a:pt x="442" y="675"/>
                    <a:pt x="733" y="431"/>
                    <a:pt x="1163" y="431"/>
                  </a:cubicBezTo>
                  <a:close/>
                  <a:moveTo>
                    <a:pt x="1210" y="0"/>
                  </a:moveTo>
                  <a:cubicBezTo>
                    <a:pt x="873" y="47"/>
                    <a:pt x="489" y="140"/>
                    <a:pt x="291" y="384"/>
                  </a:cubicBezTo>
                  <a:cubicBezTo>
                    <a:pt x="152" y="582"/>
                    <a:pt x="47" y="815"/>
                    <a:pt x="0" y="1012"/>
                  </a:cubicBezTo>
                  <a:lnTo>
                    <a:pt x="0" y="1105"/>
                  </a:lnTo>
                  <a:cubicBezTo>
                    <a:pt x="0" y="1164"/>
                    <a:pt x="47" y="1164"/>
                    <a:pt x="47" y="1210"/>
                  </a:cubicBezTo>
                  <a:cubicBezTo>
                    <a:pt x="47" y="1303"/>
                    <a:pt x="47" y="1396"/>
                    <a:pt x="105" y="1454"/>
                  </a:cubicBezTo>
                  <a:cubicBezTo>
                    <a:pt x="152" y="1547"/>
                    <a:pt x="198" y="1594"/>
                    <a:pt x="198" y="1640"/>
                  </a:cubicBezTo>
                  <a:cubicBezTo>
                    <a:pt x="396" y="1838"/>
                    <a:pt x="628" y="1978"/>
                    <a:pt x="919" y="1978"/>
                  </a:cubicBezTo>
                  <a:cubicBezTo>
                    <a:pt x="1024" y="1978"/>
                    <a:pt x="1163" y="1978"/>
                    <a:pt x="1268" y="1931"/>
                  </a:cubicBezTo>
                  <a:cubicBezTo>
                    <a:pt x="1315" y="1931"/>
                    <a:pt x="1408" y="1885"/>
                    <a:pt x="1454" y="1885"/>
                  </a:cubicBezTo>
                  <a:cubicBezTo>
                    <a:pt x="1850" y="1687"/>
                    <a:pt x="2036" y="1350"/>
                    <a:pt x="2036" y="966"/>
                  </a:cubicBezTo>
                  <a:lnTo>
                    <a:pt x="2036" y="768"/>
                  </a:lnTo>
                  <a:cubicBezTo>
                    <a:pt x="1989" y="675"/>
                    <a:pt x="1989" y="629"/>
                    <a:pt x="1943" y="524"/>
                  </a:cubicBezTo>
                  <a:cubicBezTo>
                    <a:pt x="1896" y="477"/>
                    <a:pt x="1850" y="431"/>
                    <a:pt x="1850" y="384"/>
                  </a:cubicBezTo>
                  <a:cubicBezTo>
                    <a:pt x="1745" y="233"/>
                    <a:pt x="1652" y="187"/>
                    <a:pt x="1559" y="93"/>
                  </a:cubicBezTo>
                  <a:cubicBezTo>
                    <a:pt x="1501" y="93"/>
                    <a:pt x="1454" y="47"/>
                    <a:pt x="1408" y="47"/>
                  </a:cubicBezTo>
                  <a:cubicBezTo>
                    <a:pt x="1361" y="47"/>
                    <a:pt x="1315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82350" y="2445300"/>
              <a:ext cx="79975" cy="169550"/>
            </a:xfrm>
            <a:custGeom>
              <a:avLst/>
              <a:gdLst/>
              <a:ahLst/>
              <a:cxnLst/>
              <a:rect l="l" t="t" r="r" b="b"/>
              <a:pathLst>
                <a:path w="3199" h="6782" extrusionOk="0">
                  <a:moveTo>
                    <a:pt x="140" y="0"/>
                  </a:moveTo>
                  <a:lnTo>
                    <a:pt x="0" y="47"/>
                  </a:lnTo>
                  <a:cubicBezTo>
                    <a:pt x="47" y="244"/>
                    <a:pt x="47" y="384"/>
                    <a:pt x="93" y="582"/>
                  </a:cubicBezTo>
                  <a:cubicBezTo>
                    <a:pt x="140" y="965"/>
                    <a:pt x="244" y="1407"/>
                    <a:pt x="384" y="1745"/>
                  </a:cubicBezTo>
                  <a:cubicBezTo>
                    <a:pt x="873" y="3094"/>
                    <a:pt x="1210" y="4501"/>
                    <a:pt x="1594" y="5909"/>
                  </a:cubicBezTo>
                  <a:lnTo>
                    <a:pt x="1698" y="6397"/>
                  </a:lnTo>
                  <a:cubicBezTo>
                    <a:pt x="1745" y="6537"/>
                    <a:pt x="1791" y="6642"/>
                    <a:pt x="1838" y="6781"/>
                  </a:cubicBezTo>
                  <a:lnTo>
                    <a:pt x="2280" y="6688"/>
                  </a:lnTo>
                  <a:cubicBezTo>
                    <a:pt x="2326" y="6642"/>
                    <a:pt x="2420" y="6583"/>
                    <a:pt x="2524" y="6537"/>
                  </a:cubicBezTo>
                  <a:cubicBezTo>
                    <a:pt x="2664" y="6444"/>
                    <a:pt x="2815" y="6397"/>
                    <a:pt x="2955" y="6293"/>
                  </a:cubicBezTo>
                  <a:cubicBezTo>
                    <a:pt x="3152" y="6153"/>
                    <a:pt x="3199" y="6060"/>
                    <a:pt x="3152" y="5909"/>
                  </a:cubicBezTo>
                  <a:cubicBezTo>
                    <a:pt x="3152" y="5909"/>
                    <a:pt x="3048" y="5862"/>
                    <a:pt x="2908" y="5862"/>
                  </a:cubicBezTo>
                  <a:lnTo>
                    <a:pt x="2710" y="5862"/>
                  </a:lnTo>
                  <a:cubicBezTo>
                    <a:pt x="2664" y="5909"/>
                    <a:pt x="2571" y="5955"/>
                    <a:pt x="2524" y="5955"/>
                  </a:cubicBezTo>
                  <a:lnTo>
                    <a:pt x="2466" y="6002"/>
                  </a:lnTo>
                  <a:cubicBezTo>
                    <a:pt x="2373" y="6002"/>
                    <a:pt x="2326" y="6060"/>
                    <a:pt x="2280" y="6106"/>
                  </a:cubicBezTo>
                  <a:cubicBezTo>
                    <a:pt x="2233" y="6106"/>
                    <a:pt x="2233" y="6153"/>
                    <a:pt x="2175" y="6153"/>
                  </a:cubicBezTo>
                  <a:lnTo>
                    <a:pt x="2036" y="6200"/>
                  </a:lnTo>
                  <a:lnTo>
                    <a:pt x="1791" y="5129"/>
                  </a:lnTo>
                  <a:lnTo>
                    <a:pt x="1838" y="5083"/>
                  </a:lnTo>
                  <a:cubicBezTo>
                    <a:pt x="1943" y="5036"/>
                    <a:pt x="2036" y="5036"/>
                    <a:pt x="2129" y="4990"/>
                  </a:cubicBezTo>
                  <a:cubicBezTo>
                    <a:pt x="2326" y="4943"/>
                    <a:pt x="2571" y="4839"/>
                    <a:pt x="2757" y="4746"/>
                  </a:cubicBezTo>
                  <a:cubicBezTo>
                    <a:pt x="2815" y="4699"/>
                    <a:pt x="2908" y="4606"/>
                    <a:pt x="2908" y="4501"/>
                  </a:cubicBezTo>
                  <a:cubicBezTo>
                    <a:pt x="2908" y="4455"/>
                    <a:pt x="2908" y="4408"/>
                    <a:pt x="2710" y="4408"/>
                  </a:cubicBezTo>
                  <a:lnTo>
                    <a:pt x="2664" y="4408"/>
                  </a:lnTo>
                  <a:cubicBezTo>
                    <a:pt x="2524" y="4408"/>
                    <a:pt x="2373" y="4455"/>
                    <a:pt x="2280" y="4455"/>
                  </a:cubicBezTo>
                  <a:cubicBezTo>
                    <a:pt x="2129" y="4501"/>
                    <a:pt x="2036" y="4548"/>
                    <a:pt x="1884" y="4548"/>
                  </a:cubicBezTo>
                  <a:lnTo>
                    <a:pt x="1652" y="4653"/>
                  </a:lnTo>
                  <a:lnTo>
                    <a:pt x="1652" y="4548"/>
                  </a:lnTo>
                  <a:cubicBezTo>
                    <a:pt x="1594" y="4362"/>
                    <a:pt x="1547" y="4211"/>
                    <a:pt x="1501" y="4071"/>
                  </a:cubicBezTo>
                  <a:lnTo>
                    <a:pt x="1501" y="3966"/>
                  </a:lnTo>
                  <a:lnTo>
                    <a:pt x="1547" y="3920"/>
                  </a:lnTo>
                  <a:cubicBezTo>
                    <a:pt x="1652" y="3920"/>
                    <a:pt x="1745" y="3873"/>
                    <a:pt x="1791" y="3873"/>
                  </a:cubicBezTo>
                  <a:cubicBezTo>
                    <a:pt x="1989" y="3827"/>
                    <a:pt x="2082" y="3780"/>
                    <a:pt x="2233" y="3734"/>
                  </a:cubicBezTo>
                  <a:cubicBezTo>
                    <a:pt x="2420" y="3676"/>
                    <a:pt x="2617" y="3582"/>
                    <a:pt x="2571" y="3443"/>
                  </a:cubicBezTo>
                  <a:cubicBezTo>
                    <a:pt x="2571" y="3292"/>
                    <a:pt x="2420" y="3292"/>
                    <a:pt x="2326" y="3292"/>
                  </a:cubicBezTo>
                  <a:lnTo>
                    <a:pt x="2129" y="3292"/>
                  </a:lnTo>
                  <a:cubicBezTo>
                    <a:pt x="1989" y="3338"/>
                    <a:pt x="1838" y="3385"/>
                    <a:pt x="1698" y="3443"/>
                  </a:cubicBezTo>
                  <a:cubicBezTo>
                    <a:pt x="1594" y="3443"/>
                    <a:pt x="1501" y="3443"/>
                    <a:pt x="1454" y="3489"/>
                  </a:cubicBezTo>
                  <a:lnTo>
                    <a:pt x="1361" y="3489"/>
                  </a:lnTo>
                  <a:lnTo>
                    <a:pt x="1303" y="3443"/>
                  </a:lnTo>
                  <a:cubicBezTo>
                    <a:pt x="1163" y="2954"/>
                    <a:pt x="1012" y="2512"/>
                    <a:pt x="826" y="2036"/>
                  </a:cubicBezTo>
                  <a:lnTo>
                    <a:pt x="780" y="1931"/>
                  </a:lnTo>
                  <a:lnTo>
                    <a:pt x="919" y="1884"/>
                  </a:lnTo>
                  <a:cubicBezTo>
                    <a:pt x="1652" y="1838"/>
                    <a:pt x="2175" y="1698"/>
                    <a:pt x="2617" y="1454"/>
                  </a:cubicBezTo>
                  <a:cubicBezTo>
                    <a:pt x="2757" y="1407"/>
                    <a:pt x="2862" y="1303"/>
                    <a:pt x="2955" y="1210"/>
                  </a:cubicBezTo>
                  <a:cubicBezTo>
                    <a:pt x="3001" y="1163"/>
                    <a:pt x="3001" y="1058"/>
                    <a:pt x="3001" y="1012"/>
                  </a:cubicBezTo>
                  <a:cubicBezTo>
                    <a:pt x="2955" y="965"/>
                    <a:pt x="2908" y="919"/>
                    <a:pt x="2815" y="919"/>
                  </a:cubicBezTo>
                  <a:cubicBezTo>
                    <a:pt x="2710" y="919"/>
                    <a:pt x="2571" y="965"/>
                    <a:pt x="2466" y="1012"/>
                  </a:cubicBezTo>
                  <a:lnTo>
                    <a:pt x="2373" y="1012"/>
                  </a:lnTo>
                  <a:cubicBezTo>
                    <a:pt x="1884" y="1163"/>
                    <a:pt x="1454" y="1303"/>
                    <a:pt x="1012" y="1407"/>
                  </a:cubicBezTo>
                  <a:lnTo>
                    <a:pt x="675" y="150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428275" y="2612500"/>
              <a:ext cx="11075" cy="2350"/>
            </a:xfrm>
            <a:custGeom>
              <a:avLst/>
              <a:gdLst/>
              <a:ahLst/>
              <a:cxnLst/>
              <a:rect l="l" t="t" r="r" b="b"/>
              <a:pathLst>
                <a:path w="443" h="94" extrusionOk="0">
                  <a:moveTo>
                    <a:pt x="1" y="93"/>
                  </a:moveTo>
                  <a:lnTo>
                    <a:pt x="4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453875" y="32074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47" y="1"/>
                  </a:moveTo>
                  <a:lnTo>
                    <a:pt x="47" y="47"/>
                  </a:lnTo>
                  <a:cubicBezTo>
                    <a:pt x="47" y="94"/>
                    <a:pt x="1" y="94"/>
                    <a:pt x="1" y="94"/>
                  </a:cubicBezTo>
                  <a:lnTo>
                    <a:pt x="47" y="140"/>
                  </a:lnTo>
                  <a:lnTo>
                    <a:pt x="94" y="140"/>
                  </a:lnTo>
                  <a:lnTo>
                    <a:pt x="140" y="94"/>
                  </a:lnTo>
                  <a:lnTo>
                    <a:pt x="140" y="47"/>
                  </a:lnTo>
                  <a:cubicBezTo>
                    <a:pt x="94" y="47"/>
                    <a:pt x="94" y="47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307325" y="2822150"/>
              <a:ext cx="87250" cy="77550"/>
            </a:xfrm>
            <a:custGeom>
              <a:avLst/>
              <a:gdLst/>
              <a:ahLst/>
              <a:cxnLst/>
              <a:rect l="l" t="t" r="r" b="b"/>
              <a:pathLst>
                <a:path w="3490" h="3102" extrusionOk="0">
                  <a:moveTo>
                    <a:pt x="1396" y="431"/>
                  </a:moveTo>
                  <a:cubicBezTo>
                    <a:pt x="1687" y="431"/>
                    <a:pt x="2036" y="477"/>
                    <a:pt x="2373" y="768"/>
                  </a:cubicBezTo>
                  <a:cubicBezTo>
                    <a:pt x="2513" y="919"/>
                    <a:pt x="2664" y="1105"/>
                    <a:pt x="2803" y="1350"/>
                  </a:cubicBezTo>
                  <a:cubicBezTo>
                    <a:pt x="2955" y="1547"/>
                    <a:pt x="2908" y="1792"/>
                    <a:pt x="2757" y="2036"/>
                  </a:cubicBezTo>
                  <a:cubicBezTo>
                    <a:pt x="2420" y="2420"/>
                    <a:pt x="1978" y="2617"/>
                    <a:pt x="1547" y="2617"/>
                  </a:cubicBezTo>
                  <a:lnTo>
                    <a:pt x="1303" y="2617"/>
                  </a:lnTo>
                  <a:cubicBezTo>
                    <a:pt x="1012" y="2559"/>
                    <a:pt x="768" y="2420"/>
                    <a:pt x="582" y="2175"/>
                  </a:cubicBezTo>
                  <a:cubicBezTo>
                    <a:pt x="431" y="1885"/>
                    <a:pt x="384" y="1547"/>
                    <a:pt x="524" y="1256"/>
                  </a:cubicBezTo>
                  <a:cubicBezTo>
                    <a:pt x="582" y="1059"/>
                    <a:pt x="675" y="873"/>
                    <a:pt x="721" y="721"/>
                  </a:cubicBezTo>
                  <a:cubicBezTo>
                    <a:pt x="768" y="675"/>
                    <a:pt x="814" y="582"/>
                    <a:pt x="873" y="524"/>
                  </a:cubicBezTo>
                  <a:lnTo>
                    <a:pt x="873" y="477"/>
                  </a:lnTo>
                  <a:lnTo>
                    <a:pt x="966" y="477"/>
                  </a:lnTo>
                  <a:cubicBezTo>
                    <a:pt x="1105" y="431"/>
                    <a:pt x="1256" y="431"/>
                    <a:pt x="1396" y="431"/>
                  </a:cubicBezTo>
                  <a:close/>
                  <a:moveTo>
                    <a:pt x="1640" y="0"/>
                  </a:moveTo>
                  <a:cubicBezTo>
                    <a:pt x="1594" y="0"/>
                    <a:pt x="1547" y="0"/>
                    <a:pt x="1501" y="47"/>
                  </a:cubicBezTo>
                  <a:cubicBezTo>
                    <a:pt x="919" y="93"/>
                    <a:pt x="524" y="384"/>
                    <a:pt x="186" y="1105"/>
                  </a:cubicBezTo>
                  <a:cubicBezTo>
                    <a:pt x="0" y="1547"/>
                    <a:pt x="93" y="2129"/>
                    <a:pt x="338" y="2559"/>
                  </a:cubicBezTo>
                  <a:cubicBezTo>
                    <a:pt x="557" y="2915"/>
                    <a:pt x="852" y="3101"/>
                    <a:pt x="1223" y="3101"/>
                  </a:cubicBezTo>
                  <a:cubicBezTo>
                    <a:pt x="1264" y="3101"/>
                    <a:pt x="1306" y="3099"/>
                    <a:pt x="1350" y="3094"/>
                  </a:cubicBezTo>
                  <a:cubicBezTo>
                    <a:pt x="2129" y="3094"/>
                    <a:pt x="2617" y="2908"/>
                    <a:pt x="3048" y="2466"/>
                  </a:cubicBezTo>
                  <a:cubicBezTo>
                    <a:pt x="3385" y="2129"/>
                    <a:pt x="3490" y="1687"/>
                    <a:pt x="3339" y="1256"/>
                  </a:cubicBezTo>
                  <a:cubicBezTo>
                    <a:pt x="3141" y="675"/>
                    <a:pt x="2757" y="291"/>
                    <a:pt x="2175" y="93"/>
                  </a:cubicBezTo>
                  <a:cubicBezTo>
                    <a:pt x="2036" y="47"/>
                    <a:pt x="1838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4875" y="2762525"/>
              <a:ext cx="61650" cy="49750"/>
            </a:xfrm>
            <a:custGeom>
              <a:avLst/>
              <a:gdLst/>
              <a:ahLst/>
              <a:cxnLst/>
              <a:rect l="l" t="t" r="r" b="b"/>
              <a:pathLst>
                <a:path w="2466" h="1990" extrusionOk="0">
                  <a:moveTo>
                    <a:pt x="430" y="1"/>
                  </a:moveTo>
                  <a:cubicBezTo>
                    <a:pt x="337" y="1"/>
                    <a:pt x="244" y="59"/>
                    <a:pt x="140" y="199"/>
                  </a:cubicBezTo>
                  <a:cubicBezTo>
                    <a:pt x="140" y="245"/>
                    <a:pt x="93" y="350"/>
                    <a:pt x="93" y="396"/>
                  </a:cubicBezTo>
                  <a:cubicBezTo>
                    <a:pt x="0" y="734"/>
                    <a:pt x="0" y="1117"/>
                    <a:pt x="186" y="1455"/>
                  </a:cubicBezTo>
                  <a:cubicBezTo>
                    <a:pt x="337" y="1699"/>
                    <a:pt x="535" y="1897"/>
                    <a:pt x="826" y="1943"/>
                  </a:cubicBezTo>
                  <a:cubicBezTo>
                    <a:pt x="919" y="1990"/>
                    <a:pt x="1012" y="1990"/>
                    <a:pt x="1163" y="1990"/>
                  </a:cubicBezTo>
                  <a:cubicBezTo>
                    <a:pt x="1791" y="1990"/>
                    <a:pt x="2280" y="1606"/>
                    <a:pt x="2419" y="1024"/>
                  </a:cubicBezTo>
                  <a:cubicBezTo>
                    <a:pt x="2466" y="687"/>
                    <a:pt x="2326" y="396"/>
                    <a:pt x="2082" y="245"/>
                  </a:cubicBezTo>
                  <a:cubicBezTo>
                    <a:pt x="1931" y="152"/>
                    <a:pt x="1745" y="106"/>
                    <a:pt x="1547" y="106"/>
                  </a:cubicBezTo>
                  <a:cubicBezTo>
                    <a:pt x="1501" y="106"/>
                    <a:pt x="1349" y="106"/>
                    <a:pt x="1256" y="152"/>
                  </a:cubicBezTo>
                  <a:cubicBezTo>
                    <a:pt x="1408" y="245"/>
                    <a:pt x="1501" y="292"/>
                    <a:pt x="1594" y="350"/>
                  </a:cubicBezTo>
                  <a:cubicBezTo>
                    <a:pt x="1698" y="443"/>
                    <a:pt x="1931" y="582"/>
                    <a:pt x="1884" y="873"/>
                  </a:cubicBezTo>
                  <a:cubicBezTo>
                    <a:pt x="1791" y="1164"/>
                    <a:pt x="1408" y="1455"/>
                    <a:pt x="1059" y="1455"/>
                  </a:cubicBezTo>
                  <a:cubicBezTo>
                    <a:pt x="721" y="1455"/>
                    <a:pt x="535" y="1222"/>
                    <a:pt x="430" y="873"/>
                  </a:cubicBezTo>
                  <a:cubicBezTo>
                    <a:pt x="337" y="489"/>
                    <a:pt x="430" y="292"/>
                    <a:pt x="721" y="106"/>
                  </a:cubicBezTo>
                  <a:cubicBezTo>
                    <a:pt x="628" y="59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236950" y="2854275"/>
              <a:ext cx="47125" cy="45250"/>
            </a:xfrm>
            <a:custGeom>
              <a:avLst/>
              <a:gdLst/>
              <a:ahLst/>
              <a:cxnLst/>
              <a:rect l="l" t="t" r="r" b="b"/>
              <a:pathLst>
                <a:path w="1885" h="1810" extrusionOk="0">
                  <a:moveTo>
                    <a:pt x="1153" y="1"/>
                  </a:moveTo>
                  <a:cubicBezTo>
                    <a:pt x="1046" y="1"/>
                    <a:pt x="943" y="55"/>
                    <a:pt x="873" y="169"/>
                  </a:cubicBezTo>
                  <a:lnTo>
                    <a:pt x="919" y="169"/>
                  </a:lnTo>
                  <a:cubicBezTo>
                    <a:pt x="966" y="216"/>
                    <a:pt x="1012" y="216"/>
                    <a:pt x="1012" y="262"/>
                  </a:cubicBezTo>
                  <a:cubicBezTo>
                    <a:pt x="1257" y="507"/>
                    <a:pt x="1303" y="646"/>
                    <a:pt x="1257" y="797"/>
                  </a:cubicBezTo>
                  <a:cubicBezTo>
                    <a:pt x="1257" y="890"/>
                    <a:pt x="1164" y="1088"/>
                    <a:pt x="919" y="1228"/>
                  </a:cubicBezTo>
                  <a:cubicBezTo>
                    <a:pt x="820" y="1280"/>
                    <a:pt x="736" y="1306"/>
                    <a:pt x="671" y="1306"/>
                  </a:cubicBezTo>
                  <a:cubicBezTo>
                    <a:pt x="605" y="1306"/>
                    <a:pt x="559" y="1280"/>
                    <a:pt x="536" y="1228"/>
                  </a:cubicBezTo>
                  <a:cubicBezTo>
                    <a:pt x="431" y="1181"/>
                    <a:pt x="431" y="1088"/>
                    <a:pt x="431" y="937"/>
                  </a:cubicBezTo>
                  <a:cubicBezTo>
                    <a:pt x="431" y="797"/>
                    <a:pt x="489" y="646"/>
                    <a:pt x="536" y="507"/>
                  </a:cubicBezTo>
                  <a:lnTo>
                    <a:pt x="536" y="460"/>
                  </a:lnTo>
                  <a:cubicBezTo>
                    <a:pt x="582" y="402"/>
                    <a:pt x="582" y="309"/>
                    <a:pt x="582" y="309"/>
                  </a:cubicBezTo>
                  <a:lnTo>
                    <a:pt x="536" y="309"/>
                  </a:lnTo>
                  <a:cubicBezTo>
                    <a:pt x="536" y="262"/>
                    <a:pt x="536" y="262"/>
                    <a:pt x="489" y="262"/>
                  </a:cubicBezTo>
                  <a:cubicBezTo>
                    <a:pt x="384" y="262"/>
                    <a:pt x="338" y="309"/>
                    <a:pt x="291" y="309"/>
                  </a:cubicBezTo>
                  <a:cubicBezTo>
                    <a:pt x="94" y="507"/>
                    <a:pt x="47" y="751"/>
                    <a:pt x="0" y="1042"/>
                  </a:cubicBezTo>
                  <a:cubicBezTo>
                    <a:pt x="0" y="1518"/>
                    <a:pt x="291" y="1809"/>
                    <a:pt x="722" y="1809"/>
                  </a:cubicBezTo>
                  <a:lnTo>
                    <a:pt x="873" y="1809"/>
                  </a:lnTo>
                  <a:cubicBezTo>
                    <a:pt x="1303" y="1763"/>
                    <a:pt x="1745" y="1332"/>
                    <a:pt x="1838" y="937"/>
                  </a:cubicBezTo>
                  <a:cubicBezTo>
                    <a:pt x="1885" y="553"/>
                    <a:pt x="1652" y="169"/>
                    <a:pt x="1257" y="18"/>
                  </a:cubicBezTo>
                  <a:cubicBezTo>
                    <a:pt x="1222" y="7"/>
                    <a:pt x="1187" y="1"/>
                    <a:pt x="1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250325" y="2859650"/>
              <a:ext cx="19225" cy="24625"/>
            </a:xfrm>
            <a:custGeom>
              <a:avLst/>
              <a:gdLst/>
              <a:ahLst/>
              <a:cxnLst/>
              <a:rect l="l" t="t" r="r" b="b"/>
              <a:pathLst>
                <a:path w="769" h="985" extrusionOk="0">
                  <a:moveTo>
                    <a:pt x="94" y="1"/>
                  </a:moveTo>
                  <a:cubicBezTo>
                    <a:pt x="187" y="47"/>
                    <a:pt x="140" y="187"/>
                    <a:pt x="94" y="292"/>
                  </a:cubicBezTo>
                  <a:cubicBezTo>
                    <a:pt x="47" y="431"/>
                    <a:pt x="1" y="582"/>
                    <a:pt x="1" y="722"/>
                  </a:cubicBezTo>
                  <a:cubicBezTo>
                    <a:pt x="1" y="889"/>
                    <a:pt x="44" y="985"/>
                    <a:pt x="149" y="985"/>
                  </a:cubicBezTo>
                  <a:cubicBezTo>
                    <a:pt x="198" y="985"/>
                    <a:pt x="260" y="964"/>
                    <a:pt x="338" y="920"/>
                  </a:cubicBezTo>
                  <a:cubicBezTo>
                    <a:pt x="722" y="722"/>
                    <a:pt x="768" y="431"/>
                    <a:pt x="431" y="140"/>
                  </a:cubicBezTo>
                  <a:cubicBezTo>
                    <a:pt x="384" y="94"/>
                    <a:pt x="338" y="47"/>
                    <a:pt x="291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1" name="Google Shape;901;p7"/>
          <p:cNvSpPr txBox="1">
            <a:spLocks noGrp="1"/>
          </p:cNvSpPr>
          <p:nvPr>
            <p:ph type="title"/>
          </p:nvPr>
        </p:nvSpPr>
        <p:spPr>
          <a:xfrm>
            <a:off x="4411951" y="2788533"/>
            <a:ext cx="3251200" cy="7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2" name="Google Shape;902;p7"/>
          <p:cNvSpPr txBox="1">
            <a:spLocks noGrp="1"/>
          </p:cNvSpPr>
          <p:nvPr>
            <p:ph type="body" idx="1"/>
          </p:nvPr>
        </p:nvSpPr>
        <p:spPr>
          <a:xfrm>
            <a:off x="4411951" y="3324100"/>
            <a:ext cx="32512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7"/>
          <p:cNvSpPr/>
          <p:nvPr/>
        </p:nvSpPr>
        <p:spPr>
          <a:xfrm>
            <a:off x="168358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4" name="Google Shape;904;p7"/>
          <p:cNvGrpSpPr/>
          <p:nvPr/>
        </p:nvGrpSpPr>
        <p:grpSpPr>
          <a:xfrm>
            <a:off x="361340" y="1514621"/>
            <a:ext cx="11467283" cy="3524136"/>
            <a:chOff x="271005" y="1135966"/>
            <a:chExt cx="8600462" cy="2643102"/>
          </a:xfrm>
        </p:grpSpPr>
        <p:sp>
          <p:nvSpPr>
            <p:cNvPr id="905" name="Google Shape;905;p7"/>
            <p:cNvSpPr/>
            <p:nvPr/>
          </p:nvSpPr>
          <p:spPr>
            <a:xfrm>
              <a:off x="999908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1218158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307512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1129632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7"/>
            <p:cNvSpPr/>
            <p:nvPr/>
          </p:nvSpPr>
          <p:spPr>
            <a:xfrm flipH="1">
              <a:off x="7835280" y="2489017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7"/>
            <p:cNvSpPr/>
            <p:nvPr/>
          </p:nvSpPr>
          <p:spPr>
            <a:xfrm flipH="1">
              <a:off x="8101259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7"/>
            <p:cNvSpPr/>
            <p:nvPr/>
          </p:nvSpPr>
          <p:spPr>
            <a:xfrm flipH="1">
              <a:off x="7879806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7793655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7834976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317398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939300" y="-3456697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8"/>
          <p:cNvSpPr/>
          <p:nvPr/>
        </p:nvSpPr>
        <p:spPr>
          <a:xfrm>
            <a:off x="-2939300" y="4609636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8"/>
          <p:cNvSpPr/>
          <p:nvPr/>
        </p:nvSpPr>
        <p:spPr>
          <a:xfrm>
            <a:off x="1901797" y="4609640"/>
            <a:ext cx="6832584" cy="4243336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2157200" y="1754967"/>
            <a:ext cx="7877600" cy="1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4492585" y="4462897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4" name="Google Shape;934;p8"/>
          <p:cNvGrpSpPr/>
          <p:nvPr/>
        </p:nvGrpSpPr>
        <p:grpSpPr>
          <a:xfrm>
            <a:off x="3765287" y="4479656"/>
            <a:ext cx="658828" cy="46632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4793476" y="5327317"/>
            <a:ext cx="24" cy="3419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8"/>
          <p:cNvSpPr/>
          <p:nvPr/>
        </p:nvSpPr>
        <p:spPr>
          <a:xfrm>
            <a:off x="4687245" y="4966087"/>
            <a:ext cx="3419" cy="10229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8"/>
          <p:cNvSpPr/>
          <p:nvPr/>
        </p:nvSpPr>
        <p:spPr>
          <a:xfrm>
            <a:off x="4676179" y="4930383"/>
            <a:ext cx="24" cy="6836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8"/>
          <p:cNvSpPr/>
          <p:nvPr/>
        </p:nvSpPr>
        <p:spPr>
          <a:xfrm>
            <a:off x="4700845" y="5008579"/>
            <a:ext cx="4255" cy="10229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8"/>
          <p:cNvSpPr/>
          <p:nvPr/>
        </p:nvSpPr>
        <p:spPr>
          <a:xfrm>
            <a:off x="4779041" y="5284827"/>
            <a:ext cx="24" cy="6812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8"/>
          <p:cNvSpPr/>
          <p:nvPr/>
        </p:nvSpPr>
        <p:spPr>
          <a:xfrm>
            <a:off x="4662580" y="4891284"/>
            <a:ext cx="102037" cy="17877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8"/>
          <p:cNvSpPr/>
          <p:nvPr/>
        </p:nvSpPr>
        <p:spPr>
          <a:xfrm>
            <a:off x="6422043" y="5705541"/>
            <a:ext cx="24" cy="7697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8"/>
          <p:cNvSpPr/>
          <p:nvPr/>
        </p:nvSpPr>
        <p:spPr>
          <a:xfrm>
            <a:off x="6365952" y="5723394"/>
            <a:ext cx="34873" cy="14484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8"/>
          <p:cNvSpPr/>
          <p:nvPr/>
        </p:nvSpPr>
        <p:spPr>
          <a:xfrm>
            <a:off x="6418648" y="5713213"/>
            <a:ext cx="3419" cy="3419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8"/>
          <p:cNvSpPr/>
          <p:nvPr/>
        </p:nvSpPr>
        <p:spPr>
          <a:xfrm>
            <a:off x="4790083" y="4703439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8"/>
          <p:cNvSpPr/>
          <p:nvPr/>
        </p:nvSpPr>
        <p:spPr>
          <a:xfrm>
            <a:off x="4807075" y="4711087"/>
            <a:ext cx="4279" cy="3443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8"/>
          <p:cNvSpPr/>
          <p:nvPr/>
        </p:nvSpPr>
        <p:spPr>
          <a:xfrm>
            <a:off x="4807075" y="4735751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7" name="Google Shape;977;p8"/>
          <p:cNvGrpSpPr/>
          <p:nvPr/>
        </p:nvGrpSpPr>
        <p:grpSpPr>
          <a:xfrm>
            <a:off x="4637649" y="4395442"/>
            <a:ext cx="1835319" cy="1842116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6616313" y="4271090"/>
            <a:ext cx="1461907" cy="1773633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9438989" y="3427555"/>
            <a:ext cx="1337004" cy="2015175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8527081" y="5416988"/>
            <a:ext cx="849671" cy="658968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651277" y="4127568"/>
            <a:ext cx="2044375" cy="1775373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68358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8"/>
          <p:cNvSpPr/>
          <p:nvPr/>
        </p:nvSpPr>
        <p:spPr>
          <a:xfrm>
            <a:off x="1333212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8"/>
          <p:cNvSpPr/>
          <p:nvPr/>
        </p:nvSpPr>
        <p:spPr>
          <a:xfrm>
            <a:off x="1624211" y="44700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8"/>
          <p:cNvSpPr/>
          <p:nvPr/>
        </p:nvSpPr>
        <p:spPr>
          <a:xfrm>
            <a:off x="1743350" y="45087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8"/>
          <p:cNvSpPr/>
          <p:nvPr/>
        </p:nvSpPr>
        <p:spPr>
          <a:xfrm>
            <a:off x="50970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8"/>
          <p:cNvSpPr/>
          <p:nvPr/>
        </p:nvSpPr>
        <p:spPr>
          <a:xfrm>
            <a:off x="573768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8"/>
          <p:cNvSpPr/>
          <p:nvPr/>
        </p:nvSpPr>
        <p:spPr>
          <a:xfrm>
            <a:off x="65424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8"/>
          <p:cNvSpPr/>
          <p:nvPr/>
        </p:nvSpPr>
        <p:spPr>
          <a:xfrm>
            <a:off x="1109578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8"/>
          <p:cNvSpPr/>
          <p:nvPr/>
        </p:nvSpPr>
        <p:spPr>
          <a:xfrm>
            <a:off x="1506177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8"/>
          <p:cNvSpPr/>
          <p:nvPr/>
        </p:nvSpPr>
        <p:spPr>
          <a:xfrm>
            <a:off x="43349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8"/>
          <p:cNvSpPr/>
          <p:nvPr/>
        </p:nvSpPr>
        <p:spPr>
          <a:xfrm>
            <a:off x="361340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8"/>
          <p:cNvSpPr/>
          <p:nvPr/>
        </p:nvSpPr>
        <p:spPr>
          <a:xfrm>
            <a:off x="38269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8"/>
          <p:cNvSpPr/>
          <p:nvPr/>
        </p:nvSpPr>
        <p:spPr>
          <a:xfrm flipH="1">
            <a:off x="1044704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8"/>
          <p:cNvSpPr/>
          <p:nvPr/>
        </p:nvSpPr>
        <p:spPr>
          <a:xfrm flipH="1">
            <a:off x="10801680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8"/>
          <p:cNvSpPr/>
          <p:nvPr/>
        </p:nvSpPr>
        <p:spPr>
          <a:xfrm flipH="1">
            <a:off x="10080734" y="4536022"/>
            <a:ext cx="53533" cy="42583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8"/>
          <p:cNvSpPr/>
          <p:nvPr/>
        </p:nvSpPr>
        <p:spPr>
          <a:xfrm flipH="1">
            <a:off x="9977116" y="4570900"/>
            <a:ext cx="49680" cy="38729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8"/>
          <p:cNvSpPr/>
          <p:nvPr/>
        </p:nvSpPr>
        <p:spPr>
          <a:xfrm flipH="1">
            <a:off x="1162518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8"/>
          <p:cNvSpPr/>
          <p:nvPr/>
        </p:nvSpPr>
        <p:spPr>
          <a:xfrm flipH="1">
            <a:off x="11561124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8"/>
          <p:cNvSpPr/>
          <p:nvPr/>
        </p:nvSpPr>
        <p:spPr>
          <a:xfrm flipH="1">
            <a:off x="1148064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8"/>
          <p:cNvSpPr/>
          <p:nvPr/>
        </p:nvSpPr>
        <p:spPr>
          <a:xfrm flipH="1">
            <a:off x="10965294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8"/>
          <p:cNvSpPr/>
          <p:nvPr/>
        </p:nvSpPr>
        <p:spPr>
          <a:xfrm flipH="1">
            <a:off x="10446636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8"/>
          <p:cNvSpPr/>
          <p:nvPr/>
        </p:nvSpPr>
        <p:spPr>
          <a:xfrm flipH="1">
            <a:off x="1152335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8"/>
          <p:cNvSpPr/>
          <p:nvPr/>
        </p:nvSpPr>
        <p:spPr>
          <a:xfrm flipH="1">
            <a:off x="11709484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8"/>
          <p:cNvSpPr/>
          <p:nvPr/>
        </p:nvSpPr>
        <p:spPr>
          <a:xfrm flipH="1">
            <a:off x="1169217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8"/>
          <p:cNvSpPr/>
          <p:nvPr/>
        </p:nvSpPr>
        <p:spPr>
          <a:xfrm>
            <a:off x="11540224" y="1074301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8"/>
          <p:cNvSpPr/>
          <p:nvPr/>
        </p:nvSpPr>
        <p:spPr>
          <a:xfrm>
            <a:off x="9490267" y="5608260"/>
            <a:ext cx="403621" cy="467701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3689866" y="5608251"/>
            <a:ext cx="403628" cy="467709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8"/>
          <p:cNvSpPr/>
          <p:nvPr/>
        </p:nvSpPr>
        <p:spPr>
          <a:xfrm flipH="1">
            <a:off x="11115502" y="4271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8"/>
          <p:cNvSpPr/>
          <p:nvPr/>
        </p:nvSpPr>
        <p:spPr>
          <a:xfrm flipH="1">
            <a:off x="709302" y="3090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8"/>
          <p:cNvSpPr/>
          <p:nvPr/>
        </p:nvSpPr>
        <p:spPr>
          <a:xfrm flipH="1">
            <a:off x="4492585" y="6980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8"/>
          <p:cNvSpPr/>
          <p:nvPr/>
        </p:nvSpPr>
        <p:spPr>
          <a:xfrm flipH="1">
            <a:off x="6185541" y="111925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8"/>
          <p:cNvSpPr/>
          <p:nvPr/>
        </p:nvSpPr>
        <p:spPr>
          <a:xfrm>
            <a:off x="7470841" y="549501"/>
            <a:ext cx="336937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8"/>
          <p:cNvSpPr/>
          <p:nvPr/>
        </p:nvSpPr>
        <p:spPr>
          <a:xfrm flipH="1">
            <a:off x="2685169" y="4694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8"/>
          <p:cNvSpPr/>
          <p:nvPr/>
        </p:nvSpPr>
        <p:spPr>
          <a:xfrm flipH="1">
            <a:off x="8387330" y="464645"/>
            <a:ext cx="119133" cy="91907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8"/>
          <p:cNvSpPr/>
          <p:nvPr/>
        </p:nvSpPr>
        <p:spPr>
          <a:xfrm flipH="1">
            <a:off x="5342469" y="420665"/>
            <a:ext cx="115099" cy="8881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553620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9"/>
          <p:cNvSpPr/>
          <p:nvPr/>
        </p:nvSpPr>
        <p:spPr>
          <a:xfrm rot="-4500010">
            <a:off x="10314135" y="-1438931"/>
            <a:ext cx="2789416" cy="3652105"/>
          </a:xfrm>
          <a:custGeom>
            <a:avLst/>
            <a:gdLst/>
            <a:ahLst/>
            <a:cxnLst/>
            <a:rect l="l" t="t" r="r" b="b"/>
            <a:pathLst>
              <a:path w="14974" h="13797" extrusionOk="0">
                <a:moveTo>
                  <a:pt x="8230" y="1"/>
                </a:moveTo>
                <a:cubicBezTo>
                  <a:pt x="6711" y="1"/>
                  <a:pt x="5230" y="620"/>
                  <a:pt x="4526" y="1934"/>
                </a:cubicBezTo>
                <a:cubicBezTo>
                  <a:pt x="3559" y="3725"/>
                  <a:pt x="4156" y="6262"/>
                  <a:pt x="2663" y="7605"/>
                </a:cubicBezTo>
                <a:cubicBezTo>
                  <a:pt x="2114" y="8053"/>
                  <a:pt x="1416" y="8298"/>
                  <a:pt x="944" y="8823"/>
                </a:cubicBezTo>
                <a:cubicBezTo>
                  <a:pt x="1" y="9868"/>
                  <a:pt x="496" y="11635"/>
                  <a:pt x="1589" y="12506"/>
                </a:cubicBezTo>
                <a:cubicBezTo>
                  <a:pt x="2657" y="13378"/>
                  <a:pt x="4048" y="13797"/>
                  <a:pt x="5410" y="13797"/>
                </a:cubicBezTo>
                <a:cubicBezTo>
                  <a:pt x="5447" y="13797"/>
                  <a:pt x="5485" y="13797"/>
                  <a:pt x="5523" y="13796"/>
                </a:cubicBezTo>
                <a:cubicBezTo>
                  <a:pt x="8508" y="13796"/>
                  <a:pt x="12908" y="11581"/>
                  <a:pt x="13952" y="8548"/>
                </a:cubicBezTo>
                <a:cubicBezTo>
                  <a:pt x="14973" y="5516"/>
                  <a:pt x="13409" y="1832"/>
                  <a:pt x="10520" y="489"/>
                </a:cubicBezTo>
                <a:cubicBezTo>
                  <a:pt x="9815" y="167"/>
                  <a:pt x="9017" y="1"/>
                  <a:pt x="82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9"/>
          <p:cNvSpPr/>
          <p:nvPr/>
        </p:nvSpPr>
        <p:spPr>
          <a:xfrm rot="650726">
            <a:off x="-1784895" y="4739375"/>
            <a:ext cx="3900405" cy="3108912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9"/>
          <p:cNvSpPr/>
          <p:nvPr/>
        </p:nvSpPr>
        <p:spPr>
          <a:xfrm rot="4867689">
            <a:off x="-1967167" y="-820512"/>
            <a:ext cx="3900413" cy="3108917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9"/>
          <p:cNvSpPr txBox="1">
            <a:spLocks noGrp="1"/>
          </p:cNvSpPr>
          <p:nvPr>
            <p:ph type="title"/>
          </p:nvPr>
        </p:nvSpPr>
        <p:spPr>
          <a:xfrm>
            <a:off x="4534987" y="3580500"/>
            <a:ext cx="3122000" cy="7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7" name="Google Shape;1727;p9"/>
          <p:cNvSpPr txBox="1">
            <a:spLocks noGrp="1"/>
          </p:cNvSpPr>
          <p:nvPr>
            <p:ph type="subTitle" idx="1"/>
          </p:nvPr>
        </p:nvSpPr>
        <p:spPr>
          <a:xfrm>
            <a:off x="4534987" y="4372067"/>
            <a:ext cx="3122000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8" name="Google Shape;1728;p9"/>
          <p:cNvSpPr txBox="1">
            <a:spLocks noGrp="1"/>
          </p:cNvSpPr>
          <p:nvPr>
            <p:ph type="title" idx="2" hasCustomPrompt="1"/>
          </p:nvPr>
        </p:nvSpPr>
        <p:spPr>
          <a:xfrm>
            <a:off x="4534987" y="2044767"/>
            <a:ext cx="3122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29" name="Google Shape;1729;p9"/>
          <p:cNvGrpSpPr/>
          <p:nvPr/>
        </p:nvGrpSpPr>
        <p:grpSpPr>
          <a:xfrm flipH="1">
            <a:off x="-186035" y="4028155"/>
            <a:ext cx="3222160" cy="2990363"/>
            <a:chOff x="1810200" y="2024225"/>
            <a:chExt cx="465675" cy="432175"/>
          </a:xfrm>
        </p:grpSpPr>
        <p:sp>
          <p:nvSpPr>
            <p:cNvPr id="1730" name="Google Shape;1730;p9"/>
            <p:cNvSpPr/>
            <p:nvPr/>
          </p:nvSpPr>
          <p:spPr>
            <a:xfrm>
              <a:off x="1810200" y="2077325"/>
              <a:ext cx="201075" cy="168425"/>
            </a:xfrm>
            <a:custGeom>
              <a:avLst/>
              <a:gdLst/>
              <a:ahLst/>
              <a:cxnLst/>
              <a:rect l="l" t="t" r="r" b="b"/>
              <a:pathLst>
                <a:path w="8043" h="6737" extrusionOk="0">
                  <a:moveTo>
                    <a:pt x="3866" y="167"/>
                  </a:moveTo>
                  <a:cubicBezTo>
                    <a:pt x="4907" y="167"/>
                    <a:pt x="5978" y="609"/>
                    <a:pt x="6735" y="1378"/>
                  </a:cubicBezTo>
                  <a:cubicBezTo>
                    <a:pt x="7139" y="1808"/>
                    <a:pt x="7459" y="2315"/>
                    <a:pt x="7754" y="2822"/>
                  </a:cubicBezTo>
                  <a:cubicBezTo>
                    <a:pt x="7915" y="3065"/>
                    <a:pt x="7940" y="3065"/>
                    <a:pt x="7722" y="3168"/>
                  </a:cubicBezTo>
                  <a:cubicBezTo>
                    <a:pt x="7594" y="3251"/>
                    <a:pt x="7459" y="3328"/>
                    <a:pt x="7350" y="3386"/>
                  </a:cubicBezTo>
                  <a:cubicBezTo>
                    <a:pt x="6658" y="3758"/>
                    <a:pt x="5933" y="4130"/>
                    <a:pt x="5240" y="4476"/>
                  </a:cubicBezTo>
                  <a:cubicBezTo>
                    <a:pt x="3873" y="5188"/>
                    <a:pt x="2511" y="5869"/>
                    <a:pt x="1144" y="6580"/>
                  </a:cubicBezTo>
                  <a:lnTo>
                    <a:pt x="1144" y="6580"/>
                  </a:lnTo>
                  <a:cubicBezTo>
                    <a:pt x="293" y="5036"/>
                    <a:pt x="232" y="3013"/>
                    <a:pt x="1231" y="1539"/>
                  </a:cubicBezTo>
                  <a:cubicBezTo>
                    <a:pt x="1865" y="588"/>
                    <a:pt x="2851" y="167"/>
                    <a:pt x="3866" y="167"/>
                  </a:cubicBezTo>
                  <a:close/>
                  <a:moveTo>
                    <a:pt x="4011" y="1"/>
                  </a:moveTo>
                  <a:cubicBezTo>
                    <a:pt x="3242" y="1"/>
                    <a:pt x="2463" y="238"/>
                    <a:pt x="1847" y="686"/>
                  </a:cubicBezTo>
                  <a:cubicBezTo>
                    <a:pt x="37" y="2037"/>
                    <a:pt x="0" y="4844"/>
                    <a:pt x="1050" y="6660"/>
                  </a:cubicBezTo>
                  <a:lnTo>
                    <a:pt x="1050" y="6660"/>
                  </a:lnTo>
                  <a:cubicBezTo>
                    <a:pt x="1051" y="6694"/>
                    <a:pt x="1074" y="6734"/>
                    <a:pt x="1109" y="6735"/>
                  </a:cubicBezTo>
                  <a:lnTo>
                    <a:pt x="1109" y="6735"/>
                  </a:lnTo>
                  <a:cubicBezTo>
                    <a:pt x="1112" y="6736"/>
                    <a:pt x="1115" y="6736"/>
                    <a:pt x="1119" y="6736"/>
                  </a:cubicBezTo>
                  <a:cubicBezTo>
                    <a:pt x="1137" y="6736"/>
                    <a:pt x="1156" y="6727"/>
                    <a:pt x="1168" y="6711"/>
                  </a:cubicBezTo>
                  <a:lnTo>
                    <a:pt x="1168" y="6711"/>
                  </a:lnTo>
                  <a:cubicBezTo>
                    <a:pt x="3464" y="5541"/>
                    <a:pt x="5779" y="4421"/>
                    <a:pt x="8017" y="3168"/>
                  </a:cubicBezTo>
                  <a:cubicBezTo>
                    <a:pt x="8043" y="3142"/>
                    <a:pt x="8043" y="3117"/>
                    <a:pt x="8043" y="3065"/>
                  </a:cubicBezTo>
                  <a:cubicBezTo>
                    <a:pt x="7459" y="1859"/>
                    <a:pt x="6549" y="737"/>
                    <a:pt x="5266" y="230"/>
                  </a:cubicBezTo>
                  <a:cubicBezTo>
                    <a:pt x="4871" y="76"/>
                    <a:pt x="4443" y="1"/>
                    <a:pt x="4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1846250" y="2105025"/>
              <a:ext cx="119650" cy="100475"/>
            </a:xfrm>
            <a:custGeom>
              <a:avLst/>
              <a:gdLst/>
              <a:ahLst/>
              <a:cxnLst/>
              <a:rect l="l" t="t" r="r" b="b"/>
              <a:pathLst>
                <a:path w="4786" h="4019" extrusionOk="0">
                  <a:moveTo>
                    <a:pt x="2274" y="147"/>
                  </a:moveTo>
                  <a:cubicBezTo>
                    <a:pt x="2920" y="147"/>
                    <a:pt x="3588" y="446"/>
                    <a:pt x="4035" y="937"/>
                  </a:cubicBezTo>
                  <a:cubicBezTo>
                    <a:pt x="4279" y="1181"/>
                    <a:pt x="4439" y="1444"/>
                    <a:pt x="4600" y="1739"/>
                  </a:cubicBezTo>
                  <a:cubicBezTo>
                    <a:pt x="4677" y="1874"/>
                    <a:pt x="4388" y="1957"/>
                    <a:pt x="4279" y="2034"/>
                  </a:cubicBezTo>
                  <a:cubicBezTo>
                    <a:pt x="3849" y="2246"/>
                    <a:pt x="3394" y="2464"/>
                    <a:pt x="2971" y="2701"/>
                  </a:cubicBezTo>
                  <a:cubicBezTo>
                    <a:pt x="2219" y="3092"/>
                    <a:pt x="1468" y="3454"/>
                    <a:pt x="717" y="3843"/>
                  </a:cubicBezTo>
                  <a:lnTo>
                    <a:pt x="717" y="3843"/>
                  </a:lnTo>
                  <a:cubicBezTo>
                    <a:pt x="242" y="2943"/>
                    <a:pt x="200" y="1828"/>
                    <a:pt x="751" y="963"/>
                  </a:cubicBezTo>
                  <a:cubicBezTo>
                    <a:pt x="1120" y="393"/>
                    <a:pt x="1688" y="147"/>
                    <a:pt x="2274" y="147"/>
                  </a:cubicBezTo>
                  <a:close/>
                  <a:moveTo>
                    <a:pt x="2374" y="1"/>
                  </a:moveTo>
                  <a:cubicBezTo>
                    <a:pt x="1943" y="1"/>
                    <a:pt x="1517" y="122"/>
                    <a:pt x="1149" y="379"/>
                  </a:cubicBezTo>
                  <a:cubicBezTo>
                    <a:pt x="1" y="1156"/>
                    <a:pt x="1" y="2887"/>
                    <a:pt x="617" y="3984"/>
                  </a:cubicBezTo>
                  <a:cubicBezTo>
                    <a:pt x="632" y="4009"/>
                    <a:pt x="652" y="4019"/>
                    <a:pt x="672" y="4019"/>
                  </a:cubicBezTo>
                  <a:cubicBezTo>
                    <a:pt x="679" y="4019"/>
                    <a:pt x="686" y="4018"/>
                    <a:pt x="693" y="4015"/>
                  </a:cubicBezTo>
                  <a:lnTo>
                    <a:pt x="693" y="4015"/>
                  </a:lnTo>
                  <a:cubicBezTo>
                    <a:pt x="694" y="4016"/>
                    <a:pt x="694" y="4016"/>
                    <a:pt x="695" y="4016"/>
                  </a:cubicBezTo>
                  <a:cubicBezTo>
                    <a:pt x="705" y="4016"/>
                    <a:pt x="715" y="4014"/>
                    <a:pt x="726" y="4010"/>
                  </a:cubicBezTo>
                  <a:cubicBezTo>
                    <a:pt x="2060" y="3317"/>
                    <a:pt x="3452" y="2650"/>
                    <a:pt x="4760" y="1900"/>
                  </a:cubicBezTo>
                  <a:cubicBezTo>
                    <a:pt x="4786" y="1900"/>
                    <a:pt x="4786" y="1848"/>
                    <a:pt x="4786" y="1823"/>
                  </a:cubicBezTo>
                  <a:cubicBezTo>
                    <a:pt x="4439" y="1156"/>
                    <a:pt x="3958" y="431"/>
                    <a:pt x="3234" y="161"/>
                  </a:cubicBezTo>
                  <a:cubicBezTo>
                    <a:pt x="2955" y="56"/>
                    <a:pt x="2663" y="1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850450" y="2216125"/>
              <a:ext cx="10375" cy="16950"/>
            </a:xfrm>
            <a:custGeom>
              <a:avLst/>
              <a:gdLst/>
              <a:ahLst/>
              <a:cxnLst/>
              <a:rect l="l" t="t" r="r" b="b"/>
              <a:pathLst>
                <a:path w="415" h="678" extrusionOk="0">
                  <a:moveTo>
                    <a:pt x="92" y="1"/>
                  </a:moveTo>
                  <a:cubicBezTo>
                    <a:pt x="52" y="1"/>
                    <a:pt x="0" y="44"/>
                    <a:pt x="19" y="104"/>
                  </a:cubicBezTo>
                  <a:cubicBezTo>
                    <a:pt x="128" y="291"/>
                    <a:pt x="179" y="477"/>
                    <a:pt x="263" y="637"/>
                  </a:cubicBezTo>
                  <a:cubicBezTo>
                    <a:pt x="281" y="666"/>
                    <a:pt x="305" y="678"/>
                    <a:pt x="329" y="678"/>
                  </a:cubicBezTo>
                  <a:cubicBezTo>
                    <a:pt x="374" y="678"/>
                    <a:pt x="414" y="636"/>
                    <a:pt x="397" y="586"/>
                  </a:cubicBezTo>
                  <a:cubicBezTo>
                    <a:pt x="288" y="400"/>
                    <a:pt x="237" y="207"/>
                    <a:pt x="128" y="21"/>
                  </a:cubicBezTo>
                  <a:cubicBezTo>
                    <a:pt x="121" y="7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1888175" y="2203150"/>
              <a:ext cx="9200" cy="12400"/>
            </a:xfrm>
            <a:custGeom>
              <a:avLst/>
              <a:gdLst/>
              <a:ahLst/>
              <a:cxnLst/>
              <a:rect l="l" t="t" r="r" b="b"/>
              <a:pathLst>
                <a:path w="368" h="496" extrusionOk="0">
                  <a:moveTo>
                    <a:pt x="97" y="1"/>
                  </a:moveTo>
                  <a:cubicBezTo>
                    <a:pt x="52" y="1"/>
                    <a:pt x="1" y="49"/>
                    <a:pt x="37" y="85"/>
                  </a:cubicBezTo>
                  <a:cubicBezTo>
                    <a:pt x="88" y="219"/>
                    <a:pt x="146" y="354"/>
                    <a:pt x="223" y="463"/>
                  </a:cubicBezTo>
                  <a:cubicBezTo>
                    <a:pt x="238" y="486"/>
                    <a:pt x="259" y="496"/>
                    <a:pt x="279" y="496"/>
                  </a:cubicBezTo>
                  <a:cubicBezTo>
                    <a:pt x="325" y="496"/>
                    <a:pt x="367" y="446"/>
                    <a:pt x="332" y="405"/>
                  </a:cubicBezTo>
                  <a:cubicBezTo>
                    <a:pt x="248" y="277"/>
                    <a:pt x="197" y="168"/>
                    <a:pt x="146" y="33"/>
                  </a:cubicBezTo>
                  <a:cubicBezTo>
                    <a:pt x="136" y="10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1926175" y="2183125"/>
              <a:ext cx="8700" cy="13325"/>
            </a:xfrm>
            <a:custGeom>
              <a:avLst/>
              <a:gdLst/>
              <a:ahLst/>
              <a:cxnLst/>
              <a:rect l="l" t="t" r="r" b="b"/>
              <a:pathLst>
                <a:path w="348" h="533" extrusionOk="0">
                  <a:moveTo>
                    <a:pt x="92" y="1"/>
                  </a:moveTo>
                  <a:cubicBezTo>
                    <a:pt x="45" y="1"/>
                    <a:pt x="0" y="57"/>
                    <a:pt x="37" y="116"/>
                  </a:cubicBezTo>
                  <a:cubicBezTo>
                    <a:pt x="94" y="219"/>
                    <a:pt x="171" y="353"/>
                    <a:pt x="197" y="488"/>
                  </a:cubicBezTo>
                  <a:cubicBezTo>
                    <a:pt x="210" y="518"/>
                    <a:pt x="237" y="533"/>
                    <a:pt x="264" y="533"/>
                  </a:cubicBezTo>
                  <a:cubicBezTo>
                    <a:pt x="306" y="533"/>
                    <a:pt x="347" y="499"/>
                    <a:pt x="332" y="437"/>
                  </a:cubicBezTo>
                  <a:cubicBezTo>
                    <a:pt x="306" y="302"/>
                    <a:pt x="197" y="167"/>
                    <a:pt x="146" y="33"/>
                  </a:cubicBezTo>
                  <a:cubicBezTo>
                    <a:pt x="131" y="10"/>
                    <a:pt x="111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1959475" y="2165500"/>
              <a:ext cx="10250" cy="12600"/>
            </a:xfrm>
            <a:custGeom>
              <a:avLst/>
              <a:gdLst/>
              <a:ahLst/>
              <a:cxnLst/>
              <a:rect l="l" t="t" r="r" b="b"/>
              <a:pathLst>
                <a:path w="410" h="504" extrusionOk="0">
                  <a:moveTo>
                    <a:pt x="105" y="0"/>
                  </a:moveTo>
                  <a:cubicBezTo>
                    <a:pt x="55" y="0"/>
                    <a:pt x="1" y="63"/>
                    <a:pt x="45" y="122"/>
                  </a:cubicBezTo>
                  <a:cubicBezTo>
                    <a:pt x="148" y="231"/>
                    <a:pt x="206" y="340"/>
                    <a:pt x="282" y="468"/>
                  </a:cubicBezTo>
                  <a:cubicBezTo>
                    <a:pt x="290" y="494"/>
                    <a:pt x="306" y="504"/>
                    <a:pt x="323" y="504"/>
                  </a:cubicBezTo>
                  <a:cubicBezTo>
                    <a:pt x="362" y="504"/>
                    <a:pt x="409" y="453"/>
                    <a:pt x="392" y="417"/>
                  </a:cubicBezTo>
                  <a:cubicBezTo>
                    <a:pt x="308" y="282"/>
                    <a:pt x="231" y="148"/>
                    <a:pt x="148" y="19"/>
                  </a:cubicBezTo>
                  <a:cubicBezTo>
                    <a:pt x="136" y="6"/>
                    <a:pt x="12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1989000" y="2138200"/>
              <a:ext cx="13925" cy="8075"/>
            </a:xfrm>
            <a:custGeom>
              <a:avLst/>
              <a:gdLst/>
              <a:ahLst/>
              <a:cxnLst/>
              <a:rect l="l" t="t" r="r" b="b"/>
              <a:pathLst>
                <a:path w="557" h="323" extrusionOk="0">
                  <a:moveTo>
                    <a:pt x="470" y="0"/>
                  </a:moveTo>
                  <a:cubicBezTo>
                    <a:pt x="461" y="0"/>
                    <a:pt x="451" y="4"/>
                    <a:pt x="442" y="15"/>
                  </a:cubicBezTo>
                  <a:cubicBezTo>
                    <a:pt x="307" y="66"/>
                    <a:pt x="173" y="149"/>
                    <a:pt x="64" y="201"/>
                  </a:cubicBezTo>
                  <a:cubicBezTo>
                    <a:pt x="1" y="242"/>
                    <a:pt x="23" y="323"/>
                    <a:pt x="79" y="323"/>
                  </a:cubicBezTo>
                  <a:cubicBezTo>
                    <a:pt x="92" y="323"/>
                    <a:pt x="106" y="319"/>
                    <a:pt x="121" y="310"/>
                  </a:cubicBezTo>
                  <a:cubicBezTo>
                    <a:pt x="250" y="252"/>
                    <a:pt x="384" y="201"/>
                    <a:pt x="493" y="117"/>
                  </a:cubicBezTo>
                  <a:cubicBezTo>
                    <a:pt x="557" y="96"/>
                    <a:pt x="515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1963550" y="2107425"/>
              <a:ext cx="14775" cy="11450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486" y="0"/>
                  </a:moveTo>
                  <a:cubicBezTo>
                    <a:pt x="472" y="0"/>
                    <a:pt x="456" y="4"/>
                    <a:pt x="440" y="14"/>
                  </a:cubicBezTo>
                  <a:cubicBezTo>
                    <a:pt x="338" y="123"/>
                    <a:pt x="203" y="226"/>
                    <a:pt x="68" y="335"/>
                  </a:cubicBezTo>
                  <a:cubicBezTo>
                    <a:pt x="0" y="377"/>
                    <a:pt x="60" y="457"/>
                    <a:pt x="113" y="457"/>
                  </a:cubicBezTo>
                  <a:cubicBezTo>
                    <a:pt x="124" y="457"/>
                    <a:pt x="136" y="453"/>
                    <a:pt x="145" y="444"/>
                  </a:cubicBezTo>
                  <a:cubicBezTo>
                    <a:pt x="280" y="335"/>
                    <a:pt x="415" y="226"/>
                    <a:pt x="549" y="123"/>
                  </a:cubicBezTo>
                  <a:cubicBezTo>
                    <a:pt x="591" y="76"/>
                    <a:pt x="548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1933525" y="2083850"/>
              <a:ext cx="10650" cy="11775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321" y="0"/>
                  </a:moveTo>
                  <a:cubicBezTo>
                    <a:pt x="304" y="0"/>
                    <a:pt x="289" y="6"/>
                    <a:pt x="281" y="21"/>
                  </a:cubicBezTo>
                  <a:cubicBezTo>
                    <a:pt x="198" y="155"/>
                    <a:pt x="121" y="264"/>
                    <a:pt x="38" y="367"/>
                  </a:cubicBezTo>
                  <a:cubicBezTo>
                    <a:pt x="1" y="427"/>
                    <a:pt x="47" y="471"/>
                    <a:pt x="96" y="471"/>
                  </a:cubicBezTo>
                  <a:cubicBezTo>
                    <a:pt x="114" y="471"/>
                    <a:pt x="133" y="465"/>
                    <a:pt x="147" y="450"/>
                  </a:cubicBezTo>
                  <a:cubicBezTo>
                    <a:pt x="224" y="316"/>
                    <a:pt x="307" y="207"/>
                    <a:pt x="384" y="104"/>
                  </a:cubicBezTo>
                  <a:cubicBezTo>
                    <a:pt x="426" y="44"/>
                    <a:pt x="36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1897100" y="2079400"/>
              <a:ext cx="6475" cy="13575"/>
            </a:xfrm>
            <a:custGeom>
              <a:avLst/>
              <a:gdLst/>
              <a:ahLst/>
              <a:cxnLst/>
              <a:rect l="l" t="t" r="r" b="b"/>
              <a:pathLst>
                <a:path w="259" h="543" extrusionOk="0">
                  <a:moveTo>
                    <a:pt x="163" y="0"/>
                  </a:moveTo>
                  <a:cubicBezTo>
                    <a:pt x="140" y="0"/>
                    <a:pt x="118" y="12"/>
                    <a:pt x="109" y="38"/>
                  </a:cubicBezTo>
                  <a:cubicBezTo>
                    <a:pt x="77" y="199"/>
                    <a:pt x="52" y="333"/>
                    <a:pt x="0" y="468"/>
                  </a:cubicBezTo>
                  <a:cubicBezTo>
                    <a:pt x="0" y="513"/>
                    <a:pt x="38" y="543"/>
                    <a:pt x="74" y="543"/>
                  </a:cubicBezTo>
                  <a:cubicBezTo>
                    <a:pt x="99" y="543"/>
                    <a:pt x="124" y="528"/>
                    <a:pt x="135" y="494"/>
                  </a:cubicBezTo>
                  <a:cubicBezTo>
                    <a:pt x="161" y="359"/>
                    <a:pt x="212" y="224"/>
                    <a:pt x="238" y="96"/>
                  </a:cubicBezTo>
                  <a:cubicBezTo>
                    <a:pt x="259" y="41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1856050" y="2095050"/>
              <a:ext cx="11350" cy="10125"/>
            </a:xfrm>
            <a:custGeom>
              <a:avLst/>
              <a:gdLst/>
              <a:ahLst/>
              <a:cxnLst/>
              <a:rect l="l" t="t" r="r" b="b"/>
              <a:pathLst>
                <a:path w="454" h="405" extrusionOk="0">
                  <a:moveTo>
                    <a:pt x="98" y="0"/>
                  </a:moveTo>
                  <a:cubicBezTo>
                    <a:pt x="48" y="0"/>
                    <a:pt x="0" y="68"/>
                    <a:pt x="39" y="111"/>
                  </a:cubicBezTo>
                  <a:cubicBezTo>
                    <a:pt x="148" y="214"/>
                    <a:pt x="225" y="297"/>
                    <a:pt x="334" y="374"/>
                  </a:cubicBezTo>
                  <a:cubicBezTo>
                    <a:pt x="347" y="396"/>
                    <a:pt x="363" y="405"/>
                    <a:pt x="377" y="405"/>
                  </a:cubicBezTo>
                  <a:cubicBezTo>
                    <a:pt x="419" y="405"/>
                    <a:pt x="453" y="335"/>
                    <a:pt x="411" y="297"/>
                  </a:cubicBezTo>
                  <a:cubicBezTo>
                    <a:pt x="334" y="188"/>
                    <a:pt x="225" y="111"/>
                    <a:pt x="148" y="28"/>
                  </a:cubicBezTo>
                  <a:cubicBezTo>
                    <a:pt x="133" y="8"/>
                    <a:pt x="115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1834225" y="2330975"/>
              <a:ext cx="350250" cy="121075"/>
            </a:xfrm>
            <a:custGeom>
              <a:avLst/>
              <a:gdLst/>
              <a:ahLst/>
              <a:cxnLst/>
              <a:rect l="l" t="t" r="r" b="b"/>
              <a:pathLst>
                <a:path w="14010" h="4843" extrusionOk="0">
                  <a:moveTo>
                    <a:pt x="1" y="0"/>
                  </a:moveTo>
                  <a:lnTo>
                    <a:pt x="1" y="0"/>
                  </a:lnTo>
                  <a:cubicBezTo>
                    <a:pt x="591" y="1174"/>
                    <a:pt x="3105" y="2457"/>
                    <a:pt x="4330" y="3098"/>
                  </a:cubicBezTo>
                  <a:cubicBezTo>
                    <a:pt x="5511" y="3688"/>
                    <a:pt x="6845" y="4221"/>
                    <a:pt x="8076" y="4593"/>
                  </a:cubicBezTo>
                  <a:cubicBezTo>
                    <a:pt x="8854" y="4787"/>
                    <a:pt x="9648" y="4842"/>
                    <a:pt x="10446" y="4842"/>
                  </a:cubicBezTo>
                  <a:cubicBezTo>
                    <a:pt x="11489" y="4842"/>
                    <a:pt x="12537" y="4748"/>
                    <a:pt x="13561" y="4748"/>
                  </a:cubicBezTo>
                  <a:cubicBezTo>
                    <a:pt x="13691" y="4748"/>
                    <a:pt x="13822" y="4750"/>
                    <a:pt x="13951" y="4753"/>
                  </a:cubicBezTo>
                  <a:lnTo>
                    <a:pt x="14009" y="4753"/>
                  </a:lnTo>
                  <a:cubicBezTo>
                    <a:pt x="10103" y="802"/>
                    <a:pt x="5190" y="32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1872150" y="2348000"/>
              <a:ext cx="311175" cy="104150"/>
            </a:xfrm>
            <a:custGeom>
              <a:avLst/>
              <a:gdLst/>
              <a:ahLst/>
              <a:cxnLst/>
              <a:rect l="l" t="t" r="r" b="b"/>
              <a:pathLst>
                <a:path w="12447" h="4166" extrusionOk="0">
                  <a:moveTo>
                    <a:pt x="123" y="1"/>
                  </a:moveTo>
                  <a:cubicBezTo>
                    <a:pt x="42" y="1"/>
                    <a:pt x="1" y="103"/>
                    <a:pt x="87" y="147"/>
                  </a:cubicBezTo>
                  <a:cubicBezTo>
                    <a:pt x="1960" y="948"/>
                    <a:pt x="3961" y="1378"/>
                    <a:pt x="5943" y="1936"/>
                  </a:cubicBezTo>
                  <a:cubicBezTo>
                    <a:pt x="8105" y="2578"/>
                    <a:pt x="10215" y="3379"/>
                    <a:pt x="12300" y="4155"/>
                  </a:cubicBezTo>
                  <a:cubicBezTo>
                    <a:pt x="12314" y="4162"/>
                    <a:pt x="12328" y="4165"/>
                    <a:pt x="12340" y="4165"/>
                  </a:cubicBezTo>
                  <a:cubicBezTo>
                    <a:pt x="12420" y="4165"/>
                    <a:pt x="12446" y="4039"/>
                    <a:pt x="12357" y="3995"/>
                  </a:cubicBezTo>
                  <a:cubicBezTo>
                    <a:pt x="10299" y="3245"/>
                    <a:pt x="8265" y="2469"/>
                    <a:pt x="6181" y="1859"/>
                  </a:cubicBezTo>
                  <a:cubicBezTo>
                    <a:pt x="4180" y="1243"/>
                    <a:pt x="2095" y="839"/>
                    <a:pt x="171" y="12"/>
                  </a:cubicBezTo>
                  <a:cubicBezTo>
                    <a:pt x="154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2076625" y="2389075"/>
              <a:ext cx="43700" cy="50225"/>
            </a:xfrm>
            <a:custGeom>
              <a:avLst/>
              <a:gdLst/>
              <a:ahLst/>
              <a:cxnLst/>
              <a:rect l="l" t="t" r="r" b="b"/>
              <a:pathLst>
                <a:path w="1748" h="2009" extrusionOk="0">
                  <a:moveTo>
                    <a:pt x="126" y="1"/>
                  </a:moveTo>
                  <a:cubicBezTo>
                    <a:pt x="66" y="1"/>
                    <a:pt x="0" y="92"/>
                    <a:pt x="61" y="133"/>
                  </a:cubicBezTo>
                  <a:cubicBezTo>
                    <a:pt x="407" y="479"/>
                    <a:pt x="785" y="749"/>
                    <a:pt x="1132" y="1069"/>
                  </a:cubicBezTo>
                  <a:cubicBezTo>
                    <a:pt x="1343" y="1255"/>
                    <a:pt x="1638" y="1467"/>
                    <a:pt x="1266" y="1627"/>
                  </a:cubicBezTo>
                  <a:cubicBezTo>
                    <a:pt x="1023" y="1736"/>
                    <a:pt x="753" y="1762"/>
                    <a:pt x="516" y="1845"/>
                  </a:cubicBezTo>
                  <a:cubicBezTo>
                    <a:pt x="440" y="1892"/>
                    <a:pt x="460" y="2009"/>
                    <a:pt x="543" y="2009"/>
                  </a:cubicBezTo>
                  <a:cubicBezTo>
                    <a:pt x="550" y="2009"/>
                    <a:pt x="559" y="2008"/>
                    <a:pt x="567" y="2006"/>
                  </a:cubicBezTo>
                  <a:cubicBezTo>
                    <a:pt x="946" y="1871"/>
                    <a:pt x="1369" y="1820"/>
                    <a:pt x="1690" y="1550"/>
                  </a:cubicBezTo>
                  <a:cubicBezTo>
                    <a:pt x="1715" y="1550"/>
                    <a:pt x="1748" y="1499"/>
                    <a:pt x="1715" y="1467"/>
                  </a:cubicBezTo>
                  <a:cubicBezTo>
                    <a:pt x="1292" y="883"/>
                    <a:pt x="676" y="505"/>
                    <a:pt x="170" y="24"/>
                  </a:cubicBezTo>
                  <a:cubicBezTo>
                    <a:pt x="157" y="7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2002175" y="2370200"/>
              <a:ext cx="55925" cy="47675"/>
            </a:xfrm>
            <a:custGeom>
              <a:avLst/>
              <a:gdLst/>
              <a:ahLst/>
              <a:cxnLst/>
              <a:rect l="l" t="t" r="r" b="b"/>
              <a:pathLst>
                <a:path w="2237" h="1907" extrusionOk="0">
                  <a:moveTo>
                    <a:pt x="1075" y="0"/>
                  </a:moveTo>
                  <a:cubicBezTo>
                    <a:pt x="1015" y="0"/>
                    <a:pt x="951" y="57"/>
                    <a:pt x="1005" y="112"/>
                  </a:cubicBezTo>
                  <a:cubicBezTo>
                    <a:pt x="1301" y="532"/>
                    <a:pt x="1690" y="908"/>
                    <a:pt x="2000" y="1341"/>
                  </a:cubicBezTo>
                  <a:lnTo>
                    <a:pt x="2000" y="1341"/>
                  </a:lnTo>
                  <a:cubicBezTo>
                    <a:pt x="1364" y="1484"/>
                    <a:pt x="708" y="1540"/>
                    <a:pt x="75" y="1741"/>
                  </a:cubicBezTo>
                  <a:cubicBezTo>
                    <a:pt x="1" y="1793"/>
                    <a:pt x="13" y="1906"/>
                    <a:pt x="95" y="1906"/>
                  </a:cubicBezTo>
                  <a:cubicBezTo>
                    <a:pt x="105" y="1906"/>
                    <a:pt x="115" y="1905"/>
                    <a:pt x="127" y="1901"/>
                  </a:cubicBezTo>
                  <a:cubicBezTo>
                    <a:pt x="794" y="1690"/>
                    <a:pt x="1486" y="1638"/>
                    <a:pt x="2160" y="1478"/>
                  </a:cubicBezTo>
                  <a:cubicBezTo>
                    <a:pt x="2211" y="1478"/>
                    <a:pt x="2237" y="1395"/>
                    <a:pt x="2211" y="1369"/>
                  </a:cubicBezTo>
                  <a:cubicBezTo>
                    <a:pt x="1891" y="888"/>
                    <a:pt x="1461" y="490"/>
                    <a:pt x="1140" y="35"/>
                  </a:cubicBezTo>
                  <a:cubicBezTo>
                    <a:pt x="1125" y="10"/>
                    <a:pt x="1100" y="0"/>
                    <a:pt x="1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1957375" y="2358400"/>
              <a:ext cx="34675" cy="38725"/>
            </a:xfrm>
            <a:custGeom>
              <a:avLst/>
              <a:gdLst/>
              <a:ahLst/>
              <a:cxnLst/>
              <a:rect l="l" t="t" r="r" b="b"/>
              <a:pathLst>
                <a:path w="1387" h="1549" extrusionOk="0">
                  <a:moveTo>
                    <a:pt x="804" y="0"/>
                  </a:moveTo>
                  <a:cubicBezTo>
                    <a:pt x="753" y="0"/>
                    <a:pt x="706" y="60"/>
                    <a:pt x="745" y="128"/>
                  </a:cubicBezTo>
                  <a:cubicBezTo>
                    <a:pt x="917" y="426"/>
                    <a:pt x="1134" y="750"/>
                    <a:pt x="1211" y="1093"/>
                  </a:cubicBezTo>
                  <a:lnTo>
                    <a:pt x="1211" y="1093"/>
                  </a:lnTo>
                  <a:cubicBezTo>
                    <a:pt x="857" y="1235"/>
                    <a:pt x="476" y="1313"/>
                    <a:pt x="71" y="1385"/>
                  </a:cubicBezTo>
                  <a:cubicBezTo>
                    <a:pt x="0" y="1409"/>
                    <a:pt x="17" y="1549"/>
                    <a:pt x="106" y="1549"/>
                  </a:cubicBezTo>
                  <a:cubicBezTo>
                    <a:pt x="114" y="1549"/>
                    <a:pt x="121" y="1548"/>
                    <a:pt x="129" y="1546"/>
                  </a:cubicBezTo>
                  <a:cubicBezTo>
                    <a:pt x="527" y="1469"/>
                    <a:pt x="931" y="1360"/>
                    <a:pt x="1329" y="1225"/>
                  </a:cubicBezTo>
                  <a:cubicBezTo>
                    <a:pt x="1386" y="1225"/>
                    <a:pt x="1386" y="1174"/>
                    <a:pt x="1386" y="1148"/>
                  </a:cubicBezTo>
                  <a:cubicBezTo>
                    <a:pt x="1303" y="744"/>
                    <a:pt x="1066" y="398"/>
                    <a:pt x="873" y="51"/>
                  </a:cubicBezTo>
                  <a:cubicBezTo>
                    <a:pt x="856" y="15"/>
                    <a:pt x="830" y="0"/>
                    <a:pt x="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1912650" y="2351950"/>
              <a:ext cx="21825" cy="27225"/>
            </a:xfrm>
            <a:custGeom>
              <a:avLst/>
              <a:gdLst/>
              <a:ahLst/>
              <a:cxnLst/>
              <a:rect l="l" t="t" r="r" b="b"/>
              <a:pathLst>
                <a:path w="873" h="1089" extrusionOk="0">
                  <a:moveTo>
                    <a:pt x="552" y="1"/>
                  </a:moveTo>
                  <a:cubicBezTo>
                    <a:pt x="506" y="1"/>
                    <a:pt x="460" y="36"/>
                    <a:pt x="475" y="98"/>
                  </a:cubicBezTo>
                  <a:cubicBezTo>
                    <a:pt x="547" y="318"/>
                    <a:pt x="646" y="517"/>
                    <a:pt x="701" y="740"/>
                  </a:cubicBezTo>
                  <a:lnTo>
                    <a:pt x="701" y="740"/>
                  </a:lnTo>
                  <a:cubicBezTo>
                    <a:pt x="502" y="827"/>
                    <a:pt x="289" y="873"/>
                    <a:pt x="71" y="925"/>
                  </a:cubicBezTo>
                  <a:cubicBezTo>
                    <a:pt x="1" y="972"/>
                    <a:pt x="16" y="1089"/>
                    <a:pt x="103" y="1089"/>
                  </a:cubicBezTo>
                  <a:cubicBezTo>
                    <a:pt x="111" y="1089"/>
                    <a:pt x="119" y="1088"/>
                    <a:pt x="129" y="1085"/>
                  </a:cubicBezTo>
                  <a:cubicBezTo>
                    <a:pt x="366" y="1002"/>
                    <a:pt x="610" y="951"/>
                    <a:pt x="847" y="842"/>
                  </a:cubicBezTo>
                  <a:cubicBezTo>
                    <a:pt x="873" y="816"/>
                    <a:pt x="873" y="790"/>
                    <a:pt x="873" y="765"/>
                  </a:cubicBezTo>
                  <a:cubicBezTo>
                    <a:pt x="821" y="521"/>
                    <a:pt x="712" y="284"/>
                    <a:pt x="635" y="66"/>
                  </a:cubicBezTo>
                  <a:cubicBezTo>
                    <a:pt x="624" y="21"/>
                    <a:pt x="588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2004700" y="237170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0"/>
                  </a:moveTo>
                  <a:cubicBezTo>
                    <a:pt x="0" y="0"/>
                    <a:pt x="0" y="270"/>
                    <a:pt x="160" y="270"/>
                  </a:cubicBezTo>
                  <a:cubicBezTo>
                    <a:pt x="346" y="270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1996025" y="236240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1941825" y="23810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1932525" y="238645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1857650" y="23415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1"/>
                  </a:moveTo>
                  <a:cubicBezTo>
                    <a:pt x="0" y="1"/>
                    <a:pt x="0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2054075" y="2024225"/>
              <a:ext cx="215225" cy="318150"/>
            </a:xfrm>
            <a:custGeom>
              <a:avLst/>
              <a:gdLst/>
              <a:ahLst/>
              <a:cxnLst/>
              <a:rect l="l" t="t" r="r" b="b"/>
              <a:pathLst>
                <a:path w="8609" h="12726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2675"/>
                    <a:pt x="1335" y="6094"/>
                    <a:pt x="3047" y="8127"/>
                  </a:cubicBezTo>
                  <a:cubicBezTo>
                    <a:pt x="3900" y="9140"/>
                    <a:pt x="4862" y="10000"/>
                    <a:pt x="5933" y="10801"/>
                  </a:cubicBezTo>
                  <a:cubicBezTo>
                    <a:pt x="6684" y="11385"/>
                    <a:pt x="7486" y="12347"/>
                    <a:pt x="8448" y="12565"/>
                  </a:cubicBezTo>
                  <a:lnTo>
                    <a:pt x="8448" y="12726"/>
                  </a:lnTo>
                  <a:cubicBezTo>
                    <a:pt x="8608" y="9782"/>
                    <a:pt x="8448" y="6895"/>
                    <a:pt x="6626" y="4439"/>
                  </a:cubicBezTo>
                  <a:cubicBezTo>
                    <a:pt x="5080" y="2406"/>
                    <a:pt x="2406" y="75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2081975" y="2058275"/>
              <a:ext cx="180375" cy="273925"/>
            </a:xfrm>
            <a:custGeom>
              <a:avLst/>
              <a:gdLst/>
              <a:ahLst/>
              <a:cxnLst/>
              <a:rect l="l" t="t" r="r" b="b"/>
              <a:pathLst>
                <a:path w="7215" h="10957" extrusionOk="0">
                  <a:moveTo>
                    <a:pt x="128" y="0"/>
                  </a:moveTo>
                  <a:cubicBezTo>
                    <a:pt x="61" y="0"/>
                    <a:pt x="1" y="77"/>
                    <a:pt x="58" y="139"/>
                  </a:cubicBezTo>
                  <a:cubicBezTo>
                    <a:pt x="1559" y="1550"/>
                    <a:pt x="2598" y="3449"/>
                    <a:pt x="3746" y="5136"/>
                  </a:cubicBezTo>
                  <a:cubicBezTo>
                    <a:pt x="5029" y="6951"/>
                    <a:pt x="6184" y="8875"/>
                    <a:pt x="7062" y="10908"/>
                  </a:cubicBezTo>
                  <a:cubicBezTo>
                    <a:pt x="7071" y="10942"/>
                    <a:pt x="7091" y="10956"/>
                    <a:pt x="7114" y="10956"/>
                  </a:cubicBezTo>
                  <a:cubicBezTo>
                    <a:pt x="7160" y="10956"/>
                    <a:pt x="7214" y="10898"/>
                    <a:pt x="7197" y="10825"/>
                  </a:cubicBezTo>
                  <a:cubicBezTo>
                    <a:pt x="6286" y="8715"/>
                    <a:pt x="5087" y="6791"/>
                    <a:pt x="3778" y="4892"/>
                  </a:cubicBezTo>
                  <a:cubicBezTo>
                    <a:pt x="2656" y="3263"/>
                    <a:pt x="1636" y="1390"/>
                    <a:pt x="193" y="30"/>
                  </a:cubicBezTo>
                  <a:cubicBezTo>
                    <a:pt x="174" y="9"/>
                    <a:pt x="150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2186650" y="2235400"/>
              <a:ext cx="60200" cy="52175"/>
            </a:xfrm>
            <a:custGeom>
              <a:avLst/>
              <a:gdLst/>
              <a:ahLst/>
              <a:cxnLst/>
              <a:rect l="l" t="t" r="r" b="b"/>
              <a:pathLst>
                <a:path w="2408" h="2087" extrusionOk="0">
                  <a:moveTo>
                    <a:pt x="2333" y="1"/>
                  </a:moveTo>
                  <a:cubicBezTo>
                    <a:pt x="2293" y="1"/>
                    <a:pt x="2247" y="26"/>
                    <a:pt x="2234" y="78"/>
                  </a:cubicBezTo>
                  <a:cubicBezTo>
                    <a:pt x="2234" y="373"/>
                    <a:pt x="2208" y="668"/>
                    <a:pt x="2183" y="963"/>
                  </a:cubicBezTo>
                  <a:cubicBezTo>
                    <a:pt x="2157" y="1200"/>
                    <a:pt x="2183" y="1925"/>
                    <a:pt x="1913" y="1925"/>
                  </a:cubicBezTo>
                  <a:cubicBezTo>
                    <a:pt x="1323" y="1925"/>
                    <a:pt x="682" y="1630"/>
                    <a:pt x="175" y="1392"/>
                  </a:cubicBezTo>
                  <a:cubicBezTo>
                    <a:pt x="164" y="1389"/>
                    <a:pt x="154" y="1388"/>
                    <a:pt x="144" y="1388"/>
                  </a:cubicBezTo>
                  <a:cubicBezTo>
                    <a:pt x="57" y="1388"/>
                    <a:pt x="0" y="1501"/>
                    <a:pt x="98" y="1553"/>
                  </a:cubicBezTo>
                  <a:cubicBezTo>
                    <a:pt x="689" y="1805"/>
                    <a:pt x="1350" y="2087"/>
                    <a:pt x="2014" y="2087"/>
                  </a:cubicBezTo>
                  <a:cubicBezTo>
                    <a:pt x="2043" y="2087"/>
                    <a:pt x="2071" y="2086"/>
                    <a:pt x="2099" y="2085"/>
                  </a:cubicBezTo>
                  <a:cubicBezTo>
                    <a:pt x="2157" y="2085"/>
                    <a:pt x="2183" y="2059"/>
                    <a:pt x="2183" y="2034"/>
                  </a:cubicBezTo>
                  <a:cubicBezTo>
                    <a:pt x="2285" y="1392"/>
                    <a:pt x="2369" y="719"/>
                    <a:pt x="2394" y="78"/>
                  </a:cubicBezTo>
                  <a:cubicBezTo>
                    <a:pt x="2407" y="26"/>
                    <a:pt x="237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2146550" y="2169225"/>
              <a:ext cx="67900" cy="63475"/>
            </a:xfrm>
            <a:custGeom>
              <a:avLst/>
              <a:gdLst/>
              <a:ahLst/>
              <a:cxnLst/>
              <a:rect l="l" t="t" r="r" b="b"/>
              <a:pathLst>
                <a:path w="2716" h="2539" extrusionOk="0">
                  <a:moveTo>
                    <a:pt x="2520" y="0"/>
                  </a:moveTo>
                  <a:cubicBezTo>
                    <a:pt x="2480" y="0"/>
                    <a:pt x="2433" y="27"/>
                    <a:pt x="2420" y="82"/>
                  </a:cubicBezTo>
                  <a:cubicBezTo>
                    <a:pt x="2420" y="428"/>
                    <a:pt x="2639" y="2378"/>
                    <a:pt x="2209" y="2378"/>
                  </a:cubicBezTo>
                  <a:cubicBezTo>
                    <a:pt x="1516" y="2353"/>
                    <a:pt x="740" y="2083"/>
                    <a:pt x="150" y="1737"/>
                  </a:cubicBezTo>
                  <a:cubicBezTo>
                    <a:pt x="140" y="1730"/>
                    <a:pt x="129" y="1727"/>
                    <a:pt x="119" y="1727"/>
                  </a:cubicBezTo>
                  <a:cubicBezTo>
                    <a:pt x="53" y="1727"/>
                    <a:pt x="1" y="1853"/>
                    <a:pt x="73" y="1897"/>
                  </a:cubicBezTo>
                  <a:cubicBezTo>
                    <a:pt x="766" y="2301"/>
                    <a:pt x="1619" y="2539"/>
                    <a:pt x="2420" y="2539"/>
                  </a:cubicBezTo>
                  <a:cubicBezTo>
                    <a:pt x="2478" y="2539"/>
                    <a:pt x="2504" y="2513"/>
                    <a:pt x="2504" y="2487"/>
                  </a:cubicBezTo>
                  <a:cubicBezTo>
                    <a:pt x="2716" y="1685"/>
                    <a:pt x="2555" y="884"/>
                    <a:pt x="2581" y="82"/>
                  </a:cubicBezTo>
                  <a:cubicBezTo>
                    <a:pt x="2594" y="27"/>
                    <a:pt x="2560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2113775" y="2127850"/>
              <a:ext cx="64600" cy="53125"/>
            </a:xfrm>
            <a:custGeom>
              <a:avLst/>
              <a:gdLst/>
              <a:ahLst/>
              <a:cxnLst/>
              <a:rect l="l" t="t" r="r" b="b"/>
              <a:pathLst>
                <a:path w="2584" h="2125" extrusionOk="0">
                  <a:moveTo>
                    <a:pt x="2426" y="0"/>
                  </a:moveTo>
                  <a:cubicBezTo>
                    <a:pt x="2386" y="0"/>
                    <a:pt x="2346" y="28"/>
                    <a:pt x="2346" y="82"/>
                  </a:cubicBezTo>
                  <a:cubicBezTo>
                    <a:pt x="2372" y="429"/>
                    <a:pt x="2583" y="1897"/>
                    <a:pt x="2154" y="1949"/>
                  </a:cubicBezTo>
                  <a:cubicBezTo>
                    <a:pt x="2074" y="1959"/>
                    <a:pt x="1993" y="1963"/>
                    <a:pt x="1911" y="1963"/>
                  </a:cubicBezTo>
                  <a:cubicBezTo>
                    <a:pt x="1310" y="1963"/>
                    <a:pt x="669" y="1718"/>
                    <a:pt x="127" y="1577"/>
                  </a:cubicBezTo>
                  <a:cubicBezTo>
                    <a:pt x="119" y="1575"/>
                    <a:pt x="111" y="1574"/>
                    <a:pt x="104" y="1574"/>
                  </a:cubicBezTo>
                  <a:cubicBezTo>
                    <a:pt x="15" y="1574"/>
                    <a:pt x="0" y="1713"/>
                    <a:pt x="101" y="1737"/>
                  </a:cubicBezTo>
                  <a:cubicBezTo>
                    <a:pt x="473" y="1814"/>
                    <a:pt x="845" y="1923"/>
                    <a:pt x="1224" y="2006"/>
                  </a:cubicBezTo>
                  <a:cubicBezTo>
                    <a:pt x="1456" y="2044"/>
                    <a:pt x="1757" y="2125"/>
                    <a:pt x="2027" y="2125"/>
                  </a:cubicBezTo>
                  <a:cubicBezTo>
                    <a:pt x="2129" y="2125"/>
                    <a:pt x="2226" y="2113"/>
                    <a:pt x="2314" y="2083"/>
                  </a:cubicBezTo>
                  <a:cubicBezTo>
                    <a:pt x="2558" y="1974"/>
                    <a:pt x="2532" y="1551"/>
                    <a:pt x="2532" y="1365"/>
                  </a:cubicBezTo>
                  <a:cubicBezTo>
                    <a:pt x="2558" y="935"/>
                    <a:pt x="2532" y="505"/>
                    <a:pt x="2506" y="82"/>
                  </a:cubicBezTo>
                  <a:cubicBezTo>
                    <a:pt x="2506" y="28"/>
                    <a:pt x="2466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2080425" y="2081675"/>
              <a:ext cx="66525" cy="44475"/>
            </a:xfrm>
            <a:custGeom>
              <a:avLst/>
              <a:gdLst/>
              <a:ahLst/>
              <a:cxnLst/>
              <a:rect l="l" t="t" r="r" b="b"/>
              <a:pathLst>
                <a:path w="2661" h="1779" extrusionOk="0">
                  <a:moveTo>
                    <a:pt x="2285" y="0"/>
                  </a:moveTo>
                  <a:cubicBezTo>
                    <a:pt x="2245" y="0"/>
                    <a:pt x="2205" y="27"/>
                    <a:pt x="2205" y="82"/>
                  </a:cubicBezTo>
                  <a:cubicBezTo>
                    <a:pt x="2237" y="428"/>
                    <a:pt x="2474" y="1608"/>
                    <a:pt x="1968" y="1608"/>
                  </a:cubicBezTo>
                  <a:cubicBezTo>
                    <a:pt x="1377" y="1576"/>
                    <a:pt x="710" y="1256"/>
                    <a:pt x="178" y="1018"/>
                  </a:cubicBezTo>
                  <a:cubicBezTo>
                    <a:pt x="169" y="1016"/>
                    <a:pt x="160" y="1015"/>
                    <a:pt x="151" y="1015"/>
                  </a:cubicBezTo>
                  <a:cubicBezTo>
                    <a:pt x="57" y="1015"/>
                    <a:pt x="1" y="1132"/>
                    <a:pt x="95" y="1179"/>
                  </a:cubicBezTo>
                  <a:cubicBezTo>
                    <a:pt x="390" y="1313"/>
                    <a:pt x="710" y="1416"/>
                    <a:pt x="1031" y="1551"/>
                  </a:cubicBezTo>
                  <a:cubicBezTo>
                    <a:pt x="1309" y="1645"/>
                    <a:pt x="1670" y="1779"/>
                    <a:pt x="1987" y="1779"/>
                  </a:cubicBezTo>
                  <a:cubicBezTo>
                    <a:pt x="2035" y="1779"/>
                    <a:pt x="2082" y="1776"/>
                    <a:pt x="2128" y="1769"/>
                  </a:cubicBezTo>
                  <a:cubicBezTo>
                    <a:pt x="2660" y="1660"/>
                    <a:pt x="2397" y="454"/>
                    <a:pt x="2365" y="82"/>
                  </a:cubicBezTo>
                  <a:cubicBezTo>
                    <a:pt x="2365" y="27"/>
                    <a:pt x="2325" y="0"/>
                    <a:pt x="2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2164400" y="2105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69"/>
                    <a:pt x="161" y="269"/>
                  </a:cubicBezTo>
                  <a:cubicBezTo>
                    <a:pt x="347" y="269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2154925" y="20951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2152375" y="2109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2110850" y="2146575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2101550" y="213390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1"/>
                  </a:moveTo>
                  <a:cubicBezTo>
                    <a:pt x="0" y="1"/>
                    <a:pt x="0" y="263"/>
                    <a:pt x="160" y="263"/>
                  </a:cubicBezTo>
                  <a:cubicBezTo>
                    <a:pt x="346" y="263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2096900" y="21478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1"/>
                  </a:moveTo>
                  <a:cubicBezTo>
                    <a:pt x="0" y="1"/>
                    <a:pt x="0" y="270"/>
                    <a:pt x="160" y="270"/>
                  </a:cubicBezTo>
                  <a:cubicBezTo>
                    <a:pt x="346" y="270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2184450" y="224615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2170325" y="2242125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1"/>
                  </a:moveTo>
                  <a:cubicBezTo>
                    <a:pt x="1" y="1"/>
                    <a:pt x="1" y="264"/>
                    <a:pt x="161" y="264"/>
                  </a:cubicBezTo>
                  <a:cubicBezTo>
                    <a:pt x="347" y="264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230450" y="220125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2227725" y="2186025"/>
              <a:ext cx="8850" cy="6600"/>
            </a:xfrm>
            <a:custGeom>
              <a:avLst/>
              <a:gdLst/>
              <a:ahLst/>
              <a:cxnLst/>
              <a:rect l="l" t="t" r="r" b="b"/>
              <a:pathLst>
                <a:path w="354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54" y="263"/>
                    <a:pt x="35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2068825" y="2068950"/>
              <a:ext cx="8675" cy="6775"/>
            </a:xfrm>
            <a:custGeom>
              <a:avLst/>
              <a:gdLst/>
              <a:ahLst/>
              <a:cxnLst/>
              <a:rect l="l" t="t" r="r" b="b"/>
              <a:pathLst>
                <a:path w="347" h="271" extrusionOk="0">
                  <a:moveTo>
                    <a:pt x="161" y="1"/>
                  </a:moveTo>
                  <a:cubicBezTo>
                    <a:pt x="1" y="1"/>
                    <a:pt x="1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1995225" y="2199400"/>
              <a:ext cx="280650" cy="251225"/>
            </a:xfrm>
            <a:custGeom>
              <a:avLst/>
              <a:gdLst/>
              <a:ahLst/>
              <a:cxnLst/>
              <a:rect l="l" t="t" r="r" b="b"/>
              <a:pathLst>
                <a:path w="11226" h="10049" extrusionOk="0">
                  <a:moveTo>
                    <a:pt x="2440" y="1"/>
                  </a:moveTo>
                  <a:cubicBezTo>
                    <a:pt x="2209" y="1"/>
                    <a:pt x="1997" y="115"/>
                    <a:pt x="1822" y="395"/>
                  </a:cubicBezTo>
                  <a:cubicBezTo>
                    <a:pt x="1476" y="985"/>
                    <a:pt x="3105" y="2832"/>
                    <a:pt x="3451" y="3390"/>
                  </a:cubicBezTo>
                  <a:cubicBezTo>
                    <a:pt x="2329" y="3499"/>
                    <a:pt x="1" y="3660"/>
                    <a:pt x="1553" y="5263"/>
                  </a:cubicBezTo>
                  <a:cubicBezTo>
                    <a:pt x="2329" y="6039"/>
                    <a:pt x="4041" y="6277"/>
                    <a:pt x="5029" y="6758"/>
                  </a:cubicBezTo>
                  <a:cubicBezTo>
                    <a:pt x="3849" y="7373"/>
                    <a:pt x="2034" y="8284"/>
                    <a:pt x="4202" y="9214"/>
                  </a:cubicBezTo>
                  <a:cubicBezTo>
                    <a:pt x="5587" y="9913"/>
                    <a:pt x="9410" y="9939"/>
                    <a:pt x="10962" y="10048"/>
                  </a:cubicBezTo>
                  <a:cubicBezTo>
                    <a:pt x="11039" y="8445"/>
                    <a:pt x="11225" y="4885"/>
                    <a:pt x="10827" y="3281"/>
                  </a:cubicBezTo>
                  <a:cubicBezTo>
                    <a:pt x="10542" y="2268"/>
                    <a:pt x="10212" y="1874"/>
                    <a:pt x="9891" y="1874"/>
                  </a:cubicBezTo>
                  <a:cubicBezTo>
                    <a:pt x="9367" y="1874"/>
                    <a:pt x="8868" y="2922"/>
                    <a:pt x="8634" y="4032"/>
                  </a:cubicBezTo>
                  <a:cubicBezTo>
                    <a:pt x="8009" y="2070"/>
                    <a:pt x="7295" y="108"/>
                    <a:pt x="6469" y="108"/>
                  </a:cubicBezTo>
                  <a:cubicBezTo>
                    <a:pt x="6023" y="108"/>
                    <a:pt x="5544" y="680"/>
                    <a:pt x="5029" y="2133"/>
                  </a:cubicBezTo>
                  <a:cubicBezTo>
                    <a:pt x="4623" y="1856"/>
                    <a:pt x="3373" y="1"/>
                    <a:pt x="2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2059350" y="2218275"/>
              <a:ext cx="211900" cy="238125"/>
            </a:xfrm>
            <a:custGeom>
              <a:avLst/>
              <a:gdLst/>
              <a:ahLst/>
              <a:cxnLst/>
              <a:rect l="l" t="t" r="r" b="b"/>
              <a:pathLst>
                <a:path w="8476" h="9525" extrusionOk="0">
                  <a:moveTo>
                    <a:pt x="188" y="1"/>
                  </a:moveTo>
                  <a:cubicBezTo>
                    <a:pt x="92" y="1"/>
                    <a:pt x="0" y="146"/>
                    <a:pt x="85" y="230"/>
                  </a:cubicBezTo>
                  <a:cubicBezTo>
                    <a:pt x="2650" y="3463"/>
                    <a:pt x="5376" y="6509"/>
                    <a:pt x="8211" y="9479"/>
                  </a:cubicBezTo>
                  <a:cubicBezTo>
                    <a:pt x="8236" y="9511"/>
                    <a:pt x="8265" y="9525"/>
                    <a:pt x="8294" y="9525"/>
                  </a:cubicBezTo>
                  <a:cubicBezTo>
                    <a:pt x="8386" y="9525"/>
                    <a:pt x="8475" y="9391"/>
                    <a:pt x="8397" y="9293"/>
                  </a:cubicBezTo>
                  <a:cubicBezTo>
                    <a:pt x="5588" y="6323"/>
                    <a:pt x="2836" y="3251"/>
                    <a:pt x="271" y="44"/>
                  </a:cubicBezTo>
                  <a:cubicBezTo>
                    <a:pt x="246" y="13"/>
                    <a:pt x="217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2067375" y="2244425"/>
              <a:ext cx="95600" cy="89575"/>
            </a:xfrm>
            <a:custGeom>
              <a:avLst/>
              <a:gdLst/>
              <a:ahLst/>
              <a:cxnLst/>
              <a:rect l="l" t="t" r="r" b="b"/>
              <a:pathLst>
                <a:path w="3824" h="3583" extrusionOk="0">
                  <a:moveTo>
                    <a:pt x="3532" y="0"/>
                  </a:moveTo>
                  <a:cubicBezTo>
                    <a:pt x="3466" y="0"/>
                    <a:pt x="3400" y="40"/>
                    <a:pt x="3400" y="121"/>
                  </a:cubicBezTo>
                  <a:cubicBezTo>
                    <a:pt x="3425" y="1175"/>
                    <a:pt x="3550" y="2253"/>
                    <a:pt x="3463" y="3309"/>
                  </a:cubicBezTo>
                  <a:lnTo>
                    <a:pt x="3463" y="3309"/>
                  </a:lnTo>
                  <a:cubicBezTo>
                    <a:pt x="3347" y="3315"/>
                    <a:pt x="3231" y="3317"/>
                    <a:pt x="3115" y="3317"/>
                  </a:cubicBezTo>
                  <a:cubicBezTo>
                    <a:pt x="2143" y="3317"/>
                    <a:pt x="1155" y="3142"/>
                    <a:pt x="161" y="3142"/>
                  </a:cubicBezTo>
                  <a:cubicBezTo>
                    <a:pt x="1" y="3142"/>
                    <a:pt x="1" y="3405"/>
                    <a:pt x="161" y="3405"/>
                  </a:cubicBezTo>
                  <a:cubicBezTo>
                    <a:pt x="1147" y="3405"/>
                    <a:pt x="2128" y="3582"/>
                    <a:pt x="3093" y="3582"/>
                  </a:cubicBezTo>
                  <a:cubicBezTo>
                    <a:pt x="3258" y="3582"/>
                    <a:pt x="3422" y="3577"/>
                    <a:pt x="3586" y="3565"/>
                  </a:cubicBezTo>
                  <a:cubicBezTo>
                    <a:pt x="3663" y="3565"/>
                    <a:pt x="3721" y="3514"/>
                    <a:pt x="3721" y="3437"/>
                  </a:cubicBezTo>
                  <a:cubicBezTo>
                    <a:pt x="3824" y="2340"/>
                    <a:pt x="3689" y="1217"/>
                    <a:pt x="3663" y="121"/>
                  </a:cubicBezTo>
                  <a:cubicBezTo>
                    <a:pt x="3663" y="40"/>
                    <a:pt x="3598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2134250" y="2321875"/>
              <a:ext cx="100875" cy="91850"/>
            </a:xfrm>
            <a:custGeom>
              <a:avLst/>
              <a:gdLst/>
              <a:ahLst/>
              <a:cxnLst/>
              <a:rect l="l" t="t" r="r" b="b"/>
              <a:pathLst>
                <a:path w="4035" h="3674" extrusionOk="0">
                  <a:moveTo>
                    <a:pt x="3849" y="0"/>
                  </a:moveTo>
                  <a:cubicBezTo>
                    <a:pt x="3782" y="0"/>
                    <a:pt x="3714" y="40"/>
                    <a:pt x="3714" y="121"/>
                  </a:cubicBezTo>
                  <a:cubicBezTo>
                    <a:pt x="3740" y="1192"/>
                    <a:pt x="3772" y="2288"/>
                    <a:pt x="3612" y="3353"/>
                  </a:cubicBezTo>
                  <a:cubicBezTo>
                    <a:pt x="3598" y="3398"/>
                    <a:pt x="3334" y="3412"/>
                    <a:pt x="3017" y="3412"/>
                  </a:cubicBezTo>
                  <a:cubicBezTo>
                    <a:pt x="2570" y="3412"/>
                    <a:pt x="2019" y="3385"/>
                    <a:pt x="1925" y="3385"/>
                  </a:cubicBezTo>
                  <a:cubicBezTo>
                    <a:pt x="1779" y="3392"/>
                    <a:pt x="1635" y="3395"/>
                    <a:pt x="1490" y="3395"/>
                  </a:cubicBezTo>
                  <a:cubicBezTo>
                    <a:pt x="1047" y="3395"/>
                    <a:pt x="606" y="3365"/>
                    <a:pt x="161" y="3302"/>
                  </a:cubicBezTo>
                  <a:cubicBezTo>
                    <a:pt x="154" y="3301"/>
                    <a:pt x="147" y="3300"/>
                    <a:pt x="140" y="3300"/>
                  </a:cubicBezTo>
                  <a:cubicBezTo>
                    <a:pt x="1" y="3300"/>
                    <a:pt x="8" y="3547"/>
                    <a:pt x="161" y="3571"/>
                  </a:cubicBezTo>
                  <a:cubicBezTo>
                    <a:pt x="731" y="3649"/>
                    <a:pt x="1303" y="3663"/>
                    <a:pt x="1876" y="3663"/>
                  </a:cubicBezTo>
                  <a:cubicBezTo>
                    <a:pt x="2207" y="3663"/>
                    <a:pt x="2538" y="3659"/>
                    <a:pt x="2870" y="3659"/>
                  </a:cubicBezTo>
                  <a:cubicBezTo>
                    <a:pt x="3143" y="3659"/>
                    <a:pt x="3416" y="3662"/>
                    <a:pt x="3689" y="3674"/>
                  </a:cubicBezTo>
                  <a:cubicBezTo>
                    <a:pt x="3740" y="3674"/>
                    <a:pt x="3823" y="3623"/>
                    <a:pt x="3823" y="3571"/>
                  </a:cubicBezTo>
                  <a:cubicBezTo>
                    <a:pt x="4035" y="2449"/>
                    <a:pt x="4009" y="1269"/>
                    <a:pt x="3984" y="121"/>
                  </a:cubicBezTo>
                  <a:cubicBezTo>
                    <a:pt x="3984" y="40"/>
                    <a:pt x="3916" y="0"/>
                    <a:pt x="3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2173700" y="22928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0" y="1"/>
                    <a:pt x="0" y="405"/>
                    <a:pt x="238" y="405"/>
                  </a:cubicBezTo>
                  <a:cubicBezTo>
                    <a:pt x="507" y="405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2173700" y="2267475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2128325" y="2271475"/>
              <a:ext cx="12675" cy="9975"/>
            </a:xfrm>
            <a:custGeom>
              <a:avLst/>
              <a:gdLst/>
              <a:ahLst/>
              <a:cxnLst/>
              <a:rect l="l" t="t" r="r" b="b"/>
              <a:pathLst>
                <a:path w="507" h="399" extrusionOk="0">
                  <a:moveTo>
                    <a:pt x="238" y="1"/>
                  </a:moveTo>
                  <a:cubicBezTo>
                    <a:pt x="0" y="1"/>
                    <a:pt x="0" y="398"/>
                    <a:pt x="238" y="398"/>
                  </a:cubicBezTo>
                  <a:cubicBezTo>
                    <a:pt x="507" y="398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2061450" y="2299550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1" y="0"/>
                    <a:pt x="1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2041400" y="2307550"/>
              <a:ext cx="12700" cy="9975"/>
            </a:xfrm>
            <a:custGeom>
              <a:avLst/>
              <a:gdLst/>
              <a:ahLst/>
              <a:cxnLst/>
              <a:rect l="l" t="t" r="r" b="b"/>
              <a:pathLst>
                <a:path w="508" h="399" extrusionOk="0">
                  <a:moveTo>
                    <a:pt x="238" y="1"/>
                  </a:moveTo>
                  <a:cubicBezTo>
                    <a:pt x="1" y="1"/>
                    <a:pt x="1" y="398"/>
                    <a:pt x="238" y="398"/>
                  </a:cubicBezTo>
                  <a:cubicBezTo>
                    <a:pt x="508" y="398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2149650" y="2370425"/>
              <a:ext cx="12675" cy="9950"/>
            </a:xfrm>
            <a:custGeom>
              <a:avLst/>
              <a:gdLst/>
              <a:ahLst/>
              <a:cxnLst/>
              <a:rect l="l" t="t" r="r" b="b"/>
              <a:pathLst>
                <a:path w="507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2094800" y="239702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44" y="1"/>
                  </a:moveTo>
                  <a:cubicBezTo>
                    <a:pt x="1" y="1"/>
                    <a:pt x="1" y="405"/>
                    <a:pt x="244" y="405"/>
                  </a:cubicBezTo>
                  <a:cubicBezTo>
                    <a:pt x="507" y="405"/>
                    <a:pt x="507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2228525" y="228077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1" y="1"/>
                    <a:pt x="1" y="405"/>
                    <a:pt x="238" y="405"/>
                  </a:cubicBezTo>
                  <a:cubicBezTo>
                    <a:pt x="508" y="405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2244575" y="23770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0"/>
                  </a:moveTo>
                  <a:cubicBezTo>
                    <a:pt x="0" y="0"/>
                    <a:pt x="0" y="404"/>
                    <a:pt x="238" y="404"/>
                  </a:cubicBezTo>
                  <a:cubicBezTo>
                    <a:pt x="507" y="404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1937175" y="2266825"/>
              <a:ext cx="12050" cy="9325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8" y="1"/>
                  </a:moveTo>
                  <a:cubicBezTo>
                    <a:pt x="1" y="1"/>
                    <a:pt x="1" y="373"/>
                    <a:pt x="238" y="373"/>
                  </a:cubicBezTo>
                  <a:cubicBezTo>
                    <a:pt x="482" y="373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1945850" y="2253350"/>
              <a:ext cx="11400" cy="8850"/>
            </a:xfrm>
            <a:custGeom>
              <a:avLst/>
              <a:gdLst/>
              <a:ahLst/>
              <a:cxnLst/>
              <a:rect l="l" t="t" r="r" b="b"/>
              <a:pathLst>
                <a:path w="456" h="354" extrusionOk="0">
                  <a:moveTo>
                    <a:pt x="212" y="1"/>
                  </a:moveTo>
                  <a:cubicBezTo>
                    <a:pt x="0" y="1"/>
                    <a:pt x="0" y="354"/>
                    <a:pt x="212" y="354"/>
                  </a:cubicBezTo>
                  <a:cubicBezTo>
                    <a:pt x="455" y="354"/>
                    <a:pt x="455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1951925" y="2268750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1"/>
                  </a:moveTo>
                  <a:cubicBezTo>
                    <a:pt x="1" y="1"/>
                    <a:pt x="1" y="347"/>
                    <a:pt x="238" y="347"/>
                  </a:cubicBezTo>
                  <a:cubicBezTo>
                    <a:pt x="482" y="347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5" name="Google Shape;1785;p9"/>
          <p:cNvGrpSpPr/>
          <p:nvPr/>
        </p:nvGrpSpPr>
        <p:grpSpPr>
          <a:xfrm>
            <a:off x="-92431" y="-208934"/>
            <a:ext cx="3469333" cy="3446355"/>
            <a:chOff x="231375" y="1093650"/>
            <a:chExt cx="506354" cy="503000"/>
          </a:xfrm>
        </p:grpSpPr>
        <p:sp>
          <p:nvSpPr>
            <p:cNvPr id="1786" name="Google Shape;1786;p9"/>
            <p:cNvSpPr/>
            <p:nvPr/>
          </p:nvSpPr>
          <p:spPr>
            <a:xfrm>
              <a:off x="504775" y="1315050"/>
              <a:ext cx="158300" cy="84475"/>
            </a:xfrm>
            <a:custGeom>
              <a:avLst/>
              <a:gdLst/>
              <a:ahLst/>
              <a:cxnLst/>
              <a:rect l="l" t="t" r="r" b="b"/>
              <a:pathLst>
                <a:path w="6332" h="3379" extrusionOk="0">
                  <a:moveTo>
                    <a:pt x="5875" y="156"/>
                  </a:moveTo>
                  <a:cubicBezTo>
                    <a:pt x="5953" y="348"/>
                    <a:pt x="6047" y="545"/>
                    <a:pt x="6145" y="736"/>
                  </a:cubicBezTo>
                  <a:cubicBezTo>
                    <a:pt x="6196" y="871"/>
                    <a:pt x="5933" y="922"/>
                    <a:pt x="5799" y="973"/>
                  </a:cubicBezTo>
                  <a:cubicBezTo>
                    <a:pt x="5318" y="1217"/>
                    <a:pt x="4837" y="1403"/>
                    <a:pt x="4356" y="1589"/>
                  </a:cubicBezTo>
                  <a:cubicBezTo>
                    <a:pt x="3981" y="1748"/>
                    <a:pt x="398" y="3219"/>
                    <a:pt x="322" y="3219"/>
                  </a:cubicBezTo>
                  <a:cubicBezTo>
                    <a:pt x="322" y="3219"/>
                    <a:pt x="321" y="3219"/>
                    <a:pt x="321" y="3218"/>
                  </a:cubicBezTo>
                  <a:cubicBezTo>
                    <a:pt x="238" y="3032"/>
                    <a:pt x="212" y="2846"/>
                    <a:pt x="161" y="2660"/>
                  </a:cubicBezTo>
                  <a:cubicBezTo>
                    <a:pt x="103" y="2416"/>
                    <a:pt x="1014" y="2128"/>
                    <a:pt x="1174" y="2070"/>
                  </a:cubicBezTo>
                  <a:cubicBezTo>
                    <a:pt x="1816" y="1775"/>
                    <a:pt x="2431" y="1512"/>
                    <a:pt x="3073" y="1243"/>
                  </a:cubicBezTo>
                  <a:cubicBezTo>
                    <a:pt x="4000" y="874"/>
                    <a:pt x="4953" y="500"/>
                    <a:pt x="5875" y="156"/>
                  </a:cubicBezTo>
                  <a:close/>
                  <a:moveTo>
                    <a:pt x="5903" y="1"/>
                  </a:moveTo>
                  <a:cubicBezTo>
                    <a:pt x="5886" y="1"/>
                    <a:pt x="5869" y="7"/>
                    <a:pt x="5857" y="18"/>
                  </a:cubicBezTo>
                  <a:lnTo>
                    <a:pt x="5857" y="18"/>
                  </a:lnTo>
                  <a:cubicBezTo>
                    <a:pt x="3888" y="741"/>
                    <a:pt x="1944" y="1566"/>
                    <a:pt x="26" y="2449"/>
                  </a:cubicBezTo>
                  <a:cubicBezTo>
                    <a:pt x="0" y="2449"/>
                    <a:pt x="0" y="2500"/>
                    <a:pt x="0" y="2526"/>
                  </a:cubicBezTo>
                  <a:cubicBezTo>
                    <a:pt x="52" y="2795"/>
                    <a:pt x="103" y="3058"/>
                    <a:pt x="212" y="3327"/>
                  </a:cubicBezTo>
                  <a:cubicBezTo>
                    <a:pt x="238" y="3353"/>
                    <a:pt x="263" y="3379"/>
                    <a:pt x="289" y="3379"/>
                  </a:cubicBezTo>
                  <a:cubicBezTo>
                    <a:pt x="2297" y="2577"/>
                    <a:pt x="4381" y="1884"/>
                    <a:pt x="6305" y="896"/>
                  </a:cubicBezTo>
                  <a:cubicBezTo>
                    <a:pt x="6331" y="871"/>
                    <a:pt x="6331" y="845"/>
                    <a:pt x="6331" y="813"/>
                  </a:cubicBezTo>
                  <a:cubicBezTo>
                    <a:pt x="6196" y="550"/>
                    <a:pt x="6062" y="306"/>
                    <a:pt x="5959" y="43"/>
                  </a:cubicBezTo>
                  <a:cubicBezTo>
                    <a:pt x="5950" y="13"/>
                    <a:pt x="5927" y="1"/>
                    <a:pt x="5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472700" y="1376100"/>
              <a:ext cx="41175" cy="34800"/>
            </a:xfrm>
            <a:custGeom>
              <a:avLst/>
              <a:gdLst/>
              <a:ahLst/>
              <a:cxnLst/>
              <a:rect l="l" t="t" r="r" b="b"/>
              <a:pathLst>
                <a:path w="1647" h="1392" extrusionOk="0">
                  <a:moveTo>
                    <a:pt x="1362" y="1"/>
                  </a:moveTo>
                  <a:cubicBezTo>
                    <a:pt x="1354" y="1"/>
                    <a:pt x="1345" y="3"/>
                    <a:pt x="1335" y="7"/>
                  </a:cubicBezTo>
                  <a:cubicBezTo>
                    <a:pt x="879" y="109"/>
                    <a:pt x="482" y="295"/>
                    <a:pt x="52" y="456"/>
                  </a:cubicBezTo>
                  <a:cubicBezTo>
                    <a:pt x="26" y="488"/>
                    <a:pt x="1" y="513"/>
                    <a:pt x="1" y="539"/>
                  </a:cubicBezTo>
                  <a:cubicBezTo>
                    <a:pt x="103" y="808"/>
                    <a:pt x="187" y="1071"/>
                    <a:pt x="264" y="1341"/>
                  </a:cubicBezTo>
                  <a:cubicBezTo>
                    <a:pt x="289" y="1366"/>
                    <a:pt x="321" y="1392"/>
                    <a:pt x="347" y="1392"/>
                  </a:cubicBezTo>
                  <a:cubicBezTo>
                    <a:pt x="770" y="1232"/>
                    <a:pt x="1174" y="1097"/>
                    <a:pt x="1572" y="937"/>
                  </a:cubicBezTo>
                  <a:cubicBezTo>
                    <a:pt x="1647" y="914"/>
                    <a:pt x="1634" y="803"/>
                    <a:pt x="1571" y="803"/>
                  </a:cubicBezTo>
                  <a:cubicBezTo>
                    <a:pt x="1563" y="803"/>
                    <a:pt x="1555" y="805"/>
                    <a:pt x="1546" y="808"/>
                  </a:cubicBezTo>
                  <a:cubicBezTo>
                    <a:pt x="1164" y="962"/>
                    <a:pt x="776" y="1117"/>
                    <a:pt x="370" y="1242"/>
                  </a:cubicBezTo>
                  <a:lnTo>
                    <a:pt x="370" y="1242"/>
                  </a:lnTo>
                  <a:cubicBezTo>
                    <a:pt x="287" y="1017"/>
                    <a:pt x="237" y="792"/>
                    <a:pt x="152" y="571"/>
                  </a:cubicBezTo>
                  <a:lnTo>
                    <a:pt x="152" y="571"/>
                  </a:lnTo>
                  <a:cubicBezTo>
                    <a:pt x="541" y="415"/>
                    <a:pt x="948" y="238"/>
                    <a:pt x="1360" y="109"/>
                  </a:cubicBezTo>
                  <a:cubicBezTo>
                    <a:pt x="1433" y="87"/>
                    <a:pt x="1418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15850" y="1329250"/>
              <a:ext cx="129500" cy="56025"/>
            </a:xfrm>
            <a:custGeom>
              <a:avLst/>
              <a:gdLst/>
              <a:ahLst/>
              <a:cxnLst/>
              <a:rect l="l" t="t" r="r" b="b"/>
              <a:pathLst>
                <a:path w="5180" h="2241" extrusionOk="0">
                  <a:moveTo>
                    <a:pt x="4996" y="0"/>
                  </a:moveTo>
                  <a:cubicBezTo>
                    <a:pt x="4982" y="0"/>
                    <a:pt x="4967" y="3"/>
                    <a:pt x="4952" y="8"/>
                  </a:cubicBezTo>
                  <a:cubicBezTo>
                    <a:pt x="3348" y="675"/>
                    <a:pt x="1745" y="1290"/>
                    <a:pt x="141" y="1958"/>
                  </a:cubicBezTo>
                  <a:cubicBezTo>
                    <a:pt x="1" y="2030"/>
                    <a:pt x="47" y="2241"/>
                    <a:pt x="168" y="2241"/>
                  </a:cubicBezTo>
                  <a:cubicBezTo>
                    <a:pt x="186" y="2241"/>
                    <a:pt x="204" y="2237"/>
                    <a:pt x="225" y="2227"/>
                  </a:cubicBezTo>
                  <a:cubicBezTo>
                    <a:pt x="1828" y="1560"/>
                    <a:pt x="3432" y="918"/>
                    <a:pt x="5035" y="277"/>
                  </a:cubicBezTo>
                  <a:cubicBezTo>
                    <a:pt x="5180" y="202"/>
                    <a:pt x="5126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231375" y="1405425"/>
              <a:ext cx="266050" cy="191225"/>
            </a:xfrm>
            <a:custGeom>
              <a:avLst/>
              <a:gdLst/>
              <a:ahLst/>
              <a:cxnLst/>
              <a:rect l="l" t="t" r="r" b="b"/>
              <a:pathLst>
                <a:path w="10642" h="7649" extrusionOk="0">
                  <a:moveTo>
                    <a:pt x="6432" y="140"/>
                  </a:moveTo>
                  <a:cubicBezTo>
                    <a:pt x="7868" y="140"/>
                    <a:pt x="9293" y="684"/>
                    <a:pt x="10000" y="2041"/>
                  </a:cubicBezTo>
                  <a:cubicBezTo>
                    <a:pt x="10558" y="3080"/>
                    <a:pt x="10641" y="4709"/>
                    <a:pt x="9461" y="5376"/>
                  </a:cubicBezTo>
                  <a:cubicBezTo>
                    <a:pt x="9219" y="5515"/>
                    <a:pt x="8971" y="5563"/>
                    <a:pt x="8720" y="5563"/>
                  </a:cubicBezTo>
                  <a:cubicBezTo>
                    <a:pt x="8393" y="5563"/>
                    <a:pt x="8060" y="5481"/>
                    <a:pt x="7729" y="5408"/>
                  </a:cubicBezTo>
                  <a:cubicBezTo>
                    <a:pt x="7398" y="5318"/>
                    <a:pt x="7066" y="5227"/>
                    <a:pt x="6739" y="5227"/>
                  </a:cubicBezTo>
                  <a:cubicBezTo>
                    <a:pt x="6486" y="5227"/>
                    <a:pt x="6235" y="5282"/>
                    <a:pt x="5991" y="5434"/>
                  </a:cubicBezTo>
                  <a:cubicBezTo>
                    <a:pt x="5941" y="5456"/>
                    <a:pt x="5915" y="5497"/>
                    <a:pt x="5876" y="5525"/>
                  </a:cubicBezTo>
                  <a:lnTo>
                    <a:pt x="5876" y="5525"/>
                  </a:lnTo>
                  <a:cubicBezTo>
                    <a:pt x="5869" y="5527"/>
                    <a:pt x="5862" y="5530"/>
                    <a:pt x="5857" y="5536"/>
                  </a:cubicBezTo>
                  <a:cubicBezTo>
                    <a:pt x="5080" y="6396"/>
                    <a:pt x="4144" y="7249"/>
                    <a:pt x="2996" y="7492"/>
                  </a:cubicBezTo>
                  <a:cubicBezTo>
                    <a:pt x="2863" y="7519"/>
                    <a:pt x="2737" y="7532"/>
                    <a:pt x="2618" y="7532"/>
                  </a:cubicBezTo>
                  <a:cubicBezTo>
                    <a:pt x="1197" y="7532"/>
                    <a:pt x="708" y="5730"/>
                    <a:pt x="802" y="4523"/>
                  </a:cubicBezTo>
                  <a:cubicBezTo>
                    <a:pt x="1020" y="2201"/>
                    <a:pt x="2945" y="783"/>
                    <a:pt x="5055" y="302"/>
                  </a:cubicBezTo>
                  <a:cubicBezTo>
                    <a:pt x="5499" y="197"/>
                    <a:pt x="5966" y="140"/>
                    <a:pt x="6432" y="140"/>
                  </a:cubicBezTo>
                  <a:close/>
                  <a:moveTo>
                    <a:pt x="6392" y="1"/>
                  </a:moveTo>
                  <a:cubicBezTo>
                    <a:pt x="4973" y="1"/>
                    <a:pt x="3505" y="494"/>
                    <a:pt x="2406" y="1341"/>
                  </a:cubicBezTo>
                  <a:cubicBezTo>
                    <a:pt x="860" y="2547"/>
                    <a:pt x="1" y="5029"/>
                    <a:pt x="1155" y="6793"/>
                  </a:cubicBezTo>
                  <a:cubicBezTo>
                    <a:pt x="1549" y="7410"/>
                    <a:pt x="2055" y="7648"/>
                    <a:pt x="2596" y="7648"/>
                  </a:cubicBezTo>
                  <a:cubicBezTo>
                    <a:pt x="3817" y="7648"/>
                    <a:pt x="5224" y="6440"/>
                    <a:pt x="5966" y="5645"/>
                  </a:cubicBezTo>
                  <a:cubicBezTo>
                    <a:pt x="6210" y="5433"/>
                    <a:pt x="6477" y="5359"/>
                    <a:pt x="6753" y="5359"/>
                  </a:cubicBezTo>
                  <a:cubicBezTo>
                    <a:pt x="7205" y="5359"/>
                    <a:pt x="7682" y="5556"/>
                    <a:pt x="8127" y="5671"/>
                  </a:cubicBezTo>
                  <a:cubicBezTo>
                    <a:pt x="8271" y="5703"/>
                    <a:pt x="8414" y="5719"/>
                    <a:pt x="8557" y="5719"/>
                  </a:cubicBezTo>
                  <a:cubicBezTo>
                    <a:pt x="8893" y="5719"/>
                    <a:pt x="9225" y="5633"/>
                    <a:pt x="9545" y="5485"/>
                  </a:cubicBezTo>
                  <a:cubicBezTo>
                    <a:pt x="10398" y="5055"/>
                    <a:pt x="10616" y="3990"/>
                    <a:pt x="10481" y="3105"/>
                  </a:cubicBezTo>
                  <a:cubicBezTo>
                    <a:pt x="10263" y="1399"/>
                    <a:pt x="8878" y="302"/>
                    <a:pt x="7216" y="59"/>
                  </a:cubicBezTo>
                  <a:cubicBezTo>
                    <a:pt x="6945" y="20"/>
                    <a:pt x="6669" y="1"/>
                    <a:pt x="6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311550" y="1531075"/>
              <a:ext cx="35400" cy="30850"/>
            </a:xfrm>
            <a:custGeom>
              <a:avLst/>
              <a:gdLst/>
              <a:ahLst/>
              <a:cxnLst/>
              <a:rect l="l" t="t" r="r" b="b"/>
              <a:pathLst>
                <a:path w="1416" h="1234" extrusionOk="0">
                  <a:moveTo>
                    <a:pt x="884" y="138"/>
                  </a:moveTo>
                  <a:cubicBezTo>
                    <a:pt x="1133" y="145"/>
                    <a:pt x="1281" y="255"/>
                    <a:pt x="1206" y="510"/>
                  </a:cubicBezTo>
                  <a:cubicBezTo>
                    <a:pt x="1123" y="754"/>
                    <a:pt x="963" y="940"/>
                    <a:pt x="751" y="1049"/>
                  </a:cubicBezTo>
                  <a:cubicBezTo>
                    <a:pt x="684" y="1085"/>
                    <a:pt x="616" y="1101"/>
                    <a:pt x="553" y="1101"/>
                  </a:cubicBezTo>
                  <a:cubicBezTo>
                    <a:pt x="290" y="1101"/>
                    <a:pt x="95" y="826"/>
                    <a:pt x="244" y="568"/>
                  </a:cubicBezTo>
                  <a:cubicBezTo>
                    <a:pt x="379" y="350"/>
                    <a:pt x="641" y="190"/>
                    <a:pt x="884" y="138"/>
                  </a:cubicBezTo>
                  <a:close/>
                  <a:moveTo>
                    <a:pt x="879" y="0"/>
                  </a:moveTo>
                  <a:cubicBezTo>
                    <a:pt x="873" y="0"/>
                    <a:pt x="867" y="1"/>
                    <a:pt x="860" y="3"/>
                  </a:cubicBezTo>
                  <a:cubicBezTo>
                    <a:pt x="847" y="3"/>
                    <a:pt x="836" y="7"/>
                    <a:pt x="826" y="13"/>
                  </a:cubicBezTo>
                  <a:lnTo>
                    <a:pt x="826" y="13"/>
                  </a:lnTo>
                  <a:cubicBezTo>
                    <a:pt x="513" y="103"/>
                    <a:pt x="157" y="335"/>
                    <a:pt x="58" y="645"/>
                  </a:cubicBezTo>
                  <a:cubicBezTo>
                    <a:pt x="1" y="805"/>
                    <a:pt x="84" y="991"/>
                    <a:pt x="193" y="1100"/>
                  </a:cubicBezTo>
                  <a:cubicBezTo>
                    <a:pt x="281" y="1193"/>
                    <a:pt x="400" y="1234"/>
                    <a:pt x="525" y="1234"/>
                  </a:cubicBezTo>
                  <a:cubicBezTo>
                    <a:pt x="583" y="1234"/>
                    <a:pt x="642" y="1225"/>
                    <a:pt x="700" y="1209"/>
                  </a:cubicBezTo>
                  <a:cubicBezTo>
                    <a:pt x="1020" y="1126"/>
                    <a:pt x="1283" y="805"/>
                    <a:pt x="1341" y="484"/>
                  </a:cubicBezTo>
                  <a:cubicBezTo>
                    <a:pt x="1415" y="176"/>
                    <a:pt x="1199" y="16"/>
                    <a:pt x="898" y="4"/>
                  </a:cubicBezTo>
                  <a:lnTo>
                    <a:pt x="898" y="4"/>
                  </a:lnTo>
                  <a:cubicBezTo>
                    <a:pt x="892" y="2"/>
                    <a:pt x="886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265525" y="1473250"/>
              <a:ext cx="66900" cy="46550"/>
            </a:xfrm>
            <a:custGeom>
              <a:avLst/>
              <a:gdLst/>
              <a:ahLst/>
              <a:cxnLst/>
              <a:rect l="l" t="t" r="r" b="b"/>
              <a:pathLst>
                <a:path w="2676" h="1862" extrusionOk="0">
                  <a:moveTo>
                    <a:pt x="951" y="1"/>
                  </a:moveTo>
                  <a:cubicBezTo>
                    <a:pt x="874" y="1"/>
                    <a:pt x="806" y="43"/>
                    <a:pt x="777" y="155"/>
                  </a:cubicBezTo>
                  <a:cubicBezTo>
                    <a:pt x="694" y="315"/>
                    <a:pt x="912" y="662"/>
                    <a:pt x="559" y="713"/>
                  </a:cubicBezTo>
                  <a:cubicBezTo>
                    <a:pt x="373" y="739"/>
                    <a:pt x="1" y="931"/>
                    <a:pt x="161" y="1220"/>
                  </a:cubicBezTo>
                  <a:cubicBezTo>
                    <a:pt x="210" y="1306"/>
                    <a:pt x="262" y="1331"/>
                    <a:pt x="320" y="1331"/>
                  </a:cubicBezTo>
                  <a:cubicBezTo>
                    <a:pt x="391" y="1331"/>
                    <a:pt x="470" y="1292"/>
                    <a:pt x="559" y="1277"/>
                  </a:cubicBezTo>
                  <a:cubicBezTo>
                    <a:pt x="587" y="1272"/>
                    <a:pt x="611" y="1270"/>
                    <a:pt x="634" y="1270"/>
                  </a:cubicBezTo>
                  <a:cubicBezTo>
                    <a:pt x="978" y="1270"/>
                    <a:pt x="724" y="1837"/>
                    <a:pt x="1200" y="1861"/>
                  </a:cubicBezTo>
                  <a:cubicBezTo>
                    <a:pt x="1361" y="1861"/>
                    <a:pt x="1553" y="1701"/>
                    <a:pt x="1579" y="1515"/>
                  </a:cubicBezTo>
                  <a:cubicBezTo>
                    <a:pt x="1579" y="1380"/>
                    <a:pt x="1361" y="1252"/>
                    <a:pt x="1470" y="1091"/>
                  </a:cubicBezTo>
                  <a:cubicBezTo>
                    <a:pt x="1604" y="873"/>
                    <a:pt x="2675" y="931"/>
                    <a:pt x="2162" y="418"/>
                  </a:cubicBezTo>
                  <a:cubicBezTo>
                    <a:pt x="2072" y="328"/>
                    <a:pt x="1991" y="291"/>
                    <a:pt x="1914" y="291"/>
                  </a:cubicBezTo>
                  <a:cubicBezTo>
                    <a:pt x="1809" y="291"/>
                    <a:pt x="1711" y="358"/>
                    <a:pt x="1604" y="450"/>
                  </a:cubicBezTo>
                  <a:cubicBezTo>
                    <a:pt x="1507" y="506"/>
                    <a:pt x="1449" y="531"/>
                    <a:pt x="1413" y="531"/>
                  </a:cubicBezTo>
                  <a:cubicBezTo>
                    <a:pt x="1330" y="531"/>
                    <a:pt x="1360" y="402"/>
                    <a:pt x="1284" y="232"/>
                  </a:cubicBezTo>
                  <a:cubicBezTo>
                    <a:pt x="1232" y="116"/>
                    <a:pt x="1078" y="1"/>
                    <a:pt x="951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338325" y="1426900"/>
              <a:ext cx="66900" cy="46225"/>
            </a:xfrm>
            <a:custGeom>
              <a:avLst/>
              <a:gdLst/>
              <a:ahLst/>
              <a:cxnLst/>
              <a:rect l="l" t="t" r="r" b="b"/>
              <a:pathLst>
                <a:path w="2676" h="1849" extrusionOk="0">
                  <a:moveTo>
                    <a:pt x="981" y="1"/>
                  </a:moveTo>
                  <a:cubicBezTo>
                    <a:pt x="898" y="1"/>
                    <a:pt x="819" y="46"/>
                    <a:pt x="777" y="162"/>
                  </a:cubicBezTo>
                  <a:cubicBezTo>
                    <a:pt x="693" y="322"/>
                    <a:pt x="912" y="643"/>
                    <a:pt x="565" y="726"/>
                  </a:cubicBezTo>
                  <a:cubicBezTo>
                    <a:pt x="373" y="752"/>
                    <a:pt x="1" y="938"/>
                    <a:pt x="161" y="1207"/>
                  </a:cubicBezTo>
                  <a:cubicBezTo>
                    <a:pt x="209" y="1289"/>
                    <a:pt x="267" y="1314"/>
                    <a:pt x="328" y="1314"/>
                  </a:cubicBezTo>
                  <a:cubicBezTo>
                    <a:pt x="406" y="1314"/>
                    <a:pt x="490" y="1273"/>
                    <a:pt x="565" y="1259"/>
                  </a:cubicBezTo>
                  <a:cubicBezTo>
                    <a:pt x="584" y="1257"/>
                    <a:pt x="601" y="1256"/>
                    <a:pt x="617" y="1256"/>
                  </a:cubicBezTo>
                  <a:cubicBezTo>
                    <a:pt x="1023" y="1256"/>
                    <a:pt x="744" y="1849"/>
                    <a:pt x="1207" y="1849"/>
                  </a:cubicBezTo>
                  <a:cubicBezTo>
                    <a:pt x="1367" y="1849"/>
                    <a:pt x="1553" y="1714"/>
                    <a:pt x="1579" y="1528"/>
                  </a:cubicBezTo>
                  <a:cubicBezTo>
                    <a:pt x="1579" y="1368"/>
                    <a:pt x="1367" y="1233"/>
                    <a:pt x="1495" y="1072"/>
                  </a:cubicBezTo>
                  <a:cubicBezTo>
                    <a:pt x="1630" y="861"/>
                    <a:pt x="2675" y="938"/>
                    <a:pt x="2169" y="405"/>
                  </a:cubicBezTo>
                  <a:cubicBezTo>
                    <a:pt x="2079" y="316"/>
                    <a:pt x="1999" y="281"/>
                    <a:pt x="1923" y="281"/>
                  </a:cubicBezTo>
                  <a:cubicBezTo>
                    <a:pt x="1814" y="281"/>
                    <a:pt x="1714" y="352"/>
                    <a:pt x="1604" y="431"/>
                  </a:cubicBezTo>
                  <a:cubicBezTo>
                    <a:pt x="1508" y="492"/>
                    <a:pt x="1452" y="518"/>
                    <a:pt x="1417" y="518"/>
                  </a:cubicBezTo>
                  <a:cubicBezTo>
                    <a:pt x="1343" y="518"/>
                    <a:pt x="1357" y="405"/>
                    <a:pt x="1284" y="245"/>
                  </a:cubicBezTo>
                  <a:cubicBezTo>
                    <a:pt x="1252" y="112"/>
                    <a:pt x="1111" y="1"/>
                    <a:pt x="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411775" y="1453200"/>
              <a:ext cx="66875" cy="46550"/>
            </a:xfrm>
            <a:custGeom>
              <a:avLst/>
              <a:gdLst/>
              <a:ahLst/>
              <a:cxnLst/>
              <a:rect l="l" t="t" r="r" b="b"/>
              <a:pathLst>
                <a:path w="2675" h="1862" extrusionOk="0">
                  <a:moveTo>
                    <a:pt x="973" y="1"/>
                  </a:moveTo>
                  <a:cubicBezTo>
                    <a:pt x="893" y="1"/>
                    <a:pt x="818" y="44"/>
                    <a:pt x="776" y="155"/>
                  </a:cubicBezTo>
                  <a:cubicBezTo>
                    <a:pt x="699" y="341"/>
                    <a:pt x="911" y="662"/>
                    <a:pt x="565" y="713"/>
                  </a:cubicBezTo>
                  <a:cubicBezTo>
                    <a:pt x="379" y="771"/>
                    <a:pt x="0" y="957"/>
                    <a:pt x="161" y="1220"/>
                  </a:cubicBezTo>
                  <a:cubicBezTo>
                    <a:pt x="209" y="1306"/>
                    <a:pt x="268" y="1332"/>
                    <a:pt x="331" y="1332"/>
                  </a:cubicBezTo>
                  <a:cubicBezTo>
                    <a:pt x="408" y="1332"/>
                    <a:pt x="490" y="1292"/>
                    <a:pt x="565" y="1278"/>
                  </a:cubicBezTo>
                  <a:cubicBezTo>
                    <a:pt x="594" y="1273"/>
                    <a:pt x="620" y="1270"/>
                    <a:pt x="644" y="1270"/>
                  </a:cubicBezTo>
                  <a:cubicBezTo>
                    <a:pt x="1010" y="1270"/>
                    <a:pt x="754" y="1837"/>
                    <a:pt x="1206" y="1861"/>
                  </a:cubicBezTo>
                  <a:cubicBezTo>
                    <a:pt x="1367" y="1861"/>
                    <a:pt x="1553" y="1733"/>
                    <a:pt x="1578" y="1541"/>
                  </a:cubicBezTo>
                  <a:cubicBezTo>
                    <a:pt x="1578" y="1380"/>
                    <a:pt x="1367" y="1252"/>
                    <a:pt x="1501" y="1092"/>
                  </a:cubicBezTo>
                  <a:cubicBezTo>
                    <a:pt x="1636" y="874"/>
                    <a:pt x="2675" y="957"/>
                    <a:pt x="2168" y="418"/>
                  </a:cubicBezTo>
                  <a:cubicBezTo>
                    <a:pt x="2082" y="332"/>
                    <a:pt x="2005" y="299"/>
                    <a:pt x="1930" y="299"/>
                  </a:cubicBezTo>
                  <a:cubicBezTo>
                    <a:pt x="1821" y="299"/>
                    <a:pt x="1718" y="370"/>
                    <a:pt x="1604" y="450"/>
                  </a:cubicBezTo>
                  <a:cubicBezTo>
                    <a:pt x="1512" y="510"/>
                    <a:pt x="1457" y="536"/>
                    <a:pt x="1421" y="536"/>
                  </a:cubicBezTo>
                  <a:cubicBezTo>
                    <a:pt x="1345" y="536"/>
                    <a:pt x="1357" y="415"/>
                    <a:pt x="1283" y="232"/>
                  </a:cubicBezTo>
                  <a:cubicBezTo>
                    <a:pt x="1251" y="116"/>
                    <a:pt x="1105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29475" y="1499075"/>
              <a:ext cx="11400" cy="9500"/>
            </a:xfrm>
            <a:custGeom>
              <a:avLst/>
              <a:gdLst/>
              <a:ahLst/>
              <a:cxnLst/>
              <a:rect l="l" t="t" r="r" b="b"/>
              <a:pathLst>
                <a:path w="456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56" y="379"/>
                    <a:pt x="456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37475" y="1485775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0"/>
                  </a:moveTo>
                  <a:cubicBezTo>
                    <a:pt x="1" y="0"/>
                    <a:pt x="1" y="347"/>
                    <a:pt x="238" y="347"/>
                  </a:cubicBezTo>
                  <a:cubicBezTo>
                    <a:pt x="482" y="347"/>
                    <a:pt x="482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44050" y="1501175"/>
              <a:ext cx="11425" cy="8675"/>
            </a:xfrm>
            <a:custGeom>
              <a:avLst/>
              <a:gdLst/>
              <a:ahLst/>
              <a:cxnLst/>
              <a:rect l="l" t="t" r="r" b="b"/>
              <a:pathLst>
                <a:path w="457" h="347" extrusionOk="0">
                  <a:moveTo>
                    <a:pt x="219" y="0"/>
                  </a:moveTo>
                  <a:cubicBezTo>
                    <a:pt x="1" y="0"/>
                    <a:pt x="1" y="346"/>
                    <a:pt x="219" y="346"/>
                  </a:cubicBezTo>
                  <a:cubicBezTo>
                    <a:pt x="456" y="346"/>
                    <a:pt x="45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252225" y="1103650"/>
              <a:ext cx="483650" cy="328750"/>
            </a:xfrm>
            <a:custGeom>
              <a:avLst/>
              <a:gdLst/>
              <a:ahLst/>
              <a:cxnLst/>
              <a:rect l="l" t="t" r="r" b="b"/>
              <a:pathLst>
                <a:path w="19346" h="13150" extrusionOk="0">
                  <a:moveTo>
                    <a:pt x="0" y="1"/>
                  </a:moveTo>
                  <a:lnTo>
                    <a:pt x="0" y="3445"/>
                  </a:lnTo>
                  <a:cubicBezTo>
                    <a:pt x="481" y="6735"/>
                    <a:pt x="1732" y="10366"/>
                    <a:pt x="4593" y="12155"/>
                  </a:cubicBezTo>
                  <a:cubicBezTo>
                    <a:pt x="4914" y="12104"/>
                    <a:pt x="5260" y="12078"/>
                    <a:pt x="5581" y="12078"/>
                  </a:cubicBezTo>
                  <a:cubicBezTo>
                    <a:pt x="5850" y="12078"/>
                    <a:pt x="6119" y="12078"/>
                    <a:pt x="6382" y="12130"/>
                  </a:cubicBezTo>
                  <a:cubicBezTo>
                    <a:pt x="6786" y="12187"/>
                    <a:pt x="7184" y="12290"/>
                    <a:pt x="7537" y="12450"/>
                  </a:cubicBezTo>
                  <a:cubicBezTo>
                    <a:pt x="7749" y="10391"/>
                    <a:pt x="5901" y="8788"/>
                    <a:pt x="5452" y="6896"/>
                  </a:cubicBezTo>
                  <a:cubicBezTo>
                    <a:pt x="5183" y="5344"/>
                    <a:pt x="5478" y="4811"/>
                    <a:pt x="6062" y="4811"/>
                  </a:cubicBezTo>
                  <a:cubicBezTo>
                    <a:pt x="7133" y="4811"/>
                    <a:pt x="9166" y="6440"/>
                    <a:pt x="10584" y="7056"/>
                  </a:cubicBezTo>
                  <a:cubicBezTo>
                    <a:pt x="11385" y="7377"/>
                    <a:pt x="13175" y="7858"/>
                    <a:pt x="14644" y="7858"/>
                  </a:cubicBezTo>
                  <a:cubicBezTo>
                    <a:pt x="16196" y="7858"/>
                    <a:pt x="17421" y="7345"/>
                    <a:pt x="16837" y="5613"/>
                  </a:cubicBezTo>
                  <a:cubicBezTo>
                    <a:pt x="16196" y="3529"/>
                    <a:pt x="12508" y="3849"/>
                    <a:pt x="11225" y="2566"/>
                  </a:cubicBezTo>
                  <a:cubicBezTo>
                    <a:pt x="11757" y="2188"/>
                    <a:pt x="12399" y="2085"/>
                    <a:pt x="13066" y="2085"/>
                  </a:cubicBezTo>
                  <a:cubicBezTo>
                    <a:pt x="13521" y="2085"/>
                    <a:pt x="14002" y="2137"/>
                    <a:pt x="14458" y="2162"/>
                  </a:cubicBezTo>
                  <a:cubicBezTo>
                    <a:pt x="14939" y="2214"/>
                    <a:pt x="15394" y="2271"/>
                    <a:pt x="15875" y="2271"/>
                  </a:cubicBezTo>
                  <a:cubicBezTo>
                    <a:pt x="16568" y="2271"/>
                    <a:pt x="17235" y="2162"/>
                    <a:pt x="17799" y="1765"/>
                  </a:cubicBezTo>
                  <a:cubicBezTo>
                    <a:pt x="19024" y="1040"/>
                    <a:pt x="19345" y="482"/>
                    <a:pt x="19133" y="1"/>
                  </a:cubicBezTo>
                  <a:close/>
                  <a:moveTo>
                    <a:pt x="5581" y="12213"/>
                  </a:moveTo>
                  <a:cubicBezTo>
                    <a:pt x="5318" y="12213"/>
                    <a:pt x="5048" y="12239"/>
                    <a:pt x="4779" y="12264"/>
                  </a:cubicBezTo>
                  <a:cubicBezTo>
                    <a:pt x="5555" y="12694"/>
                    <a:pt x="6414" y="13015"/>
                    <a:pt x="7377" y="13149"/>
                  </a:cubicBezTo>
                  <a:cubicBezTo>
                    <a:pt x="7453" y="12957"/>
                    <a:pt x="7505" y="12771"/>
                    <a:pt x="7537" y="12585"/>
                  </a:cubicBezTo>
                  <a:cubicBezTo>
                    <a:pt x="6921" y="12316"/>
                    <a:pt x="6280" y="12213"/>
                    <a:pt x="5581" y="12213"/>
                  </a:cubicBezTo>
                  <a:close/>
                </a:path>
              </a:pathLst>
            </a:custGeom>
            <a:solidFill>
              <a:srgbClr val="FFF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367025" y="1405600"/>
              <a:ext cx="73625" cy="12700"/>
            </a:xfrm>
            <a:custGeom>
              <a:avLst/>
              <a:gdLst/>
              <a:ahLst/>
              <a:cxnLst/>
              <a:rect l="l" t="t" r="r" b="b"/>
              <a:pathLst>
                <a:path w="2945" h="508" extrusionOk="0">
                  <a:moveTo>
                    <a:pt x="989" y="0"/>
                  </a:moveTo>
                  <a:cubicBezTo>
                    <a:pt x="668" y="0"/>
                    <a:pt x="322" y="26"/>
                    <a:pt x="1" y="77"/>
                  </a:cubicBezTo>
                  <a:cubicBezTo>
                    <a:pt x="59" y="109"/>
                    <a:pt x="136" y="161"/>
                    <a:pt x="187" y="186"/>
                  </a:cubicBezTo>
                  <a:cubicBezTo>
                    <a:pt x="456" y="161"/>
                    <a:pt x="726" y="135"/>
                    <a:pt x="989" y="135"/>
                  </a:cubicBezTo>
                  <a:cubicBezTo>
                    <a:pt x="1688" y="135"/>
                    <a:pt x="2329" y="238"/>
                    <a:pt x="2945" y="507"/>
                  </a:cubicBezTo>
                  <a:lnTo>
                    <a:pt x="2945" y="372"/>
                  </a:lnTo>
                  <a:cubicBezTo>
                    <a:pt x="2592" y="212"/>
                    <a:pt x="2194" y="109"/>
                    <a:pt x="1790" y="52"/>
                  </a:cubicBezTo>
                  <a:cubicBezTo>
                    <a:pt x="1527" y="0"/>
                    <a:pt x="1258" y="0"/>
                    <a:pt x="989" y="0"/>
                  </a:cubicBezTo>
                  <a:close/>
                </a:path>
              </a:pathLst>
            </a:custGeom>
            <a:solidFill>
              <a:srgbClr val="9F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242775" y="1093650"/>
              <a:ext cx="310125" cy="248125"/>
            </a:xfrm>
            <a:custGeom>
              <a:avLst/>
              <a:gdLst/>
              <a:ahLst/>
              <a:cxnLst/>
              <a:rect l="l" t="t" r="r" b="b"/>
              <a:pathLst>
                <a:path w="12405" h="9925" extrusionOk="0">
                  <a:moveTo>
                    <a:pt x="5523" y="0"/>
                  </a:moveTo>
                  <a:cubicBezTo>
                    <a:pt x="3739" y="0"/>
                    <a:pt x="1268" y="336"/>
                    <a:pt x="0" y="503"/>
                  </a:cubicBezTo>
                  <a:cubicBezTo>
                    <a:pt x="269" y="2056"/>
                    <a:pt x="590" y="5853"/>
                    <a:pt x="1417" y="7212"/>
                  </a:cubicBezTo>
                  <a:cubicBezTo>
                    <a:pt x="1779" y="7868"/>
                    <a:pt x="2102" y="8120"/>
                    <a:pt x="2391" y="8120"/>
                  </a:cubicBezTo>
                  <a:cubicBezTo>
                    <a:pt x="2998" y="8120"/>
                    <a:pt x="3454" y="7004"/>
                    <a:pt x="3797" y="6173"/>
                  </a:cubicBezTo>
                  <a:cubicBezTo>
                    <a:pt x="4355" y="7103"/>
                    <a:pt x="4734" y="8765"/>
                    <a:pt x="5587" y="9483"/>
                  </a:cubicBezTo>
                  <a:cubicBezTo>
                    <a:pt x="5963" y="9795"/>
                    <a:pt x="6256" y="9924"/>
                    <a:pt x="6483" y="9924"/>
                  </a:cubicBezTo>
                  <a:cubicBezTo>
                    <a:pt x="7289" y="9924"/>
                    <a:pt x="7273" y="8300"/>
                    <a:pt x="7273" y="7424"/>
                  </a:cubicBezTo>
                  <a:lnTo>
                    <a:pt x="7273" y="7424"/>
                  </a:lnTo>
                  <a:cubicBezTo>
                    <a:pt x="7791" y="7709"/>
                    <a:pt x="9410" y="8877"/>
                    <a:pt x="10158" y="8877"/>
                  </a:cubicBezTo>
                  <a:cubicBezTo>
                    <a:pt x="10253" y="8877"/>
                    <a:pt x="10334" y="8858"/>
                    <a:pt x="10397" y="8816"/>
                  </a:cubicBezTo>
                  <a:cubicBezTo>
                    <a:pt x="11763" y="7828"/>
                    <a:pt x="8794" y="6250"/>
                    <a:pt x="8396" y="5769"/>
                  </a:cubicBezTo>
                  <a:cubicBezTo>
                    <a:pt x="12405" y="3929"/>
                    <a:pt x="9300" y="3043"/>
                    <a:pt x="6202" y="2325"/>
                  </a:cubicBezTo>
                  <a:cubicBezTo>
                    <a:pt x="7966" y="1812"/>
                    <a:pt x="9486" y="612"/>
                    <a:pt x="6760" y="80"/>
                  </a:cubicBezTo>
                  <a:cubicBezTo>
                    <a:pt x="6419" y="24"/>
                    <a:pt x="5995" y="0"/>
                    <a:pt x="5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235425" y="1106125"/>
              <a:ext cx="257400" cy="189225"/>
            </a:xfrm>
            <a:custGeom>
              <a:avLst/>
              <a:gdLst/>
              <a:ahLst/>
              <a:cxnLst/>
              <a:rect l="l" t="t" r="r" b="b"/>
              <a:pathLst>
                <a:path w="10296" h="7569" extrusionOk="0">
                  <a:moveTo>
                    <a:pt x="234" y="0"/>
                  </a:moveTo>
                  <a:cubicBezTo>
                    <a:pt x="117" y="0"/>
                    <a:pt x="1" y="136"/>
                    <a:pt x="108" y="223"/>
                  </a:cubicBezTo>
                  <a:cubicBezTo>
                    <a:pt x="3341" y="2788"/>
                    <a:pt x="6631" y="5270"/>
                    <a:pt x="10050" y="7541"/>
                  </a:cubicBezTo>
                  <a:cubicBezTo>
                    <a:pt x="10074" y="7560"/>
                    <a:pt x="10098" y="7568"/>
                    <a:pt x="10120" y="7568"/>
                  </a:cubicBezTo>
                  <a:cubicBezTo>
                    <a:pt x="10224" y="7568"/>
                    <a:pt x="10295" y="7392"/>
                    <a:pt x="10184" y="7329"/>
                  </a:cubicBezTo>
                  <a:cubicBezTo>
                    <a:pt x="6791" y="5059"/>
                    <a:pt x="3501" y="2570"/>
                    <a:pt x="320" y="30"/>
                  </a:cubicBezTo>
                  <a:cubicBezTo>
                    <a:pt x="293" y="9"/>
                    <a:pt x="264" y="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369125" y="1199025"/>
              <a:ext cx="90125" cy="97200"/>
            </a:xfrm>
            <a:custGeom>
              <a:avLst/>
              <a:gdLst/>
              <a:ahLst/>
              <a:cxnLst/>
              <a:rect l="l" t="t" r="r" b="b"/>
              <a:pathLst>
                <a:path w="3605" h="3888" extrusionOk="0">
                  <a:moveTo>
                    <a:pt x="3465" y="0"/>
                  </a:moveTo>
                  <a:cubicBezTo>
                    <a:pt x="3459" y="0"/>
                    <a:pt x="3452" y="1"/>
                    <a:pt x="3445" y="2"/>
                  </a:cubicBezTo>
                  <a:cubicBezTo>
                    <a:pt x="2322" y="86"/>
                    <a:pt x="1200" y="34"/>
                    <a:pt x="103" y="246"/>
                  </a:cubicBezTo>
                  <a:cubicBezTo>
                    <a:pt x="52" y="246"/>
                    <a:pt x="0" y="297"/>
                    <a:pt x="0" y="355"/>
                  </a:cubicBezTo>
                  <a:cubicBezTo>
                    <a:pt x="0" y="1503"/>
                    <a:pt x="347" y="2625"/>
                    <a:pt x="456" y="3748"/>
                  </a:cubicBezTo>
                  <a:cubicBezTo>
                    <a:pt x="468" y="3841"/>
                    <a:pt x="541" y="3887"/>
                    <a:pt x="606" y="3887"/>
                  </a:cubicBezTo>
                  <a:cubicBezTo>
                    <a:pt x="672" y="3887"/>
                    <a:pt x="731" y="3841"/>
                    <a:pt x="719" y="3748"/>
                  </a:cubicBezTo>
                  <a:cubicBezTo>
                    <a:pt x="616" y="2728"/>
                    <a:pt x="347" y="1740"/>
                    <a:pt x="295" y="701"/>
                  </a:cubicBezTo>
                  <a:cubicBezTo>
                    <a:pt x="273" y="433"/>
                    <a:pt x="443" y="410"/>
                    <a:pt x="647" y="410"/>
                  </a:cubicBezTo>
                  <a:cubicBezTo>
                    <a:pt x="690" y="410"/>
                    <a:pt x="735" y="411"/>
                    <a:pt x="780" y="411"/>
                  </a:cubicBezTo>
                  <a:cubicBezTo>
                    <a:pt x="822" y="411"/>
                    <a:pt x="864" y="410"/>
                    <a:pt x="905" y="406"/>
                  </a:cubicBezTo>
                  <a:cubicBezTo>
                    <a:pt x="1174" y="381"/>
                    <a:pt x="1418" y="355"/>
                    <a:pt x="1681" y="355"/>
                  </a:cubicBezTo>
                  <a:lnTo>
                    <a:pt x="3445" y="272"/>
                  </a:lnTo>
                  <a:cubicBezTo>
                    <a:pt x="3598" y="247"/>
                    <a:pt x="3605" y="0"/>
                    <a:pt x="3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283500" y="1130925"/>
              <a:ext cx="92225" cy="105675"/>
            </a:xfrm>
            <a:custGeom>
              <a:avLst/>
              <a:gdLst/>
              <a:ahLst/>
              <a:cxnLst/>
              <a:rect l="l" t="t" r="r" b="b"/>
              <a:pathLst>
                <a:path w="3689" h="4227" extrusionOk="0">
                  <a:moveTo>
                    <a:pt x="3528" y="0"/>
                  </a:moveTo>
                  <a:cubicBezTo>
                    <a:pt x="2380" y="109"/>
                    <a:pt x="1206" y="135"/>
                    <a:pt x="109" y="456"/>
                  </a:cubicBezTo>
                  <a:cubicBezTo>
                    <a:pt x="58" y="481"/>
                    <a:pt x="0" y="539"/>
                    <a:pt x="0" y="590"/>
                  </a:cubicBezTo>
                  <a:cubicBezTo>
                    <a:pt x="135" y="1764"/>
                    <a:pt x="161" y="2970"/>
                    <a:pt x="404" y="4118"/>
                  </a:cubicBezTo>
                  <a:cubicBezTo>
                    <a:pt x="425" y="4194"/>
                    <a:pt x="479" y="4227"/>
                    <a:pt x="533" y="4227"/>
                  </a:cubicBezTo>
                  <a:cubicBezTo>
                    <a:pt x="611" y="4227"/>
                    <a:pt x="689" y="4161"/>
                    <a:pt x="674" y="4067"/>
                  </a:cubicBezTo>
                  <a:cubicBezTo>
                    <a:pt x="539" y="3502"/>
                    <a:pt x="481" y="2944"/>
                    <a:pt x="430" y="2354"/>
                  </a:cubicBezTo>
                  <a:cubicBezTo>
                    <a:pt x="430" y="2194"/>
                    <a:pt x="218" y="699"/>
                    <a:pt x="321" y="674"/>
                  </a:cubicBezTo>
                  <a:cubicBezTo>
                    <a:pt x="1366" y="379"/>
                    <a:pt x="2463" y="353"/>
                    <a:pt x="3528" y="270"/>
                  </a:cubicBezTo>
                  <a:cubicBezTo>
                    <a:pt x="3688" y="270"/>
                    <a:pt x="3688" y="0"/>
                    <a:pt x="3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397475" y="1177775"/>
              <a:ext cx="10750" cy="9800"/>
            </a:xfrm>
            <a:custGeom>
              <a:avLst/>
              <a:gdLst/>
              <a:ahLst/>
              <a:cxnLst/>
              <a:rect l="l" t="t" r="r" b="b"/>
              <a:pathLst>
                <a:path w="430" h="392" extrusionOk="0">
                  <a:moveTo>
                    <a:pt x="208" y="0"/>
                  </a:moveTo>
                  <a:cubicBezTo>
                    <a:pt x="104" y="0"/>
                    <a:pt x="1" y="73"/>
                    <a:pt x="14" y="211"/>
                  </a:cubicBezTo>
                  <a:cubicBezTo>
                    <a:pt x="26" y="335"/>
                    <a:pt x="119" y="391"/>
                    <a:pt x="212" y="391"/>
                  </a:cubicBezTo>
                  <a:cubicBezTo>
                    <a:pt x="321" y="391"/>
                    <a:pt x="429" y="316"/>
                    <a:pt x="412" y="185"/>
                  </a:cubicBezTo>
                  <a:cubicBezTo>
                    <a:pt x="400" y="60"/>
                    <a:pt x="30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422825" y="117572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11" y="0"/>
                  </a:moveTo>
                  <a:cubicBezTo>
                    <a:pt x="105" y="0"/>
                    <a:pt x="0" y="75"/>
                    <a:pt x="14" y="216"/>
                  </a:cubicBezTo>
                  <a:cubicBezTo>
                    <a:pt x="14" y="328"/>
                    <a:pt x="104" y="381"/>
                    <a:pt x="199" y="381"/>
                  </a:cubicBezTo>
                  <a:cubicBezTo>
                    <a:pt x="306" y="381"/>
                    <a:pt x="418" y="315"/>
                    <a:pt x="418" y="190"/>
                  </a:cubicBezTo>
                  <a:cubicBezTo>
                    <a:pt x="406" y="62"/>
                    <a:pt x="30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422525" y="1221150"/>
              <a:ext cx="10450" cy="9875"/>
            </a:xfrm>
            <a:custGeom>
              <a:avLst/>
              <a:gdLst/>
              <a:ahLst/>
              <a:cxnLst/>
              <a:rect l="l" t="t" r="r" b="b"/>
              <a:pathLst>
                <a:path w="418" h="395" extrusionOk="0">
                  <a:moveTo>
                    <a:pt x="218" y="1"/>
                  </a:moveTo>
                  <a:cubicBezTo>
                    <a:pt x="112" y="1"/>
                    <a:pt x="0" y="75"/>
                    <a:pt x="0" y="214"/>
                  </a:cubicBezTo>
                  <a:cubicBezTo>
                    <a:pt x="12" y="339"/>
                    <a:pt x="105" y="395"/>
                    <a:pt x="199" y="395"/>
                  </a:cubicBezTo>
                  <a:cubicBezTo>
                    <a:pt x="308" y="395"/>
                    <a:pt x="418" y="319"/>
                    <a:pt x="404" y="188"/>
                  </a:cubicBezTo>
                  <a:cubicBezTo>
                    <a:pt x="404" y="61"/>
                    <a:pt x="314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400125" y="1290225"/>
              <a:ext cx="10725" cy="9825"/>
            </a:xfrm>
            <a:custGeom>
              <a:avLst/>
              <a:gdLst/>
              <a:ahLst/>
              <a:cxnLst/>
              <a:rect l="l" t="t" r="r" b="b"/>
              <a:pathLst>
                <a:path w="429" h="393" extrusionOk="0">
                  <a:moveTo>
                    <a:pt x="218" y="1"/>
                  </a:moveTo>
                  <a:cubicBezTo>
                    <a:pt x="109" y="1"/>
                    <a:pt x="0" y="75"/>
                    <a:pt x="17" y="203"/>
                  </a:cubicBezTo>
                  <a:cubicBezTo>
                    <a:pt x="30" y="331"/>
                    <a:pt x="126" y="392"/>
                    <a:pt x="221" y="392"/>
                  </a:cubicBezTo>
                  <a:cubicBezTo>
                    <a:pt x="326" y="392"/>
                    <a:pt x="428" y="318"/>
                    <a:pt x="415" y="177"/>
                  </a:cubicBezTo>
                  <a:cubicBezTo>
                    <a:pt x="403" y="55"/>
                    <a:pt x="31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394100" y="1310925"/>
              <a:ext cx="10475" cy="9825"/>
            </a:xfrm>
            <a:custGeom>
              <a:avLst/>
              <a:gdLst/>
              <a:ahLst/>
              <a:cxnLst/>
              <a:rect l="l" t="t" r="r" b="b"/>
              <a:pathLst>
                <a:path w="419" h="393" extrusionOk="0">
                  <a:moveTo>
                    <a:pt x="220" y="1"/>
                  </a:moveTo>
                  <a:cubicBezTo>
                    <a:pt x="111" y="1"/>
                    <a:pt x="1" y="77"/>
                    <a:pt x="15" y="208"/>
                  </a:cubicBezTo>
                  <a:cubicBezTo>
                    <a:pt x="15" y="333"/>
                    <a:pt x="105" y="393"/>
                    <a:pt x="200" y="393"/>
                  </a:cubicBezTo>
                  <a:cubicBezTo>
                    <a:pt x="306" y="393"/>
                    <a:pt x="419" y="318"/>
                    <a:pt x="419" y="176"/>
                  </a:cubicBezTo>
                  <a:cubicBezTo>
                    <a:pt x="404" y="55"/>
                    <a:pt x="312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321950" y="12083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217" y="0"/>
                  </a:moveTo>
                  <a:cubicBezTo>
                    <a:pt x="109" y="0"/>
                    <a:pt x="1" y="74"/>
                    <a:pt x="14" y="219"/>
                  </a:cubicBezTo>
                  <a:cubicBezTo>
                    <a:pt x="26" y="331"/>
                    <a:pt x="118" y="385"/>
                    <a:pt x="211" y="385"/>
                  </a:cubicBezTo>
                  <a:cubicBezTo>
                    <a:pt x="320" y="385"/>
                    <a:pt x="432" y="310"/>
                    <a:pt x="418" y="168"/>
                  </a:cubicBezTo>
                  <a:cubicBezTo>
                    <a:pt x="404" y="55"/>
                    <a:pt x="311" y="0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299900" y="1265250"/>
              <a:ext cx="10725" cy="9625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211" y="1"/>
                  </a:moveTo>
                  <a:cubicBezTo>
                    <a:pt x="105" y="1"/>
                    <a:pt x="1" y="75"/>
                    <a:pt x="18" y="214"/>
                  </a:cubicBezTo>
                  <a:cubicBezTo>
                    <a:pt x="30" y="329"/>
                    <a:pt x="125" y="384"/>
                    <a:pt x="220" y="384"/>
                  </a:cubicBezTo>
                  <a:cubicBezTo>
                    <a:pt x="325" y="384"/>
                    <a:pt x="429" y="316"/>
                    <a:pt x="415" y="188"/>
                  </a:cubicBezTo>
                  <a:cubicBezTo>
                    <a:pt x="403" y="61"/>
                    <a:pt x="30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404850" y="1122300"/>
              <a:ext cx="10325" cy="9550"/>
            </a:xfrm>
            <a:custGeom>
              <a:avLst/>
              <a:gdLst/>
              <a:ahLst/>
              <a:cxnLst/>
              <a:rect l="l" t="t" r="r" b="b"/>
              <a:pathLst>
                <a:path w="413" h="382" extrusionOk="0">
                  <a:moveTo>
                    <a:pt x="210" y="1"/>
                  </a:moveTo>
                  <a:cubicBezTo>
                    <a:pt x="105" y="1"/>
                    <a:pt x="1" y="75"/>
                    <a:pt x="14" y="217"/>
                  </a:cubicBezTo>
                  <a:cubicBezTo>
                    <a:pt x="26" y="328"/>
                    <a:pt x="115" y="382"/>
                    <a:pt x="206" y="382"/>
                  </a:cubicBezTo>
                  <a:cubicBezTo>
                    <a:pt x="308" y="382"/>
                    <a:pt x="412" y="314"/>
                    <a:pt x="412" y="185"/>
                  </a:cubicBezTo>
                  <a:cubicBezTo>
                    <a:pt x="400" y="60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307200" y="1114275"/>
              <a:ext cx="10825" cy="9825"/>
            </a:xfrm>
            <a:custGeom>
              <a:avLst/>
              <a:gdLst/>
              <a:ahLst/>
              <a:cxnLst/>
              <a:rect l="l" t="t" r="r" b="b"/>
              <a:pathLst>
                <a:path w="433" h="393" extrusionOk="0">
                  <a:moveTo>
                    <a:pt x="213" y="1"/>
                  </a:moveTo>
                  <a:cubicBezTo>
                    <a:pt x="107" y="1"/>
                    <a:pt x="1" y="75"/>
                    <a:pt x="14" y="217"/>
                  </a:cubicBezTo>
                  <a:cubicBezTo>
                    <a:pt x="29" y="338"/>
                    <a:pt x="121" y="392"/>
                    <a:pt x="213" y="392"/>
                  </a:cubicBezTo>
                  <a:cubicBezTo>
                    <a:pt x="322" y="392"/>
                    <a:pt x="432" y="317"/>
                    <a:pt x="418" y="185"/>
                  </a:cubicBezTo>
                  <a:cubicBezTo>
                    <a:pt x="406" y="61"/>
                    <a:pt x="30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1550" y="1249900"/>
              <a:ext cx="16700" cy="12700"/>
            </a:xfrm>
            <a:custGeom>
              <a:avLst/>
              <a:gdLst/>
              <a:ahLst/>
              <a:cxnLst/>
              <a:rect l="l" t="t" r="r" b="b"/>
              <a:pathLst>
                <a:path w="668" h="508" extrusionOk="0">
                  <a:moveTo>
                    <a:pt x="321" y="0"/>
                  </a:moveTo>
                  <a:cubicBezTo>
                    <a:pt x="0" y="0"/>
                    <a:pt x="0" y="507"/>
                    <a:pt x="321" y="507"/>
                  </a:cubicBezTo>
                  <a:cubicBezTo>
                    <a:pt x="667" y="507"/>
                    <a:pt x="667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925" y="1229850"/>
              <a:ext cx="16700" cy="13325"/>
            </a:xfrm>
            <a:custGeom>
              <a:avLst/>
              <a:gdLst/>
              <a:ahLst/>
              <a:cxnLst/>
              <a:rect l="l" t="t" r="r" b="b"/>
              <a:pathLst>
                <a:path w="668" h="533" extrusionOk="0">
                  <a:moveTo>
                    <a:pt x="347" y="1"/>
                  </a:moveTo>
                  <a:cubicBezTo>
                    <a:pt x="0" y="1"/>
                    <a:pt x="0" y="533"/>
                    <a:pt x="347" y="533"/>
                  </a:cubicBezTo>
                  <a:cubicBezTo>
                    <a:pt x="667" y="533"/>
                    <a:pt x="66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82225" y="1251975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21" y="1"/>
                  </a:moveTo>
                  <a:cubicBezTo>
                    <a:pt x="0" y="1"/>
                    <a:pt x="0" y="533"/>
                    <a:pt x="321" y="533"/>
                  </a:cubicBezTo>
                  <a:cubicBezTo>
                    <a:pt x="667" y="533"/>
                    <a:pt x="667" y="1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697604" y="1241250"/>
              <a:ext cx="40125" cy="34800"/>
            </a:xfrm>
            <a:custGeom>
              <a:avLst/>
              <a:gdLst/>
              <a:ahLst/>
              <a:cxnLst/>
              <a:rect l="l" t="t" r="r" b="b"/>
              <a:pathLst>
                <a:path w="1605" h="1392" extrusionOk="0">
                  <a:moveTo>
                    <a:pt x="761" y="0"/>
                  </a:moveTo>
                  <a:cubicBezTo>
                    <a:pt x="721" y="0"/>
                    <a:pt x="681" y="21"/>
                    <a:pt x="668" y="63"/>
                  </a:cubicBezTo>
                  <a:cubicBezTo>
                    <a:pt x="617" y="165"/>
                    <a:pt x="559" y="275"/>
                    <a:pt x="508" y="384"/>
                  </a:cubicBezTo>
                  <a:lnTo>
                    <a:pt x="161" y="384"/>
                  </a:lnTo>
                  <a:cubicBezTo>
                    <a:pt x="52" y="384"/>
                    <a:pt x="1" y="518"/>
                    <a:pt x="78" y="595"/>
                  </a:cubicBezTo>
                  <a:cubicBezTo>
                    <a:pt x="161" y="679"/>
                    <a:pt x="238" y="756"/>
                    <a:pt x="347" y="839"/>
                  </a:cubicBezTo>
                  <a:cubicBezTo>
                    <a:pt x="296" y="942"/>
                    <a:pt x="270" y="1051"/>
                    <a:pt x="238" y="1128"/>
                  </a:cubicBezTo>
                  <a:cubicBezTo>
                    <a:pt x="218" y="1212"/>
                    <a:pt x="295" y="1281"/>
                    <a:pt x="369" y="1281"/>
                  </a:cubicBezTo>
                  <a:cubicBezTo>
                    <a:pt x="391" y="1281"/>
                    <a:pt x="412" y="1275"/>
                    <a:pt x="431" y="1262"/>
                  </a:cubicBezTo>
                  <a:lnTo>
                    <a:pt x="456" y="1262"/>
                  </a:lnTo>
                  <a:cubicBezTo>
                    <a:pt x="533" y="1211"/>
                    <a:pt x="617" y="1185"/>
                    <a:pt x="694" y="1128"/>
                  </a:cubicBezTo>
                  <a:cubicBezTo>
                    <a:pt x="803" y="1237"/>
                    <a:pt x="937" y="1320"/>
                    <a:pt x="1040" y="1371"/>
                  </a:cubicBezTo>
                  <a:cubicBezTo>
                    <a:pt x="1062" y="1385"/>
                    <a:pt x="1086" y="1391"/>
                    <a:pt x="1109" y="1391"/>
                  </a:cubicBezTo>
                  <a:cubicBezTo>
                    <a:pt x="1174" y="1391"/>
                    <a:pt x="1232" y="1342"/>
                    <a:pt x="1232" y="1262"/>
                  </a:cubicBezTo>
                  <a:cubicBezTo>
                    <a:pt x="1232" y="1160"/>
                    <a:pt x="1200" y="1025"/>
                    <a:pt x="1175" y="865"/>
                  </a:cubicBezTo>
                  <a:cubicBezTo>
                    <a:pt x="1309" y="807"/>
                    <a:pt x="1418" y="756"/>
                    <a:pt x="1495" y="647"/>
                  </a:cubicBezTo>
                  <a:cubicBezTo>
                    <a:pt x="1604" y="570"/>
                    <a:pt x="1521" y="461"/>
                    <a:pt x="1418" y="461"/>
                  </a:cubicBezTo>
                  <a:cubicBezTo>
                    <a:pt x="1309" y="435"/>
                    <a:pt x="1175" y="435"/>
                    <a:pt x="1072" y="409"/>
                  </a:cubicBezTo>
                  <a:cubicBezTo>
                    <a:pt x="1014" y="275"/>
                    <a:pt x="963" y="165"/>
                    <a:pt x="854" y="63"/>
                  </a:cubicBezTo>
                  <a:cubicBezTo>
                    <a:pt x="841" y="21"/>
                    <a:pt x="801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9"/>
          <p:cNvSpPr/>
          <p:nvPr/>
        </p:nvSpPr>
        <p:spPr>
          <a:xfrm>
            <a:off x="201033" y="3603886"/>
            <a:ext cx="299720" cy="319007"/>
          </a:xfrm>
          <a:custGeom>
            <a:avLst/>
            <a:gdLst/>
            <a:ahLst/>
            <a:cxnLst/>
            <a:rect l="l" t="t" r="r" b="b"/>
            <a:pathLst>
              <a:path w="2704" h="2878" extrusionOk="0">
                <a:moveTo>
                  <a:pt x="1074" y="533"/>
                </a:moveTo>
                <a:cubicBezTo>
                  <a:pt x="1080" y="533"/>
                  <a:pt x="1085" y="533"/>
                  <a:pt x="1091" y="534"/>
                </a:cubicBezTo>
                <a:cubicBezTo>
                  <a:pt x="1360" y="559"/>
                  <a:pt x="1572" y="938"/>
                  <a:pt x="1707" y="1175"/>
                </a:cubicBezTo>
                <a:cubicBezTo>
                  <a:pt x="1444" y="1310"/>
                  <a:pt x="1174" y="1335"/>
                  <a:pt x="905" y="1419"/>
                </a:cubicBezTo>
                <a:cubicBezTo>
                  <a:pt x="879" y="1444"/>
                  <a:pt x="854" y="1470"/>
                  <a:pt x="828" y="1470"/>
                </a:cubicBezTo>
                <a:cubicBezTo>
                  <a:pt x="828" y="977"/>
                  <a:pt x="877" y="533"/>
                  <a:pt x="1074" y="533"/>
                </a:cubicBezTo>
                <a:close/>
                <a:moveTo>
                  <a:pt x="1063" y="1"/>
                </a:moveTo>
                <a:cubicBezTo>
                  <a:pt x="1055" y="1"/>
                  <a:pt x="1048" y="1"/>
                  <a:pt x="1040" y="1"/>
                </a:cubicBezTo>
                <a:cubicBezTo>
                  <a:pt x="1" y="27"/>
                  <a:pt x="289" y="2002"/>
                  <a:pt x="347" y="2618"/>
                </a:cubicBezTo>
                <a:cubicBezTo>
                  <a:pt x="360" y="2791"/>
                  <a:pt x="499" y="2878"/>
                  <a:pt x="632" y="2878"/>
                </a:cubicBezTo>
                <a:cubicBezTo>
                  <a:pt x="766" y="2878"/>
                  <a:pt x="892" y="2791"/>
                  <a:pt x="879" y="2618"/>
                </a:cubicBezTo>
                <a:cubicBezTo>
                  <a:pt x="879" y="2541"/>
                  <a:pt x="854" y="2246"/>
                  <a:pt x="828" y="1925"/>
                </a:cubicBezTo>
                <a:lnTo>
                  <a:pt x="828" y="1925"/>
                </a:lnTo>
                <a:cubicBezTo>
                  <a:pt x="864" y="1944"/>
                  <a:pt x="917" y="1962"/>
                  <a:pt x="971" y="1962"/>
                </a:cubicBezTo>
                <a:cubicBezTo>
                  <a:pt x="994" y="1962"/>
                  <a:pt x="1017" y="1959"/>
                  <a:pt x="1040" y="1951"/>
                </a:cubicBezTo>
                <a:cubicBezTo>
                  <a:pt x="1335" y="1842"/>
                  <a:pt x="1655" y="1791"/>
                  <a:pt x="1925" y="1656"/>
                </a:cubicBezTo>
                <a:cubicBezTo>
                  <a:pt x="2028" y="1868"/>
                  <a:pt x="2111" y="2086"/>
                  <a:pt x="2137" y="2297"/>
                </a:cubicBezTo>
                <a:cubicBezTo>
                  <a:pt x="2167" y="2424"/>
                  <a:pt x="2265" y="2479"/>
                  <a:pt x="2369" y="2479"/>
                </a:cubicBezTo>
                <a:cubicBezTo>
                  <a:pt x="2529" y="2479"/>
                  <a:pt x="2704" y="2347"/>
                  <a:pt x="2669" y="2137"/>
                </a:cubicBezTo>
                <a:cubicBezTo>
                  <a:pt x="2510" y="1450"/>
                  <a:pt x="1960" y="1"/>
                  <a:pt x="1063" y="1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9"/>
          <p:cNvSpPr/>
          <p:nvPr/>
        </p:nvSpPr>
        <p:spPr>
          <a:xfrm>
            <a:off x="2833561" y="3955330"/>
            <a:ext cx="124588" cy="110068"/>
          </a:xfrm>
          <a:custGeom>
            <a:avLst/>
            <a:gdLst/>
            <a:ahLst/>
            <a:cxnLst/>
            <a:rect l="l" t="t" r="r" b="b"/>
            <a:pathLst>
              <a:path w="1124" h="993" extrusionOk="0">
                <a:moveTo>
                  <a:pt x="516" y="1"/>
                </a:moveTo>
                <a:cubicBezTo>
                  <a:pt x="490" y="1"/>
                  <a:pt x="468" y="15"/>
                  <a:pt x="456" y="50"/>
                </a:cubicBezTo>
                <a:cubicBezTo>
                  <a:pt x="424" y="107"/>
                  <a:pt x="398" y="184"/>
                  <a:pt x="347" y="268"/>
                </a:cubicBezTo>
                <a:lnTo>
                  <a:pt x="103" y="268"/>
                </a:lnTo>
                <a:cubicBezTo>
                  <a:pt x="26" y="268"/>
                  <a:pt x="1" y="370"/>
                  <a:pt x="52" y="428"/>
                </a:cubicBezTo>
                <a:cubicBezTo>
                  <a:pt x="103" y="479"/>
                  <a:pt x="161" y="531"/>
                  <a:pt x="238" y="588"/>
                </a:cubicBezTo>
                <a:cubicBezTo>
                  <a:pt x="212" y="665"/>
                  <a:pt x="187" y="749"/>
                  <a:pt x="161" y="800"/>
                </a:cubicBezTo>
                <a:cubicBezTo>
                  <a:pt x="161" y="869"/>
                  <a:pt x="213" y="916"/>
                  <a:pt x="264" y="916"/>
                </a:cubicBezTo>
                <a:cubicBezTo>
                  <a:pt x="275" y="916"/>
                  <a:pt x="286" y="914"/>
                  <a:pt x="296" y="909"/>
                </a:cubicBezTo>
                <a:lnTo>
                  <a:pt x="321" y="909"/>
                </a:lnTo>
                <a:cubicBezTo>
                  <a:pt x="373" y="883"/>
                  <a:pt x="424" y="826"/>
                  <a:pt x="482" y="800"/>
                </a:cubicBezTo>
                <a:cubicBezTo>
                  <a:pt x="559" y="883"/>
                  <a:pt x="642" y="935"/>
                  <a:pt x="745" y="986"/>
                </a:cubicBezTo>
                <a:cubicBezTo>
                  <a:pt x="755" y="991"/>
                  <a:pt x="767" y="993"/>
                  <a:pt x="778" y="993"/>
                </a:cubicBezTo>
                <a:cubicBezTo>
                  <a:pt x="827" y="993"/>
                  <a:pt x="875" y="951"/>
                  <a:pt x="854" y="909"/>
                </a:cubicBezTo>
                <a:cubicBezTo>
                  <a:pt x="854" y="826"/>
                  <a:pt x="854" y="723"/>
                  <a:pt x="828" y="614"/>
                </a:cubicBezTo>
                <a:cubicBezTo>
                  <a:pt x="905" y="588"/>
                  <a:pt x="989" y="531"/>
                  <a:pt x="1066" y="454"/>
                </a:cubicBezTo>
                <a:cubicBezTo>
                  <a:pt x="1123" y="402"/>
                  <a:pt x="1066" y="319"/>
                  <a:pt x="989" y="319"/>
                </a:cubicBezTo>
                <a:cubicBezTo>
                  <a:pt x="905" y="319"/>
                  <a:pt x="828" y="293"/>
                  <a:pt x="745" y="293"/>
                </a:cubicBezTo>
                <a:cubicBezTo>
                  <a:pt x="719" y="210"/>
                  <a:pt x="668" y="107"/>
                  <a:pt x="617" y="50"/>
                </a:cubicBezTo>
                <a:cubicBezTo>
                  <a:pt x="585" y="21"/>
                  <a:pt x="547" y="1"/>
                  <a:pt x="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9"/>
          <p:cNvSpPr/>
          <p:nvPr/>
        </p:nvSpPr>
        <p:spPr>
          <a:xfrm>
            <a:off x="2373177" y="1887926"/>
            <a:ext cx="136559" cy="103860"/>
          </a:xfrm>
          <a:custGeom>
            <a:avLst/>
            <a:gdLst/>
            <a:ahLst/>
            <a:cxnLst/>
            <a:rect l="l" t="t" r="r" b="b"/>
            <a:pathLst>
              <a:path w="1232" h="937" extrusionOk="0">
                <a:moveTo>
                  <a:pt x="616" y="0"/>
                </a:moveTo>
                <a:cubicBezTo>
                  <a:pt x="0" y="0"/>
                  <a:pt x="0" y="937"/>
                  <a:pt x="616" y="937"/>
                </a:cubicBezTo>
                <a:cubicBezTo>
                  <a:pt x="1232" y="937"/>
                  <a:pt x="1232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9"/>
          <p:cNvSpPr/>
          <p:nvPr/>
        </p:nvSpPr>
        <p:spPr>
          <a:xfrm>
            <a:off x="3101954" y="5869767"/>
            <a:ext cx="453919" cy="536480"/>
          </a:xfrm>
          <a:custGeom>
            <a:avLst/>
            <a:gdLst/>
            <a:ahLst/>
            <a:cxnLst/>
            <a:rect l="l" t="t" r="r" b="b"/>
            <a:pathLst>
              <a:path w="2650" h="3132" extrusionOk="0">
                <a:moveTo>
                  <a:pt x="905" y="440"/>
                </a:moveTo>
                <a:cubicBezTo>
                  <a:pt x="1008" y="440"/>
                  <a:pt x="1093" y="529"/>
                  <a:pt x="1149" y="644"/>
                </a:cubicBezTo>
                <a:cubicBezTo>
                  <a:pt x="1335" y="933"/>
                  <a:pt x="854" y="1285"/>
                  <a:pt x="616" y="1414"/>
                </a:cubicBezTo>
                <a:cubicBezTo>
                  <a:pt x="565" y="1285"/>
                  <a:pt x="507" y="1151"/>
                  <a:pt x="456" y="1016"/>
                </a:cubicBezTo>
                <a:cubicBezTo>
                  <a:pt x="482" y="990"/>
                  <a:pt x="507" y="933"/>
                  <a:pt x="507" y="907"/>
                </a:cubicBezTo>
                <a:cubicBezTo>
                  <a:pt x="533" y="747"/>
                  <a:pt x="642" y="586"/>
                  <a:pt x="777" y="484"/>
                </a:cubicBezTo>
                <a:cubicBezTo>
                  <a:pt x="822" y="453"/>
                  <a:pt x="864" y="440"/>
                  <a:pt x="905" y="440"/>
                </a:cubicBezTo>
                <a:close/>
                <a:moveTo>
                  <a:pt x="1649" y="1516"/>
                </a:moveTo>
                <a:cubicBezTo>
                  <a:pt x="1770" y="1516"/>
                  <a:pt x="1872" y="1561"/>
                  <a:pt x="1925" y="1683"/>
                </a:cubicBezTo>
                <a:cubicBezTo>
                  <a:pt x="2111" y="2190"/>
                  <a:pt x="1527" y="2485"/>
                  <a:pt x="1097" y="2620"/>
                </a:cubicBezTo>
                <a:cubicBezTo>
                  <a:pt x="988" y="2350"/>
                  <a:pt x="886" y="2087"/>
                  <a:pt x="777" y="1818"/>
                </a:cubicBezTo>
                <a:lnTo>
                  <a:pt x="802" y="1818"/>
                </a:lnTo>
                <a:cubicBezTo>
                  <a:pt x="828" y="1818"/>
                  <a:pt x="886" y="1818"/>
                  <a:pt x="937" y="1792"/>
                </a:cubicBezTo>
                <a:cubicBezTo>
                  <a:pt x="1079" y="1702"/>
                  <a:pt x="1403" y="1516"/>
                  <a:pt x="1649" y="1516"/>
                </a:cubicBezTo>
                <a:close/>
                <a:moveTo>
                  <a:pt x="957" y="1"/>
                </a:moveTo>
                <a:cubicBezTo>
                  <a:pt x="568" y="1"/>
                  <a:pt x="171" y="376"/>
                  <a:pt x="84" y="772"/>
                </a:cubicBezTo>
                <a:lnTo>
                  <a:pt x="84" y="881"/>
                </a:lnTo>
                <a:cubicBezTo>
                  <a:pt x="26" y="933"/>
                  <a:pt x="1" y="1016"/>
                  <a:pt x="26" y="1093"/>
                </a:cubicBezTo>
                <a:cubicBezTo>
                  <a:pt x="270" y="1766"/>
                  <a:pt x="533" y="2408"/>
                  <a:pt x="802" y="3017"/>
                </a:cubicBezTo>
                <a:cubicBezTo>
                  <a:pt x="845" y="3098"/>
                  <a:pt x="906" y="3132"/>
                  <a:pt x="971" y="3132"/>
                </a:cubicBezTo>
                <a:cubicBezTo>
                  <a:pt x="1033" y="3132"/>
                  <a:pt x="1098" y="3100"/>
                  <a:pt x="1149" y="3049"/>
                </a:cubicBezTo>
                <a:cubicBezTo>
                  <a:pt x="1848" y="2857"/>
                  <a:pt x="2650" y="2324"/>
                  <a:pt x="2329" y="1497"/>
                </a:cubicBezTo>
                <a:cubicBezTo>
                  <a:pt x="2193" y="1204"/>
                  <a:pt x="1961" y="1081"/>
                  <a:pt x="1699" y="1081"/>
                </a:cubicBezTo>
                <a:cubicBezTo>
                  <a:pt x="1651" y="1081"/>
                  <a:pt x="1602" y="1085"/>
                  <a:pt x="1553" y="1093"/>
                </a:cubicBezTo>
                <a:cubicBezTo>
                  <a:pt x="1655" y="856"/>
                  <a:pt x="1655" y="561"/>
                  <a:pt x="1469" y="291"/>
                </a:cubicBezTo>
                <a:cubicBezTo>
                  <a:pt x="1323" y="85"/>
                  <a:pt x="1141" y="1"/>
                  <a:pt x="9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20" name="Google Shape;1820;p9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1821" name="Google Shape;1821;p9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32" name="Google Shape;1832;p9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1833" name="Google Shape;1833;p9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9"/>
          <p:cNvGrpSpPr/>
          <p:nvPr/>
        </p:nvGrpSpPr>
        <p:grpSpPr>
          <a:xfrm>
            <a:off x="10424321" y="-453683"/>
            <a:ext cx="2712071" cy="2844353"/>
            <a:chOff x="7818240" y="-340263"/>
            <a:chExt cx="2034053" cy="2133265"/>
          </a:xfrm>
        </p:grpSpPr>
        <p:sp>
          <p:nvSpPr>
            <p:cNvPr id="1846" name="Google Shape;1846;p9"/>
            <p:cNvSpPr/>
            <p:nvPr/>
          </p:nvSpPr>
          <p:spPr>
            <a:xfrm rot="-9938427">
              <a:off x="7938401" y="-157060"/>
              <a:ext cx="1121378" cy="1110234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9"/>
            <p:cNvSpPr/>
            <p:nvPr/>
          </p:nvSpPr>
          <p:spPr>
            <a:xfrm rot="-9938427">
              <a:off x="8152762" y="-127326"/>
              <a:ext cx="873583" cy="988129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9"/>
            <p:cNvSpPr/>
            <p:nvPr/>
          </p:nvSpPr>
          <p:spPr>
            <a:xfrm rot="-9938427">
              <a:off x="8130041" y="283851"/>
              <a:ext cx="485429" cy="373276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9"/>
            <p:cNvSpPr/>
            <p:nvPr/>
          </p:nvSpPr>
          <p:spPr>
            <a:xfrm rot="-9938427">
              <a:off x="8396172" y="87046"/>
              <a:ext cx="516473" cy="425957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0" name="Google Shape;1850;p9"/>
            <p:cNvGrpSpPr/>
            <p:nvPr/>
          </p:nvGrpSpPr>
          <p:grpSpPr>
            <a:xfrm rot="899960">
              <a:off x="8102563" y="-171071"/>
              <a:ext cx="1543765" cy="1794880"/>
              <a:chOff x="8191540" y="120749"/>
              <a:chExt cx="1543811" cy="1794934"/>
            </a:xfrm>
          </p:grpSpPr>
          <p:sp>
            <p:nvSpPr>
              <p:cNvPr id="1851" name="Google Shape;1851;p9"/>
              <p:cNvSpPr/>
              <p:nvPr/>
            </p:nvSpPr>
            <p:spPr>
              <a:xfrm rot="-9211776">
                <a:off x="8480653" y="256044"/>
                <a:ext cx="965584" cy="1524344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 rot="-9211776">
                <a:off x="8655828" y="273573"/>
                <a:ext cx="692955" cy="13209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 rot="-9211776">
                <a:off x="8917690" y="1240235"/>
                <a:ext cx="246664" cy="26039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 rot="-9211776">
                <a:off x="8887785" y="943807"/>
                <a:ext cx="347701" cy="29557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 rot="-9211776">
                <a:off x="8874145" y="605859"/>
                <a:ext cx="377428" cy="2675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856" name="Google Shape;1856;p9"/>
          <p:cNvSpPr/>
          <p:nvPr/>
        </p:nvSpPr>
        <p:spPr>
          <a:xfrm>
            <a:off x="10206500" y="719994"/>
            <a:ext cx="270091" cy="267447"/>
          </a:xfrm>
          <a:custGeom>
            <a:avLst/>
            <a:gdLst/>
            <a:ahLst/>
            <a:cxnLst/>
            <a:rect l="l" t="t" r="r" b="b"/>
            <a:pathLst>
              <a:path w="2145" h="2124" extrusionOk="0">
                <a:moveTo>
                  <a:pt x="1141" y="1"/>
                </a:moveTo>
                <a:cubicBezTo>
                  <a:pt x="1117" y="1"/>
                  <a:pt x="1092" y="4"/>
                  <a:pt x="1065" y="10"/>
                </a:cubicBezTo>
                <a:cubicBezTo>
                  <a:pt x="424" y="222"/>
                  <a:pt x="0" y="837"/>
                  <a:pt x="321" y="1504"/>
                </a:cubicBezTo>
                <a:cubicBezTo>
                  <a:pt x="507" y="1910"/>
                  <a:pt x="873" y="2123"/>
                  <a:pt x="1260" y="2123"/>
                </a:cubicBezTo>
                <a:cubicBezTo>
                  <a:pt x="1485" y="2123"/>
                  <a:pt x="1717" y="2051"/>
                  <a:pt x="1924" y="1902"/>
                </a:cubicBezTo>
                <a:cubicBezTo>
                  <a:pt x="2144" y="1725"/>
                  <a:pt x="1996" y="1377"/>
                  <a:pt x="1784" y="1377"/>
                </a:cubicBezTo>
                <a:cubicBezTo>
                  <a:pt x="1743" y="1377"/>
                  <a:pt x="1699" y="1391"/>
                  <a:pt x="1655" y="1421"/>
                </a:cubicBezTo>
                <a:cubicBezTo>
                  <a:pt x="1520" y="1532"/>
                  <a:pt x="1375" y="1593"/>
                  <a:pt x="1239" y="1593"/>
                </a:cubicBezTo>
                <a:cubicBezTo>
                  <a:pt x="1077" y="1593"/>
                  <a:pt x="929" y="1507"/>
                  <a:pt x="828" y="1318"/>
                </a:cubicBezTo>
                <a:cubicBezTo>
                  <a:pt x="616" y="940"/>
                  <a:pt x="853" y="651"/>
                  <a:pt x="1225" y="542"/>
                </a:cubicBezTo>
                <a:cubicBezTo>
                  <a:pt x="1522" y="442"/>
                  <a:pt x="1435" y="1"/>
                  <a:pt x="1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7" name="Google Shape;1857;p9"/>
          <p:cNvGrpSpPr/>
          <p:nvPr/>
        </p:nvGrpSpPr>
        <p:grpSpPr>
          <a:xfrm>
            <a:off x="10964765" y="1455627"/>
            <a:ext cx="336956" cy="326379"/>
            <a:chOff x="8065323" y="1624045"/>
            <a:chExt cx="252717" cy="244784"/>
          </a:xfrm>
        </p:grpSpPr>
        <p:sp>
          <p:nvSpPr>
            <p:cNvPr id="1858" name="Google Shape;1858;p9"/>
            <p:cNvSpPr/>
            <p:nvPr/>
          </p:nvSpPr>
          <p:spPr>
            <a:xfrm rot="10800000">
              <a:off x="8219730" y="1639155"/>
              <a:ext cx="98309" cy="75833"/>
            </a:xfrm>
            <a:custGeom>
              <a:avLst/>
              <a:gdLst/>
              <a:ahLst/>
              <a:cxnLst/>
              <a:rect l="l" t="t" r="r" b="b"/>
              <a:pathLst>
                <a:path w="1041" h="803" extrusionOk="0">
                  <a:moveTo>
                    <a:pt x="533" y="1"/>
                  </a:moveTo>
                  <a:cubicBezTo>
                    <a:pt x="1" y="1"/>
                    <a:pt x="1" y="802"/>
                    <a:pt x="533" y="802"/>
                  </a:cubicBezTo>
                  <a:cubicBezTo>
                    <a:pt x="1040" y="802"/>
                    <a:pt x="1040" y="1"/>
                    <a:pt x="533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9"/>
            <p:cNvSpPr/>
            <p:nvPr/>
          </p:nvSpPr>
          <p:spPr>
            <a:xfrm rot="10800000">
              <a:off x="8125858" y="1792995"/>
              <a:ext cx="98876" cy="75833"/>
            </a:xfrm>
            <a:custGeom>
              <a:avLst/>
              <a:gdLst/>
              <a:ahLst/>
              <a:cxnLst/>
              <a:rect l="l" t="t" r="r" b="b"/>
              <a:pathLst>
                <a:path w="1047" h="803" extrusionOk="0">
                  <a:moveTo>
                    <a:pt x="507" y="1"/>
                  </a:moveTo>
                  <a:cubicBezTo>
                    <a:pt x="1" y="1"/>
                    <a:pt x="1" y="802"/>
                    <a:pt x="507" y="802"/>
                  </a:cubicBezTo>
                  <a:cubicBezTo>
                    <a:pt x="1046" y="802"/>
                    <a:pt x="1046" y="1"/>
                    <a:pt x="507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9"/>
            <p:cNvSpPr/>
            <p:nvPr/>
          </p:nvSpPr>
          <p:spPr>
            <a:xfrm rot="10800000">
              <a:off x="8065323" y="1624045"/>
              <a:ext cx="98782" cy="75739"/>
            </a:xfrm>
            <a:custGeom>
              <a:avLst/>
              <a:gdLst/>
              <a:ahLst/>
              <a:cxnLst/>
              <a:rect l="l" t="t" r="r" b="b"/>
              <a:pathLst>
                <a:path w="1046" h="802" extrusionOk="0">
                  <a:moveTo>
                    <a:pt x="533" y="0"/>
                  </a:moveTo>
                  <a:cubicBezTo>
                    <a:pt x="0" y="0"/>
                    <a:pt x="0" y="802"/>
                    <a:pt x="533" y="802"/>
                  </a:cubicBezTo>
                  <a:cubicBezTo>
                    <a:pt x="1046" y="802"/>
                    <a:pt x="1046" y="0"/>
                    <a:pt x="533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57169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1995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758751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758751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758800" y="1972081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6345244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6345248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6345261" y="19719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758751" y="54094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758751" y="51070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758767" y="4256985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6345244" y="54094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6345248" y="51070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6345261" y="4256985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2020493" y="4498429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7" name="Google Shape;2037;p13"/>
          <p:cNvSpPr/>
          <p:nvPr/>
        </p:nvSpPr>
        <p:spPr>
          <a:xfrm>
            <a:off x="159000" y="3670202"/>
            <a:ext cx="845225" cy="778905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9514602" y="-2215355"/>
            <a:ext cx="5004593" cy="5361388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432867" y="5431001"/>
            <a:ext cx="1475359" cy="697167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787083" y="-1220400"/>
            <a:ext cx="3232667" cy="2812568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7" name="Google Shape;2067;p13"/>
          <p:cNvSpPr/>
          <p:nvPr/>
        </p:nvSpPr>
        <p:spPr>
          <a:xfrm>
            <a:off x="10820401" y="5057067"/>
            <a:ext cx="3232667" cy="2812568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10582771" y="5252067"/>
            <a:ext cx="1298464" cy="1399836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385072" y="585371"/>
            <a:ext cx="935191" cy="697157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6052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0B63D-D7D6-3D06-2282-8B24AE28C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C93B4-02B8-452A-6AF2-B7AC9C5AA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5D57-A43C-438A-9F93-E7F1B8CF356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8480EC-9D2F-CA1D-1707-E00DAB458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66517-EFF3-47C5-4775-C4557617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14BD-F6B8-45B7-97F6-6CE2E6478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605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14"/>
          <p:cNvSpPr txBox="1">
            <a:spLocks noGrp="1"/>
          </p:cNvSpPr>
          <p:nvPr>
            <p:ph type="title"/>
          </p:nvPr>
        </p:nvSpPr>
        <p:spPr>
          <a:xfrm>
            <a:off x="1689200" y="1969333"/>
            <a:ext cx="8813600" cy="26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8" name="Google Shape;2098;p14"/>
          <p:cNvSpPr txBox="1">
            <a:spLocks noGrp="1"/>
          </p:cNvSpPr>
          <p:nvPr>
            <p:ph type="title" idx="2"/>
          </p:nvPr>
        </p:nvSpPr>
        <p:spPr>
          <a:xfrm>
            <a:off x="4214133" y="4395667"/>
            <a:ext cx="3763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99" name="Google Shape;2099;p14"/>
          <p:cNvSpPr/>
          <p:nvPr/>
        </p:nvSpPr>
        <p:spPr>
          <a:xfrm rot="9234458">
            <a:off x="-489893" y="-393257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14"/>
          <p:cNvGrpSpPr/>
          <p:nvPr/>
        </p:nvGrpSpPr>
        <p:grpSpPr>
          <a:xfrm rot="8820624">
            <a:off x="10496170" y="-289642"/>
            <a:ext cx="2736428" cy="1816073"/>
            <a:chOff x="508625" y="1276225"/>
            <a:chExt cx="388750" cy="258000"/>
          </a:xfrm>
        </p:grpSpPr>
        <p:sp>
          <p:nvSpPr>
            <p:cNvPr id="2101" name="Google Shape;2101;p14"/>
            <p:cNvSpPr/>
            <p:nvPr/>
          </p:nvSpPr>
          <p:spPr>
            <a:xfrm>
              <a:off x="508625" y="1276225"/>
              <a:ext cx="323725" cy="258000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732450" y="1423900"/>
              <a:ext cx="38700" cy="1047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774400" y="1415925"/>
              <a:ext cx="32050" cy="9975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72475" y="14480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800750" y="14367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789900" y="1398400"/>
              <a:ext cx="36325" cy="12500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853125" y="1419600"/>
              <a:ext cx="26375" cy="12075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831850" y="1465825"/>
              <a:ext cx="24575" cy="9400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874275" y="1443175"/>
              <a:ext cx="23100" cy="10650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757900" y="1486475"/>
              <a:ext cx="27850" cy="105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709375" y="1462625"/>
              <a:ext cx="30100" cy="1087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797475" y="1482300"/>
              <a:ext cx="29650" cy="12925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862500" y="1486275"/>
              <a:ext cx="24000" cy="10300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725900" y="1389450"/>
              <a:ext cx="31575" cy="12975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832775" y="1514325"/>
              <a:ext cx="23200" cy="11525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686750" y="1435600"/>
              <a:ext cx="30125" cy="1205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766375" y="1520425"/>
              <a:ext cx="26375" cy="10650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708925" y="1491350"/>
              <a:ext cx="29650" cy="1047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9" name="Google Shape;2119;p14"/>
          <p:cNvSpPr/>
          <p:nvPr/>
        </p:nvSpPr>
        <p:spPr>
          <a:xfrm>
            <a:off x="10773970" y="5222136"/>
            <a:ext cx="2179415" cy="200826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0" name="Google Shape;2120;p14"/>
          <p:cNvGrpSpPr/>
          <p:nvPr/>
        </p:nvGrpSpPr>
        <p:grpSpPr>
          <a:xfrm>
            <a:off x="10611129" y="4706648"/>
            <a:ext cx="1187553" cy="1280264"/>
            <a:chOff x="7769968" y="3326773"/>
            <a:chExt cx="1079332" cy="1163594"/>
          </a:xfrm>
        </p:grpSpPr>
        <p:sp>
          <p:nvSpPr>
            <p:cNvPr id="2121" name="Google Shape;2121;p14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1" name="Google Shape;2131;p14"/>
          <p:cNvSpPr/>
          <p:nvPr/>
        </p:nvSpPr>
        <p:spPr>
          <a:xfrm>
            <a:off x="-2499092" y="5340692"/>
            <a:ext cx="4302779" cy="1771133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2" name="Google Shape;2132;p14"/>
          <p:cNvGrpSpPr/>
          <p:nvPr/>
        </p:nvGrpSpPr>
        <p:grpSpPr>
          <a:xfrm>
            <a:off x="823701" y="5842563"/>
            <a:ext cx="1623961" cy="767403"/>
            <a:chOff x="617775" y="4327922"/>
            <a:chExt cx="1217971" cy="575552"/>
          </a:xfrm>
        </p:grpSpPr>
        <p:sp>
          <p:nvSpPr>
            <p:cNvPr id="2133" name="Google Shape;2133;p14"/>
            <p:cNvSpPr/>
            <p:nvPr/>
          </p:nvSpPr>
          <p:spPr>
            <a:xfrm>
              <a:off x="617775" y="4657765"/>
              <a:ext cx="1217971" cy="24570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617862" y="4495239"/>
              <a:ext cx="1217884" cy="245186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617775" y="4327922"/>
              <a:ext cx="1217971" cy="245622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76457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15"/>
          <p:cNvSpPr txBox="1">
            <a:spLocks noGrp="1"/>
          </p:cNvSpPr>
          <p:nvPr>
            <p:ph type="subTitle" idx="1"/>
          </p:nvPr>
        </p:nvSpPr>
        <p:spPr>
          <a:xfrm>
            <a:off x="2406167" y="5006404"/>
            <a:ext cx="36900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138" name="Google Shape;2138;p15"/>
          <p:cNvSpPr txBox="1">
            <a:spLocks noGrp="1"/>
          </p:cNvSpPr>
          <p:nvPr>
            <p:ph type="title"/>
          </p:nvPr>
        </p:nvSpPr>
        <p:spPr>
          <a:xfrm>
            <a:off x="2406167" y="3337067"/>
            <a:ext cx="3690000" cy="1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139" name="Google Shape;2139;p15"/>
          <p:cNvGrpSpPr/>
          <p:nvPr/>
        </p:nvGrpSpPr>
        <p:grpSpPr>
          <a:xfrm>
            <a:off x="596908" y="2579710"/>
            <a:ext cx="1378453" cy="3558285"/>
            <a:chOff x="2014958" y="1510123"/>
            <a:chExt cx="797101" cy="2057605"/>
          </a:xfrm>
        </p:grpSpPr>
        <p:sp>
          <p:nvSpPr>
            <p:cNvPr id="2140" name="Google Shape;2140;p15"/>
            <p:cNvSpPr/>
            <p:nvPr/>
          </p:nvSpPr>
          <p:spPr>
            <a:xfrm>
              <a:off x="2118623" y="3300466"/>
              <a:ext cx="672333" cy="267263"/>
            </a:xfrm>
            <a:custGeom>
              <a:avLst/>
              <a:gdLst/>
              <a:ahLst/>
              <a:cxnLst/>
              <a:rect l="l" t="t" r="r" b="b"/>
              <a:pathLst>
                <a:path w="37435" h="14881" extrusionOk="0">
                  <a:moveTo>
                    <a:pt x="34842" y="1"/>
                  </a:moveTo>
                  <a:cubicBezTo>
                    <a:pt x="34428" y="139"/>
                    <a:pt x="33978" y="416"/>
                    <a:pt x="33702" y="865"/>
                  </a:cubicBezTo>
                  <a:cubicBezTo>
                    <a:pt x="33702" y="1003"/>
                    <a:pt x="33702" y="1141"/>
                    <a:pt x="33563" y="1418"/>
                  </a:cubicBezTo>
                  <a:cubicBezTo>
                    <a:pt x="33425" y="1729"/>
                    <a:pt x="33425" y="2006"/>
                    <a:pt x="33563" y="2282"/>
                  </a:cubicBezTo>
                  <a:lnTo>
                    <a:pt x="33563" y="4010"/>
                  </a:lnTo>
                  <a:cubicBezTo>
                    <a:pt x="33563" y="4460"/>
                    <a:pt x="33425" y="4874"/>
                    <a:pt x="33252" y="5324"/>
                  </a:cubicBezTo>
                  <a:cubicBezTo>
                    <a:pt x="32976" y="5600"/>
                    <a:pt x="32838" y="6050"/>
                    <a:pt x="32561" y="6326"/>
                  </a:cubicBezTo>
                  <a:cubicBezTo>
                    <a:pt x="32250" y="6741"/>
                    <a:pt x="31835" y="7190"/>
                    <a:pt x="31386" y="7467"/>
                  </a:cubicBezTo>
                  <a:cubicBezTo>
                    <a:pt x="30522" y="8193"/>
                    <a:pt x="29658" y="8642"/>
                    <a:pt x="28655" y="9057"/>
                  </a:cubicBezTo>
                  <a:cubicBezTo>
                    <a:pt x="26650" y="9921"/>
                    <a:pt x="24473" y="10509"/>
                    <a:pt x="22330" y="10785"/>
                  </a:cubicBezTo>
                  <a:cubicBezTo>
                    <a:pt x="20878" y="10923"/>
                    <a:pt x="19426" y="11062"/>
                    <a:pt x="18009" y="11062"/>
                  </a:cubicBezTo>
                  <a:lnTo>
                    <a:pt x="18009" y="10785"/>
                  </a:lnTo>
                  <a:cubicBezTo>
                    <a:pt x="18147" y="10370"/>
                    <a:pt x="18147" y="9783"/>
                    <a:pt x="17871" y="9333"/>
                  </a:cubicBezTo>
                  <a:cubicBezTo>
                    <a:pt x="17698" y="8919"/>
                    <a:pt x="17145" y="8469"/>
                    <a:pt x="16696" y="8469"/>
                  </a:cubicBezTo>
                  <a:cubicBezTo>
                    <a:pt x="15831" y="8331"/>
                    <a:pt x="15106" y="8054"/>
                    <a:pt x="14241" y="7778"/>
                  </a:cubicBezTo>
                  <a:lnTo>
                    <a:pt x="14103" y="7778"/>
                  </a:lnTo>
                  <a:cubicBezTo>
                    <a:pt x="13239" y="6914"/>
                    <a:pt x="12098" y="6326"/>
                    <a:pt x="11096" y="5600"/>
                  </a:cubicBezTo>
                  <a:cubicBezTo>
                    <a:pt x="10785" y="5324"/>
                    <a:pt x="10508" y="5324"/>
                    <a:pt x="10094" y="5324"/>
                  </a:cubicBezTo>
                  <a:cubicBezTo>
                    <a:pt x="9644" y="4460"/>
                    <a:pt x="8780" y="3734"/>
                    <a:pt x="8054" y="3146"/>
                  </a:cubicBezTo>
                  <a:lnTo>
                    <a:pt x="8054" y="2282"/>
                  </a:lnTo>
                  <a:cubicBezTo>
                    <a:pt x="7810" y="1397"/>
                    <a:pt x="6892" y="835"/>
                    <a:pt x="6085" y="835"/>
                  </a:cubicBezTo>
                  <a:cubicBezTo>
                    <a:pt x="5979" y="835"/>
                    <a:pt x="5874" y="845"/>
                    <a:pt x="5773" y="865"/>
                  </a:cubicBezTo>
                  <a:cubicBezTo>
                    <a:pt x="3734" y="1418"/>
                    <a:pt x="1452" y="2420"/>
                    <a:pt x="415" y="4321"/>
                  </a:cubicBezTo>
                  <a:cubicBezTo>
                    <a:pt x="277" y="4736"/>
                    <a:pt x="139" y="5186"/>
                    <a:pt x="139" y="5600"/>
                  </a:cubicBezTo>
                  <a:cubicBezTo>
                    <a:pt x="1" y="6188"/>
                    <a:pt x="1" y="6603"/>
                    <a:pt x="139" y="7190"/>
                  </a:cubicBezTo>
                  <a:cubicBezTo>
                    <a:pt x="277" y="8054"/>
                    <a:pt x="727" y="8919"/>
                    <a:pt x="1280" y="9644"/>
                  </a:cubicBezTo>
                  <a:cubicBezTo>
                    <a:pt x="2593" y="11373"/>
                    <a:pt x="4598" y="12375"/>
                    <a:pt x="6637" y="13101"/>
                  </a:cubicBezTo>
                  <a:cubicBezTo>
                    <a:pt x="9057" y="13965"/>
                    <a:pt x="11822" y="14380"/>
                    <a:pt x="14414" y="14691"/>
                  </a:cubicBezTo>
                  <a:cubicBezTo>
                    <a:pt x="15554" y="14812"/>
                    <a:pt x="16720" y="14881"/>
                    <a:pt x="17890" y="14881"/>
                  </a:cubicBezTo>
                  <a:cubicBezTo>
                    <a:pt x="19381" y="14881"/>
                    <a:pt x="20877" y="14770"/>
                    <a:pt x="22330" y="14518"/>
                  </a:cubicBezTo>
                  <a:cubicBezTo>
                    <a:pt x="24611" y="14242"/>
                    <a:pt x="26927" y="13827"/>
                    <a:pt x="29104" y="12963"/>
                  </a:cubicBezTo>
                  <a:cubicBezTo>
                    <a:pt x="31109" y="12237"/>
                    <a:pt x="32976" y="11234"/>
                    <a:pt x="34566" y="9783"/>
                  </a:cubicBezTo>
                  <a:cubicBezTo>
                    <a:pt x="35292" y="9195"/>
                    <a:pt x="35845" y="8331"/>
                    <a:pt x="36294" y="7605"/>
                  </a:cubicBezTo>
                  <a:cubicBezTo>
                    <a:pt x="36882" y="6603"/>
                    <a:pt x="37296" y="5462"/>
                    <a:pt x="37296" y="4149"/>
                  </a:cubicBezTo>
                  <a:cubicBezTo>
                    <a:pt x="37435" y="3284"/>
                    <a:pt x="37435" y="2282"/>
                    <a:pt x="37296" y="1418"/>
                  </a:cubicBezTo>
                  <a:cubicBezTo>
                    <a:pt x="37158" y="865"/>
                    <a:pt x="36709" y="416"/>
                    <a:pt x="36432" y="277"/>
                  </a:cubicBezTo>
                  <a:cubicBezTo>
                    <a:pt x="36156" y="1"/>
                    <a:pt x="35706" y="1"/>
                    <a:pt x="35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2191253" y="2622566"/>
              <a:ext cx="46588" cy="62106"/>
            </a:xfrm>
            <a:custGeom>
              <a:avLst/>
              <a:gdLst/>
              <a:ahLst/>
              <a:cxnLst/>
              <a:rect l="l" t="t" r="r" b="b"/>
              <a:pathLst>
                <a:path w="2594" h="3458" extrusionOk="0">
                  <a:moveTo>
                    <a:pt x="2420" y="1"/>
                  </a:moveTo>
                  <a:cubicBezTo>
                    <a:pt x="2282" y="139"/>
                    <a:pt x="2144" y="277"/>
                    <a:pt x="1867" y="588"/>
                  </a:cubicBezTo>
                  <a:cubicBezTo>
                    <a:pt x="1602" y="824"/>
                    <a:pt x="1363" y="1059"/>
                    <a:pt x="1126" y="1402"/>
                  </a:cubicBezTo>
                  <a:lnTo>
                    <a:pt x="1126" y="1402"/>
                  </a:lnTo>
                  <a:cubicBezTo>
                    <a:pt x="1504" y="977"/>
                    <a:pt x="1949" y="638"/>
                    <a:pt x="2282" y="277"/>
                  </a:cubicBezTo>
                  <a:cubicBezTo>
                    <a:pt x="2420" y="139"/>
                    <a:pt x="2420" y="139"/>
                    <a:pt x="2593" y="139"/>
                  </a:cubicBezTo>
                  <a:cubicBezTo>
                    <a:pt x="2593" y="1"/>
                    <a:pt x="2593" y="1"/>
                    <a:pt x="2420" y="1"/>
                  </a:cubicBezTo>
                  <a:close/>
                  <a:moveTo>
                    <a:pt x="1126" y="1402"/>
                  </a:moveTo>
                  <a:cubicBezTo>
                    <a:pt x="1034" y="1505"/>
                    <a:pt x="946" y="1614"/>
                    <a:pt x="865" y="1729"/>
                  </a:cubicBezTo>
                  <a:cubicBezTo>
                    <a:pt x="846" y="1765"/>
                    <a:pt x="826" y="1802"/>
                    <a:pt x="807" y="1838"/>
                  </a:cubicBezTo>
                  <a:lnTo>
                    <a:pt x="807" y="1838"/>
                  </a:lnTo>
                  <a:cubicBezTo>
                    <a:pt x="871" y="1755"/>
                    <a:pt x="937" y="1672"/>
                    <a:pt x="1003" y="1591"/>
                  </a:cubicBezTo>
                  <a:cubicBezTo>
                    <a:pt x="1044" y="1524"/>
                    <a:pt x="1085" y="1461"/>
                    <a:pt x="1126" y="1402"/>
                  </a:cubicBezTo>
                  <a:close/>
                  <a:moveTo>
                    <a:pt x="807" y="1838"/>
                  </a:moveTo>
                  <a:lnTo>
                    <a:pt x="807" y="1838"/>
                  </a:lnTo>
                  <a:cubicBezTo>
                    <a:pt x="437" y="2320"/>
                    <a:pt x="119" y="2838"/>
                    <a:pt x="1" y="3457"/>
                  </a:cubicBezTo>
                  <a:cubicBezTo>
                    <a:pt x="260" y="2906"/>
                    <a:pt x="519" y="2385"/>
                    <a:pt x="807" y="1838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2700312" y="262008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2700312" y="2607048"/>
              <a:ext cx="23599" cy="85077"/>
            </a:xfrm>
            <a:custGeom>
              <a:avLst/>
              <a:gdLst/>
              <a:ahLst/>
              <a:cxnLst/>
              <a:rect l="l" t="t" r="r" b="b"/>
              <a:pathLst>
                <a:path w="1314" h="4737" extrusionOk="0">
                  <a:moveTo>
                    <a:pt x="0" y="1"/>
                  </a:moveTo>
                  <a:lnTo>
                    <a:pt x="0" y="865"/>
                  </a:lnTo>
                  <a:cubicBezTo>
                    <a:pt x="173" y="2144"/>
                    <a:pt x="450" y="3457"/>
                    <a:pt x="864" y="4736"/>
                  </a:cubicBezTo>
                  <a:cubicBezTo>
                    <a:pt x="1037" y="4598"/>
                    <a:pt x="1175" y="4460"/>
                    <a:pt x="1314" y="4460"/>
                  </a:cubicBezTo>
                  <a:lnTo>
                    <a:pt x="1175" y="4321"/>
                  </a:lnTo>
                  <a:cubicBezTo>
                    <a:pt x="864" y="3008"/>
                    <a:pt x="588" y="1729"/>
                    <a:pt x="450" y="415"/>
                  </a:cubicBezTo>
                  <a:lnTo>
                    <a:pt x="450" y="277"/>
                  </a:lnTo>
                  <a:cubicBezTo>
                    <a:pt x="311" y="139"/>
                    <a:pt x="173" y="139"/>
                    <a:pt x="0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2672366" y="2596506"/>
              <a:ext cx="27964" cy="98708"/>
            </a:xfrm>
            <a:custGeom>
              <a:avLst/>
              <a:gdLst/>
              <a:ahLst/>
              <a:cxnLst/>
              <a:rect l="l" t="t" r="r" b="b"/>
              <a:pathLst>
                <a:path w="1557" h="5496" extrusionOk="0">
                  <a:moveTo>
                    <a:pt x="277" y="0"/>
                  </a:moveTo>
                  <a:cubicBezTo>
                    <a:pt x="139" y="449"/>
                    <a:pt x="139" y="864"/>
                    <a:pt x="1" y="1314"/>
                  </a:cubicBezTo>
                  <a:cubicBezTo>
                    <a:pt x="139" y="1314"/>
                    <a:pt x="277" y="1452"/>
                    <a:pt x="277" y="1590"/>
                  </a:cubicBezTo>
                  <a:cubicBezTo>
                    <a:pt x="416" y="2592"/>
                    <a:pt x="554" y="3768"/>
                    <a:pt x="1003" y="4632"/>
                  </a:cubicBezTo>
                  <a:lnTo>
                    <a:pt x="1003" y="4908"/>
                  </a:lnTo>
                  <a:lnTo>
                    <a:pt x="1141" y="4908"/>
                  </a:lnTo>
                  <a:lnTo>
                    <a:pt x="1141" y="5047"/>
                  </a:lnTo>
                  <a:cubicBezTo>
                    <a:pt x="1280" y="5185"/>
                    <a:pt x="1418" y="5323"/>
                    <a:pt x="1556" y="5496"/>
                  </a:cubicBezTo>
                  <a:cubicBezTo>
                    <a:pt x="1141" y="3768"/>
                    <a:pt x="692" y="2039"/>
                    <a:pt x="554" y="311"/>
                  </a:cubicBezTo>
                  <a:lnTo>
                    <a:pt x="554" y="138"/>
                  </a:lnTo>
                  <a:lnTo>
                    <a:pt x="416" y="138"/>
                  </a:lnTo>
                  <a:cubicBezTo>
                    <a:pt x="277" y="138"/>
                    <a:pt x="277" y="138"/>
                    <a:pt x="277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2462539" y="2562974"/>
              <a:ext cx="8100" cy="80102"/>
            </a:xfrm>
            <a:custGeom>
              <a:avLst/>
              <a:gdLst/>
              <a:ahLst/>
              <a:cxnLst/>
              <a:rect l="l" t="t" r="r" b="b"/>
              <a:pathLst>
                <a:path w="451" h="4460" extrusionOk="0">
                  <a:moveTo>
                    <a:pt x="1" y="1"/>
                  </a:moveTo>
                  <a:cubicBezTo>
                    <a:pt x="139" y="1452"/>
                    <a:pt x="277" y="2869"/>
                    <a:pt x="450" y="4459"/>
                  </a:cubicBezTo>
                  <a:cubicBezTo>
                    <a:pt x="277" y="2869"/>
                    <a:pt x="139" y="1452"/>
                    <a:pt x="139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2726372" y="2630019"/>
              <a:ext cx="15553" cy="44092"/>
            </a:xfrm>
            <a:custGeom>
              <a:avLst/>
              <a:gdLst/>
              <a:ahLst/>
              <a:cxnLst/>
              <a:rect l="l" t="t" r="r" b="b"/>
              <a:pathLst>
                <a:path w="866" h="2455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865"/>
                    <a:pt x="277" y="1591"/>
                    <a:pt x="450" y="2455"/>
                  </a:cubicBezTo>
                  <a:cubicBezTo>
                    <a:pt x="589" y="2316"/>
                    <a:pt x="727" y="2178"/>
                    <a:pt x="727" y="2040"/>
                  </a:cubicBezTo>
                  <a:cubicBezTo>
                    <a:pt x="727" y="2040"/>
                    <a:pt x="865" y="2040"/>
                    <a:pt x="865" y="1902"/>
                  </a:cubicBezTo>
                  <a:cubicBezTo>
                    <a:pt x="865" y="1729"/>
                    <a:pt x="865" y="1591"/>
                    <a:pt x="727" y="1314"/>
                  </a:cubicBezTo>
                  <a:cubicBezTo>
                    <a:pt x="727" y="1176"/>
                    <a:pt x="589" y="865"/>
                    <a:pt x="450" y="588"/>
                  </a:cubicBezTo>
                  <a:cubicBezTo>
                    <a:pt x="277" y="450"/>
                    <a:pt x="139" y="173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2198707" y="2705128"/>
              <a:ext cx="2496" cy="2514"/>
            </a:xfrm>
            <a:custGeom>
              <a:avLst/>
              <a:gdLst/>
              <a:ahLst/>
              <a:cxnLst/>
              <a:rect l="l" t="t" r="r" b="b"/>
              <a:pathLst>
                <a:path w="139" h="140" extrusionOk="0">
                  <a:moveTo>
                    <a:pt x="1" y="1"/>
                  </a:moveTo>
                  <a:lnTo>
                    <a:pt x="1" y="139"/>
                  </a:lnTo>
                  <a:lnTo>
                    <a:pt x="139" y="139"/>
                  </a:lnTo>
                  <a:cubicBezTo>
                    <a:pt x="139" y="139"/>
                    <a:pt x="1" y="139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2219199" y="2658576"/>
              <a:ext cx="31053" cy="52156"/>
            </a:xfrm>
            <a:custGeom>
              <a:avLst/>
              <a:gdLst/>
              <a:ahLst/>
              <a:cxnLst/>
              <a:rect l="l" t="t" r="r" b="b"/>
              <a:pathLst>
                <a:path w="1729" h="2904" extrusionOk="0">
                  <a:moveTo>
                    <a:pt x="311" y="1"/>
                  </a:moveTo>
                  <a:cubicBezTo>
                    <a:pt x="311" y="139"/>
                    <a:pt x="173" y="312"/>
                    <a:pt x="0" y="450"/>
                  </a:cubicBezTo>
                  <a:cubicBezTo>
                    <a:pt x="588" y="1176"/>
                    <a:pt x="864" y="2040"/>
                    <a:pt x="1175" y="2904"/>
                  </a:cubicBezTo>
                  <a:cubicBezTo>
                    <a:pt x="1314" y="2593"/>
                    <a:pt x="1590" y="2455"/>
                    <a:pt x="1728" y="2316"/>
                  </a:cubicBezTo>
                  <a:lnTo>
                    <a:pt x="864" y="1003"/>
                  </a:lnTo>
                  <a:cubicBezTo>
                    <a:pt x="726" y="726"/>
                    <a:pt x="450" y="312"/>
                    <a:pt x="31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2661823" y="2648644"/>
              <a:ext cx="7453" cy="15535"/>
            </a:xfrm>
            <a:custGeom>
              <a:avLst/>
              <a:gdLst/>
              <a:ahLst/>
              <a:cxnLst/>
              <a:rect l="l" t="t" r="r" b="b"/>
              <a:pathLst>
                <a:path w="415" h="865" extrusionOk="0">
                  <a:moveTo>
                    <a:pt x="138" y="0"/>
                  </a:moveTo>
                  <a:cubicBezTo>
                    <a:pt x="138" y="139"/>
                    <a:pt x="138" y="415"/>
                    <a:pt x="0" y="554"/>
                  </a:cubicBezTo>
                  <a:lnTo>
                    <a:pt x="0" y="692"/>
                  </a:lnTo>
                  <a:cubicBezTo>
                    <a:pt x="138" y="692"/>
                    <a:pt x="277" y="865"/>
                    <a:pt x="415" y="865"/>
                  </a:cubicBezTo>
                  <a:cubicBezTo>
                    <a:pt x="277" y="554"/>
                    <a:pt x="277" y="277"/>
                    <a:pt x="138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2351421" y="2586556"/>
              <a:ext cx="20510" cy="43481"/>
            </a:xfrm>
            <a:custGeom>
              <a:avLst/>
              <a:gdLst/>
              <a:ahLst/>
              <a:cxnLst/>
              <a:rect l="l" t="t" r="r" b="b"/>
              <a:pathLst>
                <a:path w="1142" h="2421" extrusionOk="0">
                  <a:moveTo>
                    <a:pt x="865" y="1"/>
                  </a:moveTo>
                  <a:lnTo>
                    <a:pt x="588" y="139"/>
                  </a:lnTo>
                  <a:lnTo>
                    <a:pt x="1" y="139"/>
                  </a:lnTo>
                  <a:cubicBezTo>
                    <a:pt x="415" y="1003"/>
                    <a:pt x="726" y="1729"/>
                    <a:pt x="1141" y="2421"/>
                  </a:cubicBezTo>
                  <a:cubicBezTo>
                    <a:pt x="1141" y="2006"/>
                    <a:pt x="1003" y="1556"/>
                    <a:pt x="1003" y="1142"/>
                  </a:cubicBezTo>
                  <a:lnTo>
                    <a:pt x="1003" y="416"/>
                  </a:lnTo>
                  <a:lnTo>
                    <a:pt x="1003" y="278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2203682" y="2682175"/>
              <a:ext cx="18642" cy="22971"/>
            </a:xfrm>
            <a:custGeom>
              <a:avLst/>
              <a:gdLst/>
              <a:ahLst/>
              <a:cxnLst/>
              <a:rect l="l" t="t" r="r" b="b"/>
              <a:pathLst>
                <a:path w="1038" h="1279" extrusionOk="0">
                  <a:moveTo>
                    <a:pt x="311" y="0"/>
                  </a:moveTo>
                  <a:cubicBezTo>
                    <a:pt x="311" y="0"/>
                    <a:pt x="173" y="138"/>
                    <a:pt x="173" y="277"/>
                  </a:cubicBezTo>
                  <a:lnTo>
                    <a:pt x="0" y="415"/>
                  </a:lnTo>
                  <a:lnTo>
                    <a:pt x="173" y="415"/>
                  </a:lnTo>
                  <a:cubicBezTo>
                    <a:pt x="311" y="726"/>
                    <a:pt x="588" y="1002"/>
                    <a:pt x="864" y="1141"/>
                  </a:cubicBezTo>
                  <a:cubicBezTo>
                    <a:pt x="864" y="1279"/>
                    <a:pt x="1037" y="1279"/>
                    <a:pt x="1037" y="1279"/>
                  </a:cubicBezTo>
                  <a:cubicBezTo>
                    <a:pt x="726" y="864"/>
                    <a:pt x="588" y="415"/>
                    <a:pt x="311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2237824" y="2638083"/>
              <a:ext cx="27946" cy="54042"/>
            </a:xfrm>
            <a:custGeom>
              <a:avLst/>
              <a:gdLst/>
              <a:ahLst/>
              <a:cxnLst/>
              <a:rect l="l" t="t" r="r" b="b"/>
              <a:pathLst>
                <a:path w="1556" h="3009" extrusionOk="0">
                  <a:moveTo>
                    <a:pt x="277" y="1"/>
                  </a:moveTo>
                  <a:cubicBezTo>
                    <a:pt x="277" y="139"/>
                    <a:pt x="138" y="277"/>
                    <a:pt x="0" y="416"/>
                  </a:cubicBezTo>
                  <a:lnTo>
                    <a:pt x="0" y="588"/>
                  </a:lnTo>
                  <a:lnTo>
                    <a:pt x="138" y="727"/>
                  </a:lnTo>
                  <a:cubicBezTo>
                    <a:pt x="415" y="1453"/>
                    <a:pt x="864" y="2144"/>
                    <a:pt x="1279" y="2732"/>
                  </a:cubicBezTo>
                  <a:cubicBezTo>
                    <a:pt x="1279" y="2732"/>
                    <a:pt x="1279" y="2870"/>
                    <a:pt x="1417" y="2870"/>
                  </a:cubicBezTo>
                  <a:lnTo>
                    <a:pt x="1417" y="3008"/>
                  </a:lnTo>
                  <a:cubicBezTo>
                    <a:pt x="1417" y="2870"/>
                    <a:pt x="1556" y="2870"/>
                    <a:pt x="1556" y="2870"/>
                  </a:cubicBezTo>
                  <a:cubicBezTo>
                    <a:pt x="1417" y="2593"/>
                    <a:pt x="1417" y="2455"/>
                    <a:pt x="1279" y="2144"/>
                  </a:cubicBezTo>
                  <a:cubicBezTo>
                    <a:pt x="1003" y="1453"/>
                    <a:pt x="553" y="727"/>
                    <a:pt x="277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2470621" y="264864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2659327" y="2692107"/>
              <a:ext cx="33549" cy="36638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003" y="0"/>
                  </a:moveTo>
                  <a:cubicBezTo>
                    <a:pt x="727" y="726"/>
                    <a:pt x="416" y="1314"/>
                    <a:pt x="1" y="2039"/>
                  </a:cubicBezTo>
                  <a:cubicBezTo>
                    <a:pt x="727" y="1728"/>
                    <a:pt x="1280" y="1314"/>
                    <a:pt x="1867" y="1037"/>
                  </a:cubicBezTo>
                  <a:cubicBezTo>
                    <a:pt x="1729" y="1037"/>
                    <a:pt x="1729" y="1037"/>
                    <a:pt x="1729" y="864"/>
                  </a:cubicBezTo>
                  <a:cubicBezTo>
                    <a:pt x="1591" y="726"/>
                    <a:pt x="1418" y="449"/>
                    <a:pt x="1142" y="311"/>
                  </a:cubicBezTo>
                  <a:cubicBezTo>
                    <a:pt x="1142" y="173"/>
                    <a:pt x="1003" y="173"/>
                    <a:pt x="1003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2387431" y="277280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2648784" y="2676571"/>
              <a:ext cx="15535" cy="36656"/>
            </a:xfrm>
            <a:custGeom>
              <a:avLst/>
              <a:gdLst/>
              <a:ahLst/>
              <a:cxnLst/>
              <a:rect l="l" t="t" r="r" b="b"/>
              <a:pathLst>
                <a:path w="865" h="2041" extrusionOk="0">
                  <a:moveTo>
                    <a:pt x="588" y="1"/>
                  </a:moveTo>
                  <a:lnTo>
                    <a:pt x="139" y="1729"/>
                  </a:lnTo>
                  <a:cubicBezTo>
                    <a:pt x="139" y="1737"/>
                    <a:pt x="139" y="1745"/>
                    <a:pt x="139" y="1752"/>
                  </a:cubicBezTo>
                  <a:lnTo>
                    <a:pt x="139" y="1752"/>
                  </a:lnTo>
                  <a:cubicBezTo>
                    <a:pt x="378" y="1261"/>
                    <a:pt x="633" y="775"/>
                    <a:pt x="864" y="312"/>
                  </a:cubicBezTo>
                  <a:lnTo>
                    <a:pt x="864" y="174"/>
                  </a:lnTo>
                  <a:cubicBezTo>
                    <a:pt x="864" y="174"/>
                    <a:pt x="726" y="174"/>
                    <a:pt x="588" y="1"/>
                  </a:cubicBezTo>
                  <a:close/>
                  <a:moveTo>
                    <a:pt x="139" y="1752"/>
                  </a:moveTo>
                  <a:lnTo>
                    <a:pt x="139" y="1752"/>
                  </a:lnTo>
                  <a:cubicBezTo>
                    <a:pt x="92" y="1848"/>
                    <a:pt x="46" y="1944"/>
                    <a:pt x="0" y="2040"/>
                  </a:cubicBezTo>
                  <a:cubicBezTo>
                    <a:pt x="132" y="1908"/>
                    <a:pt x="138" y="1902"/>
                    <a:pt x="139" y="1752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2470621" y="2656097"/>
              <a:ext cx="7453" cy="121697"/>
            </a:xfrm>
            <a:custGeom>
              <a:avLst/>
              <a:gdLst/>
              <a:ahLst/>
              <a:cxnLst/>
              <a:rect l="l" t="t" r="r" b="b"/>
              <a:pathLst>
                <a:path w="415" h="6776" extrusionOk="0">
                  <a:moveTo>
                    <a:pt x="277" y="4770"/>
                  </a:moveTo>
                  <a:lnTo>
                    <a:pt x="277" y="5185"/>
                  </a:lnTo>
                  <a:lnTo>
                    <a:pt x="277" y="5634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277" y="5634"/>
                  </a:lnTo>
                  <a:lnTo>
                    <a:pt x="277" y="5185"/>
                  </a:lnTo>
                  <a:lnTo>
                    <a:pt x="277" y="4770"/>
                  </a:lnTo>
                  <a:cubicBezTo>
                    <a:pt x="277" y="4183"/>
                    <a:pt x="138" y="3595"/>
                    <a:pt x="138" y="3042"/>
                  </a:cubicBezTo>
                  <a:cubicBezTo>
                    <a:pt x="138" y="2005"/>
                    <a:pt x="0" y="1003"/>
                    <a:pt x="0" y="0"/>
                  </a:cubicBezTo>
                  <a:lnTo>
                    <a:pt x="0" y="0"/>
                  </a:lnTo>
                  <a:cubicBezTo>
                    <a:pt x="0" y="1003"/>
                    <a:pt x="138" y="2005"/>
                    <a:pt x="138" y="3042"/>
                  </a:cubicBezTo>
                  <a:cubicBezTo>
                    <a:pt x="138" y="3595"/>
                    <a:pt x="277" y="4183"/>
                    <a:pt x="277" y="477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2247756" y="2707624"/>
              <a:ext cx="21121" cy="26078"/>
            </a:xfrm>
            <a:custGeom>
              <a:avLst/>
              <a:gdLst/>
              <a:ahLst/>
              <a:cxnLst/>
              <a:rect l="l" t="t" r="r" b="b"/>
              <a:pathLst>
                <a:path w="1176" h="1452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864" y="173"/>
                    <a:pt x="588" y="450"/>
                    <a:pt x="450" y="588"/>
                  </a:cubicBezTo>
                  <a:cubicBezTo>
                    <a:pt x="311" y="726"/>
                    <a:pt x="138" y="864"/>
                    <a:pt x="0" y="1037"/>
                  </a:cubicBezTo>
                  <a:cubicBezTo>
                    <a:pt x="311" y="1175"/>
                    <a:pt x="588" y="1314"/>
                    <a:pt x="864" y="1452"/>
                  </a:cubicBezTo>
                  <a:cubicBezTo>
                    <a:pt x="864" y="1037"/>
                    <a:pt x="1003" y="450"/>
                    <a:pt x="1175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2276312" y="2720663"/>
              <a:ext cx="20492" cy="31053"/>
            </a:xfrm>
            <a:custGeom>
              <a:avLst/>
              <a:gdLst/>
              <a:ahLst/>
              <a:cxnLst/>
              <a:rect l="l" t="t" r="r" b="b"/>
              <a:pathLst>
                <a:path w="1141" h="1729" extrusionOk="0">
                  <a:moveTo>
                    <a:pt x="277" y="0"/>
                  </a:moveTo>
                  <a:cubicBezTo>
                    <a:pt x="138" y="449"/>
                    <a:pt x="138" y="726"/>
                    <a:pt x="0" y="1175"/>
                  </a:cubicBezTo>
                  <a:cubicBezTo>
                    <a:pt x="450" y="1314"/>
                    <a:pt x="726" y="1590"/>
                    <a:pt x="1141" y="1728"/>
                  </a:cubicBezTo>
                  <a:lnTo>
                    <a:pt x="726" y="864"/>
                  </a:lnTo>
                  <a:lnTo>
                    <a:pt x="588" y="588"/>
                  </a:lnTo>
                  <a:cubicBezTo>
                    <a:pt x="450" y="311"/>
                    <a:pt x="450" y="138"/>
                    <a:pt x="277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2759903" y="2128432"/>
              <a:ext cx="13057" cy="106162"/>
            </a:xfrm>
            <a:custGeom>
              <a:avLst/>
              <a:gdLst/>
              <a:ahLst/>
              <a:cxnLst/>
              <a:rect l="l" t="t" r="r" b="b"/>
              <a:pathLst>
                <a:path w="727" h="5911" extrusionOk="0">
                  <a:moveTo>
                    <a:pt x="312" y="0"/>
                  </a:moveTo>
                  <a:cubicBezTo>
                    <a:pt x="312" y="1452"/>
                    <a:pt x="139" y="2869"/>
                    <a:pt x="0" y="4321"/>
                  </a:cubicBezTo>
                  <a:lnTo>
                    <a:pt x="0" y="5634"/>
                  </a:lnTo>
                  <a:cubicBezTo>
                    <a:pt x="139" y="5772"/>
                    <a:pt x="312" y="5772"/>
                    <a:pt x="588" y="5911"/>
                  </a:cubicBezTo>
                  <a:cubicBezTo>
                    <a:pt x="588" y="4044"/>
                    <a:pt x="726" y="2178"/>
                    <a:pt x="726" y="277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2759903" y="220354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2781006" y="2133389"/>
              <a:ext cx="15535" cy="108658"/>
            </a:xfrm>
            <a:custGeom>
              <a:avLst/>
              <a:gdLst/>
              <a:ahLst/>
              <a:cxnLst/>
              <a:rect l="l" t="t" r="r" b="b"/>
              <a:pathLst>
                <a:path w="865" h="6050" extrusionOk="0">
                  <a:moveTo>
                    <a:pt x="139" y="1"/>
                  </a:moveTo>
                  <a:cubicBezTo>
                    <a:pt x="139" y="2040"/>
                    <a:pt x="1" y="3906"/>
                    <a:pt x="1" y="5911"/>
                  </a:cubicBezTo>
                  <a:cubicBezTo>
                    <a:pt x="1" y="5911"/>
                    <a:pt x="139" y="5911"/>
                    <a:pt x="139" y="6049"/>
                  </a:cubicBezTo>
                  <a:cubicBezTo>
                    <a:pt x="415" y="5185"/>
                    <a:pt x="554" y="4494"/>
                    <a:pt x="692" y="3768"/>
                  </a:cubicBezTo>
                  <a:cubicBezTo>
                    <a:pt x="692" y="3042"/>
                    <a:pt x="865" y="2316"/>
                    <a:pt x="692" y="1452"/>
                  </a:cubicBezTo>
                  <a:cubicBezTo>
                    <a:pt x="692" y="1176"/>
                    <a:pt x="692" y="865"/>
                    <a:pt x="554" y="588"/>
                  </a:cubicBezTo>
                  <a:lnTo>
                    <a:pt x="277" y="312"/>
                  </a:lnTo>
                  <a:cubicBezTo>
                    <a:pt x="277" y="173"/>
                    <a:pt x="139" y="173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2721415" y="21774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2754928" y="216442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2695337" y="2174985"/>
              <a:ext cx="15535" cy="39117"/>
            </a:xfrm>
            <a:custGeom>
              <a:avLst/>
              <a:gdLst/>
              <a:ahLst/>
              <a:cxnLst/>
              <a:rect l="l" t="t" r="r" b="b"/>
              <a:pathLst>
                <a:path w="865" h="2178" extrusionOk="0">
                  <a:moveTo>
                    <a:pt x="865" y="0"/>
                  </a:moveTo>
                  <a:lnTo>
                    <a:pt x="865" y="0"/>
                  </a:lnTo>
                  <a:cubicBezTo>
                    <a:pt x="727" y="139"/>
                    <a:pt x="727" y="277"/>
                    <a:pt x="588" y="450"/>
                  </a:cubicBezTo>
                  <a:cubicBezTo>
                    <a:pt x="450" y="865"/>
                    <a:pt x="277" y="1452"/>
                    <a:pt x="139" y="1867"/>
                  </a:cubicBezTo>
                  <a:lnTo>
                    <a:pt x="1" y="1867"/>
                  </a:lnTo>
                  <a:cubicBezTo>
                    <a:pt x="277" y="2005"/>
                    <a:pt x="588" y="2005"/>
                    <a:pt x="727" y="2178"/>
                  </a:cubicBezTo>
                  <a:cubicBezTo>
                    <a:pt x="727" y="1452"/>
                    <a:pt x="727" y="726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2736932" y="2130911"/>
              <a:ext cx="18014" cy="95619"/>
            </a:xfrm>
            <a:custGeom>
              <a:avLst/>
              <a:gdLst/>
              <a:ahLst/>
              <a:cxnLst/>
              <a:rect l="l" t="t" r="r" b="b"/>
              <a:pathLst>
                <a:path w="1003" h="5324" extrusionOk="0">
                  <a:moveTo>
                    <a:pt x="554" y="0"/>
                  </a:moveTo>
                  <a:lnTo>
                    <a:pt x="277" y="311"/>
                  </a:lnTo>
                  <a:cubicBezTo>
                    <a:pt x="415" y="311"/>
                    <a:pt x="415" y="450"/>
                    <a:pt x="277" y="588"/>
                  </a:cubicBezTo>
                  <a:cubicBezTo>
                    <a:pt x="277" y="1590"/>
                    <a:pt x="139" y="2731"/>
                    <a:pt x="1" y="3906"/>
                  </a:cubicBezTo>
                  <a:lnTo>
                    <a:pt x="1" y="5047"/>
                  </a:lnTo>
                  <a:cubicBezTo>
                    <a:pt x="277" y="5185"/>
                    <a:pt x="415" y="5185"/>
                    <a:pt x="726" y="5323"/>
                  </a:cubicBezTo>
                  <a:cubicBezTo>
                    <a:pt x="726" y="4183"/>
                    <a:pt x="865" y="3042"/>
                    <a:pt x="1003" y="1867"/>
                  </a:cubicBezTo>
                  <a:lnTo>
                    <a:pt x="1003" y="1729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2718936" y="2143950"/>
              <a:ext cx="12428" cy="75127"/>
            </a:xfrm>
            <a:custGeom>
              <a:avLst/>
              <a:gdLst/>
              <a:ahLst/>
              <a:cxnLst/>
              <a:rect l="l" t="t" r="r" b="b"/>
              <a:pathLst>
                <a:path w="692" h="4183" extrusionOk="0">
                  <a:moveTo>
                    <a:pt x="691" y="0"/>
                  </a:moveTo>
                  <a:lnTo>
                    <a:pt x="277" y="449"/>
                  </a:lnTo>
                  <a:cubicBezTo>
                    <a:pt x="277" y="449"/>
                    <a:pt x="277" y="588"/>
                    <a:pt x="138" y="588"/>
                  </a:cubicBezTo>
                  <a:cubicBezTo>
                    <a:pt x="277" y="588"/>
                    <a:pt x="277" y="588"/>
                    <a:pt x="277" y="726"/>
                  </a:cubicBezTo>
                  <a:cubicBezTo>
                    <a:pt x="138" y="1141"/>
                    <a:pt x="138" y="1452"/>
                    <a:pt x="138" y="1867"/>
                  </a:cubicBezTo>
                  <a:cubicBezTo>
                    <a:pt x="0" y="2593"/>
                    <a:pt x="0" y="3318"/>
                    <a:pt x="0" y="4044"/>
                  </a:cubicBezTo>
                  <a:cubicBezTo>
                    <a:pt x="138" y="4044"/>
                    <a:pt x="277" y="4183"/>
                    <a:pt x="415" y="4183"/>
                  </a:cubicBezTo>
                  <a:cubicBezTo>
                    <a:pt x="415" y="2731"/>
                    <a:pt x="553" y="1314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2576154" y="2296664"/>
              <a:ext cx="165771" cy="465595"/>
            </a:xfrm>
            <a:custGeom>
              <a:avLst/>
              <a:gdLst/>
              <a:ahLst/>
              <a:cxnLst/>
              <a:rect l="l" t="t" r="r" b="b"/>
              <a:pathLst>
                <a:path w="9230" h="25924" extrusionOk="0">
                  <a:moveTo>
                    <a:pt x="8503" y="0"/>
                  </a:moveTo>
                  <a:cubicBezTo>
                    <a:pt x="8088" y="1590"/>
                    <a:pt x="7501" y="2731"/>
                    <a:pt x="6775" y="4321"/>
                  </a:cubicBezTo>
                  <a:cubicBezTo>
                    <a:pt x="6049" y="6326"/>
                    <a:pt x="5358" y="8365"/>
                    <a:pt x="4770" y="10508"/>
                  </a:cubicBezTo>
                  <a:cubicBezTo>
                    <a:pt x="4183" y="12685"/>
                    <a:pt x="3457" y="14829"/>
                    <a:pt x="2904" y="17006"/>
                  </a:cubicBezTo>
                  <a:cubicBezTo>
                    <a:pt x="1590" y="20877"/>
                    <a:pt x="1037" y="22191"/>
                    <a:pt x="0" y="25924"/>
                  </a:cubicBezTo>
                  <a:cubicBezTo>
                    <a:pt x="311" y="25786"/>
                    <a:pt x="588" y="25786"/>
                    <a:pt x="864" y="25647"/>
                  </a:cubicBezTo>
                  <a:cubicBezTo>
                    <a:pt x="1037" y="25647"/>
                    <a:pt x="1175" y="25475"/>
                    <a:pt x="1314" y="25475"/>
                  </a:cubicBezTo>
                  <a:cubicBezTo>
                    <a:pt x="1901" y="23332"/>
                    <a:pt x="2593" y="21154"/>
                    <a:pt x="3180" y="19011"/>
                  </a:cubicBezTo>
                  <a:cubicBezTo>
                    <a:pt x="3457" y="17870"/>
                    <a:pt x="3906" y="16695"/>
                    <a:pt x="4183" y="15554"/>
                  </a:cubicBezTo>
                  <a:lnTo>
                    <a:pt x="5047" y="12098"/>
                  </a:lnTo>
                  <a:cubicBezTo>
                    <a:pt x="6049" y="8054"/>
                    <a:pt x="8088" y="4321"/>
                    <a:pt x="9229" y="138"/>
                  </a:cubicBezTo>
                  <a:cubicBezTo>
                    <a:pt x="8953" y="138"/>
                    <a:pt x="8814" y="0"/>
                    <a:pt x="8503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2514067" y="2273064"/>
              <a:ext cx="189352" cy="504730"/>
            </a:xfrm>
            <a:custGeom>
              <a:avLst/>
              <a:gdLst/>
              <a:ahLst/>
              <a:cxnLst/>
              <a:rect l="l" t="t" r="r" b="b"/>
              <a:pathLst>
                <a:path w="10543" h="28103" extrusionOk="0">
                  <a:moveTo>
                    <a:pt x="8815" y="1"/>
                  </a:moveTo>
                  <a:cubicBezTo>
                    <a:pt x="8815" y="450"/>
                    <a:pt x="8642" y="727"/>
                    <a:pt x="8504" y="1038"/>
                  </a:cubicBezTo>
                  <a:cubicBezTo>
                    <a:pt x="7778" y="3319"/>
                    <a:pt x="7086" y="5773"/>
                    <a:pt x="6499" y="7501"/>
                  </a:cubicBezTo>
                  <a:cubicBezTo>
                    <a:pt x="5911" y="9230"/>
                    <a:pt x="5496" y="10958"/>
                    <a:pt x="4909" y="12686"/>
                  </a:cubicBezTo>
                  <a:lnTo>
                    <a:pt x="4321" y="14691"/>
                  </a:lnTo>
                  <a:cubicBezTo>
                    <a:pt x="4045" y="15866"/>
                    <a:pt x="3768" y="17007"/>
                    <a:pt x="3319" y="18147"/>
                  </a:cubicBezTo>
                  <a:cubicBezTo>
                    <a:pt x="2455" y="21051"/>
                    <a:pt x="1314" y="24646"/>
                    <a:pt x="1" y="28102"/>
                  </a:cubicBezTo>
                  <a:cubicBezTo>
                    <a:pt x="450" y="27964"/>
                    <a:pt x="865" y="27964"/>
                    <a:pt x="1176" y="27825"/>
                  </a:cubicBezTo>
                  <a:cubicBezTo>
                    <a:pt x="1452" y="27825"/>
                    <a:pt x="1591" y="27653"/>
                    <a:pt x="1902" y="27653"/>
                  </a:cubicBezTo>
                  <a:cubicBezTo>
                    <a:pt x="1902" y="27514"/>
                    <a:pt x="2040" y="27238"/>
                    <a:pt x="2040" y="27100"/>
                  </a:cubicBezTo>
                  <a:cubicBezTo>
                    <a:pt x="3319" y="22468"/>
                    <a:pt x="3906" y="21051"/>
                    <a:pt x="5358" y="16419"/>
                  </a:cubicBezTo>
                  <a:cubicBezTo>
                    <a:pt x="6050" y="14276"/>
                    <a:pt x="6637" y="11960"/>
                    <a:pt x="7363" y="9679"/>
                  </a:cubicBezTo>
                  <a:cubicBezTo>
                    <a:pt x="7640" y="8504"/>
                    <a:pt x="8089" y="7363"/>
                    <a:pt x="8504" y="6361"/>
                  </a:cubicBezTo>
                  <a:cubicBezTo>
                    <a:pt x="8815" y="5358"/>
                    <a:pt x="9230" y="4321"/>
                    <a:pt x="9679" y="3319"/>
                  </a:cubicBezTo>
                  <a:cubicBezTo>
                    <a:pt x="10094" y="2455"/>
                    <a:pt x="10370" y="1729"/>
                    <a:pt x="10543" y="727"/>
                  </a:cubicBezTo>
                  <a:cubicBezTo>
                    <a:pt x="10543" y="727"/>
                    <a:pt x="10370" y="727"/>
                    <a:pt x="10370" y="588"/>
                  </a:cubicBezTo>
                  <a:lnTo>
                    <a:pt x="9817" y="450"/>
                  </a:lnTo>
                  <a:cubicBezTo>
                    <a:pt x="9506" y="312"/>
                    <a:pt x="9230" y="173"/>
                    <a:pt x="88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2599736" y="2299142"/>
              <a:ext cx="162664" cy="455053"/>
            </a:xfrm>
            <a:custGeom>
              <a:avLst/>
              <a:gdLst/>
              <a:ahLst/>
              <a:cxnLst/>
              <a:rect l="l" t="t" r="r" b="b"/>
              <a:pathLst>
                <a:path w="9057" h="25337" extrusionOk="0">
                  <a:moveTo>
                    <a:pt x="7916" y="0"/>
                  </a:moveTo>
                  <a:cubicBezTo>
                    <a:pt x="6775" y="4183"/>
                    <a:pt x="4736" y="7916"/>
                    <a:pt x="3734" y="11960"/>
                  </a:cubicBezTo>
                  <a:lnTo>
                    <a:pt x="2870" y="15416"/>
                  </a:lnTo>
                  <a:cubicBezTo>
                    <a:pt x="2593" y="16557"/>
                    <a:pt x="2144" y="17732"/>
                    <a:pt x="1867" y="18873"/>
                  </a:cubicBezTo>
                  <a:cubicBezTo>
                    <a:pt x="1280" y="21016"/>
                    <a:pt x="588" y="23194"/>
                    <a:pt x="1" y="25337"/>
                  </a:cubicBezTo>
                  <a:cubicBezTo>
                    <a:pt x="415" y="25198"/>
                    <a:pt x="726" y="25060"/>
                    <a:pt x="1141" y="24922"/>
                  </a:cubicBezTo>
                  <a:lnTo>
                    <a:pt x="1141" y="24784"/>
                  </a:lnTo>
                  <a:cubicBezTo>
                    <a:pt x="1280" y="24472"/>
                    <a:pt x="1452" y="24334"/>
                    <a:pt x="1452" y="24058"/>
                  </a:cubicBezTo>
                  <a:cubicBezTo>
                    <a:pt x="1729" y="23332"/>
                    <a:pt x="2005" y="22606"/>
                    <a:pt x="2144" y="21604"/>
                  </a:cubicBezTo>
                  <a:cubicBezTo>
                    <a:pt x="2316" y="21327"/>
                    <a:pt x="2455" y="20878"/>
                    <a:pt x="2455" y="20601"/>
                  </a:cubicBezTo>
                  <a:lnTo>
                    <a:pt x="2455" y="20325"/>
                  </a:lnTo>
                  <a:cubicBezTo>
                    <a:pt x="2593" y="19875"/>
                    <a:pt x="2731" y="19460"/>
                    <a:pt x="2731" y="19011"/>
                  </a:cubicBezTo>
                  <a:cubicBezTo>
                    <a:pt x="3181" y="17283"/>
                    <a:pt x="3734" y="15555"/>
                    <a:pt x="4183" y="13826"/>
                  </a:cubicBezTo>
                  <a:cubicBezTo>
                    <a:pt x="4736" y="12098"/>
                    <a:pt x="5324" y="10232"/>
                    <a:pt x="5911" y="8365"/>
                  </a:cubicBezTo>
                  <a:lnTo>
                    <a:pt x="5911" y="8227"/>
                  </a:lnTo>
                  <a:cubicBezTo>
                    <a:pt x="6188" y="7501"/>
                    <a:pt x="6464" y="6637"/>
                    <a:pt x="6775" y="5911"/>
                  </a:cubicBezTo>
                  <a:cubicBezTo>
                    <a:pt x="7052" y="5185"/>
                    <a:pt x="7328" y="4321"/>
                    <a:pt x="7640" y="3733"/>
                  </a:cubicBezTo>
                  <a:lnTo>
                    <a:pt x="8054" y="2869"/>
                  </a:lnTo>
                  <a:lnTo>
                    <a:pt x="8193" y="2593"/>
                  </a:lnTo>
                  <a:cubicBezTo>
                    <a:pt x="8504" y="1867"/>
                    <a:pt x="8780" y="1141"/>
                    <a:pt x="9057" y="450"/>
                  </a:cubicBezTo>
                  <a:cubicBezTo>
                    <a:pt x="8642" y="277"/>
                    <a:pt x="8193" y="139"/>
                    <a:pt x="7916" y="0"/>
                  </a:cubicBezTo>
                  <a:close/>
                </a:path>
              </a:pathLst>
            </a:custGeom>
            <a:solidFill>
              <a:srgbClr val="E6C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2548208" y="2286103"/>
              <a:ext cx="180678" cy="483609"/>
            </a:xfrm>
            <a:custGeom>
              <a:avLst/>
              <a:gdLst/>
              <a:ahLst/>
              <a:cxnLst/>
              <a:rect l="l" t="t" r="r" b="b"/>
              <a:pathLst>
                <a:path w="10060" h="26927" extrusionOk="0">
                  <a:moveTo>
                    <a:pt x="8642" y="1"/>
                  </a:moveTo>
                  <a:cubicBezTo>
                    <a:pt x="8469" y="1003"/>
                    <a:pt x="8193" y="1729"/>
                    <a:pt x="7778" y="2593"/>
                  </a:cubicBezTo>
                  <a:cubicBezTo>
                    <a:pt x="7329" y="3595"/>
                    <a:pt x="6914" y="4632"/>
                    <a:pt x="6603" y="5635"/>
                  </a:cubicBezTo>
                  <a:cubicBezTo>
                    <a:pt x="6188" y="6637"/>
                    <a:pt x="5739" y="7778"/>
                    <a:pt x="5462" y="8953"/>
                  </a:cubicBezTo>
                  <a:cubicBezTo>
                    <a:pt x="4736" y="11234"/>
                    <a:pt x="4149" y="13550"/>
                    <a:pt x="3457" y="15693"/>
                  </a:cubicBezTo>
                  <a:cubicBezTo>
                    <a:pt x="2005" y="20325"/>
                    <a:pt x="1418" y="21742"/>
                    <a:pt x="139" y="26374"/>
                  </a:cubicBezTo>
                  <a:cubicBezTo>
                    <a:pt x="139" y="26512"/>
                    <a:pt x="1" y="26788"/>
                    <a:pt x="1" y="26927"/>
                  </a:cubicBezTo>
                  <a:cubicBezTo>
                    <a:pt x="554" y="26788"/>
                    <a:pt x="1141" y="26650"/>
                    <a:pt x="1556" y="26512"/>
                  </a:cubicBezTo>
                  <a:cubicBezTo>
                    <a:pt x="2593" y="22779"/>
                    <a:pt x="3146" y="21465"/>
                    <a:pt x="4460" y="17594"/>
                  </a:cubicBezTo>
                  <a:cubicBezTo>
                    <a:pt x="5013" y="15417"/>
                    <a:pt x="5739" y="13273"/>
                    <a:pt x="6326" y="11096"/>
                  </a:cubicBezTo>
                  <a:cubicBezTo>
                    <a:pt x="6914" y="8953"/>
                    <a:pt x="7605" y="6914"/>
                    <a:pt x="8331" y="4909"/>
                  </a:cubicBezTo>
                  <a:cubicBezTo>
                    <a:pt x="9057" y="3319"/>
                    <a:pt x="9644" y="2178"/>
                    <a:pt x="10059" y="588"/>
                  </a:cubicBezTo>
                  <a:cubicBezTo>
                    <a:pt x="9644" y="450"/>
                    <a:pt x="9195" y="139"/>
                    <a:pt x="8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2389909" y="1525641"/>
              <a:ext cx="183767" cy="1254632"/>
            </a:xfrm>
            <a:custGeom>
              <a:avLst/>
              <a:gdLst/>
              <a:ahLst/>
              <a:cxnLst/>
              <a:rect l="l" t="t" r="r" b="b"/>
              <a:pathLst>
                <a:path w="10232" h="69857" extrusionOk="0">
                  <a:moveTo>
                    <a:pt x="4909" y="1729"/>
                  </a:moveTo>
                  <a:cubicBezTo>
                    <a:pt x="5496" y="1867"/>
                    <a:pt x="6050" y="2178"/>
                    <a:pt x="6361" y="2731"/>
                  </a:cubicBezTo>
                  <a:cubicBezTo>
                    <a:pt x="6361" y="3042"/>
                    <a:pt x="6499" y="3180"/>
                    <a:pt x="6499" y="3457"/>
                  </a:cubicBezTo>
                  <a:cubicBezTo>
                    <a:pt x="6499" y="3768"/>
                    <a:pt x="6499" y="3906"/>
                    <a:pt x="6361" y="4044"/>
                  </a:cubicBezTo>
                  <a:cubicBezTo>
                    <a:pt x="6222" y="4459"/>
                    <a:pt x="5911" y="4770"/>
                    <a:pt x="5635" y="4770"/>
                  </a:cubicBezTo>
                  <a:cubicBezTo>
                    <a:pt x="5185" y="4909"/>
                    <a:pt x="4909" y="4909"/>
                    <a:pt x="4494" y="4909"/>
                  </a:cubicBezTo>
                  <a:lnTo>
                    <a:pt x="3630" y="4459"/>
                  </a:lnTo>
                  <a:cubicBezTo>
                    <a:pt x="3319" y="4183"/>
                    <a:pt x="3042" y="3906"/>
                    <a:pt x="3042" y="3457"/>
                  </a:cubicBezTo>
                  <a:cubicBezTo>
                    <a:pt x="3042" y="3180"/>
                    <a:pt x="3181" y="2731"/>
                    <a:pt x="3319" y="2455"/>
                  </a:cubicBezTo>
                  <a:cubicBezTo>
                    <a:pt x="3457" y="2455"/>
                    <a:pt x="3457" y="2316"/>
                    <a:pt x="3630" y="2316"/>
                  </a:cubicBezTo>
                  <a:cubicBezTo>
                    <a:pt x="3630" y="2178"/>
                    <a:pt x="3768" y="2178"/>
                    <a:pt x="3768" y="2178"/>
                  </a:cubicBezTo>
                  <a:cubicBezTo>
                    <a:pt x="3906" y="2040"/>
                    <a:pt x="4045" y="1867"/>
                    <a:pt x="4183" y="1867"/>
                  </a:cubicBezTo>
                  <a:cubicBezTo>
                    <a:pt x="4321" y="1867"/>
                    <a:pt x="4494" y="1729"/>
                    <a:pt x="4771" y="1729"/>
                  </a:cubicBezTo>
                  <a:close/>
                  <a:moveTo>
                    <a:pt x="4321" y="0"/>
                  </a:moveTo>
                  <a:cubicBezTo>
                    <a:pt x="3768" y="0"/>
                    <a:pt x="3181" y="0"/>
                    <a:pt x="2593" y="139"/>
                  </a:cubicBezTo>
                  <a:cubicBezTo>
                    <a:pt x="1729" y="139"/>
                    <a:pt x="865" y="311"/>
                    <a:pt x="1" y="450"/>
                  </a:cubicBezTo>
                  <a:lnTo>
                    <a:pt x="1" y="3180"/>
                  </a:lnTo>
                  <a:cubicBezTo>
                    <a:pt x="1" y="5323"/>
                    <a:pt x="173" y="7501"/>
                    <a:pt x="312" y="9506"/>
                  </a:cubicBezTo>
                  <a:cubicBezTo>
                    <a:pt x="450" y="10819"/>
                    <a:pt x="450" y="12098"/>
                    <a:pt x="588" y="13412"/>
                  </a:cubicBezTo>
                  <a:cubicBezTo>
                    <a:pt x="726" y="14691"/>
                    <a:pt x="865" y="16142"/>
                    <a:pt x="1038" y="17421"/>
                  </a:cubicBezTo>
                  <a:lnTo>
                    <a:pt x="1176" y="20014"/>
                  </a:lnTo>
                  <a:cubicBezTo>
                    <a:pt x="1314" y="22191"/>
                    <a:pt x="1591" y="24196"/>
                    <a:pt x="1729" y="26373"/>
                  </a:cubicBezTo>
                  <a:lnTo>
                    <a:pt x="1729" y="26788"/>
                  </a:lnTo>
                  <a:cubicBezTo>
                    <a:pt x="1902" y="29519"/>
                    <a:pt x="2178" y="32111"/>
                    <a:pt x="2316" y="34704"/>
                  </a:cubicBezTo>
                  <a:cubicBezTo>
                    <a:pt x="2455" y="34704"/>
                    <a:pt x="2593" y="34876"/>
                    <a:pt x="2593" y="35153"/>
                  </a:cubicBezTo>
                  <a:cubicBezTo>
                    <a:pt x="2593" y="35291"/>
                    <a:pt x="2455" y="35430"/>
                    <a:pt x="2455" y="35430"/>
                  </a:cubicBezTo>
                  <a:cubicBezTo>
                    <a:pt x="2455" y="37020"/>
                    <a:pt x="2593" y="38333"/>
                    <a:pt x="2766" y="39612"/>
                  </a:cubicBezTo>
                  <a:lnTo>
                    <a:pt x="2766" y="40476"/>
                  </a:lnTo>
                  <a:lnTo>
                    <a:pt x="2904" y="40925"/>
                  </a:lnTo>
                  <a:cubicBezTo>
                    <a:pt x="3181" y="45246"/>
                    <a:pt x="3630" y="49843"/>
                    <a:pt x="3906" y="54579"/>
                  </a:cubicBezTo>
                  <a:cubicBezTo>
                    <a:pt x="4045" y="55615"/>
                    <a:pt x="4045" y="56618"/>
                    <a:pt x="4183" y="57759"/>
                  </a:cubicBezTo>
                  <a:cubicBezTo>
                    <a:pt x="4183" y="59210"/>
                    <a:pt x="4321" y="60627"/>
                    <a:pt x="4494" y="62217"/>
                  </a:cubicBezTo>
                  <a:lnTo>
                    <a:pt x="4494" y="62528"/>
                  </a:lnTo>
                  <a:lnTo>
                    <a:pt x="4494" y="62667"/>
                  </a:lnTo>
                  <a:lnTo>
                    <a:pt x="4494" y="62805"/>
                  </a:lnTo>
                  <a:lnTo>
                    <a:pt x="4494" y="62943"/>
                  </a:lnTo>
                  <a:cubicBezTo>
                    <a:pt x="4494" y="63946"/>
                    <a:pt x="4632" y="64948"/>
                    <a:pt x="4632" y="65985"/>
                  </a:cubicBezTo>
                  <a:cubicBezTo>
                    <a:pt x="4632" y="66538"/>
                    <a:pt x="4771" y="67126"/>
                    <a:pt x="4771" y="67713"/>
                  </a:cubicBezTo>
                  <a:lnTo>
                    <a:pt x="4771" y="68128"/>
                  </a:lnTo>
                  <a:lnTo>
                    <a:pt x="4771" y="68577"/>
                  </a:lnTo>
                  <a:lnTo>
                    <a:pt x="4909" y="69718"/>
                  </a:lnTo>
                  <a:lnTo>
                    <a:pt x="4909" y="69856"/>
                  </a:lnTo>
                  <a:lnTo>
                    <a:pt x="5911" y="69856"/>
                  </a:lnTo>
                  <a:cubicBezTo>
                    <a:pt x="6775" y="67852"/>
                    <a:pt x="7501" y="65536"/>
                    <a:pt x="8365" y="62943"/>
                  </a:cubicBezTo>
                  <a:cubicBezTo>
                    <a:pt x="8365" y="62805"/>
                    <a:pt x="8365" y="62805"/>
                    <a:pt x="8504" y="62667"/>
                  </a:cubicBezTo>
                  <a:lnTo>
                    <a:pt x="8504" y="62528"/>
                  </a:lnTo>
                  <a:cubicBezTo>
                    <a:pt x="8504" y="62356"/>
                    <a:pt x="8504" y="62217"/>
                    <a:pt x="8642" y="62079"/>
                  </a:cubicBezTo>
                  <a:cubicBezTo>
                    <a:pt x="8815" y="61492"/>
                    <a:pt x="8953" y="61077"/>
                    <a:pt x="9091" y="60489"/>
                  </a:cubicBezTo>
                  <a:cubicBezTo>
                    <a:pt x="9368" y="59763"/>
                    <a:pt x="9506" y="59072"/>
                    <a:pt x="9817" y="58346"/>
                  </a:cubicBezTo>
                  <a:lnTo>
                    <a:pt x="9817" y="58035"/>
                  </a:lnTo>
                  <a:lnTo>
                    <a:pt x="9955" y="57759"/>
                  </a:lnTo>
                  <a:lnTo>
                    <a:pt x="9955" y="57620"/>
                  </a:lnTo>
                  <a:lnTo>
                    <a:pt x="9955" y="57482"/>
                  </a:lnTo>
                  <a:lnTo>
                    <a:pt x="10094" y="57171"/>
                  </a:lnTo>
                  <a:lnTo>
                    <a:pt x="10232" y="56894"/>
                  </a:lnTo>
                  <a:cubicBezTo>
                    <a:pt x="10094" y="56756"/>
                    <a:pt x="10094" y="56756"/>
                    <a:pt x="10094" y="56618"/>
                  </a:cubicBezTo>
                  <a:cubicBezTo>
                    <a:pt x="10232" y="55166"/>
                    <a:pt x="10094" y="53438"/>
                    <a:pt x="10094" y="51710"/>
                  </a:cubicBezTo>
                  <a:cubicBezTo>
                    <a:pt x="10094" y="49843"/>
                    <a:pt x="9955" y="48115"/>
                    <a:pt x="9817" y="46663"/>
                  </a:cubicBezTo>
                  <a:cubicBezTo>
                    <a:pt x="9506" y="43656"/>
                    <a:pt x="9368" y="40614"/>
                    <a:pt x="9091" y="37607"/>
                  </a:cubicBezTo>
                  <a:lnTo>
                    <a:pt x="9091" y="37296"/>
                  </a:lnTo>
                  <a:cubicBezTo>
                    <a:pt x="8642" y="32975"/>
                    <a:pt x="8365" y="28102"/>
                    <a:pt x="8089" y="23470"/>
                  </a:cubicBezTo>
                  <a:cubicBezTo>
                    <a:pt x="7951" y="21189"/>
                    <a:pt x="7778" y="18873"/>
                    <a:pt x="7640" y="16730"/>
                  </a:cubicBezTo>
                  <a:lnTo>
                    <a:pt x="7640" y="16281"/>
                  </a:lnTo>
                  <a:cubicBezTo>
                    <a:pt x="7501" y="14691"/>
                    <a:pt x="7501" y="13273"/>
                    <a:pt x="7363" y="11822"/>
                  </a:cubicBezTo>
                  <a:cubicBezTo>
                    <a:pt x="7225" y="7363"/>
                    <a:pt x="6914" y="3768"/>
                    <a:pt x="6637" y="588"/>
                  </a:cubicBezTo>
                  <a:lnTo>
                    <a:pt x="6637" y="450"/>
                  </a:lnTo>
                  <a:lnTo>
                    <a:pt x="6499" y="311"/>
                  </a:lnTo>
                  <a:lnTo>
                    <a:pt x="6361" y="311"/>
                  </a:lnTo>
                  <a:cubicBezTo>
                    <a:pt x="6222" y="139"/>
                    <a:pt x="6050" y="139"/>
                    <a:pt x="57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2286855" y="1533705"/>
              <a:ext cx="144668" cy="623284"/>
            </a:xfrm>
            <a:custGeom>
              <a:avLst/>
              <a:gdLst/>
              <a:ahLst/>
              <a:cxnLst/>
              <a:rect l="l" t="t" r="r" b="b"/>
              <a:pathLst>
                <a:path w="8055" h="34704" extrusionOk="0">
                  <a:moveTo>
                    <a:pt x="5739" y="1"/>
                  </a:moveTo>
                  <a:cubicBezTo>
                    <a:pt x="5324" y="1"/>
                    <a:pt x="4736" y="139"/>
                    <a:pt x="4321" y="139"/>
                  </a:cubicBezTo>
                  <a:lnTo>
                    <a:pt x="4010" y="277"/>
                  </a:lnTo>
                  <a:cubicBezTo>
                    <a:pt x="3944" y="277"/>
                    <a:pt x="3877" y="285"/>
                    <a:pt x="3813" y="297"/>
                  </a:cubicBezTo>
                  <a:lnTo>
                    <a:pt x="3813" y="297"/>
                  </a:lnTo>
                  <a:cubicBezTo>
                    <a:pt x="3783" y="285"/>
                    <a:pt x="3756" y="277"/>
                    <a:pt x="3734" y="277"/>
                  </a:cubicBezTo>
                  <a:lnTo>
                    <a:pt x="3319" y="416"/>
                  </a:lnTo>
                  <a:cubicBezTo>
                    <a:pt x="3424" y="416"/>
                    <a:pt x="3609" y="336"/>
                    <a:pt x="3813" y="297"/>
                  </a:cubicBezTo>
                  <a:lnTo>
                    <a:pt x="3813" y="297"/>
                  </a:lnTo>
                  <a:cubicBezTo>
                    <a:pt x="3965" y="364"/>
                    <a:pt x="4183" y="582"/>
                    <a:pt x="4183" y="727"/>
                  </a:cubicBezTo>
                  <a:cubicBezTo>
                    <a:pt x="4183" y="1003"/>
                    <a:pt x="4010" y="1280"/>
                    <a:pt x="3734" y="1280"/>
                  </a:cubicBezTo>
                  <a:lnTo>
                    <a:pt x="3319" y="1280"/>
                  </a:lnTo>
                  <a:cubicBezTo>
                    <a:pt x="2455" y="1418"/>
                    <a:pt x="1418" y="1418"/>
                    <a:pt x="554" y="1418"/>
                  </a:cubicBezTo>
                  <a:lnTo>
                    <a:pt x="416" y="1729"/>
                  </a:lnTo>
                  <a:lnTo>
                    <a:pt x="416" y="2144"/>
                  </a:lnTo>
                  <a:lnTo>
                    <a:pt x="1003" y="2144"/>
                  </a:lnTo>
                  <a:cubicBezTo>
                    <a:pt x="1141" y="2144"/>
                    <a:pt x="1418" y="2282"/>
                    <a:pt x="1418" y="2593"/>
                  </a:cubicBezTo>
                  <a:cubicBezTo>
                    <a:pt x="1418" y="2593"/>
                    <a:pt x="1418" y="2731"/>
                    <a:pt x="1280" y="2870"/>
                  </a:cubicBezTo>
                  <a:cubicBezTo>
                    <a:pt x="1141" y="3008"/>
                    <a:pt x="1141" y="3008"/>
                    <a:pt x="1003" y="3008"/>
                  </a:cubicBezTo>
                  <a:lnTo>
                    <a:pt x="277" y="3008"/>
                  </a:lnTo>
                  <a:lnTo>
                    <a:pt x="139" y="3457"/>
                  </a:lnTo>
                  <a:lnTo>
                    <a:pt x="139" y="3734"/>
                  </a:lnTo>
                  <a:lnTo>
                    <a:pt x="416" y="3595"/>
                  </a:lnTo>
                  <a:lnTo>
                    <a:pt x="1141" y="3595"/>
                  </a:lnTo>
                  <a:cubicBezTo>
                    <a:pt x="1280" y="3734"/>
                    <a:pt x="1280" y="3872"/>
                    <a:pt x="1418" y="4010"/>
                  </a:cubicBezTo>
                  <a:cubicBezTo>
                    <a:pt x="1418" y="4010"/>
                    <a:pt x="1280" y="4183"/>
                    <a:pt x="1280" y="4321"/>
                  </a:cubicBezTo>
                  <a:cubicBezTo>
                    <a:pt x="1141" y="4460"/>
                    <a:pt x="1141" y="4460"/>
                    <a:pt x="1003" y="4460"/>
                  </a:cubicBezTo>
                  <a:cubicBezTo>
                    <a:pt x="727" y="4460"/>
                    <a:pt x="416" y="4598"/>
                    <a:pt x="139" y="4598"/>
                  </a:cubicBezTo>
                  <a:lnTo>
                    <a:pt x="1" y="5185"/>
                  </a:lnTo>
                  <a:lnTo>
                    <a:pt x="1418" y="5185"/>
                  </a:lnTo>
                  <a:cubicBezTo>
                    <a:pt x="1591" y="5324"/>
                    <a:pt x="1591" y="5462"/>
                    <a:pt x="1591" y="5600"/>
                  </a:cubicBezTo>
                  <a:cubicBezTo>
                    <a:pt x="1591" y="5600"/>
                    <a:pt x="1591" y="5739"/>
                    <a:pt x="1418" y="5911"/>
                  </a:cubicBezTo>
                  <a:cubicBezTo>
                    <a:pt x="1418" y="6050"/>
                    <a:pt x="1280" y="6050"/>
                    <a:pt x="1141" y="6050"/>
                  </a:cubicBezTo>
                  <a:cubicBezTo>
                    <a:pt x="865" y="6050"/>
                    <a:pt x="416" y="6188"/>
                    <a:pt x="139" y="6188"/>
                  </a:cubicBezTo>
                  <a:lnTo>
                    <a:pt x="1" y="6188"/>
                  </a:lnTo>
                  <a:lnTo>
                    <a:pt x="1" y="6775"/>
                  </a:lnTo>
                  <a:lnTo>
                    <a:pt x="1" y="7190"/>
                  </a:lnTo>
                  <a:cubicBezTo>
                    <a:pt x="277" y="7052"/>
                    <a:pt x="727" y="7052"/>
                    <a:pt x="1003" y="7052"/>
                  </a:cubicBezTo>
                  <a:cubicBezTo>
                    <a:pt x="1280" y="7052"/>
                    <a:pt x="1418" y="7190"/>
                    <a:pt x="1418" y="7329"/>
                  </a:cubicBezTo>
                  <a:cubicBezTo>
                    <a:pt x="1418" y="7467"/>
                    <a:pt x="1418" y="7640"/>
                    <a:pt x="1280" y="7778"/>
                  </a:cubicBezTo>
                  <a:cubicBezTo>
                    <a:pt x="1280" y="7778"/>
                    <a:pt x="1141" y="7916"/>
                    <a:pt x="1003" y="7916"/>
                  </a:cubicBezTo>
                  <a:lnTo>
                    <a:pt x="554" y="7916"/>
                  </a:lnTo>
                  <a:cubicBezTo>
                    <a:pt x="416" y="8054"/>
                    <a:pt x="277" y="8054"/>
                    <a:pt x="139" y="8054"/>
                  </a:cubicBezTo>
                  <a:lnTo>
                    <a:pt x="139" y="9057"/>
                  </a:lnTo>
                  <a:lnTo>
                    <a:pt x="139" y="9506"/>
                  </a:lnTo>
                  <a:cubicBezTo>
                    <a:pt x="727" y="9368"/>
                    <a:pt x="1141" y="9368"/>
                    <a:pt x="1867" y="9195"/>
                  </a:cubicBezTo>
                  <a:lnTo>
                    <a:pt x="2282" y="9195"/>
                  </a:lnTo>
                  <a:cubicBezTo>
                    <a:pt x="2870" y="9057"/>
                    <a:pt x="3457" y="9057"/>
                    <a:pt x="4010" y="8919"/>
                  </a:cubicBezTo>
                  <a:cubicBezTo>
                    <a:pt x="4183" y="8919"/>
                    <a:pt x="4460" y="9195"/>
                    <a:pt x="4460" y="9368"/>
                  </a:cubicBezTo>
                  <a:cubicBezTo>
                    <a:pt x="4460" y="9506"/>
                    <a:pt x="4460" y="9644"/>
                    <a:pt x="4321" y="9783"/>
                  </a:cubicBezTo>
                  <a:cubicBezTo>
                    <a:pt x="4321" y="9783"/>
                    <a:pt x="4183" y="9921"/>
                    <a:pt x="4010" y="9921"/>
                  </a:cubicBezTo>
                  <a:cubicBezTo>
                    <a:pt x="3457" y="9921"/>
                    <a:pt x="3008" y="10059"/>
                    <a:pt x="2455" y="10059"/>
                  </a:cubicBezTo>
                  <a:cubicBezTo>
                    <a:pt x="1867" y="10059"/>
                    <a:pt x="1280" y="10232"/>
                    <a:pt x="554" y="10370"/>
                  </a:cubicBezTo>
                  <a:lnTo>
                    <a:pt x="277" y="10370"/>
                  </a:lnTo>
                  <a:cubicBezTo>
                    <a:pt x="277" y="10923"/>
                    <a:pt x="416" y="11373"/>
                    <a:pt x="416" y="11787"/>
                  </a:cubicBezTo>
                  <a:lnTo>
                    <a:pt x="1003" y="11787"/>
                  </a:lnTo>
                  <a:cubicBezTo>
                    <a:pt x="1141" y="11787"/>
                    <a:pt x="1418" y="11960"/>
                    <a:pt x="1418" y="12237"/>
                  </a:cubicBezTo>
                  <a:cubicBezTo>
                    <a:pt x="1418" y="12237"/>
                    <a:pt x="1418" y="12375"/>
                    <a:pt x="1280" y="12513"/>
                  </a:cubicBezTo>
                  <a:cubicBezTo>
                    <a:pt x="1280" y="12652"/>
                    <a:pt x="1141" y="12652"/>
                    <a:pt x="1003" y="12652"/>
                  </a:cubicBezTo>
                  <a:lnTo>
                    <a:pt x="554" y="12652"/>
                  </a:lnTo>
                  <a:lnTo>
                    <a:pt x="554" y="13101"/>
                  </a:lnTo>
                  <a:lnTo>
                    <a:pt x="554" y="13239"/>
                  </a:lnTo>
                  <a:lnTo>
                    <a:pt x="727" y="13516"/>
                  </a:lnTo>
                  <a:cubicBezTo>
                    <a:pt x="865" y="13516"/>
                    <a:pt x="1141" y="13516"/>
                    <a:pt x="1591" y="13377"/>
                  </a:cubicBezTo>
                  <a:cubicBezTo>
                    <a:pt x="1729" y="13377"/>
                    <a:pt x="1729" y="13516"/>
                    <a:pt x="1867" y="13516"/>
                  </a:cubicBezTo>
                  <a:cubicBezTo>
                    <a:pt x="1867" y="13516"/>
                    <a:pt x="2006" y="13688"/>
                    <a:pt x="2006" y="13827"/>
                  </a:cubicBezTo>
                  <a:cubicBezTo>
                    <a:pt x="2006" y="13965"/>
                    <a:pt x="2006" y="14103"/>
                    <a:pt x="1867" y="14103"/>
                  </a:cubicBezTo>
                  <a:cubicBezTo>
                    <a:pt x="1729" y="14242"/>
                    <a:pt x="1729" y="14242"/>
                    <a:pt x="1591" y="14242"/>
                  </a:cubicBezTo>
                  <a:cubicBezTo>
                    <a:pt x="1280" y="14380"/>
                    <a:pt x="1141" y="14380"/>
                    <a:pt x="865" y="14380"/>
                  </a:cubicBezTo>
                  <a:lnTo>
                    <a:pt x="865" y="14553"/>
                  </a:lnTo>
                  <a:lnTo>
                    <a:pt x="865" y="14691"/>
                  </a:lnTo>
                  <a:lnTo>
                    <a:pt x="865" y="14967"/>
                  </a:lnTo>
                  <a:lnTo>
                    <a:pt x="865" y="15106"/>
                  </a:lnTo>
                  <a:cubicBezTo>
                    <a:pt x="1141" y="14967"/>
                    <a:pt x="1591" y="14829"/>
                    <a:pt x="1867" y="14829"/>
                  </a:cubicBezTo>
                  <a:cubicBezTo>
                    <a:pt x="2006" y="14829"/>
                    <a:pt x="2144" y="14829"/>
                    <a:pt x="2144" y="14967"/>
                  </a:cubicBezTo>
                  <a:cubicBezTo>
                    <a:pt x="2282" y="14967"/>
                    <a:pt x="2282" y="15106"/>
                    <a:pt x="2282" y="15244"/>
                  </a:cubicBezTo>
                  <a:lnTo>
                    <a:pt x="2282" y="15555"/>
                  </a:lnTo>
                  <a:cubicBezTo>
                    <a:pt x="2144" y="15693"/>
                    <a:pt x="2006" y="15693"/>
                    <a:pt x="2006" y="15693"/>
                  </a:cubicBezTo>
                  <a:lnTo>
                    <a:pt x="1867" y="15693"/>
                  </a:lnTo>
                  <a:cubicBezTo>
                    <a:pt x="1591" y="15832"/>
                    <a:pt x="1280" y="15832"/>
                    <a:pt x="1003" y="15970"/>
                  </a:cubicBezTo>
                  <a:lnTo>
                    <a:pt x="1141" y="16108"/>
                  </a:lnTo>
                  <a:cubicBezTo>
                    <a:pt x="1418" y="16108"/>
                    <a:pt x="1867" y="15970"/>
                    <a:pt x="2282" y="15970"/>
                  </a:cubicBezTo>
                  <a:cubicBezTo>
                    <a:pt x="2593" y="15970"/>
                    <a:pt x="2731" y="16108"/>
                    <a:pt x="2731" y="16419"/>
                  </a:cubicBezTo>
                  <a:cubicBezTo>
                    <a:pt x="2731" y="16557"/>
                    <a:pt x="2731" y="16696"/>
                    <a:pt x="2593" y="16696"/>
                  </a:cubicBezTo>
                  <a:cubicBezTo>
                    <a:pt x="2593" y="16834"/>
                    <a:pt x="2455" y="16834"/>
                    <a:pt x="2282" y="16834"/>
                  </a:cubicBezTo>
                  <a:cubicBezTo>
                    <a:pt x="2006" y="16972"/>
                    <a:pt x="1729" y="16972"/>
                    <a:pt x="1280" y="16972"/>
                  </a:cubicBezTo>
                  <a:lnTo>
                    <a:pt x="1280" y="17283"/>
                  </a:lnTo>
                  <a:lnTo>
                    <a:pt x="1280" y="17560"/>
                  </a:lnTo>
                  <a:cubicBezTo>
                    <a:pt x="2006" y="17421"/>
                    <a:pt x="2870" y="17283"/>
                    <a:pt x="3596" y="17283"/>
                  </a:cubicBezTo>
                  <a:cubicBezTo>
                    <a:pt x="4010" y="17283"/>
                    <a:pt x="4460" y="17283"/>
                    <a:pt x="4874" y="17145"/>
                  </a:cubicBezTo>
                  <a:cubicBezTo>
                    <a:pt x="5186" y="17145"/>
                    <a:pt x="5324" y="17421"/>
                    <a:pt x="5324" y="17560"/>
                  </a:cubicBezTo>
                  <a:cubicBezTo>
                    <a:pt x="5462" y="17836"/>
                    <a:pt x="5186" y="18009"/>
                    <a:pt x="5047" y="18147"/>
                  </a:cubicBezTo>
                  <a:lnTo>
                    <a:pt x="3596" y="18147"/>
                  </a:lnTo>
                  <a:cubicBezTo>
                    <a:pt x="3008" y="18286"/>
                    <a:pt x="2144" y="18286"/>
                    <a:pt x="1418" y="18424"/>
                  </a:cubicBezTo>
                  <a:lnTo>
                    <a:pt x="1591" y="18700"/>
                  </a:lnTo>
                  <a:lnTo>
                    <a:pt x="1591" y="19011"/>
                  </a:lnTo>
                  <a:lnTo>
                    <a:pt x="2593" y="19011"/>
                  </a:lnTo>
                  <a:cubicBezTo>
                    <a:pt x="2870" y="19011"/>
                    <a:pt x="3008" y="19150"/>
                    <a:pt x="3008" y="19288"/>
                  </a:cubicBezTo>
                  <a:lnTo>
                    <a:pt x="3008" y="19737"/>
                  </a:lnTo>
                  <a:cubicBezTo>
                    <a:pt x="2870" y="19737"/>
                    <a:pt x="2731" y="19876"/>
                    <a:pt x="2593" y="19876"/>
                  </a:cubicBezTo>
                  <a:lnTo>
                    <a:pt x="1729" y="19876"/>
                  </a:lnTo>
                  <a:cubicBezTo>
                    <a:pt x="1729" y="20014"/>
                    <a:pt x="1867" y="20290"/>
                    <a:pt x="1867" y="20429"/>
                  </a:cubicBezTo>
                  <a:lnTo>
                    <a:pt x="2870" y="20429"/>
                  </a:lnTo>
                  <a:cubicBezTo>
                    <a:pt x="3008" y="20429"/>
                    <a:pt x="3319" y="20601"/>
                    <a:pt x="3319" y="20740"/>
                  </a:cubicBezTo>
                  <a:cubicBezTo>
                    <a:pt x="3319" y="20878"/>
                    <a:pt x="3319" y="21016"/>
                    <a:pt x="3146" y="21155"/>
                  </a:cubicBezTo>
                  <a:cubicBezTo>
                    <a:pt x="3146" y="21155"/>
                    <a:pt x="3008" y="21293"/>
                    <a:pt x="2870" y="21293"/>
                  </a:cubicBezTo>
                  <a:lnTo>
                    <a:pt x="2006" y="21293"/>
                  </a:lnTo>
                  <a:lnTo>
                    <a:pt x="2006" y="21742"/>
                  </a:lnTo>
                  <a:lnTo>
                    <a:pt x="2006" y="22019"/>
                  </a:lnTo>
                  <a:cubicBezTo>
                    <a:pt x="2282" y="22019"/>
                    <a:pt x="2731" y="21880"/>
                    <a:pt x="3008" y="21880"/>
                  </a:cubicBezTo>
                  <a:cubicBezTo>
                    <a:pt x="3146" y="21880"/>
                    <a:pt x="3319" y="21880"/>
                    <a:pt x="3319" y="22019"/>
                  </a:cubicBezTo>
                  <a:cubicBezTo>
                    <a:pt x="3457" y="22019"/>
                    <a:pt x="3457" y="22157"/>
                    <a:pt x="3457" y="22330"/>
                  </a:cubicBezTo>
                  <a:cubicBezTo>
                    <a:pt x="3457" y="22468"/>
                    <a:pt x="3457" y="22606"/>
                    <a:pt x="3319" y="22606"/>
                  </a:cubicBezTo>
                  <a:cubicBezTo>
                    <a:pt x="3319" y="22745"/>
                    <a:pt x="3146" y="22745"/>
                    <a:pt x="3008" y="22745"/>
                  </a:cubicBezTo>
                  <a:cubicBezTo>
                    <a:pt x="2731" y="22883"/>
                    <a:pt x="2455" y="22883"/>
                    <a:pt x="2144" y="22883"/>
                  </a:cubicBezTo>
                  <a:cubicBezTo>
                    <a:pt x="2144" y="23194"/>
                    <a:pt x="2144" y="23470"/>
                    <a:pt x="2282" y="23747"/>
                  </a:cubicBezTo>
                  <a:cubicBezTo>
                    <a:pt x="2593" y="23609"/>
                    <a:pt x="3008" y="23609"/>
                    <a:pt x="3457" y="23609"/>
                  </a:cubicBezTo>
                  <a:cubicBezTo>
                    <a:pt x="3734" y="23609"/>
                    <a:pt x="3872" y="23747"/>
                    <a:pt x="3872" y="24058"/>
                  </a:cubicBezTo>
                  <a:cubicBezTo>
                    <a:pt x="3872" y="24196"/>
                    <a:pt x="3872" y="24334"/>
                    <a:pt x="3734" y="24473"/>
                  </a:cubicBezTo>
                  <a:cubicBezTo>
                    <a:pt x="3734" y="24473"/>
                    <a:pt x="3596" y="24473"/>
                    <a:pt x="3457" y="24611"/>
                  </a:cubicBezTo>
                  <a:lnTo>
                    <a:pt x="2282" y="24611"/>
                  </a:lnTo>
                  <a:cubicBezTo>
                    <a:pt x="2455" y="24922"/>
                    <a:pt x="2455" y="25199"/>
                    <a:pt x="2455" y="25475"/>
                  </a:cubicBezTo>
                  <a:lnTo>
                    <a:pt x="3457" y="25475"/>
                  </a:lnTo>
                  <a:cubicBezTo>
                    <a:pt x="4010" y="25475"/>
                    <a:pt x="4598" y="25337"/>
                    <a:pt x="5324" y="25337"/>
                  </a:cubicBezTo>
                  <a:cubicBezTo>
                    <a:pt x="5462" y="25199"/>
                    <a:pt x="5462" y="25199"/>
                    <a:pt x="5600" y="25199"/>
                  </a:cubicBezTo>
                  <a:lnTo>
                    <a:pt x="5739" y="25199"/>
                  </a:lnTo>
                  <a:cubicBezTo>
                    <a:pt x="6050" y="25199"/>
                    <a:pt x="6188" y="25337"/>
                    <a:pt x="6188" y="25475"/>
                  </a:cubicBezTo>
                  <a:cubicBezTo>
                    <a:pt x="6326" y="25613"/>
                    <a:pt x="6326" y="25786"/>
                    <a:pt x="6188" y="25786"/>
                  </a:cubicBezTo>
                  <a:cubicBezTo>
                    <a:pt x="6188" y="25924"/>
                    <a:pt x="6050" y="26063"/>
                    <a:pt x="5911" y="26063"/>
                  </a:cubicBezTo>
                  <a:cubicBezTo>
                    <a:pt x="5462" y="26201"/>
                    <a:pt x="4736" y="26339"/>
                    <a:pt x="4010" y="26339"/>
                  </a:cubicBezTo>
                  <a:lnTo>
                    <a:pt x="2593" y="26339"/>
                  </a:lnTo>
                  <a:lnTo>
                    <a:pt x="2593" y="27342"/>
                  </a:lnTo>
                  <a:cubicBezTo>
                    <a:pt x="2593" y="27514"/>
                    <a:pt x="2731" y="27653"/>
                    <a:pt x="2731" y="27791"/>
                  </a:cubicBezTo>
                  <a:cubicBezTo>
                    <a:pt x="2870" y="27653"/>
                    <a:pt x="3146" y="27653"/>
                    <a:pt x="3457" y="27653"/>
                  </a:cubicBezTo>
                  <a:cubicBezTo>
                    <a:pt x="3596" y="27653"/>
                    <a:pt x="3872" y="27791"/>
                    <a:pt x="3872" y="28068"/>
                  </a:cubicBezTo>
                  <a:cubicBezTo>
                    <a:pt x="3872" y="28206"/>
                    <a:pt x="3734" y="28517"/>
                    <a:pt x="3457" y="28517"/>
                  </a:cubicBezTo>
                  <a:cubicBezTo>
                    <a:pt x="3146" y="28517"/>
                    <a:pt x="3008" y="28655"/>
                    <a:pt x="2731" y="28655"/>
                  </a:cubicBezTo>
                  <a:lnTo>
                    <a:pt x="2870" y="29519"/>
                  </a:lnTo>
                  <a:cubicBezTo>
                    <a:pt x="3008" y="29381"/>
                    <a:pt x="3319" y="29381"/>
                    <a:pt x="3596" y="29381"/>
                  </a:cubicBezTo>
                  <a:cubicBezTo>
                    <a:pt x="3872" y="29381"/>
                    <a:pt x="4010" y="29519"/>
                    <a:pt x="4010" y="29796"/>
                  </a:cubicBezTo>
                  <a:cubicBezTo>
                    <a:pt x="4183" y="29934"/>
                    <a:pt x="3872" y="30245"/>
                    <a:pt x="3734" y="30245"/>
                  </a:cubicBezTo>
                  <a:lnTo>
                    <a:pt x="3457" y="30245"/>
                  </a:lnTo>
                  <a:cubicBezTo>
                    <a:pt x="3146" y="30383"/>
                    <a:pt x="3008" y="30383"/>
                    <a:pt x="2870" y="30383"/>
                  </a:cubicBezTo>
                  <a:lnTo>
                    <a:pt x="2870" y="30971"/>
                  </a:lnTo>
                  <a:cubicBezTo>
                    <a:pt x="3146" y="30798"/>
                    <a:pt x="3457" y="30798"/>
                    <a:pt x="3872" y="30798"/>
                  </a:cubicBezTo>
                  <a:cubicBezTo>
                    <a:pt x="4010" y="30798"/>
                    <a:pt x="4321" y="30971"/>
                    <a:pt x="4321" y="31248"/>
                  </a:cubicBezTo>
                  <a:cubicBezTo>
                    <a:pt x="4321" y="31386"/>
                    <a:pt x="4183" y="31662"/>
                    <a:pt x="3872" y="31662"/>
                  </a:cubicBezTo>
                  <a:cubicBezTo>
                    <a:pt x="3596" y="31662"/>
                    <a:pt x="3319" y="31835"/>
                    <a:pt x="3008" y="31835"/>
                  </a:cubicBezTo>
                  <a:lnTo>
                    <a:pt x="3008" y="32388"/>
                  </a:lnTo>
                  <a:lnTo>
                    <a:pt x="3008" y="32976"/>
                  </a:lnTo>
                  <a:lnTo>
                    <a:pt x="3596" y="32837"/>
                  </a:lnTo>
                  <a:cubicBezTo>
                    <a:pt x="3734" y="32837"/>
                    <a:pt x="4010" y="32837"/>
                    <a:pt x="4321" y="32699"/>
                  </a:cubicBezTo>
                  <a:cubicBezTo>
                    <a:pt x="4598" y="32699"/>
                    <a:pt x="4736" y="32976"/>
                    <a:pt x="4736" y="33114"/>
                  </a:cubicBezTo>
                  <a:cubicBezTo>
                    <a:pt x="4874" y="33252"/>
                    <a:pt x="4736" y="33391"/>
                    <a:pt x="4736" y="33391"/>
                  </a:cubicBezTo>
                  <a:lnTo>
                    <a:pt x="4460" y="33702"/>
                  </a:lnTo>
                  <a:cubicBezTo>
                    <a:pt x="4183" y="33702"/>
                    <a:pt x="3872" y="33702"/>
                    <a:pt x="3596" y="33840"/>
                  </a:cubicBezTo>
                  <a:lnTo>
                    <a:pt x="3146" y="33840"/>
                  </a:lnTo>
                  <a:lnTo>
                    <a:pt x="3146" y="34255"/>
                  </a:lnTo>
                  <a:lnTo>
                    <a:pt x="3146" y="34704"/>
                  </a:lnTo>
                  <a:cubicBezTo>
                    <a:pt x="4183" y="34566"/>
                    <a:pt x="5186" y="34427"/>
                    <a:pt x="6188" y="34427"/>
                  </a:cubicBezTo>
                  <a:cubicBezTo>
                    <a:pt x="6603" y="34427"/>
                    <a:pt x="7190" y="34255"/>
                    <a:pt x="7916" y="34255"/>
                  </a:cubicBezTo>
                  <a:lnTo>
                    <a:pt x="8054" y="34255"/>
                  </a:lnTo>
                  <a:cubicBezTo>
                    <a:pt x="7916" y="31662"/>
                    <a:pt x="7640" y="29070"/>
                    <a:pt x="7467" y="26339"/>
                  </a:cubicBezTo>
                  <a:lnTo>
                    <a:pt x="7467" y="25924"/>
                  </a:lnTo>
                  <a:cubicBezTo>
                    <a:pt x="7329" y="23747"/>
                    <a:pt x="7052" y="21742"/>
                    <a:pt x="6914" y="19565"/>
                  </a:cubicBezTo>
                  <a:lnTo>
                    <a:pt x="6776" y="16972"/>
                  </a:lnTo>
                  <a:cubicBezTo>
                    <a:pt x="6603" y="15693"/>
                    <a:pt x="6464" y="14242"/>
                    <a:pt x="6326" y="12963"/>
                  </a:cubicBezTo>
                  <a:cubicBezTo>
                    <a:pt x="6188" y="11649"/>
                    <a:pt x="6188" y="10370"/>
                    <a:pt x="6050" y="9057"/>
                  </a:cubicBezTo>
                  <a:cubicBezTo>
                    <a:pt x="5911" y="7052"/>
                    <a:pt x="5739" y="4874"/>
                    <a:pt x="5739" y="2731"/>
                  </a:cubicBezTo>
                  <a:lnTo>
                    <a:pt x="5739" y="1"/>
                  </a:ln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2312304" y="1978197"/>
              <a:ext cx="10578" cy="116722"/>
            </a:xfrm>
            <a:custGeom>
              <a:avLst/>
              <a:gdLst/>
              <a:ahLst/>
              <a:cxnLst/>
              <a:rect l="l" t="t" r="r" b="b"/>
              <a:pathLst>
                <a:path w="589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65" y="481"/>
                    <a:pt x="123" y="955"/>
                    <a:pt x="174" y="1423"/>
                  </a:cubicBezTo>
                  <a:lnTo>
                    <a:pt x="174" y="1423"/>
                  </a:lnTo>
                  <a:cubicBezTo>
                    <a:pt x="174" y="1016"/>
                    <a:pt x="170" y="574"/>
                    <a:pt x="1" y="0"/>
                  </a:cubicBezTo>
                  <a:close/>
                  <a:moveTo>
                    <a:pt x="174" y="1423"/>
                  </a:moveTo>
                  <a:cubicBezTo>
                    <a:pt x="174" y="1433"/>
                    <a:pt x="174" y="1442"/>
                    <a:pt x="174" y="1452"/>
                  </a:cubicBezTo>
                  <a:cubicBezTo>
                    <a:pt x="312" y="3042"/>
                    <a:pt x="450" y="4770"/>
                    <a:pt x="589" y="6499"/>
                  </a:cubicBezTo>
                  <a:cubicBezTo>
                    <a:pt x="479" y="4910"/>
                    <a:pt x="369" y="3212"/>
                    <a:pt x="174" y="1423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2346464" y="2161946"/>
              <a:ext cx="124175" cy="491691"/>
            </a:xfrm>
            <a:custGeom>
              <a:avLst/>
              <a:gdLst/>
              <a:ahLst/>
              <a:cxnLst/>
              <a:rect l="l" t="t" r="r" b="b"/>
              <a:pathLst>
                <a:path w="6914" h="27377" extrusionOk="0">
                  <a:moveTo>
                    <a:pt x="4874" y="1"/>
                  </a:moveTo>
                  <a:cubicBezTo>
                    <a:pt x="4735" y="139"/>
                    <a:pt x="4735" y="139"/>
                    <a:pt x="4597" y="139"/>
                  </a:cubicBezTo>
                  <a:cubicBezTo>
                    <a:pt x="4010" y="139"/>
                    <a:pt x="3457" y="312"/>
                    <a:pt x="2869" y="312"/>
                  </a:cubicBezTo>
                  <a:cubicBezTo>
                    <a:pt x="2005" y="312"/>
                    <a:pt x="1279" y="450"/>
                    <a:pt x="553" y="588"/>
                  </a:cubicBezTo>
                  <a:lnTo>
                    <a:pt x="415" y="588"/>
                  </a:lnTo>
                  <a:cubicBezTo>
                    <a:pt x="277" y="588"/>
                    <a:pt x="138" y="588"/>
                    <a:pt x="0" y="726"/>
                  </a:cubicBezTo>
                  <a:lnTo>
                    <a:pt x="0" y="865"/>
                  </a:lnTo>
                  <a:lnTo>
                    <a:pt x="0" y="1867"/>
                  </a:lnTo>
                  <a:cubicBezTo>
                    <a:pt x="277" y="1867"/>
                    <a:pt x="691" y="1867"/>
                    <a:pt x="1002" y="1729"/>
                  </a:cubicBezTo>
                  <a:cubicBezTo>
                    <a:pt x="1279" y="1729"/>
                    <a:pt x="1417" y="1867"/>
                    <a:pt x="1417" y="2178"/>
                  </a:cubicBezTo>
                  <a:cubicBezTo>
                    <a:pt x="1417" y="2455"/>
                    <a:pt x="1279" y="2593"/>
                    <a:pt x="1002" y="2593"/>
                  </a:cubicBezTo>
                  <a:cubicBezTo>
                    <a:pt x="691" y="2731"/>
                    <a:pt x="415" y="2731"/>
                    <a:pt x="138" y="2731"/>
                  </a:cubicBezTo>
                  <a:lnTo>
                    <a:pt x="138" y="3595"/>
                  </a:lnTo>
                  <a:cubicBezTo>
                    <a:pt x="277" y="3595"/>
                    <a:pt x="415" y="3595"/>
                    <a:pt x="691" y="3457"/>
                  </a:cubicBezTo>
                  <a:lnTo>
                    <a:pt x="1002" y="3457"/>
                  </a:lnTo>
                  <a:cubicBezTo>
                    <a:pt x="1141" y="3595"/>
                    <a:pt x="1141" y="3768"/>
                    <a:pt x="1279" y="3768"/>
                  </a:cubicBezTo>
                  <a:lnTo>
                    <a:pt x="1279" y="4183"/>
                  </a:lnTo>
                  <a:cubicBezTo>
                    <a:pt x="1141" y="4183"/>
                    <a:pt x="1141" y="4321"/>
                    <a:pt x="1002" y="4321"/>
                  </a:cubicBezTo>
                  <a:cubicBezTo>
                    <a:pt x="691" y="4459"/>
                    <a:pt x="415" y="4459"/>
                    <a:pt x="277" y="4459"/>
                  </a:cubicBezTo>
                  <a:lnTo>
                    <a:pt x="277" y="4770"/>
                  </a:lnTo>
                  <a:lnTo>
                    <a:pt x="277" y="5185"/>
                  </a:lnTo>
                  <a:lnTo>
                    <a:pt x="415" y="5185"/>
                  </a:lnTo>
                  <a:cubicBezTo>
                    <a:pt x="691" y="5047"/>
                    <a:pt x="1002" y="5047"/>
                    <a:pt x="1279" y="5047"/>
                  </a:cubicBezTo>
                  <a:cubicBezTo>
                    <a:pt x="1417" y="5047"/>
                    <a:pt x="1555" y="5047"/>
                    <a:pt x="1555" y="5185"/>
                  </a:cubicBezTo>
                  <a:cubicBezTo>
                    <a:pt x="1728" y="5185"/>
                    <a:pt x="1728" y="5324"/>
                    <a:pt x="1728" y="5496"/>
                  </a:cubicBezTo>
                  <a:cubicBezTo>
                    <a:pt x="1728" y="5496"/>
                    <a:pt x="1728" y="5635"/>
                    <a:pt x="1555" y="5773"/>
                  </a:cubicBezTo>
                  <a:cubicBezTo>
                    <a:pt x="1555" y="5911"/>
                    <a:pt x="1417" y="5911"/>
                    <a:pt x="1279" y="5911"/>
                  </a:cubicBezTo>
                  <a:cubicBezTo>
                    <a:pt x="1141" y="5911"/>
                    <a:pt x="864" y="6049"/>
                    <a:pt x="553" y="6049"/>
                  </a:cubicBezTo>
                  <a:lnTo>
                    <a:pt x="277" y="6049"/>
                  </a:lnTo>
                  <a:lnTo>
                    <a:pt x="415" y="6360"/>
                  </a:lnTo>
                  <a:lnTo>
                    <a:pt x="415" y="6637"/>
                  </a:lnTo>
                  <a:cubicBezTo>
                    <a:pt x="864" y="6637"/>
                    <a:pt x="1141" y="6637"/>
                    <a:pt x="1555" y="6499"/>
                  </a:cubicBezTo>
                  <a:cubicBezTo>
                    <a:pt x="1867" y="6499"/>
                    <a:pt x="2005" y="6775"/>
                    <a:pt x="2005" y="6914"/>
                  </a:cubicBezTo>
                  <a:cubicBezTo>
                    <a:pt x="2005" y="7225"/>
                    <a:pt x="1867" y="7363"/>
                    <a:pt x="1555" y="7501"/>
                  </a:cubicBezTo>
                  <a:lnTo>
                    <a:pt x="415" y="7501"/>
                  </a:lnTo>
                  <a:lnTo>
                    <a:pt x="553" y="7916"/>
                  </a:lnTo>
                  <a:lnTo>
                    <a:pt x="553" y="8365"/>
                  </a:lnTo>
                  <a:cubicBezTo>
                    <a:pt x="1417" y="8227"/>
                    <a:pt x="2420" y="8089"/>
                    <a:pt x="3145" y="7916"/>
                  </a:cubicBezTo>
                  <a:lnTo>
                    <a:pt x="3457" y="7916"/>
                  </a:lnTo>
                  <a:cubicBezTo>
                    <a:pt x="3871" y="7916"/>
                    <a:pt x="4459" y="7778"/>
                    <a:pt x="5012" y="7778"/>
                  </a:cubicBezTo>
                  <a:cubicBezTo>
                    <a:pt x="5185" y="7778"/>
                    <a:pt x="5461" y="7916"/>
                    <a:pt x="5461" y="8227"/>
                  </a:cubicBezTo>
                  <a:cubicBezTo>
                    <a:pt x="5461" y="8504"/>
                    <a:pt x="5323" y="8642"/>
                    <a:pt x="5012" y="8642"/>
                  </a:cubicBezTo>
                  <a:cubicBezTo>
                    <a:pt x="4459" y="8780"/>
                    <a:pt x="3871" y="8780"/>
                    <a:pt x="3145" y="8953"/>
                  </a:cubicBezTo>
                  <a:cubicBezTo>
                    <a:pt x="2420" y="8953"/>
                    <a:pt x="1555" y="9091"/>
                    <a:pt x="553" y="9229"/>
                  </a:cubicBezTo>
                  <a:cubicBezTo>
                    <a:pt x="691" y="9506"/>
                    <a:pt x="691" y="9955"/>
                    <a:pt x="691" y="10370"/>
                  </a:cubicBezTo>
                  <a:lnTo>
                    <a:pt x="691" y="10508"/>
                  </a:lnTo>
                  <a:lnTo>
                    <a:pt x="691" y="10681"/>
                  </a:lnTo>
                  <a:cubicBezTo>
                    <a:pt x="1002" y="10508"/>
                    <a:pt x="1141" y="10508"/>
                    <a:pt x="1417" y="10370"/>
                  </a:cubicBezTo>
                  <a:lnTo>
                    <a:pt x="1867" y="10370"/>
                  </a:lnTo>
                  <a:cubicBezTo>
                    <a:pt x="2005" y="10508"/>
                    <a:pt x="2005" y="10508"/>
                    <a:pt x="2005" y="10681"/>
                  </a:cubicBezTo>
                  <a:cubicBezTo>
                    <a:pt x="2143" y="10819"/>
                    <a:pt x="2143" y="10958"/>
                    <a:pt x="2005" y="11096"/>
                  </a:cubicBezTo>
                  <a:lnTo>
                    <a:pt x="1867" y="11234"/>
                  </a:lnTo>
                  <a:cubicBezTo>
                    <a:pt x="1417" y="11372"/>
                    <a:pt x="1141" y="11372"/>
                    <a:pt x="864" y="11545"/>
                  </a:cubicBezTo>
                  <a:lnTo>
                    <a:pt x="1002" y="12237"/>
                  </a:lnTo>
                  <a:cubicBezTo>
                    <a:pt x="1141" y="12237"/>
                    <a:pt x="1279" y="12237"/>
                    <a:pt x="1417" y="12098"/>
                  </a:cubicBezTo>
                  <a:lnTo>
                    <a:pt x="2005" y="12098"/>
                  </a:lnTo>
                  <a:cubicBezTo>
                    <a:pt x="2143" y="12098"/>
                    <a:pt x="2143" y="12237"/>
                    <a:pt x="2281" y="12409"/>
                  </a:cubicBezTo>
                  <a:cubicBezTo>
                    <a:pt x="2281" y="12548"/>
                    <a:pt x="2281" y="12548"/>
                    <a:pt x="2143" y="12686"/>
                  </a:cubicBezTo>
                  <a:cubicBezTo>
                    <a:pt x="2143" y="12824"/>
                    <a:pt x="2005" y="12962"/>
                    <a:pt x="2005" y="12962"/>
                  </a:cubicBezTo>
                  <a:cubicBezTo>
                    <a:pt x="1555" y="12962"/>
                    <a:pt x="1279" y="13101"/>
                    <a:pt x="1002" y="13101"/>
                  </a:cubicBezTo>
                  <a:lnTo>
                    <a:pt x="1141" y="13965"/>
                  </a:lnTo>
                  <a:cubicBezTo>
                    <a:pt x="1279" y="13965"/>
                    <a:pt x="1555" y="13827"/>
                    <a:pt x="1728" y="13827"/>
                  </a:cubicBezTo>
                  <a:cubicBezTo>
                    <a:pt x="1867" y="13827"/>
                    <a:pt x="2005" y="13827"/>
                    <a:pt x="2143" y="13688"/>
                  </a:cubicBezTo>
                  <a:lnTo>
                    <a:pt x="2281" y="13688"/>
                  </a:lnTo>
                  <a:cubicBezTo>
                    <a:pt x="2592" y="13688"/>
                    <a:pt x="2731" y="13827"/>
                    <a:pt x="2731" y="13965"/>
                  </a:cubicBezTo>
                  <a:cubicBezTo>
                    <a:pt x="2869" y="14138"/>
                    <a:pt x="2869" y="14276"/>
                    <a:pt x="2731" y="14414"/>
                  </a:cubicBezTo>
                  <a:cubicBezTo>
                    <a:pt x="2731" y="14414"/>
                    <a:pt x="2592" y="14552"/>
                    <a:pt x="2420" y="14552"/>
                  </a:cubicBezTo>
                  <a:cubicBezTo>
                    <a:pt x="2005" y="14691"/>
                    <a:pt x="1555" y="14829"/>
                    <a:pt x="1279" y="14829"/>
                  </a:cubicBezTo>
                  <a:lnTo>
                    <a:pt x="1279" y="15278"/>
                  </a:lnTo>
                  <a:lnTo>
                    <a:pt x="1279" y="15866"/>
                  </a:lnTo>
                  <a:cubicBezTo>
                    <a:pt x="1555" y="15866"/>
                    <a:pt x="2005" y="15693"/>
                    <a:pt x="2420" y="15693"/>
                  </a:cubicBezTo>
                  <a:cubicBezTo>
                    <a:pt x="2592" y="15693"/>
                    <a:pt x="2869" y="15866"/>
                    <a:pt x="2869" y="16142"/>
                  </a:cubicBezTo>
                  <a:cubicBezTo>
                    <a:pt x="2869" y="16281"/>
                    <a:pt x="2869" y="16419"/>
                    <a:pt x="2731" y="16419"/>
                  </a:cubicBezTo>
                  <a:cubicBezTo>
                    <a:pt x="2592" y="16557"/>
                    <a:pt x="2592" y="16557"/>
                    <a:pt x="2420" y="16557"/>
                  </a:cubicBezTo>
                  <a:cubicBezTo>
                    <a:pt x="2143" y="16730"/>
                    <a:pt x="1867" y="16730"/>
                    <a:pt x="1417" y="16730"/>
                  </a:cubicBezTo>
                  <a:cubicBezTo>
                    <a:pt x="1417" y="17145"/>
                    <a:pt x="1555" y="17594"/>
                    <a:pt x="1555" y="17871"/>
                  </a:cubicBezTo>
                  <a:cubicBezTo>
                    <a:pt x="2005" y="17871"/>
                    <a:pt x="2592" y="17732"/>
                    <a:pt x="3145" y="17732"/>
                  </a:cubicBezTo>
                  <a:lnTo>
                    <a:pt x="3733" y="17732"/>
                  </a:lnTo>
                  <a:cubicBezTo>
                    <a:pt x="4148" y="17594"/>
                    <a:pt x="4735" y="17594"/>
                    <a:pt x="5323" y="17594"/>
                  </a:cubicBezTo>
                  <a:cubicBezTo>
                    <a:pt x="5461" y="17594"/>
                    <a:pt x="5738" y="17732"/>
                    <a:pt x="5738" y="18009"/>
                  </a:cubicBezTo>
                  <a:cubicBezTo>
                    <a:pt x="5738" y="18147"/>
                    <a:pt x="5600" y="18458"/>
                    <a:pt x="5323" y="18458"/>
                  </a:cubicBezTo>
                  <a:cubicBezTo>
                    <a:pt x="4735" y="18596"/>
                    <a:pt x="4321" y="18596"/>
                    <a:pt x="3871" y="18596"/>
                  </a:cubicBezTo>
                  <a:cubicBezTo>
                    <a:pt x="3145" y="18596"/>
                    <a:pt x="2420" y="18596"/>
                    <a:pt x="1728" y="18735"/>
                  </a:cubicBezTo>
                  <a:lnTo>
                    <a:pt x="1555" y="18873"/>
                  </a:lnTo>
                  <a:lnTo>
                    <a:pt x="1728" y="18873"/>
                  </a:lnTo>
                  <a:lnTo>
                    <a:pt x="1728" y="19011"/>
                  </a:lnTo>
                  <a:lnTo>
                    <a:pt x="1728" y="19875"/>
                  </a:lnTo>
                  <a:lnTo>
                    <a:pt x="2592" y="19875"/>
                  </a:lnTo>
                  <a:cubicBezTo>
                    <a:pt x="2869" y="19875"/>
                    <a:pt x="3007" y="20014"/>
                    <a:pt x="3007" y="20325"/>
                  </a:cubicBezTo>
                  <a:cubicBezTo>
                    <a:pt x="3007" y="20463"/>
                    <a:pt x="2869" y="20740"/>
                    <a:pt x="2592" y="20740"/>
                  </a:cubicBezTo>
                  <a:cubicBezTo>
                    <a:pt x="2281" y="20740"/>
                    <a:pt x="2143" y="20740"/>
                    <a:pt x="1867" y="20878"/>
                  </a:cubicBezTo>
                  <a:lnTo>
                    <a:pt x="1867" y="21742"/>
                  </a:lnTo>
                  <a:lnTo>
                    <a:pt x="3007" y="21742"/>
                  </a:lnTo>
                  <a:cubicBezTo>
                    <a:pt x="3145" y="21742"/>
                    <a:pt x="3457" y="21915"/>
                    <a:pt x="3457" y="22191"/>
                  </a:cubicBezTo>
                  <a:cubicBezTo>
                    <a:pt x="3457" y="22330"/>
                    <a:pt x="3457" y="22330"/>
                    <a:pt x="3284" y="22468"/>
                  </a:cubicBezTo>
                  <a:cubicBezTo>
                    <a:pt x="3284" y="22606"/>
                    <a:pt x="3145" y="22606"/>
                    <a:pt x="3007" y="22606"/>
                  </a:cubicBezTo>
                  <a:lnTo>
                    <a:pt x="2869" y="22606"/>
                  </a:lnTo>
                  <a:cubicBezTo>
                    <a:pt x="2592" y="22606"/>
                    <a:pt x="2281" y="22779"/>
                    <a:pt x="2005" y="22779"/>
                  </a:cubicBezTo>
                  <a:lnTo>
                    <a:pt x="2005" y="23055"/>
                  </a:lnTo>
                  <a:lnTo>
                    <a:pt x="2005" y="23194"/>
                  </a:lnTo>
                  <a:cubicBezTo>
                    <a:pt x="2005" y="23332"/>
                    <a:pt x="2143" y="23332"/>
                    <a:pt x="2143" y="23470"/>
                  </a:cubicBezTo>
                  <a:lnTo>
                    <a:pt x="2143" y="23643"/>
                  </a:lnTo>
                  <a:lnTo>
                    <a:pt x="2869" y="23643"/>
                  </a:lnTo>
                  <a:lnTo>
                    <a:pt x="3007" y="23470"/>
                  </a:lnTo>
                  <a:cubicBezTo>
                    <a:pt x="3284" y="23470"/>
                    <a:pt x="3457" y="23781"/>
                    <a:pt x="3457" y="23920"/>
                  </a:cubicBezTo>
                  <a:cubicBezTo>
                    <a:pt x="3595" y="24196"/>
                    <a:pt x="3284" y="24334"/>
                    <a:pt x="3145" y="24507"/>
                  </a:cubicBezTo>
                  <a:lnTo>
                    <a:pt x="2143" y="24507"/>
                  </a:lnTo>
                  <a:cubicBezTo>
                    <a:pt x="2143" y="24922"/>
                    <a:pt x="2281" y="25198"/>
                    <a:pt x="2281" y="25510"/>
                  </a:cubicBezTo>
                  <a:lnTo>
                    <a:pt x="2281" y="25648"/>
                  </a:lnTo>
                  <a:cubicBezTo>
                    <a:pt x="2592" y="25648"/>
                    <a:pt x="2869" y="25510"/>
                    <a:pt x="3284" y="25510"/>
                  </a:cubicBezTo>
                  <a:cubicBezTo>
                    <a:pt x="3457" y="25510"/>
                    <a:pt x="3733" y="25648"/>
                    <a:pt x="3733" y="25924"/>
                  </a:cubicBezTo>
                  <a:cubicBezTo>
                    <a:pt x="3733" y="26235"/>
                    <a:pt x="3595" y="26374"/>
                    <a:pt x="3284" y="26374"/>
                  </a:cubicBezTo>
                  <a:cubicBezTo>
                    <a:pt x="3007" y="26512"/>
                    <a:pt x="2592" y="26512"/>
                    <a:pt x="2281" y="26512"/>
                  </a:cubicBezTo>
                  <a:lnTo>
                    <a:pt x="2281" y="27376"/>
                  </a:lnTo>
                  <a:cubicBezTo>
                    <a:pt x="3595" y="27376"/>
                    <a:pt x="5012" y="27238"/>
                    <a:pt x="6464" y="26927"/>
                  </a:cubicBezTo>
                  <a:cubicBezTo>
                    <a:pt x="6602" y="26927"/>
                    <a:pt x="6740" y="27099"/>
                    <a:pt x="6913" y="27238"/>
                  </a:cubicBezTo>
                  <a:lnTo>
                    <a:pt x="6913" y="27099"/>
                  </a:lnTo>
                  <a:lnTo>
                    <a:pt x="6913" y="26788"/>
                  </a:lnTo>
                  <a:cubicBezTo>
                    <a:pt x="6740" y="25198"/>
                    <a:pt x="6602" y="23781"/>
                    <a:pt x="6464" y="22330"/>
                  </a:cubicBezTo>
                  <a:cubicBezTo>
                    <a:pt x="6464" y="21189"/>
                    <a:pt x="6464" y="20186"/>
                    <a:pt x="6325" y="19150"/>
                  </a:cubicBezTo>
                  <a:cubicBezTo>
                    <a:pt x="6049" y="14414"/>
                    <a:pt x="5600" y="9817"/>
                    <a:pt x="5323" y="5496"/>
                  </a:cubicBezTo>
                  <a:lnTo>
                    <a:pt x="5185" y="5047"/>
                  </a:lnTo>
                  <a:lnTo>
                    <a:pt x="5185" y="4183"/>
                  </a:lnTo>
                  <a:cubicBezTo>
                    <a:pt x="5012" y="2904"/>
                    <a:pt x="4874" y="1591"/>
                    <a:pt x="4874" y="1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393016" y="2656097"/>
              <a:ext cx="85059" cy="126654"/>
            </a:xfrm>
            <a:custGeom>
              <a:avLst/>
              <a:gdLst/>
              <a:ahLst/>
              <a:cxnLst/>
              <a:rect l="l" t="t" r="r" b="b"/>
              <a:pathLst>
                <a:path w="4736" h="7052" extrusionOk="0">
                  <a:moveTo>
                    <a:pt x="4321" y="0"/>
                  </a:moveTo>
                  <a:cubicBezTo>
                    <a:pt x="4321" y="0"/>
                    <a:pt x="4321" y="139"/>
                    <a:pt x="4148" y="139"/>
                  </a:cubicBezTo>
                  <a:cubicBezTo>
                    <a:pt x="4148" y="277"/>
                    <a:pt x="4010" y="277"/>
                    <a:pt x="3872" y="277"/>
                  </a:cubicBezTo>
                  <a:cubicBezTo>
                    <a:pt x="2420" y="588"/>
                    <a:pt x="1141" y="726"/>
                    <a:pt x="0" y="726"/>
                  </a:cubicBezTo>
                  <a:cubicBezTo>
                    <a:pt x="0" y="1314"/>
                    <a:pt x="0" y="1729"/>
                    <a:pt x="139" y="2178"/>
                  </a:cubicBezTo>
                  <a:lnTo>
                    <a:pt x="139" y="2454"/>
                  </a:lnTo>
                  <a:lnTo>
                    <a:pt x="139" y="2593"/>
                  </a:lnTo>
                  <a:lnTo>
                    <a:pt x="1418" y="2593"/>
                  </a:lnTo>
                  <a:cubicBezTo>
                    <a:pt x="1729" y="2593"/>
                    <a:pt x="1867" y="2731"/>
                    <a:pt x="1867" y="3042"/>
                  </a:cubicBezTo>
                  <a:cubicBezTo>
                    <a:pt x="2005" y="3180"/>
                    <a:pt x="1729" y="3457"/>
                    <a:pt x="1556" y="3457"/>
                  </a:cubicBezTo>
                  <a:cubicBezTo>
                    <a:pt x="1141" y="3457"/>
                    <a:pt x="692" y="3595"/>
                    <a:pt x="277" y="3595"/>
                  </a:cubicBezTo>
                  <a:lnTo>
                    <a:pt x="415" y="4183"/>
                  </a:lnTo>
                  <a:lnTo>
                    <a:pt x="415" y="4770"/>
                  </a:lnTo>
                  <a:lnTo>
                    <a:pt x="1729" y="4770"/>
                  </a:lnTo>
                  <a:cubicBezTo>
                    <a:pt x="1867" y="4770"/>
                    <a:pt x="1867" y="4770"/>
                    <a:pt x="2005" y="4909"/>
                  </a:cubicBezTo>
                  <a:lnTo>
                    <a:pt x="2005" y="5323"/>
                  </a:lnTo>
                  <a:cubicBezTo>
                    <a:pt x="2005" y="5462"/>
                    <a:pt x="1867" y="5634"/>
                    <a:pt x="1556" y="5634"/>
                  </a:cubicBezTo>
                  <a:lnTo>
                    <a:pt x="553" y="5634"/>
                  </a:lnTo>
                  <a:lnTo>
                    <a:pt x="553" y="5773"/>
                  </a:lnTo>
                  <a:cubicBezTo>
                    <a:pt x="692" y="6049"/>
                    <a:pt x="865" y="6498"/>
                    <a:pt x="1141" y="6775"/>
                  </a:cubicBezTo>
                  <a:lnTo>
                    <a:pt x="1141" y="6913"/>
                  </a:lnTo>
                  <a:cubicBezTo>
                    <a:pt x="2005" y="6913"/>
                    <a:pt x="2731" y="7052"/>
                    <a:pt x="3595" y="7052"/>
                  </a:cubicBezTo>
                  <a:cubicBezTo>
                    <a:pt x="4010" y="7052"/>
                    <a:pt x="4459" y="6913"/>
                    <a:pt x="4736" y="6913"/>
                  </a:cubicBezTo>
                  <a:lnTo>
                    <a:pt x="4736" y="6775"/>
                  </a:lnTo>
                  <a:lnTo>
                    <a:pt x="4598" y="5634"/>
                  </a:lnTo>
                  <a:lnTo>
                    <a:pt x="4598" y="5185"/>
                  </a:lnTo>
                  <a:lnTo>
                    <a:pt x="4598" y="4770"/>
                  </a:lnTo>
                  <a:cubicBezTo>
                    <a:pt x="4598" y="4183"/>
                    <a:pt x="4459" y="3595"/>
                    <a:pt x="4459" y="3042"/>
                  </a:cubicBezTo>
                  <a:cubicBezTo>
                    <a:pt x="4459" y="2005"/>
                    <a:pt x="4321" y="1003"/>
                    <a:pt x="4321" y="0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77341" y="2224033"/>
              <a:ext cx="103683" cy="67673"/>
            </a:xfrm>
            <a:custGeom>
              <a:avLst/>
              <a:gdLst/>
              <a:ahLst/>
              <a:cxnLst/>
              <a:rect l="l" t="t" r="r" b="b"/>
              <a:pathLst>
                <a:path w="5773" h="3768" extrusionOk="0">
                  <a:moveTo>
                    <a:pt x="726" y="0"/>
                  </a:moveTo>
                  <a:cubicBezTo>
                    <a:pt x="726" y="138"/>
                    <a:pt x="588" y="449"/>
                    <a:pt x="588" y="588"/>
                  </a:cubicBezTo>
                  <a:lnTo>
                    <a:pt x="415" y="1002"/>
                  </a:lnTo>
                  <a:lnTo>
                    <a:pt x="0" y="2039"/>
                  </a:lnTo>
                  <a:cubicBezTo>
                    <a:pt x="588" y="2178"/>
                    <a:pt x="1003" y="2316"/>
                    <a:pt x="1452" y="2454"/>
                  </a:cubicBezTo>
                  <a:cubicBezTo>
                    <a:pt x="2593" y="3042"/>
                    <a:pt x="3872" y="3457"/>
                    <a:pt x="5047" y="3768"/>
                  </a:cubicBezTo>
                  <a:lnTo>
                    <a:pt x="5185" y="3457"/>
                  </a:lnTo>
                  <a:lnTo>
                    <a:pt x="5185" y="3318"/>
                  </a:lnTo>
                  <a:cubicBezTo>
                    <a:pt x="5323" y="2731"/>
                    <a:pt x="5600" y="2316"/>
                    <a:pt x="5773" y="1728"/>
                  </a:cubicBezTo>
                  <a:lnTo>
                    <a:pt x="5600" y="1728"/>
                  </a:lnTo>
                  <a:lnTo>
                    <a:pt x="4736" y="1313"/>
                  </a:lnTo>
                  <a:cubicBezTo>
                    <a:pt x="4044" y="1175"/>
                    <a:pt x="3319" y="864"/>
                    <a:pt x="2593" y="588"/>
                  </a:cubicBezTo>
                  <a:cubicBezTo>
                    <a:pt x="2005" y="449"/>
                    <a:pt x="1279" y="311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191253" y="2392265"/>
              <a:ext cx="196195" cy="383033"/>
            </a:xfrm>
            <a:custGeom>
              <a:avLst/>
              <a:gdLst/>
              <a:ahLst/>
              <a:cxnLst/>
              <a:rect l="l" t="t" r="r" b="b"/>
              <a:pathLst>
                <a:path w="10924" h="21327" extrusionOk="0">
                  <a:moveTo>
                    <a:pt x="1141" y="0"/>
                  </a:moveTo>
                  <a:cubicBezTo>
                    <a:pt x="865" y="138"/>
                    <a:pt x="692" y="138"/>
                    <a:pt x="416" y="277"/>
                  </a:cubicBezTo>
                  <a:cubicBezTo>
                    <a:pt x="277" y="449"/>
                    <a:pt x="139" y="449"/>
                    <a:pt x="1" y="588"/>
                  </a:cubicBezTo>
                  <a:cubicBezTo>
                    <a:pt x="277" y="1003"/>
                    <a:pt x="416" y="1314"/>
                    <a:pt x="554" y="1728"/>
                  </a:cubicBezTo>
                  <a:cubicBezTo>
                    <a:pt x="3596" y="8227"/>
                    <a:pt x="6326" y="14829"/>
                    <a:pt x="9644" y="21188"/>
                  </a:cubicBezTo>
                  <a:lnTo>
                    <a:pt x="9921" y="21188"/>
                  </a:lnTo>
                  <a:cubicBezTo>
                    <a:pt x="10197" y="21327"/>
                    <a:pt x="10647" y="21327"/>
                    <a:pt x="10923" y="21327"/>
                  </a:cubicBezTo>
                  <a:lnTo>
                    <a:pt x="10923" y="21188"/>
                  </a:lnTo>
                  <a:lnTo>
                    <a:pt x="10923" y="20739"/>
                  </a:lnTo>
                  <a:cubicBezTo>
                    <a:pt x="10370" y="19599"/>
                    <a:pt x="9783" y="18596"/>
                    <a:pt x="9195" y="17421"/>
                  </a:cubicBezTo>
                  <a:cubicBezTo>
                    <a:pt x="8331" y="15831"/>
                    <a:pt x="7467" y="14103"/>
                    <a:pt x="6603" y="12374"/>
                  </a:cubicBezTo>
                  <a:cubicBezTo>
                    <a:pt x="6188" y="11510"/>
                    <a:pt x="5877" y="10819"/>
                    <a:pt x="5600" y="9955"/>
                  </a:cubicBezTo>
                  <a:cubicBezTo>
                    <a:pt x="5186" y="9229"/>
                    <a:pt x="4874" y="8503"/>
                    <a:pt x="4598" y="7639"/>
                  </a:cubicBezTo>
                  <a:cubicBezTo>
                    <a:pt x="3596" y="5047"/>
                    <a:pt x="2420" y="2454"/>
                    <a:pt x="114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224785" y="2379226"/>
              <a:ext cx="157689" cy="341456"/>
            </a:xfrm>
            <a:custGeom>
              <a:avLst/>
              <a:gdLst/>
              <a:ahLst/>
              <a:cxnLst/>
              <a:rect l="l" t="t" r="r" b="b"/>
              <a:pathLst>
                <a:path w="8780" h="19012" extrusionOk="0">
                  <a:moveTo>
                    <a:pt x="864" y="0"/>
                  </a:moveTo>
                  <a:lnTo>
                    <a:pt x="415" y="139"/>
                  </a:lnTo>
                  <a:lnTo>
                    <a:pt x="277" y="311"/>
                  </a:lnTo>
                  <a:lnTo>
                    <a:pt x="0" y="311"/>
                  </a:lnTo>
                  <a:cubicBezTo>
                    <a:pt x="415" y="1175"/>
                    <a:pt x="864" y="1867"/>
                    <a:pt x="1279" y="2731"/>
                  </a:cubicBezTo>
                  <a:cubicBezTo>
                    <a:pt x="2731" y="5773"/>
                    <a:pt x="3733" y="8953"/>
                    <a:pt x="5185" y="12098"/>
                  </a:cubicBezTo>
                  <a:cubicBezTo>
                    <a:pt x="6326" y="14414"/>
                    <a:pt x="7466" y="16730"/>
                    <a:pt x="8780" y="19011"/>
                  </a:cubicBezTo>
                  <a:cubicBezTo>
                    <a:pt x="8642" y="18458"/>
                    <a:pt x="8642" y="17870"/>
                    <a:pt x="8503" y="17283"/>
                  </a:cubicBezTo>
                  <a:lnTo>
                    <a:pt x="8503" y="16868"/>
                  </a:lnTo>
                  <a:lnTo>
                    <a:pt x="8503" y="16419"/>
                  </a:lnTo>
                  <a:lnTo>
                    <a:pt x="8330" y="16280"/>
                  </a:lnTo>
                  <a:lnTo>
                    <a:pt x="8330" y="16142"/>
                  </a:lnTo>
                  <a:cubicBezTo>
                    <a:pt x="8330" y="16142"/>
                    <a:pt x="8330" y="16004"/>
                    <a:pt x="8192" y="16004"/>
                  </a:cubicBezTo>
                  <a:cubicBezTo>
                    <a:pt x="8192" y="15866"/>
                    <a:pt x="8192" y="15693"/>
                    <a:pt x="8054" y="15555"/>
                  </a:cubicBezTo>
                  <a:cubicBezTo>
                    <a:pt x="8054" y="15555"/>
                    <a:pt x="7916" y="15416"/>
                    <a:pt x="7916" y="15278"/>
                  </a:cubicBezTo>
                  <a:cubicBezTo>
                    <a:pt x="7328" y="14276"/>
                    <a:pt x="6775" y="13273"/>
                    <a:pt x="6326" y="12409"/>
                  </a:cubicBezTo>
                  <a:lnTo>
                    <a:pt x="6326" y="12236"/>
                  </a:lnTo>
                  <a:cubicBezTo>
                    <a:pt x="6187" y="11822"/>
                    <a:pt x="5911" y="11372"/>
                    <a:pt x="5738" y="11096"/>
                  </a:cubicBezTo>
                  <a:cubicBezTo>
                    <a:pt x="3872" y="7224"/>
                    <a:pt x="2282" y="3595"/>
                    <a:pt x="864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162697" y="2410261"/>
              <a:ext cx="183785" cy="356973"/>
            </a:xfrm>
            <a:custGeom>
              <a:avLst/>
              <a:gdLst/>
              <a:ahLst/>
              <a:cxnLst/>
              <a:rect l="l" t="t" r="r" b="b"/>
              <a:pathLst>
                <a:path w="10233" h="19876" extrusionOk="0">
                  <a:moveTo>
                    <a:pt x="865" y="1"/>
                  </a:moveTo>
                  <a:lnTo>
                    <a:pt x="865" y="139"/>
                  </a:lnTo>
                  <a:lnTo>
                    <a:pt x="727" y="139"/>
                  </a:lnTo>
                  <a:cubicBezTo>
                    <a:pt x="416" y="312"/>
                    <a:pt x="139" y="450"/>
                    <a:pt x="1" y="588"/>
                  </a:cubicBezTo>
                  <a:cubicBezTo>
                    <a:pt x="1591" y="3595"/>
                    <a:pt x="2870" y="6914"/>
                    <a:pt x="4183" y="9817"/>
                  </a:cubicBezTo>
                  <a:lnTo>
                    <a:pt x="4736" y="10958"/>
                  </a:lnTo>
                  <a:lnTo>
                    <a:pt x="4736" y="11096"/>
                  </a:lnTo>
                  <a:cubicBezTo>
                    <a:pt x="4874" y="11545"/>
                    <a:pt x="5047" y="11822"/>
                    <a:pt x="5186" y="12237"/>
                  </a:cubicBezTo>
                  <a:cubicBezTo>
                    <a:pt x="5600" y="12962"/>
                    <a:pt x="5911" y="13827"/>
                    <a:pt x="6326" y="14552"/>
                  </a:cubicBezTo>
                  <a:lnTo>
                    <a:pt x="6464" y="15002"/>
                  </a:lnTo>
                  <a:lnTo>
                    <a:pt x="6603" y="15140"/>
                  </a:lnTo>
                  <a:cubicBezTo>
                    <a:pt x="6776" y="15417"/>
                    <a:pt x="6914" y="15866"/>
                    <a:pt x="7052" y="16142"/>
                  </a:cubicBezTo>
                  <a:cubicBezTo>
                    <a:pt x="7190" y="16557"/>
                    <a:pt x="7467" y="16868"/>
                    <a:pt x="7640" y="17145"/>
                  </a:cubicBezTo>
                  <a:lnTo>
                    <a:pt x="7778" y="17421"/>
                  </a:lnTo>
                  <a:cubicBezTo>
                    <a:pt x="8054" y="18009"/>
                    <a:pt x="8331" y="18597"/>
                    <a:pt x="8642" y="19150"/>
                  </a:cubicBezTo>
                  <a:lnTo>
                    <a:pt x="8642" y="19461"/>
                  </a:lnTo>
                  <a:cubicBezTo>
                    <a:pt x="9057" y="19599"/>
                    <a:pt x="9644" y="19737"/>
                    <a:pt x="10232" y="19875"/>
                  </a:cubicBezTo>
                  <a:cubicBezTo>
                    <a:pt x="10059" y="19599"/>
                    <a:pt x="9921" y="19322"/>
                    <a:pt x="9783" y="19150"/>
                  </a:cubicBezTo>
                  <a:cubicBezTo>
                    <a:pt x="6464" y="12962"/>
                    <a:pt x="3872" y="6360"/>
                    <a:pt x="86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395495" y="270017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9C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178215" y="2402807"/>
              <a:ext cx="186263" cy="370012"/>
            </a:xfrm>
            <a:custGeom>
              <a:avLst/>
              <a:gdLst/>
              <a:ahLst/>
              <a:cxnLst/>
              <a:rect l="l" t="t" r="r" b="b"/>
              <a:pathLst>
                <a:path w="10371" h="20602" extrusionOk="0">
                  <a:moveTo>
                    <a:pt x="727" y="1"/>
                  </a:moveTo>
                  <a:cubicBezTo>
                    <a:pt x="416" y="139"/>
                    <a:pt x="277" y="277"/>
                    <a:pt x="1" y="416"/>
                  </a:cubicBezTo>
                  <a:cubicBezTo>
                    <a:pt x="3008" y="6775"/>
                    <a:pt x="5600" y="13377"/>
                    <a:pt x="8919" y="19565"/>
                  </a:cubicBezTo>
                  <a:cubicBezTo>
                    <a:pt x="9057" y="19737"/>
                    <a:pt x="9195" y="20014"/>
                    <a:pt x="9368" y="20290"/>
                  </a:cubicBezTo>
                  <a:cubicBezTo>
                    <a:pt x="9645" y="20429"/>
                    <a:pt x="10059" y="20429"/>
                    <a:pt x="10370" y="20601"/>
                  </a:cubicBezTo>
                  <a:cubicBezTo>
                    <a:pt x="7052" y="14242"/>
                    <a:pt x="4322" y="7640"/>
                    <a:pt x="1280" y="1141"/>
                  </a:cubicBezTo>
                  <a:cubicBezTo>
                    <a:pt x="1142" y="727"/>
                    <a:pt x="1003" y="416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402948" y="2759762"/>
              <a:ext cx="10578" cy="20510"/>
            </a:xfrm>
            <a:custGeom>
              <a:avLst/>
              <a:gdLst/>
              <a:ahLst/>
              <a:cxnLst/>
              <a:rect l="l" t="t" r="r" b="b"/>
              <a:pathLst>
                <a:path w="589" h="1142" extrusionOk="0">
                  <a:moveTo>
                    <a:pt x="0" y="1"/>
                  </a:moveTo>
                  <a:lnTo>
                    <a:pt x="0" y="415"/>
                  </a:lnTo>
                  <a:lnTo>
                    <a:pt x="139" y="1003"/>
                  </a:lnTo>
                  <a:cubicBezTo>
                    <a:pt x="312" y="1003"/>
                    <a:pt x="450" y="1141"/>
                    <a:pt x="588" y="1141"/>
                  </a:cubicBezTo>
                  <a:lnTo>
                    <a:pt x="588" y="1003"/>
                  </a:lnTo>
                  <a:cubicBezTo>
                    <a:pt x="312" y="726"/>
                    <a:pt x="139" y="277"/>
                    <a:pt x="0" y="1"/>
                  </a:cubicBezTo>
                  <a:close/>
                </a:path>
              </a:pathLst>
            </a:custGeom>
            <a:solidFill>
              <a:srgbClr val="BE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2211746" y="2384811"/>
              <a:ext cx="175703" cy="379944"/>
            </a:xfrm>
            <a:custGeom>
              <a:avLst/>
              <a:gdLst/>
              <a:ahLst/>
              <a:cxnLst/>
              <a:rect l="l" t="t" r="r" b="b"/>
              <a:pathLst>
                <a:path w="9783" h="21155" extrusionOk="0">
                  <a:moveTo>
                    <a:pt x="726" y="0"/>
                  </a:moveTo>
                  <a:lnTo>
                    <a:pt x="726" y="139"/>
                  </a:lnTo>
                  <a:cubicBezTo>
                    <a:pt x="415" y="139"/>
                    <a:pt x="139" y="277"/>
                    <a:pt x="0" y="415"/>
                  </a:cubicBezTo>
                  <a:cubicBezTo>
                    <a:pt x="1279" y="2869"/>
                    <a:pt x="2455" y="5462"/>
                    <a:pt x="3457" y="8054"/>
                  </a:cubicBezTo>
                  <a:cubicBezTo>
                    <a:pt x="3733" y="8918"/>
                    <a:pt x="4045" y="9644"/>
                    <a:pt x="4459" y="10370"/>
                  </a:cubicBezTo>
                  <a:cubicBezTo>
                    <a:pt x="4736" y="11234"/>
                    <a:pt x="5047" y="11925"/>
                    <a:pt x="5462" y="12789"/>
                  </a:cubicBezTo>
                  <a:cubicBezTo>
                    <a:pt x="6326" y="14518"/>
                    <a:pt x="7190" y="16246"/>
                    <a:pt x="8054" y="17836"/>
                  </a:cubicBezTo>
                  <a:cubicBezTo>
                    <a:pt x="8642" y="19011"/>
                    <a:pt x="9229" y="20014"/>
                    <a:pt x="9782" y="21154"/>
                  </a:cubicBezTo>
                  <a:cubicBezTo>
                    <a:pt x="9644" y="20290"/>
                    <a:pt x="9506" y="19426"/>
                    <a:pt x="9506" y="18700"/>
                  </a:cubicBezTo>
                  <a:cubicBezTo>
                    <a:pt x="8192" y="16419"/>
                    <a:pt x="7052" y="14103"/>
                    <a:pt x="5911" y="11787"/>
                  </a:cubicBezTo>
                  <a:cubicBezTo>
                    <a:pt x="4459" y="8642"/>
                    <a:pt x="3457" y="5462"/>
                    <a:pt x="2005" y="2420"/>
                  </a:cubicBezTo>
                  <a:cubicBezTo>
                    <a:pt x="1590" y="1556"/>
                    <a:pt x="1141" y="864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2426529" y="349912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2271337" y="3447594"/>
              <a:ext cx="13057" cy="8082"/>
            </a:xfrm>
            <a:custGeom>
              <a:avLst/>
              <a:gdLst/>
              <a:ahLst/>
              <a:cxnLst/>
              <a:rect l="l" t="t" r="r" b="b"/>
              <a:pathLst>
                <a:path w="727" h="450" extrusionOk="0">
                  <a:moveTo>
                    <a:pt x="727" y="450"/>
                  </a:moveTo>
                  <a:cubicBezTo>
                    <a:pt x="415" y="277"/>
                    <a:pt x="277" y="139"/>
                    <a:pt x="1" y="1"/>
                  </a:cubicBezTo>
                  <a:cubicBezTo>
                    <a:pt x="277" y="139"/>
                    <a:pt x="415" y="277"/>
                    <a:pt x="727" y="4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2258298" y="3437052"/>
              <a:ext cx="13057" cy="10560"/>
            </a:xfrm>
            <a:custGeom>
              <a:avLst/>
              <a:gdLst/>
              <a:ahLst/>
              <a:cxnLst/>
              <a:rect l="l" t="t" r="r" b="b"/>
              <a:pathLst>
                <a:path w="727" h="588" extrusionOk="0">
                  <a:moveTo>
                    <a:pt x="727" y="588"/>
                  </a:moveTo>
                  <a:cubicBezTo>
                    <a:pt x="416" y="449"/>
                    <a:pt x="277" y="173"/>
                    <a:pt x="1" y="0"/>
                  </a:cubicBezTo>
                  <a:cubicBezTo>
                    <a:pt x="277" y="173"/>
                    <a:pt x="416" y="449"/>
                    <a:pt x="727" y="5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2183189" y="2684653"/>
              <a:ext cx="579210" cy="820072"/>
            </a:xfrm>
            <a:custGeom>
              <a:avLst/>
              <a:gdLst/>
              <a:ahLst/>
              <a:cxnLst/>
              <a:rect l="l" t="t" r="r" b="b"/>
              <a:pathLst>
                <a:path w="32250" h="45661" extrusionOk="0">
                  <a:moveTo>
                    <a:pt x="31386" y="0"/>
                  </a:moveTo>
                  <a:cubicBezTo>
                    <a:pt x="31109" y="277"/>
                    <a:pt x="30833" y="588"/>
                    <a:pt x="30521" y="864"/>
                  </a:cubicBezTo>
                  <a:cubicBezTo>
                    <a:pt x="29657" y="1729"/>
                    <a:pt x="28517" y="2454"/>
                    <a:pt x="27065" y="3180"/>
                  </a:cubicBezTo>
                  <a:cubicBezTo>
                    <a:pt x="25786" y="3872"/>
                    <a:pt x="24473" y="4321"/>
                    <a:pt x="23055" y="4908"/>
                  </a:cubicBezTo>
                  <a:cubicBezTo>
                    <a:pt x="22329" y="5047"/>
                    <a:pt x="21742" y="5323"/>
                    <a:pt x="21189" y="5462"/>
                  </a:cubicBezTo>
                  <a:cubicBezTo>
                    <a:pt x="20601" y="5600"/>
                    <a:pt x="20014" y="5773"/>
                    <a:pt x="19288" y="5911"/>
                  </a:cubicBezTo>
                  <a:cubicBezTo>
                    <a:pt x="18147" y="6187"/>
                    <a:pt x="16868" y="6326"/>
                    <a:pt x="15416" y="6326"/>
                  </a:cubicBezTo>
                  <a:lnTo>
                    <a:pt x="15278" y="6326"/>
                  </a:lnTo>
                  <a:cubicBezTo>
                    <a:pt x="13965" y="6326"/>
                    <a:pt x="12686" y="6187"/>
                    <a:pt x="11372" y="6049"/>
                  </a:cubicBezTo>
                  <a:cubicBezTo>
                    <a:pt x="9955" y="5773"/>
                    <a:pt x="8503" y="5462"/>
                    <a:pt x="7190" y="5047"/>
                  </a:cubicBezTo>
                  <a:cubicBezTo>
                    <a:pt x="4598" y="4183"/>
                    <a:pt x="2593" y="2869"/>
                    <a:pt x="1003" y="1279"/>
                  </a:cubicBezTo>
                  <a:lnTo>
                    <a:pt x="865" y="1452"/>
                  </a:lnTo>
                  <a:cubicBezTo>
                    <a:pt x="726" y="1729"/>
                    <a:pt x="726" y="2005"/>
                    <a:pt x="588" y="2454"/>
                  </a:cubicBezTo>
                  <a:cubicBezTo>
                    <a:pt x="450" y="3733"/>
                    <a:pt x="450" y="5047"/>
                    <a:pt x="588" y="6049"/>
                  </a:cubicBezTo>
                  <a:lnTo>
                    <a:pt x="588" y="7190"/>
                  </a:lnTo>
                  <a:cubicBezTo>
                    <a:pt x="726" y="7916"/>
                    <a:pt x="726" y="8780"/>
                    <a:pt x="726" y="9644"/>
                  </a:cubicBezTo>
                  <a:lnTo>
                    <a:pt x="726" y="10957"/>
                  </a:lnTo>
                  <a:lnTo>
                    <a:pt x="726" y="11234"/>
                  </a:lnTo>
                  <a:lnTo>
                    <a:pt x="726" y="11821"/>
                  </a:lnTo>
                  <a:lnTo>
                    <a:pt x="726" y="12513"/>
                  </a:lnTo>
                  <a:lnTo>
                    <a:pt x="726" y="14103"/>
                  </a:lnTo>
                  <a:cubicBezTo>
                    <a:pt x="726" y="15416"/>
                    <a:pt x="726" y="17145"/>
                    <a:pt x="865" y="18734"/>
                  </a:cubicBezTo>
                  <a:cubicBezTo>
                    <a:pt x="865" y="18873"/>
                    <a:pt x="865" y="19011"/>
                    <a:pt x="726" y="19149"/>
                  </a:cubicBezTo>
                  <a:cubicBezTo>
                    <a:pt x="588" y="19149"/>
                    <a:pt x="588" y="19288"/>
                    <a:pt x="450" y="19288"/>
                  </a:cubicBezTo>
                  <a:cubicBezTo>
                    <a:pt x="277" y="19288"/>
                    <a:pt x="139" y="19149"/>
                    <a:pt x="0" y="19011"/>
                  </a:cubicBezTo>
                  <a:lnTo>
                    <a:pt x="0" y="19011"/>
                  </a:lnTo>
                  <a:cubicBezTo>
                    <a:pt x="0" y="19426"/>
                    <a:pt x="0" y="19737"/>
                    <a:pt x="139" y="20152"/>
                  </a:cubicBezTo>
                  <a:cubicBezTo>
                    <a:pt x="139" y="20013"/>
                    <a:pt x="277" y="19875"/>
                    <a:pt x="450" y="19875"/>
                  </a:cubicBezTo>
                  <a:cubicBezTo>
                    <a:pt x="726" y="19875"/>
                    <a:pt x="865" y="20152"/>
                    <a:pt x="865" y="20290"/>
                  </a:cubicBezTo>
                  <a:cubicBezTo>
                    <a:pt x="865" y="22606"/>
                    <a:pt x="1141" y="24783"/>
                    <a:pt x="1141" y="26926"/>
                  </a:cubicBezTo>
                  <a:cubicBezTo>
                    <a:pt x="1141" y="27203"/>
                    <a:pt x="1003" y="27514"/>
                    <a:pt x="726" y="27514"/>
                  </a:cubicBezTo>
                  <a:cubicBezTo>
                    <a:pt x="588" y="27514"/>
                    <a:pt x="277" y="27203"/>
                    <a:pt x="277" y="27065"/>
                  </a:cubicBezTo>
                  <a:lnTo>
                    <a:pt x="277" y="27065"/>
                  </a:lnTo>
                  <a:cubicBezTo>
                    <a:pt x="277" y="27652"/>
                    <a:pt x="450" y="28378"/>
                    <a:pt x="450" y="28931"/>
                  </a:cubicBezTo>
                  <a:cubicBezTo>
                    <a:pt x="450" y="28793"/>
                    <a:pt x="588" y="28793"/>
                    <a:pt x="726" y="28793"/>
                  </a:cubicBezTo>
                  <a:cubicBezTo>
                    <a:pt x="1003" y="28793"/>
                    <a:pt x="1141" y="28931"/>
                    <a:pt x="1141" y="29242"/>
                  </a:cubicBezTo>
                  <a:cubicBezTo>
                    <a:pt x="1314" y="32111"/>
                    <a:pt x="1141" y="34980"/>
                    <a:pt x="1452" y="37884"/>
                  </a:cubicBezTo>
                  <a:cubicBezTo>
                    <a:pt x="2005" y="38748"/>
                    <a:pt x="2869" y="39612"/>
                    <a:pt x="3733" y="40338"/>
                  </a:cubicBezTo>
                  <a:cubicBezTo>
                    <a:pt x="5047" y="41617"/>
                    <a:pt x="6637" y="42619"/>
                    <a:pt x="8365" y="43483"/>
                  </a:cubicBezTo>
                  <a:lnTo>
                    <a:pt x="8365" y="43621"/>
                  </a:lnTo>
                  <a:cubicBezTo>
                    <a:pt x="9955" y="44347"/>
                    <a:pt x="11683" y="44935"/>
                    <a:pt x="13412" y="45350"/>
                  </a:cubicBezTo>
                  <a:lnTo>
                    <a:pt x="13550" y="45350"/>
                  </a:lnTo>
                  <a:cubicBezTo>
                    <a:pt x="14276" y="45522"/>
                    <a:pt x="15140" y="45661"/>
                    <a:pt x="15831" y="45661"/>
                  </a:cubicBezTo>
                  <a:lnTo>
                    <a:pt x="18285" y="45661"/>
                  </a:lnTo>
                  <a:cubicBezTo>
                    <a:pt x="19011" y="45661"/>
                    <a:pt x="19737" y="45522"/>
                    <a:pt x="20325" y="45350"/>
                  </a:cubicBezTo>
                  <a:cubicBezTo>
                    <a:pt x="20601" y="45350"/>
                    <a:pt x="20878" y="45522"/>
                    <a:pt x="20878" y="45661"/>
                  </a:cubicBezTo>
                  <a:cubicBezTo>
                    <a:pt x="21189" y="45661"/>
                    <a:pt x="21465" y="45661"/>
                    <a:pt x="21604" y="45522"/>
                  </a:cubicBezTo>
                  <a:cubicBezTo>
                    <a:pt x="21604" y="45350"/>
                    <a:pt x="21742" y="45211"/>
                    <a:pt x="21880" y="45211"/>
                  </a:cubicBezTo>
                  <a:cubicBezTo>
                    <a:pt x="22744" y="44797"/>
                    <a:pt x="23470" y="44347"/>
                    <a:pt x="24473" y="43932"/>
                  </a:cubicBezTo>
                  <a:cubicBezTo>
                    <a:pt x="25786" y="43345"/>
                    <a:pt x="27238" y="42757"/>
                    <a:pt x="28517" y="41893"/>
                  </a:cubicBezTo>
                  <a:cubicBezTo>
                    <a:pt x="29381" y="41340"/>
                    <a:pt x="30107" y="40752"/>
                    <a:pt x="30521" y="40165"/>
                  </a:cubicBezTo>
                  <a:cubicBezTo>
                    <a:pt x="30971" y="39750"/>
                    <a:pt x="31386" y="39162"/>
                    <a:pt x="31697" y="38609"/>
                  </a:cubicBezTo>
                  <a:lnTo>
                    <a:pt x="32111" y="37296"/>
                  </a:lnTo>
                  <a:lnTo>
                    <a:pt x="32111" y="37158"/>
                  </a:lnTo>
                  <a:lnTo>
                    <a:pt x="32250" y="37019"/>
                  </a:lnTo>
                  <a:lnTo>
                    <a:pt x="32250" y="36881"/>
                  </a:lnTo>
                  <a:cubicBezTo>
                    <a:pt x="32111" y="35291"/>
                    <a:pt x="32250" y="33701"/>
                    <a:pt x="32250" y="32249"/>
                  </a:cubicBezTo>
                  <a:lnTo>
                    <a:pt x="32250" y="29657"/>
                  </a:lnTo>
                  <a:lnTo>
                    <a:pt x="32250" y="22191"/>
                  </a:lnTo>
                  <a:cubicBezTo>
                    <a:pt x="32111" y="20152"/>
                    <a:pt x="32111" y="18285"/>
                    <a:pt x="31973" y="16419"/>
                  </a:cubicBezTo>
                  <a:cubicBezTo>
                    <a:pt x="31973" y="15969"/>
                    <a:pt x="31835" y="15416"/>
                    <a:pt x="31835" y="14967"/>
                  </a:cubicBezTo>
                  <a:lnTo>
                    <a:pt x="31835" y="13688"/>
                  </a:lnTo>
                  <a:cubicBezTo>
                    <a:pt x="31697" y="12686"/>
                    <a:pt x="31697" y="11821"/>
                    <a:pt x="31697" y="10785"/>
                  </a:cubicBezTo>
                  <a:lnTo>
                    <a:pt x="31697" y="8054"/>
                  </a:lnTo>
                  <a:lnTo>
                    <a:pt x="31697" y="7916"/>
                  </a:lnTo>
                  <a:cubicBezTo>
                    <a:pt x="31697" y="5323"/>
                    <a:pt x="31558" y="2731"/>
                    <a:pt x="31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759903" y="2674093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0" y="1"/>
                  </a:moveTo>
                  <a:cubicBezTo>
                    <a:pt x="0" y="312"/>
                    <a:pt x="139" y="588"/>
                    <a:pt x="139" y="727"/>
                  </a:cubicBezTo>
                  <a:lnTo>
                    <a:pt x="139" y="312"/>
                  </a:lnTo>
                  <a:cubicBezTo>
                    <a:pt x="139" y="312"/>
                    <a:pt x="139" y="13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333425" y="34680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183189" y="3041608"/>
              <a:ext cx="20510" cy="137214"/>
            </a:xfrm>
            <a:custGeom>
              <a:avLst/>
              <a:gdLst/>
              <a:ahLst/>
              <a:cxnLst/>
              <a:rect l="l" t="t" r="r" b="b"/>
              <a:pathLst>
                <a:path w="1142" h="7640" extrusionOk="0">
                  <a:moveTo>
                    <a:pt x="450" y="0"/>
                  </a:moveTo>
                  <a:cubicBezTo>
                    <a:pt x="277" y="0"/>
                    <a:pt x="139" y="138"/>
                    <a:pt x="139" y="277"/>
                  </a:cubicBezTo>
                  <a:cubicBezTo>
                    <a:pt x="0" y="277"/>
                    <a:pt x="0" y="415"/>
                    <a:pt x="0" y="415"/>
                  </a:cubicBezTo>
                  <a:cubicBezTo>
                    <a:pt x="0" y="2731"/>
                    <a:pt x="277" y="4908"/>
                    <a:pt x="277" y="7051"/>
                  </a:cubicBezTo>
                  <a:lnTo>
                    <a:pt x="277" y="7190"/>
                  </a:lnTo>
                  <a:cubicBezTo>
                    <a:pt x="277" y="7328"/>
                    <a:pt x="588" y="7639"/>
                    <a:pt x="726" y="7639"/>
                  </a:cubicBezTo>
                  <a:cubicBezTo>
                    <a:pt x="1003" y="7639"/>
                    <a:pt x="1141" y="7328"/>
                    <a:pt x="1141" y="7051"/>
                  </a:cubicBezTo>
                  <a:cubicBezTo>
                    <a:pt x="1141" y="4908"/>
                    <a:pt x="865" y="2731"/>
                    <a:pt x="865" y="415"/>
                  </a:cubicBezTo>
                  <a:cubicBezTo>
                    <a:pt x="865" y="277"/>
                    <a:pt x="726" y="0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2188146" y="3201758"/>
              <a:ext cx="21139" cy="168267"/>
            </a:xfrm>
            <a:custGeom>
              <a:avLst/>
              <a:gdLst/>
              <a:ahLst/>
              <a:cxnLst/>
              <a:rect l="l" t="t" r="r" b="b"/>
              <a:pathLst>
                <a:path w="1177" h="9369" extrusionOk="0">
                  <a:moveTo>
                    <a:pt x="450" y="1"/>
                  </a:moveTo>
                  <a:cubicBezTo>
                    <a:pt x="312" y="1"/>
                    <a:pt x="174" y="1"/>
                    <a:pt x="174" y="139"/>
                  </a:cubicBezTo>
                  <a:cubicBezTo>
                    <a:pt x="1" y="139"/>
                    <a:pt x="1" y="312"/>
                    <a:pt x="1" y="450"/>
                  </a:cubicBezTo>
                  <a:cubicBezTo>
                    <a:pt x="174" y="3319"/>
                    <a:pt x="1" y="6188"/>
                    <a:pt x="174" y="9092"/>
                  </a:cubicBezTo>
                  <a:cubicBezTo>
                    <a:pt x="174" y="9230"/>
                    <a:pt x="312" y="9230"/>
                    <a:pt x="312" y="9368"/>
                  </a:cubicBezTo>
                  <a:cubicBezTo>
                    <a:pt x="312" y="9230"/>
                    <a:pt x="450" y="9092"/>
                    <a:pt x="450" y="9092"/>
                  </a:cubicBezTo>
                  <a:cubicBezTo>
                    <a:pt x="589" y="8953"/>
                    <a:pt x="727" y="8953"/>
                    <a:pt x="727" y="8953"/>
                  </a:cubicBezTo>
                  <a:cubicBezTo>
                    <a:pt x="865" y="8953"/>
                    <a:pt x="1038" y="8953"/>
                    <a:pt x="1038" y="9092"/>
                  </a:cubicBezTo>
                  <a:lnTo>
                    <a:pt x="1176" y="9092"/>
                  </a:lnTo>
                  <a:cubicBezTo>
                    <a:pt x="865" y="6188"/>
                    <a:pt x="1038" y="3319"/>
                    <a:pt x="865" y="450"/>
                  </a:cubicBezTo>
                  <a:cubicBezTo>
                    <a:pt x="865" y="139"/>
                    <a:pt x="727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2193750" y="3362554"/>
              <a:ext cx="364408" cy="157689"/>
            </a:xfrm>
            <a:custGeom>
              <a:avLst/>
              <a:gdLst/>
              <a:ahLst/>
              <a:cxnLst/>
              <a:rect l="l" t="t" r="r" b="b"/>
              <a:pathLst>
                <a:path w="20290" h="8780" extrusionOk="0">
                  <a:moveTo>
                    <a:pt x="415" y="0"/>
                  </a:moveTo>
                  <a:cubicBezTo>
                    <a:pt x="415" y="0"/>
                    <a:pt x="277" y="0"/>
                    <a:pt x="138" y="139"/>
                  </a:cubicBezTo>
                  <a:cubicBezTo>
                    <a:pt x="138" y="139"/>
                    <a:pt x="0" y="277"/>
                    <a:pt x="0" y="415"/>
                  </a:cubicBezTo>
                  <a:cubicBezTo>
                    <a:pt x="0" y="553"/>
                    <a:pt x="0" y="692"/>
                    <a:pt x="138" y="692"/>
                  </a:cubicBezTo>
                  <a:cubicBezTo>
                    <a:pt x="1141" y="2005"/>
                    <a:pt x="2281" y="3146"/>
                    <a:pt x="3595" y="4148"/>
                  </a:cubicBezTo>
                  <a:cubicBezTo>
                    <a:pt x="3871" y="4321"/>
                    <a:pt x="4010" y="4597"/>
                    <a:pt x="4321" y="4736"/>
                  </a:cubicBezTo>
                  <a:cubicBezTo>
                    <a:pt x="4597" y="4874"/>
                    <a:pt x="4735" y="5012"/>
                    <a:pt x="5047" y="5185"/>
                  </a:cubicBezTo>
                  <a:cubicBezTo>
                    <a:pt x="5738" y="5738"/>
                    <a:pt x="6464" y="6187"/>
                    <a:pt x="7190" y="6464"/>
                  </a:cubicBezTo>
                  <a:cubicBezTo>
                    <a:pt x="9920" y="7916"/>
                    <a:pt x="12962" y="8780"/>
                    <a:pt x="16107" y="8780"/>
                  </a:cubicBezTo>
                  <a:lnTo>
                    <a:pt x="18008" y="8780"/>
                  </a:lnTo>
                  <a:cubicBezTo>
                    <a:pt x="18562" y="8780"/>
                    <a:pt x="19287" y="8642"/>
                    <a:pt x="20013" y="8469"/>
                  </a:cubicBezTo>
                  <a:cubicBezTo>
                    <a:pt x="20151" y="8469"/>
                    <a:pt x="20290" y="8192"/>
                    <a:pt x="20290" y="7916"/>
                  </a:cubicBezTo>
                  <a:cubicBezTo>
                    <a:pt x="20290" y="7777"/>
                    <a:pt x="20013" y="7605"/>
                    <a:pt x="19737" y="7605"/>
                  </a:cubicBezTo>
                  <a:cubicBezTo>
                    <a:pt x="19149" y="7777"/>
                    <a:pt x="18423" y="7916"/>
                    <a:pt x="17697" y="7916"/>
                  </a:cubicBezTo>
                  <a:lnTo>
                    <a:pt x="15243" y="7916"/>
                  </a:lnTo>
                  <a:cubicBezTo>
                    <a:pt x="14552" y="7916"/>
                    <a:pt x="13688" y="7777"/>
                    <a:pt x="12962" y="7605"/>
                  </a:cubicBezTo>
                  <a:lnTo>
                    <a:pt x="12824" y="7605"/>
                  </a:lnTo>
                  <a:cubicBezTo>
                    <a:pt x="11095" y="7190"/>
                    <a:pt x="9367" y="6602"/>
                    <a:pt x="7777" y="5876"/>
                  </a:cubicBezTo>
                  <a:lnTo>
                    <a:pt x="7777" y="5738"/>
                  </a:lnTo>
                  <a:cubicBezTo>
                    <a:pt x="6049" y="4874"/>
                    <a:pt x="4459" y="3872"/>
                    <a:pt x="3145" y="2593"/>
                  </a:cubicBezTo>
                  <a:cubicBezTo>
                    <a:pt x="2281" y="1867"/>
                    <a:pt x="1417" y="1003"/>
                    <a:pt x="864" y="139"/>
                  </a:cubicBezTo>
                  <a:lnTo>
                    <a:pt x="726" y="139"/>
                  </a:lnTo>
                  <a:cubicBezTo>
                    <a:pt x="726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307347" y="19291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fill="none" extrusionOk="0">
                  <a:moveTo>
                    <a:pt x="0" y="139"/>
                  </a:moveTo>
                  <a:lnTo>
                    <a:pt x="0" y="1"/>
                  </a:lnTo>
                </a:path>
              </a:pathLst>
            </a:custGeom>
            <a:noFill/>
            <a:ln w="3450" cap="rnd" cmpd="sng">
              <a:solidFill>
                <a:srgbClr val="0C2B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444543" y="1556676"/>
              <a:ext cx="62088" cy="57131"/>
            </a:xfrm>
            <a:custGeom>
              <a:avLst/>
              <a:gdLst/>
              <a:ahLst/>
              <a:cxnLst/>
              <a:rect l="l" t="t" r="r" b="b"/>
              <a:pathLst>
                <a:path w="3457" h="3181" extrusionOk="0">
                  <a:moveTo>
                    <a:pt x="1729" y="865"/>
                  </a:moveTo>
                  <a:cubicBezTo>
                    <a:pt x="1867" y="865"/>
                    <a:pt x="1867" y="1003"/>
                    <a:pt x="2005" y="1003"/>
                  </a:cubicBezTo>
                  <a:cubicBezTo>
                    <a:pt x="2005" y="1003"/>
                    <a:pt x="2143" y="1003"/>
                    <a:pt x="2143" y="1176"/>
                  </a:cubicBezTo>
                  <a:cubicBezTo>
                    <a:pt x="2316" y="1176"/>
                    <a:pt x="2316" y="1176"/>
                    <a:pt x="2316" y="1314"/>
                  </a:cubicBezTo>
                  <a:lnTo>
                    <a:pt x="2454" y="1314"/>
                  </a:lnTo>
                  <a:lnTo>
                    <a:pt x="2454" y="1452"/>
                  </a:lnTo>
                  <a:cubicBezTo>
                    <a:pt x="2593" y="1591"/>
                    <a:pt x="2593" y="1729"/>
                    <a:pt x="2593" y="1867"/>
                  </a:cubicBezTo>
                  <a:lnTo>
                    <a:pt x="2454" y="2040"/>
                  </a:lnTo>
                  <a:lnTo>
                    <a:pt x="2454" y="2178"/>
                  </a:lnTo>
                  <a:cubicBezTo>
                    <a:pt x="2316" y="2178"/>
                    <a:pt x="2316" y="2178"/>
                    <a:pt x="2316" y="2316"/>
                  </a:cubicBezTo>
                  <a:lnTo>
                    <a:pt x="1590" y="2316"/>
                  </a:lnTo>
                  <a:cubicBezTo>
                    <a:pt x="1452" y="2178"/>
                    <a:pt x="1279" y="2178"/>
                    <a:pt x="1141" y="2040"/>
                  </a:cubicBezTo>
                  <a:cubicBezTo>
                    <a:pt x="1141" y="2040"/>
                    <a:pt x="1003" y="2040"/>
                    <a:pt x="1003" y="1867"/>
                  </a:cubicBezTo>
                  <a:lnTo>
                    <a:pt x="864" y="1867"/>
                  </a:lnTo>
                  <a:lnTo>
                    <a:pt x="864" y="1729"/>
                  </a:lnTo>
                  <a:lnTo>
                    <a:pt x="864" y="1591"/>
                  </a:lnTo>
                  <a:lnTo>
                    <a:pt x="864" y="1452"/>
                  </a:lnTo>
                  <a:lnTo>
                    <a:pt x="1003" y="1452"/>
                  </a:lnTo>
                  <a:cubicBezTo>
                    <a:pt x="1003" y="1314"/>
                    <a:pt x="1141" y="1314"/>
                    <a:pt x="1141" y="1176"/>
                  </a:cubicBezTo>
                  <a:lnTo>
                    <a:pt x="1279" y="1176"/>
                  </a:lnTo>
                  <a:lnTo>
                    <a:pt x="1279" y="1003"/>
                  </a:lnTo>
                  <a:lnTo>
                    <a:pt x="1590" y="1003"/>
                  </a:lnTo>
                  <a:cubicBezTo>
                    <a:pt x="1590" y="865"/>
                    <a:pt x="1729" y="865"/>
                    <a:pt x="1729" y="865"/>
                  </a:cubicBezTo>
                  <a:close/>
                  <a:moveTo>
                    <a:pt x="1729" y="1"/>
                  </a:moveTo>
                  <a:cubicBezTo>
                    <a:pt x="1452" y="1"/>
                    <a:pt x="1279" y="139"/>
                    <a:pt x="1141" y="139"/>
                  </a:cubicBezTo>
                  <a:cubicBezTo>
                    <a:pt x="1003" y="139"/>
                    <a:pt x="864" y="312"/>
                    <a:pt x="726" y="450"/>
                  </a:cubicBezTo>
                  <a:cubicBezTo>
                    <a:pt x="726" y="450"/>
                    <a:pt x="588" y="450"/>
                    <a:pt x="588" y="588"/>
                  </a:cubicBezTo>
                  <a:cubicBezTo>
                    <a:pt x="415" y="588"/>
                    <a:pt x="415" y="727"/>
                    <a:pt x="277" y="727"/>
                  </a:cubicBezTo>
                  <a:cubicBezTo>
                    <a:pt x="139" y="1003"/>
                    <a:pt x="0" y="1452"/>
                    <a:pt x="0" y="1729"/>
                  </a:cubicBezTo>
                  <a:cubicBezTo>
                    <a:pt x="0" y="2178"/>
                    <a:pt x="277" y="2455"/>
                    <a:pt x="588" y="2731"/>
                  </a:cubicBezTo>
                  <a:lnTo>
                    <a:pt x="1452" y="3181"/>
                  </a:lnTo>
                  <a:cubicBezTo>
                    <a:pt x="1867" y="3181"/>
                    <a:pt x="2143" y="3181"/>
                    <a:pt x="2593" y="3042"/>
                  </a:cubicBezTo>
                  <a:cubicBezTo>
                    <a:pt x="2869" y="3042"/>
                    <a:pt x="3180" y="2731"/>
                    <a:pt x="3319" y="2316"/>
                  </a:cubicBezTo>
                  <a:cubicBezTo>
                    <a:pt x="3457" y="2178"/>
                    <a:pt x="3457" y="2040"/>
                    <a:pt x="3457" y="1729"/>
                  </a:cubicBezTo>
                  <a:cubicBezTo>
                    <a:pt x="3457" y="1452"/>
                    <a:pt x="3319" y="1314"/>
                    <a:pt x="3319" y="1003"/>
                  </a:cubicBezTo>
                  <a:cubicBezTo>
                    <a:pt x="3008" y="450"/>
                    <a:pt x="2454" y="139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014958" y="1510123"/>
              <a:ext cx="797101" cy="1999577"/>
            </a:xfrm>
            <a:custGeom>
              <a:avLst/>
              <a:gdLst/>
              <a:ahLst/>
              <a:cxnLst/>
              <a:rect l="l" t="t" r="r" b="b"/>
              <a:pathLst>
                <a:path w="44382" h="111335" extrusionOk="0">
                  <a:moveTo>
                    <a:pt x="41478" y="34012"/>
                  </a:moveTo>
                  <a:cubicBezTo>
                    <a:pt x="41617" y="34012"/>
                    <a:pt x="41790" y="34150"/>
                    <a:pt x="41790" y="34289"/>
                  </a:cubicBezTo>
                  <a:lnTo>
                    <a:pt x="41790" y="34427"/>
                  </a:lnTo>
                  <a:lnTo>
                    <a:pt x="42204" y="34427"/>
                  </a:lnTo>
                  <a:lnTo>
                    <a:pt x="42343" y="34289"/>
                  </a:lnTo>
                  <a:lnTo>
                    <a:pt x="42481" y="34289"/>
                  </a:lnTo>
                  <a:cubicBezTo>
                    <a:pt x="42654" y="34289"/>
                    <a:pt x="42792" y="34427"/>
                    <a:pt x="42792" y="34565"/>
                  </a:cubicBezTo>
                  <a:lnTo>
                    <a:pt x="42792" y="34704"/>
                  </a:lnTo>
                  <a:cubicBezTo>
                    <a:pt x="42792" y="34876"/>
                    <a:pt x="42930" y="34876"/>
                    <a:pt x="42930" y="35015"/>
                  </a:cubicBezTo>
                  <a:lnTo>
                    <a:pt x="43207" y="35291"/>
                  </a:lnTo>
                  <a:cubicBezTo>
                    <a:pt x="43345" y="35568"/>
                    <a:pt x="43345" y="35879"/>
                    <a:pt x="43345" y="36155"/>
                  </a:cubicBezTo>
                  <a:cubicBezTo>
                    <a:pt x="43518" y="37019"/>
                    <a:pt x="43345" y="37745"/>
                    <a:pt x="43345" y="38471"/>
                  </a:cubicBezTo>
                  <a:cubicBezTo>
                    <a:pt x="43207" y="39197"/>
                    <a:pt x="43068" y="39888"/>
                    <a:pt x="42792" y="40752"/>
                  </a:cubicBezTo>
                  <a:cubicBezTo>
                    <a:pt x="42792" y="40614"/>
                    <a:pt x="42654" y="40614"/>
                    <a:pt x="42654" y="40614"/>
                  </a:cubicBezTo>
                  <a:lnTo>
                    <a:pt x="42654" y="40752"/>
                  </a:lnTo>
                  <a:cubicBezTo>
                    <a:pt x="42654" y="40752"/>
                    <a:pt x="42654" y="40925"/>
                    <a:pt x="42481" y="40925"/>
                  </a:cubicBezTo>
                  <a:cubicBezTo>
                    <a:pt x="42481" y="41063"/>
                    <a:pt x="42343" y="41063"/>
                    <a:pt x="42343" y="41063"/>
                  </a:cubicBezTo>
                  <a:cubicBezTo>
                    <a:pt x="42204" y="41063"/>
                    <a:pt x="42066" y="40925"/>
                    <a:pt x="42066" y="40752"/>
                  </a:cubicBezTo>
                  <a:lnTo>
                    <a:pt x="42066" y="40338"/>
                  </a:lnTo>
                  <a:cubicBezTo>
                    <a:pt x="41790" y="40199"/>
                    <a:pt x="41617" y="40199"/>
                    <a:pt x="41478" y="40061"/>
                  </a:cubicBezTo>
                  <a:lnTo>
                    <a:pt x="41478" y="40199"/>
                  </a:lnTo>
                  <a:lnTo>
                    <a:pt x="41478" y="40338"/>
                  </a:lnTo>
                  <a:cubicBezTo>
                    <a:pt x="41340" y="40476"/>
                    <a:pt x="41340" y="40476"/>
                    <a:pt x="41202" y="40476"/>
                  </a:cubicBezTo>
                  <a:cubicBezTo>
                    <a:pt x="41064" y="40476"/>
                    <a:pt x="40925" y="40338"/>
                    <a:pt x="40925" y="40199"/>
                  </a:cubicBezTo>
                  <a:lnTo>
                    <a:pt x="40925" y="39888"/>
                  </a:lnTo>
                  <a:cubicBezTo>
                    <a:pt x="40614" y="39750"/>
                    <a:pt x="40476" y="39750"/>
                    <a:pt x="40200" y="39612"/>
                  </a:cubicBezTo>
                  <a:lnTo>
                    <a:pt x="40200" y="40061"/>
                  </a:lnTo>
                  <a:cubicBezTo>
                    <a:pt x="40200" y="40199"/>
                    <a:pt x="40061" y="40338"/>
                    <a:pt x="39888" y="40338"/>
                  </a:cubicBezTo>
                  <a:cubicBezTo>
                    <a:pt x="39750" y="40338"/>
                    <a:pt x="39612" y="40199"/>
                    <a:pt x="39612" y="40061"/>
                  </a:cubicBezTo>
                  <a:lnTo>
                    <a:pt x="39612" y="39474"/>
                  </a:lnTo>
                  <a:cubicBezTo>
                    <a:pt x="39474" y="39474"/>
                    <a:pt x="39335" y="39335"/>
                    <a:pt x="39197" y="39335"/>
                  </a:cubicBezTo>
                  <a:cubicBezTo>
                    <a:pt x="39197" y="39474"/>
                    <a:pt x="39197" y="39612"/>
                    <a:pt x="38886" y="39612"/>
                  </a:cubicBezTo>
                  <a:cubicBezTo>
                    <a:pt x="38748" y="39612"/>
                    <a:pt x="38610" y="39474"/>
                    <a:pt x="38610" y="39335"/>
                  </a:cubicBezTo>
                  <a:lnTo>
                    <a:pt x="38610" y="39197"/>
                  </a:lnTo>
                  <a:cubicBezTo>
                    <a:pt x="38471" y="39024"/>
                    <a:pt x="38160" y="39024"/>
                    <a:pt x="37884" y="38886"/>
                  </a:cubicBezTo>
                  <a:lnTo>
                    <a:pt x="38022" y="38886"/>
                  </a:lnTo>
                  <a:cubicBezTo>
                    <a:pt x="38160" y="38471"/>
                    <a:pt x="38333" y="37884"/>
                    <a:pt x="38471" y="37469"/>
                  </a:cubicBezTo>
                  <a:cubicBezTo>
                    <a:pt x="38610" y="37296"/>
                    <a:pt x="38610" y="37158"/>
                    <a:pt x="38748" y="37019"/>
                  </a:cubicBezTo>
                  <a:cubicBezTo>
                    <a:pt x="38748" y="36605"/>
                    <a:pt x="38748" y="36294"/>
                    <a:pt x="38886" y="35879"/>
                  </a:cubicBezTo>
                  <a:cubicBezTo>
                    <a:pt x="38886" y="35740"/>
                    <a:pt x="39024" y="35568"/>
                    <a:pt x="39197" y="35568"/>
                  </a:cubicBezTo>
                  <a:cubicBezTo>
                    <a:pt x="39335" y="35740"/>
                    <a:pt x="39335" y="35740"/>
                    <a:pt x="39335" y="35879"/>
                  </a:cubicBezTo>
                  <a:cubicBezTo>
                    <a:pt x="39474" y="35879"/>
                    <a:pt x="39474" y="35740"/>
                    <a:pt x="39474" y="35740"/>
                  </a:cubicBezTo>
                  <a:lnTo>
                    <a:pt x="39888" y="35291"/>
                  </a:lnTo>
                  <a:lnTo>
                    <a:pt x="39888" y="35015"/>
                  </a:lnTo>
                  <a:cubicBezTo>
                    <a:pt x="40061" y="34876"/>
                    <a:pt x="40200" y="34704"/>
                    <a:pt x="40338" y="34704"/>
                  </a:cubicBezTo>
                  <a:cubicBezTo>
                    <a:pt x="40338" y="34704"/>
                    <a:pt x="40476" y="34704"/>
                    <a:pt x="40476" y="34876"/>
                  </a:cubicBezTo>
                  <a:lnTo>
                    <a:pt x="40753" y="34565"/>
                  </a:lnTo>
                  <a:lnTo>
                    <a:pt x="41202" y="34565"/>
                  </a:lnTo>
                  <a:lnTo>
                    <a:pt x="41202" y="34289"/>
                  </a:lnTo>
                  <a:cubicBezTo>
                    <a:pt x="41202" y="34150"/>
                    <a:pt x="41340" y="34012"/>
                    <a:pt x="41478" y="34012"/>
                  </a:cubicBezTo>
                  <a:close/>
                  <a:moveTo>
                    <a:pt x="37607" y="39750"/>
                  </a:moveTo>
                  <a:cubicBezTo>
                    <a:pt x="38160" y="40061"/>
                    <a:pt x="38886" y="40199"/>
                    <a:pt x="39474" y="40338"/>
                  </a:cubicBezTo>
                  <a:cubicBezTo>
                    <a:pt x="40200" y="40614"/>
                    <a:pt x="40925" y="40925"/>
                    <a:pt x="41617" y="41063"/>
                  </a:cubicBezTo>
                  <a:lnTo>
                    <a:pt x="42481" y="41478"/>
                  </a:lnTo>
                  <a:lnTo>
                    <a:pt x="42654" y="41478"/>
                  </a:lnTo>
                  <a:cubicBezTo>
                    <a:pt x="42481" y="42066"/>
                    <a:pt x="42204" y="42481"/>
                    <a:pt x="42066" y="43068"/>
                  </a:cubicBezTo>
                  <a:lnTo>
                    <a:pt x="42066" y="43207"/>
                  </a:lnTo>
                  <a:lnTo>
                    <a:pt x="41928" y="43518"/>
                  </a:lnTo>
                  <a:cubicBezTo>
                    <a:pt x="40753" y="43207"/>
                    <a:pt x="39474" y="42792"/>
                    <a:pt x="38333" y="42204"/>
                  </a:cubicBezTo>
                  <a:cubicBezTo>
                    <a:pt x="37884" y="42066"/>
                    <a:pt x="37469" y="41928"/>
                    <a:pt x="36881" y="41789"/>
                  </a:cubicBezTo>
                  <a:lnTo>
                    <a:pt x="37296" y="40752"/>
                  </a:lnTo>
                  <a:lnTo>
                    <a:pt x="37469" y="40338"/>
                  </a:lnTo>
                  <a:cubicBezTo>
                    <a:pt x="37469" y="40199"/>
                    <a:pt x="37607" y="39888"/>
                    <a:pt x="37607" y="39750"/>
                  </a:cubicBezTo>
                  <a:close/>
                  <a:moveTo>
                    <a:pt x="19599" y="59936"/>
                  </a:moveTo>
                  <a:lnTo>
                    <a:pt x="19737" y="60213"/>
                  </a:lnTo>
                  <a:lnTo>
                    <a:pt x="19737" y="60351"/>
                  </a:lnTo>
                  <a:lnTo>
                    <a:pt x="19737" y="61077"/>
                  </a:lnTo>
                  <a:cubicBezTo>
                    <a:pt x="19737" y="61491"/>
                    <a:pt x="19875" y="61941"/>
                    <a:pt x="19875" y="62356"/>
                  </a:cubicBezTo>
                  <a:cubicBezTo>
                    <a:pt x="19460" y="61664"/>
                    <a:pt x="19149" y="60938"/>
                    <a:pt x="18735" y="60074"/>
                  </a:cubicBezTo>
                  <a:lnTo>
                    <a:pt x="19322" y="60074"/>
                  </a:lnTo>
                  <a:lnTo>
                    <a:pt x="19599" y="59936"/>
                  </a:lnTo>
                  <a:close/>
                  <a:moveTo>
                    <a:pt x="12686" y="62805"/>
                  </a:moveTo>
                  <a:cubicBezTo>
                    <a:pt x="12962" y="63531"/>
                    <a:pt x="13412" y="64257"/>
                    <a:pt x="13688" y="64948"/>
                  </a:cubicBezTo>
                  <a:cubicBezTo>
                    <a:pt x="13826" y="65259"/>
                    <a:pt x="13826" y="65397"/>
                    <a:pt x="13965" y="65674"/>
                  </a:cubicBezTo>
                  <a:cubicBezTo>
                    <a:pt x="13965" y="65674"/>
                    <a:pt x="13826" y="65674"/>
                    <a:pt x="13826" y="65812"/>
                  </a:cubicBezTo>
                  <a:lnTo>
                    <a:pt x="13826" y="65985"/>
                  </a:lnTo>
                  <a:lnTo>
                    <a:pt x="13826" y="66261"/>
                  </a:lnTo>
                  <a:cubicBezTo>
                    <a:pt x="13688" y="66400"/>
                    <a:pt x="13550" y="66400"/>
                    <a:pt x="13412" y="66400"/>
                  </a:cubicBezTo>
                  <a:cubicBezTo>
                    <a:pt x="13412" y="66400"/>
                    <a:pt x="13273" y="66400"/>
                    <a:pt x="13100" y="66261"/>
                  </a:cubicBezTo>
                  <a:cubicBezTo>
                    <a:pt x="12962" y="66400"/>
                    <a:pt x="12686" y="66538"/>
                    <a:pt x="12547" y="66849"/>
                  </a:cubicBezTo>
                  <a:cubicBezTo>
                    <a:pt x="12686" y="66849"/>
                    <a:pt x="12686" y="66849"/>
                    <a:pt x="12686" y="66987"/>
                  </a:cubicBezTo>
                  <a:cubicBezTo>
                    <a:pt x="12824" y="67126"/>
                    <a:pt x="12686" y="67402"/>
                    <a:pt x="12547" y="67540"/>
                  </a:cubicBezTo>
                  <a:cubicBezTo>
                    <a:pt x="12454" y="67592"/>
                    <a:pt x="12364" y="67613"/>
                    <a:pt x="12284" y="67613"/>
                  </a:cubicBezTo>
                  <a:cubicBezTo>
                    <a:pt x="12096" y="67613"/>
                    <a:pt x="11960" y="67499"/>
                    <a:pt x="11960" y="67402"/>
                  </a:cubicBezTo>
                  <a:cubicBezTo>
                    <a:pt x="11822" y="67126"/>
                    <a:pt x="11683" y="66849"/>
                    <a:pt x="11545" y="66538"/>
                  </a:cubicBezTo>
                  <a:cubicBezTo>
                    <a:pt x="11545" y="66538"/>
                    <a:pt x="11372" y="66538"/>
                    <a:pt x="11372" y="66400"/>
                  </a:cubicBezTo>
                  <a:cubicBezTo>
                    <a:pt x="11096" y="66261"/>
                    <a:pt x="10819" y="65985"/>
                    <a:pt x="10681" y="65674"/>
                  </a:cubicBezTo>
                  <a:lnTo>
                    <a:pt x="10508" y="65674"/>
                  </a:lnTo>
                  <a:lnTo>
                    <a:pt x="10681" y="65536"/>
                  </a:lnTo>
                  <a:cubicBezTo>
                    <a:pt x="10681" y="65397"/>
                    <a:pt x="10819" y="65259"/>
                    <a:pt x="10819" y="65259"/>
                  </a:cubicBezTo>
                  <a:cubicBezTo>
                    <a:pt x="10819" y="65121"/>
                    <a:pt x="10681" y="64948"/>
                    <a:pt x="10681" y="64810"/>
                  </a:cubicBezTo>
                  <a:cubicBezTo>
                    <a:pt x="10508" y="64671"/>
                    <a:pt x="10681" y="64395"/>
                    <a:pt x="10819" y="64257"/>
                  </a:cubicBezTo>
                  <a:lnTo>
                    <a:pt x="10957" y="64084"/>
                  </a:lnTo>
                  <a:cubicBezTo>
                    <a:pt x="11096" y="64084"/>
                    <a:pt x="11234" y="64257"/>
                    <a:pt x="11372" y="64395"/>
                  </a:cubicBezTo>
                  <a:cubicBezTo>
                    <a:pt x="11545" y="64257"/>
                    <a:pt x="11683" y="64084"/>
                    <a:pt x="11683" y="63946"/>
                  </a:cubicBezTo>
                  <a:cubicBezTo>
                    <a:pt x="11683" y="63807"/>
                    <a:pt x="11683" y="63669"/>
                    <a:pt x="11545" y="63531"/>
                  </a:cubicBezTo>
                  <a:cubicBezTo>
                    <a:pt x="11545" y="63392"/>
                    <a:pt x="11545" y="63220"/>
                    <a:pt x="11683" y="63220"/>
                  </a:cubicBezTo>
                  <a:cubicBezTo>
                    <a:pt x="11683" y="63081"/>
                    <a:pt x="11822" y="63081"/>
                    <a:pt x="11822" y="62943"/>
                  </a:cubicBezTo>
                  <a:lnTo>
                    <a:pt x="11960" y="62943"/>
                  </a:lnTo>
                  <a:cubicBezTo>
                    <a:pt x="12098" y="62943"/>
                    <a:pt x="12098" y="62943"/>
                    <a:pt x="12236" y="63081"/>
                  </a:cubicBezTo>
                  <a:cubicBezTo>
                    <a:pt x="12236" y="63081"/>
                    <a:pt x="12409" y="63081"/>
                    <a:pt x="12409" y="63220"/>
                  </a:cubicBezTo>
                  <a:cubicBezTo>
                    <a:pt x="12547" y="63081"/>
                    <a:pt x="12686" y="62943"/>
                    <a:pt x="12686" y="62805"/>
                  </a:cubicBezTo>
                  <a:close/>
                  <a:moveTo>
                    <a:pt x="37607" y="60351"/>
                  </a:moveTo>
                  <a:cubicBezTo>
                    <a:pt x="37745" y="60351"/>
                    <a:pt x="37884" y="60351"/>
                    <a:pt x="37884" y="60489"/>
                  </a:cubicBezTo>
                  <a:cubicBezTo>
                    <a:pt x="38022" y="60489"/>
                    <a:pt x="38022" y="60627"/>
                    <a:pt x="38022" y="60800"/>
                  </a:cubicBezTo>
                  <a:cubicBezTo>
                    <a:pt x="38022" y="60800"/>
                    <a:pt x="38022" y="60938"/>
                    <a:pt x="38160" y="61077"/>
                  </a:cubicBezTo>
                  <a:cubicBezTo>
                    <a:pt x="38333" y="61215"/>
                    <a:pt x="38471" y="61215"/>
                    <a:pt x="38610" y="61353"/>
                  </a:cubicBezTo>
                  <a:cubicBezTo>
                    <a:pt x="38610" y="61353"/>
                    <a:pt x="38610" y="61215"/>
                    <a:pt x="38748" y="61215"/>
                  </a:cubicBezTo>
                  <a:cubicBezTo>
                    <a:pt x="38748" y="61215"/>
                    <a:pt x="38886" y="61077"/>
                    <a:pt x="39024" y="61077"/>
                  </a:cubicBezTo>
                  <a:cubicBezTo>
                    <a:pt x="39197" y="61077"/>
                    <a:pt x="39197" y="61215"/>
                    <a:pt x="39335" y="61215"/>
                  </a:cubicBezTo>
                  <a:cubicBezTo>
                    <a:pt x="39474" y="61353"/>
                    <a:pt x="39474" y="61353"/>
                    <a:pt x="39474" y="61491"/>
                  </a:cubicBezTo>
                  <a:lnTo>
                    <a:pt x="39474" y="61664"/>
                  </a:lnTo>
                  <a:cubicBezTo>
                    <a:pt x="39474" y="61941"/>
                    <a:pt x="39612" y="62079"/>
                    <a:pt x="39612" y="62356"/>
                  </a:cubicBezTo>
                  <a:cubicBezTo>
                    <a:pt x="39750" y="62528"/>
                    <a:pt x="39888" y="62805"/>
                    <a:pt x="40061" y="62943"/>
                  </a:cubicBezTo>
                  <a:cubicBezTo>
                    <a:pt x="40200" y="63220"/>
                    <a:pt x="40338" y="63531"/>
                    <a:pt x="40338" y="63669"/>
                  </a:cubicBezTo>
                  <a:cubicBezTo>
                    <a:pt x="40476" y="63946"/>
                    <a:pt x="40476" y="64084"/>
                    <a:pt x="40476" y="64257"/>
                  </a:cubicBezTo>
                  <a:cubicBezTo>
                    <a:pt x="40476" y="64395"/>
                    <a:pt x="40338" y="64395"/>
                    <a:pt x="40338" y="64395"/>
                  </a:cubicBezTo>
                  <a:cubicBezTo>
                    <a:pt x="40338" y="64533"/>
                    <a:pt x="40200" y="64671"/>
                    <a:pt x="40061" y="64810"/>
                  </a:cubicBezTo>
                  <a:cubicBezTo>
                    <a:pt x="40200" y="64810"/>
                    <a:pt x="40200" y="64948"/>
                    <a:pt x="40200" y="65121"/>
                  </a:cubicBezTo>
                  <a:cubicBezTo>
                    <a:pt x="40338" y="65397"/>
                    <a:pt x="40200" y="65674"/>
                    <a:pt x="39888" y="65674"/>
                  </a:cubicBezTo>
                  <a:cubicBezTo>
                    <a:pt x="39848" y="65714"/>
                    <a:pt x="39796" y="65731"/>
                    <a:pt x="39742" y="65731"/>
                  </a:cubicBezTo>
                  <a:cubicBezTo>
                    <a:pt x="39612" y="65731"/>
                    <a:pt x="39474" y="65633"/>
                    <a:pt x="39474" y="65536"/>
                  </a:cubicBezTo>
                  <a:cubicBezTo>
                    <a:pt x="39335" y="65536"/>
                    <a:pt x="39197" y="65674"/>
                    <a:pt x="39024" y="65812"/>
                  </a:cubicBezTo>
                  <a:cubicBezTo>
                    <a:pt x="39024" y="65985"/>
                    <a:pt x="39024" y="65985"/>
                    <a:pt x="39197" y="66123"/>
                  </a:cubicBezTo>
                  <a:cubicBezTo>
                    <a:pt x="39197" y="66400"/>
                    <a:pt x="39024" y="66538"/>
                    <a:pt x="38748" y="66676"/>
                  </a:cubicBezTo>
                  <a:cubicBezTo>
                    <a:pt x="38610" y="66676"/>
                    <a:pt x="38333" y="66538"/>
                    <a:pt x="38333" y="66400"/>
                  </a:cubicBezTo>
                  <a:cubicBezTo>
                    <a:pt x="38160" y="66261"/>
                    <a:pt x="38160" y="66123"/>
                    <a:pt x="38160" y="65985"/>
                  </a:cubicBezTo>
                  <a:cubicBezTo>
                    <a:pt x="38022" y="65812"/>
                    <a:pt x="37884" y="65674"/>
                    <a:pt x="37745" y="65536"/>
                  </a:cubicBezTo>
                  <a:lnTo>
                    <a:pt x="37745" y="65397"/>
                  </a:lnTo>
                  <a:lnTo>
                    <a:pt x="37607" y="65397"/>
                  </a:lnTo>
                  <a:lnTo>
                    <a:pt x="37607" y="65536"/>
                  </a:lnTo>
                  <a:cubicBezTo>
                    <a:pt x="37469" y="65536"/>
                    <a:pt x="37469" y="65674"/>
                    <a:pt x="37296" y="65674"/>
                  </a:cubicBezTo>
                  <a:lnTo>
                    <a:pt x="36881" y="65674"/>
                  </a:lnTo>
                  <a:lnTo>
                    <a:pt x="36881" y="65812"/>
                  </a:lnTo>
                  <a:cubicBezTo>
                    <a:pt x="36881" y="65985"/>
                    <a:pt x="37020" y="65985"/>
                    <a:pt x="37020" y="66123"/>
                  </a:cubicBezTo>
                  <a:cubicBezTo>
                    <a:pt x="37296" y="66261"/>
                    <a:pt x="37469" y="66538"/>
                    <a:pt x="37607" y="66676"/>
                  </a:cubicBezTo>
                  <a:cubicBezTo>
                    <a:pt x="37607" y="66849"/>
                    <a:pt x="37607" y="66849"/>
                    <a:pt x="37745" y="66849"/>
                  </a:cubicBezTo>
                  <a:cubicBezTo>
                    <a:pt x="37158" y="67126"/>
                    <a:pt x="36605" y="67540"/>
                    <a:pt x="35879" y="67851"/>
                  </a:cubicBezTo>
                  <a:cubicBezTo>
                    <a:pt x="35879" y="67990"/>
                    <a:pt x="35741" y="68266"/>
                    <a:pt x="35568" y="68404"/>
                  </a:cubicBezTo>
                  <a:cubicBezTo>
                    <a:pt x="35568" y="68591"/>
                    <a:pt x="35468" y="68666"/>
                    <a:pt x="35329" y="68666"/>
                  </a:cubicBezTo>
                  <a:cubicBezTo>
                    <a:pt x="35236" y="68666"/>
                    <a:pt x="35125" y="68633"/>
                    <a:pt x="35015" y="68577"/>
                  </a:cubicBezTo>
                  <a:cubicBezTo>
                    <a:pt x="34876" y="68577"/>
                    <a:pt x="34876" y="68404"/>
                    <a:pt x="34876" y="68266"/>
                  </a:cubicBezTo>
                  <a:lnTo>
                    <a:pt x="34876" y="67990"/>
                  </a:lnTo>
                  <a:cubicBezTo>
                    <a:pt x="35015" y="67713"/>
                    <a:pt x="35153" y="67264"/>
                    <a:pt x="35291" y="66987"/>
                  </a:cubicBezTo>
                  <a:cubicBezTo>
                    <a:pt x="35430" y="66849"/>
                    <a:pt x="35430" y="66849"/>
                    <a:pt x="35430" y="66676"/>
                  </a:cubicBezTo>
                  <a:lnTo>
                    <a:pt x="35879" y="64948"/>
                  </a:lnTo>
                  <a:cubicBezTo>
                    <a:pt x="36017" y="65121"/>
                    <a:pt x="36155" y="65121"/>
                    <a:pt x="36155" y="65121"/>
                  </a:cubicBezTo>
                  <a:cubicBezTo>
                    <a:pt x="36294" y="64948"/>
                    <a:pt x="36294" y="64948"/>
                    <a:pt x="36432" y="64810"/>
                  </a:cubicBezTo>
                  <a:lnTo>
                    <a:pt x="36605" y="64810"/>
                  </a:lnTo>
                  <a:cubicBezTo>
                    <a:pt x="36432" y="64671"/>
                    <a:pt x="36432" y="64395"/>
                    <a:pt x="36432" y="64257"/>
                  </a:cubicBezTo>
                  <a:cubicBezTo>
                    <a:pt x="36294" y="64257"/>
                    <a:pt x="36155" y="64084"/>
                    <a:pt x="36017" y="64084"/>
                  </a:cubicBezTo>
                  <a:lnTo>
                    <a:pt x="36017" y="63946"/>
                  </a:lnTo>
                  <a:cubicBezTo>
                    <a:pt x="36155" y="63807"/>
                    <a:pt x="36155" y="63531"/>
                    <a:pt x="36155" y="63392"/>
                  </a:cubicBezTo>
                  <a:cubicBezTo>
                    <a:pt x="36155" y="62943"/>
                    <a:pt x="36017" y="62667"/>
                    <a:pt x="36017" y="62356"/>
                  </a:cubicBezTo>
                  <a:lnTo>
                    <a:pt x="36017" y="61941"/>
                  </a:lnTo>
                  <a:cubicBezTo>
                    <a:pt x="36155" y="61941"/>
                    <a:pt x="36155" y="61803"/>
                    <a:pt x="36294" y="61803"/>
                  </a:cubicBezTo>
                  <a:lnTo>
                    <a:pt x="36605" y="61803"/>
                  </a:lnTo>
                  <a:cubicBezTo>
                    <a:pt x="36743" y="61353"/>
                    <a:pt x="36743" y="60938"/>
                    <a:pt x="36881" y="60489"/>
                  </a:cubicBezTo>
                  <a:cubicBezTo>
                    <a:pt x="36881" y="60627"/>
                    <a:pt x="36881" y="60627"/>
                    <a:pt x="37020" y="60627"/>
                  </a:cubicBezTo>
                  <a:lnTo>
                    <a:pt x="37158" y="60627"/>
                  </a:lnTo>
                  <a:cubicBezTo>
                    <a:pt x="37296" y="60489"/>
                    <a:pt x="37469" y="60351"/>
                    <a:pt x="37607" y="60351"/>
                  </a:cubicBezTo>
                  <a:close/>
                  <a:moveTo>
                    <a:pt x="14690" y="65812"/>
                  </a:moveTo>
                  <a:lnTo>
                    <a:pt x="14690" y="65985"/>
                  </a:lnTo>
                  <a:cubicBezTo>
                    <a:pt x="15002" y="65985"/>
                    <a:pt x="15140" y="66261"/>
                    <a:pt x="15140" y="66400"/>
                  </a:cubicBezTo>
                  <a:cubicBezTo>
                    <a:pt x="15002" y="66676"/>
                    <a:pt x="14829" y="67126"/>
                    <a:pt x="14829" y="67402"/>
                  </a:cubicBezTo>
                  <a:cubicBezTo>
                    <a:pt x="15002" y="67540"/>
                    <a:pt x="15002" y="67713"/>
                    <a:pt x="15140" y="67990"/>
                  </a:cubicBezTo>
                  <a:lnTo>
                    <a:pt x="15278" y="68266"/>
                  </a:lnTo>
                  <a:lnTo>
                    <a:pt x="15693" y="69130"/>
                  </a:lnTo>
                  <a:cubicBezTo>
                    <a:pt x="15278" y="68992"/>
                    <a:pt x="15002" y="68716"/>
                    <a:pt x="14552" y="68577"/>
                  </a:cubicBezTo>
                  <a:lnTo>
                    <a:pt x="14552" y="68716"/>
                  </a:lnTo>
                  <a:cubicBezTo>
                    <a:pt x="14552" y="68992"/>
                    <a:pt x="14276" y="69130"/>
                    <a:pt x="13965" y="69130"/>
                  </a:cubicBezTo>
                  <a:cubicBezTo>
                    <a:pt x="13826" y="68992"/>
                    <a:pt x="13688" y="68716"/>
                    <a:pt x="13688" y="68577"/>
                  </a:cubicBezTo>
                  <a:cubicBezTo>
                    <a:pt x="13688" y="68404"/>
                    <a:pt x="13688" y="68266"/>
                    <a:pt x="13826" y="68128"/>
                  </a:cubicBezTo>
                  <a:cubicBezTo>
                    <a:pt x="13550" y="67990"/>
                    <a:pt x="13273" y="67851"/>
                    <a:pt x="12962" y="67713"/>
                  </a:cubicBezTo>
                  <a:cubicBezTo>
                    <a:pt x="13100" y="67540"/>
                    <a:pt x="13273" y="67402"/>
                    <a:pt x="13412" y="67264"/>
                  </a:cubicBezTo>
                  <a:cubicBezTo>
                    <a:pt x="13550" y="67126"/>
                    <a:pt x="13826" y="66849"/>
                    <a:pt x="14137" y="66676"/>
                  </a:cubicBezTo>
                  <a:cubicBezTo>
                    <a:pt x="14137" y="66538"/>
                    <a:pt x="14137" y="66400"/>
                    <a:pt x="14276" y="66261"/>
                  </a:cubicBezTo>
                  <a:cubicBezTo>
                    <a:pt x="14276" y="65985"/>
                    <a:pt x="14414" y="65812"/>
                    <a:pt x="14690" y="65812"/>
                  </a:cubicBezTo>
                  <a:close/>
                  <a:moveTo>
                    <a:pt x="12547" y="48391"/>
                  </a:moveTo>
                  <a:cubicBezTo>
                    <a:pt x="13965" y="51986"/>
                    <a:pt x="15555" y="55615"/>
                    <a:pt x="17421" y="59487"/>
                  </a:cubicBezTo>
                  <a:cubicBezTo>
                    <a:pt x="17594" y="59763"/>
                    <a:pt x="17870" y="60213"/>
                    <a:pt x="18009" y="60627"/>
                  </a:cubicBezTo>
                  <a:lnTo>
                    <a:pt x="18009" y="60800"/>
                  </a:lnTo>
                  <a:cubicBezTo>
                    <a:pt x="18458" y="61664"/>
                    <a:pt x="19011" y="62667"/>
                    <a:pt x="19599" y="63669"/>
                  </a:cubicBezTo>
                  <a:cubicBezTo>
                    <a:pt x="19599" y="63807"/>
                    <a:pt x="19737" y="63946"/>
                    <a:pt x="19737" y="63946"/>
                  </a:cubicBezTo>
                  <a:cubicBezTo>
                    <a:pt x="19875" y="64084"/>
                    <a:pt x="19875" y="64257"/>
                    <a:pt x="19875" y="64395"/>
                  </a:cubicBezTo>
                  <a:cubicBezTo>
                    <a:pt x="20013" y="64395"/>
                    <a:pt x="20013" y="64533"/>
                    <a:pt x="20013" y="64533"/>
                  </a:cubicBezTo>
                  <a:lnTo>
                    <a:pt x="20013" y="64671"/>
                  </a:lnTo>
                  <a:lnTo>
                    <a:pt x="20186" y="64810"/>
                  </a:lnTo>
                  <a:lnTo>
                    <a:pt x="20186" y="65259"/>
                  </a:lnTo>
                  <a:lnTo>
                    <a:pt x="20186" y="65674"/>
                  </a:lnTo>
                  <a:cubicBezTo>
                    <a:pt x="20325" y="66261"/>
                    <a:pt x="20325" y="66849"/>
                    <a:pt x="20463" y="67402"/>
                  </a:cubicBezTo>
                  <a:cubicBezTo>
                    <a:pt x="20463" y="68128"/>
                    <a:pt x="20601" y="68992"/>
                    <a:pt x="20739" y="69856"/>
                  </a:cubicBezTo>
                  <a:lnTo>
                    <a:pt x="20739" y="70305"/>
                  </a:lnTo>
                  <a:cubicBezTo>
                    <a:pt x="20739" y="70444"/>
                    <a:pt x="20878" y="70444"/>
                    <a:pt x="20878" y="70444"/>
                  </a:cubicBezTo>
                  <a:lnTo>
                    <a:pt x="20739" y="70444"/>
                  </a:lnTo>
                  <a:cubicBezTo>
                    <a:pt x="20463" y="70444"/>
                    <a:pt x="20013" y="70444"/>
                    <a:pt x="19737" y="70305"/>
                  </a:cubicBezTo>
                  <a:lnTo>
                    <a:pt x="19460" y="70305"/>
                  </a:lnTo>
                  <a:cubicBezTo>
                    <a:pt x="19149" y="70133"/>
                    <a:pt x="18735" y="70133"/>
                    <a:pt x="18458" y="69994"/>
                  </a:cubicBezTo>
                  <a:cubicBezTo>
                    <a:pt x="17870" y="69856"/>
                    <a:pt x="17283" y="69718"/>
                    <a:pt x="16868" y="69580"/>
                  </a:cubicBezTo>
                  <a:lnTo>
                    <a:pt x="16868" y="69269"/>
                  </a:lnTo>
                  <a:cubicBezTo>
                    <a:pt x="16557" y="68716"/>
                    <a:pt x="16280" y="68128"/>
                    <a:pt x="16004" y="67540"/>
                  </a:cubicBezTo>
                  <a:lnTo>
                    <a:pt x="15866" y="67264"/>
                  </a:lnTo>
                  <a:cubicBezTo>
                    <a:pt x="15693" y="66987"/>
                    <a:pt x="15416" y="66676"/>
                    <a:pt x="15278" y="66261"/>
                  </a:cubicBezTo>
                  <a:cubicBezTo>
                    <a:pt x="15140" y="65985"/>
                    <a:pt x="15002" y="65536"/>
                    <a:pt x="14829" y="65259"/>
                  </a:cubicBezTo>
                  <a:lnTo>
                    <a:pt x="14690" y="65121"/>
                  </a:lnTo>
                  <a:lnTo>
                    <a:pt x="14552" y="64671"/>
                  </a:lnTo>
                  <a:cubicBezTo>
                    <a:pt x="14137" y="63946"/>
                    <a:pt x="13826" y="63081"/>
                    <a:pt x="13412" y="62356"/>
                  </a:cubicBezTo>
                  <a:cubicBezTo>
                    <a:pt x="13273" y="61941"/>
                    <a:pt x="13100" y="61664"/>
                    <a:pt x="12962" y="61215"/>
                  </a:cubicBezTo>
                  <a:lnTo>
                    <a:pt x="12962" y="61077"/>
                  </a:lnTo>
                  <a:lnTo>
                    <a:pt x="12409" y="59936"/>
                  </a:lnTo>
                  <a:cubicBezTo>
                    <a:pt x="11096" y="57033"/>
                    <a:pt x="9817" y="53714"/>
                    <a:pt x="8227" y="50707"/>
                  </a:cubicBezTo>
                  <a:cubicBezTo>
                    <a:pt x="8365" y="50569"/>
                    <a:pt x="8642" y="50431"/>
                    <a:pt x="8953" y="50258"/>
                  </a:cubicBezTo>
                  <a:lnTo>
                    <a:pt x="9091" y="50258"/>
                  </a:lnTo>
                  <a:lnTo>
                    <a:pt x="9091" y="50120"/>
                  </a:lnTo>
                  <a:cubicBezTo>
                    <a:pt x="9367" y="49981"/>
                    <a:pt x="9506" y="49843"/>
                    <a:pt x="9817" y="49705"/>
                  </a:cubicBezTo>
                  <a:cubicBezTo>
                    <a:pt x="9955" y="49566"/>
                    <a:pt x="10093" y="49566"/>
                    <a:pt x="10232" y="49394"/>
                  </a:cubicBezTo>
                  <a:cubicBezTo>
                    <a:pt x="10508" y="49255"/>
                    <a:pt x="10681" y="49255"/>
                    <a:pt x="10957" y="49117"/>
                  </a:cubicBezTo>
                  <a:cubicBezTo>
                    <a:pt x="11096" y="48979"/>
                    <a:pt x="11372" y="48841"/>
                    <a:pt x="11683" y="48841"/>
                  </a:cubicBezTo>
                  <a:lnTo>
                    <a:pt x="11683" y="48702"/>
                  </a:lnTo>
                  <a:lnTo>
                    <a:pt x="11960" y="48702"/>
                  </a:lnTo>
                  <a:lnTo>
                    <a:pt x="12098" y="48530"/>
                  </a:lnTo>
                  <a:lnTo>
                    <a:pt x="12547" y="48391"/>
                  </a:lnTo>
                  <a:close/>
                  <a:moveTo>
                    <a:pt x="36605" y="42481"/>
                  </a:moveTo>
                  <a:cubicBezTo>
                    <a:pt x="37020" y="42653"/>
                    <a:pt x="37296" y="42792"/>
                    <a:pt x="37607" y="42930"/>
                  </a:cubicBezTo>
                  <a:lnTo>
                    <a:pt x="38160" y="43068"/>
                  </a:lnTo>
                  <a:cubicBezTo>
                    <a:pt x="38160" y="43207"/>
                    <a:pt x="38333" y="43207"/>
                    <a:pt x="38333" y="43207"/>
                  </a:cubicBezTo>
                  <a:cubicBezTo>
                    <a:pt x="38886" y="43345"/>
                    <a:pt x="39335" y="43656"/>
                    <a:pt x="39750" y="43794"/>
                  </a:cubicBezTo>
                  <a:cubicBezTo>
                    <a:pt x="40061" y="43794"/>
                    <a:pt x="40200" y="43932"/>
                    <a:pt x="40476" y="43932"/>
                  </a:cubicBezTo>
                  <a:cubicBezTo>
                    <a:pt x="40753" y="44071"/>
                    <a:pt x="41202" y="44209"/>
                    <a:pt x="41617" y="44382"/>
                  </a:cubicBezTo>
                  <a:cubicBezTo>
                    <a:pt x="41340" y="45073"/>
                    <a:pt x="41064" y="45799"/>
                    <a:pt x="40753" y="46525"/>
                  </a:cubicBezTo>
                  <a:lnTo>
                    <a:pt x="40614" y="46801"/>
                  </a:lnTo>
                  <a:lnTo>
                    <a:pt x="40200" y="47665"/>
                  </a:lnTo>
                  <a:cubicBezTo>
                    <a:pt x="39888" y="48253"/>
                    <a:pt x="39612" y="49117"/>
                    <a:pt x="39335" y="49843"/>
                  </a:cubicBezTo>
                  <a:cubicBezTo>
                    <a:pt x="39024" y="50569"/>
                    <a:pt x="38748" y="51433"/>
                    <a:pt x="38471" y="52159"/>
                  </a:cubicBezTo>
                  <a:lnTo>
                    <a:pt x="38471" y="52297"/>
                  </a:lnTo>
                  <a:cubicBezTo>
                    <a:pt x="37884" y="54164"/>
                    <a:pt x="37296" y="56030"/>
                    <a:pt x="36743" y="57758"/>
                  </a:cubicBezTo>
                  <a:cubicBezTo>
                    <a:pt x="36294" y="59487"/>
                    <a:pt x="35741" y="61215"/>
                    <a:pt x="35291" y="62943"/>
                  </a:cubicBezTo>
                  <a:cubicBezTo>
                    <a:pt x="35291" y="63392"/>
                    <a:pt x="35153" y="63807"/>
                    <a:pt x="35015" y="64257"/>
                  </a:cubicBezTo>
                  <a:lnTo>
                    <a:pt x="35015" y="64533"/>
                  </a:lnTo>
                  <a:cubicBezTo>
                    <a:pt x="35015" y="64810"/>
                    <a:pt x="34876" y="65259"/>
                    <a:pt x="34704" y="65536"/>
                  </a:cubicBezTo>
                  <a:cubicBezTo>
                    <a:pt x="34565" y="66538"/>
                    <a:pt x="34289" y="67264"/>
                    <a:pt x="34012" y="67990"/>
                  </a:cubicBezTo>
                  <a:cubicBezTo>
                    <a:pt x="34012" y="68266"/>
                    <a:pt x="33840" y="68404"/>
                    <a:pt x="33701" y="68716"/>
                  </a:cubicBezTo>
                  <a:lnTo>
                    <a:pt x="33701" y="68854"/>
                  </a:lnTo>
                  <a:cubicBezTo>
                    <a:pt x="33286" y="68992"/>
                    <a:pt x="32975" y="69130"/>
                    <a:pt x="32561" y="69269"/>
                  </a:cubicBezTo>
                  <a:cubicBezTo>
                    <a:pt x="32422" y="69269"/>
                    <a:pt x="32284" y="69441"/>
                    <a:pt x="32111" y="69441"/>
                  </a:cubicBezTo>
                  <a:cubicBezTo>
                    <a:pt x="31835" y="69580"/>
                    <a:pt x="31558" y="69580"/>
                    <a:pt x="31247" y="69718"/>
                  </a:cubicBezTo>
                  <a:cubicBezTo>
                    <a:pt x="30832" y="69856"/>
                    <a:pt x="30245" y="69994"/>
                    <a:pt x="29692" y="70133"/>
                  </a:cubicBezTo>
                  <a:cubicBezTo>
                    <a:pt x="29381" y="70133"/>
                    <a:pt x="29242" y="70305"/>
                    <a:pt x="28966" y="70305"/>
                  </a:cubicBezTo>
                  <a:cubicBezTo>
                    <a:pt x="28655" y="70444"/>
                    <a:pt x="28240" y="70444"/>
                    <a:pt x="27791" y="70582"/>
                  </a:cubicBezTo>
                  <a:cubicBezTo>
                    <a:pt x="29104" y="67126"/>
                    <a:pt x="30245" y="63531"/>
                    <a:pt x="31109" y="60627"/>
                  </a:cubicBezTo>
                  <a:cubicBezTo>
                    <a:pt x="31558" y="59487"/>
                    <a:pt x="31835" y="58346"/>
                    <a:pt x="32111" y="57171"/>
                  </a:cubicBezTo>
                  <a:lnTo>
                    <a:pt x="32699" y="55166"/>
                  </a:lnTo>
                  <a:cubicBezTo>
                    <a:pt x="33286" y="53438"/>
                    <a:pt x="33701" y="51710"/>
                    <a:pt x="34289" y="49981"/>
                  </a:cubicBezTo>
                  <a:cubicBezTo>
                    <a:pt x="34876" y="48253"/>
                    <a:pt x="35568" y="45799"/>
                    <a:pt x="36294" y="43518"/>
                  </a:cubicBezTo>
                  <a:cubicBezTo>
                    <a:pt x="36432" y="43207"/>
                    <a:pt x="36605" y="42930"/>
                    <a:pt x="36605" y="42481"/>
                  </a:cubicBezTo>
                  <a:close/>
                  <a:moveTo>
                    <a:pt x="26650" y="864"/>
                  </a:moveTo>
                  <a:cubicBezTo>
                    <a:pt x="26927" y="1003"/>
                    <a:pt x="27099" y="1003"/>
                    <a:pt x="27238" y="1175"/>
                  </a:cubicBezTo>
                  <a:lnTo>
                    <a:pt x="27376" y="1175"/>
                  </a:lnTo>
                  <a:lnTo>
                    <a:pt x="27514" y="1314"/>
                  </a:lnTo>
                  <a:lnTo>
                    <a:pt x="27514" y="1452"/>
                  </a:lnTo>
                  <a:cubicBezTo>
                    <a:pt x="27791" y="4632"/>
                    <a:pt x="28102" y="8227"/>
                    <a:pt x="28240" y="12686"/>
                  </a:cubicBezTo>
                  <a:cubicBezTo>
                    <a:pt x="28378" y="14137"/>
                    <a:pt x="28378" y="15555"/>
                    <a:pt x="28517" y="17145"/>
                  </a:cubicBezTo>
                  <a:lnTo>
                    <a:pt x="28517" y="17594"/>
                  </a:lnTo>
                  <a:cubicBezTo>
                    <a:pt x="28655" y="19737"/>
                    <a:pt x="28828" y="22053"/>
                    <a:pt x="28966" y="24334"/>
                  </a:cubicBezTo>
                  <a:cubicBezTo>
                    <a:pt x="29242" y="28966"/>
                    <a:pt x="29519" y="33839"/>
                    <a:pt x="29968" y="38160"/>
                  </a:cubicBezTo>
                  <a:lnTo>
                    <a:pt x="29968" y="38471"/>
                  </a:lnTo>
                  <a:cubicBezTo>
                    <a:pt x="30245" y="41478"/>
                    <a:pt x="30383" y="44520"/>
                    <a:pt x="30694" y="47527"/>
                  </a:cubicBezTo>
                  <a:cubicBezTo>
                    <a:pt x="30832" y="48979"/>
                    <a:pt x="30971" y="50707"/>
                    <a:pt x="30971" y="52574"/>
                  </a:cubicBezTo>
                  <a:cubicBezTo>
                    <a:pt x="30971" y="54302"/>
                    <a:pt x="31109" y="56030"/>
                    <a:pt x="30971" y="57482"/>
                  </a:cubicBezTo>
                  <a:cubicBezTo>
                    <a:pt x="30971" y="57620"/>
                    <a:pt x="30971" y="57620"/>
                    <a:pt x="31109" y="57758"/>
                  </a:cubicBezTo>
                  <a:lnTo>
                    <a:pt x="30971" y="58035"/>
                  </a:lnTo>
                  <a:lnTo>
                    <a:pt x="30832" y="58346"/>
                  </a:lnTo>
                  <a:lnTo>
                    <a:pt x="30832" y="58484"/>
                  </a:lnTo>
                  <a:lnTo>
                    <a:pt x="30832" y="58623"/>
                  </a:lnTo>
                  <a:lnTo>
                    <a:pt x="30694" y="58899"/>
                  </a:lnTo>
                  <a:lnTo>
                    <a:pt x="30694" y="59210"/>
                  </a:lnTo>
                  <a:cubicBezTo>
                    <a:pt x="30383" y="59936"/>
                    <a:pt x="30245" y="60627"/>
                    <a:pt x="29968" y="61353"/>
                  </a:cubicBezTo>
                  <a:cubicBezTo>
                    <a:pt x="29830" y="61941"/>
                    <a:pt x="29692" y="62356"/>
                    <a:pt x="29519" y="62943"/>
                  </a:cubicBezTo>
                  <a:cubicBezTo>
                    <a:pt x="29381" y="63081"/>
                    <a:pt x="29381" y="63220"/>
                    <a:pt x="29381" y="63392"/>
                  </a:cubicBezTo>
                  <a:lnTo>
                    <a:pt x="29381" y="63531"/>
                  </a:lnTo>
                  <a:cubicBezTo>
                    <a:pt x="29242" y="63669"/>
                    <a:pt x="29242" y="63669"/>
                    <a:pt x="29242" y="63807"/>
                  </a:cubicBezTo>
                  <a:cubicBezTo>
                    <a:pt x="28378" y="66400"/>
                    <a:pt x="27652" y="68716"/>
                    <a:pt x="26788" y="70720"/>
                  </a:cubicBezTo>
                  <a:lnTo>
                    <a:pt x="25786" y="70720"/>
                  </a:lnTo>
                  <a:cubicBezTo>
                    <a:pt x="25509" y="70720"/>
                    <a:pt x="25060" y="70859"/>
                    <a:pt x="24645" y="70859"/>
                  </a:cubicBezTo>
                  <a:cubicBezTo>
                    <a:pt x="23781" y="70859"/>
                    <a:pt x="23055" y="70720"/>
                    <a:pt x="22191" y="70720"/>
                  </a:cubicBezTo>
                  <a:cubicBezTo>
                    <a:pt x="22053" y="70720"/>
                    <a:pt x="21915" y="70582"/>
                    <a:pt x="21742" y="70582"/>
                  </a:cubicBezTo>
                  <a:lnTo>
                    <a:pt x="21603" y="69994"/>
                  </a:lnTo>
                  <a:lnTo>
                    <a:pt x="21603" y="69580"/>
                  </a:lnTo>
                  <a:lnTo>
                    <a:pt x="21603" y="69441"/>
                  </a:lnTo>
                  <a:lnTo>
                    <a:pt x="22606" y="69441"/>
                  </a:lnTo>
                  <a:cubicBezTo>
                    <a:pt x="22917" y="69441"/>
                    <a:pt x="23055" y="69269"/>
                    <a:pt x="23055" y="69130"/>
                  </a:cubicBezTo>
                  <a:lnTo>
                    <a:pt x="23055" y="68716"/>
                  </a:lnTo>
                  <a:cubicBezTo>
                    <a:pt x="22917" y="68577"/>
                    <a:pt x="22917" y="68577"/>
                    <a:pt x="22779" y="68577"/>
                  </a:cubicBezTo>
                  <a:lnTo>
                    <a:pt x="21465" y="68577"/>
                  </a:lnTo>
                  <a:lnTo>
                    <a:pt x="21465" y="67990"/>
                  </a:lnTo>
                  <a:lnTo>
                    <a:pt x="21327" y="67402"/>
                  </a:lnTo>
                  <a:cubicBezTo>
                    <a:pt x="21742" y="67402"/>
                    <a:pt x="22191" y="67264"/>
                    <a:pt x="22606" y="67264"/>
                  </a:cubicBezTo>
                  <a:cubicBezTo>
                    <a:pt x="22779" y="67264"/>
                    <a:pt x="23055" y="66987"/>
                    <a:pt x="22917" y="66849"/>
                  </a:cubicBezTo>
                  <a:cubicBezTo>
                    <a:pt x="22917" y="66538"/>
                    <a:pt x="22779" y="66400"/>
                    <a:pt x="22468" y="66400"/>
                  </a:cubicBezTo>
                  <a:lnTo>
                    <a:pt x="21189" y="66400"/>
                  </a:lnTo>
                  <a:lnTo>
                    <a:pt x="21189" y="66261"/>
                  </a:lnTo>
                  <a:lnTo>
                    <a:pt x="21189" y="65985"/>
                  </a:lnTo>
                  <a:cubicBezTo>
                    <a:pt x="21050" y="65536"/>
                    <a:pt x="21050" y="65121"/>
                    <a:pt x="21050" y="64533"/>
                  </a:cubicBezTo>
                  <a:cubicBezTo>
                    <a:pt x="22191" y="64533"/>
                    <a:pt x="23470" y="64395"/>
                    <a:pt x="24922" y="64084"/>
                  </a:cubicBezTo>
                  <a:cubicBezTo>
                    <a:pt x="25060" y="64084"/>
                    <a:pt x="25198" y="64084"/>
                    <a:pt x="25198" y="63946"/>
                  </a:cubicBezTo>
                  <a:cubicBezTo>
                    <a:pt x="25371" y="63946"/>
                    <a:pt x="25371" y="63807"/>
                    <a:pt x="25371" y="63807"/>
                  </a:cubicBezTo>
                  <a:lnTo>
                    <a:pt x="25371" y="63669"/>
                  </a:lnTo>
                  <a:lnTo>
                    <a:pt x="25371" y="63531"/>
                  </a:lnTo>
                  <a:cubicBezTo>
                    <a:pt x="25198" y="63392"/>
                    <a:pt x="25060" y="63220"/>
                    <a:pt x="24922" y="63220"/>
                  </a:cubicBezTo>
                  <a:cubicBezTo>
                    <a:pt x="23470" y="63531"/>
                    <a:pt x="22053" y="63669"/>
                    <a:pt x="20739" y="63669"/>
                  </a:cubicBezTo>
                  <a:lnTo>
                    <a:pt x="20739" y="62805"/>
                  </a:lnTo>
                  <a:cubicBezTo>
                    <a:pt x="21050" y="62805"/>
                    <a:pt x="21465" y="62805"/>
                    <a:pt x="21742" y="62667"/>
                  </a:cubicBezTo>
                  <a:cubicBezTo>
                    <a:pt x="22053" y="62667"/>
                    <a:pt x="22191" y="62528"/>
                    <a:pt x="22191" y="62217"/>
                  </a:cubicBezTo>
                  <a:cubicBezTo>
                    <a:pt x="22191" y="61941"/>
                    <a:pt x="21915" y="61803"/>
                    <a:pt x="21742" y="61803"/>
                  </a:cubicBezTo>
                  <a:cubicBezTo>
                    <a:pt x="21327" y="61803"/>
                    <a:pt x="21050" y="61941"/>
                    <a:pt x="20739" y="61941"/>
                  </a:cubicBezTo>
                  <a:lnTo>
                    <a:pt x="20739" y="61803"/>
                  </a:lnTo>
                  <a:cubicBezTo>
                    <a:pt x="20739" y="61491"/>
                    <a:pt x="20601" y="61215"/>
                    <a:pt x="20601" y="60800"/>
                  </a:cubicBezTo>
                  <a:lnTo>
                    <a:pt x="21603" y="60800"/>
                  </a:lnTo>
                  <a:cubicBezTo>
                    <a:pt x="21742" y="60627"/>
                    <a:pt x="22053" y="60489"/>
                    <a:pt x="21915" y="60213"/>
                  </a:cubicBezTo>
                  <a:cubicBezTo>
                    <a:pt x="21915" y="60074"/>
                    <a:pt x="21742" y="59763"/>
                    <a:pt x="21465" y="59763"/>
                  </a:cubicBezTo>
                  <a:lnTo>
                    <a:pt x="21327" y="59936"/>
                  </a:lnTo>
                  <a:lnTo>
                    <a:pt x="20601" y="59936"/>
                  </a:lnTo>
                  <a:lnTo>
                    <a:pt x="20601" y="59763"/>
                  </a:lnTo>
                  <a:cubicBezTo>
                    <a:pt x="20601" y="59625"/>
                    <a:pt x="20463" y="59625"/>
                    <a:pt x="20463" y="59487"/>
                  </a:cubicBezTo>
                  <a:lnTo>
                    <a:pt x="20463" y="59348"/>
                  </a:lnTo>
                  <a:lnTo>
                    <a:pt x="20463" y="59072"/>
                  </a:lnTo>
                  <a:cubicBezTo>
                    <a:pt x="20739" y="59072"/>
                    <a:pt x="21050" y="58899"/>
                    <a:pt x="21327" y="58899"/>
                  </a:cubicBezTo>
                  <a:lnTo>
                    <a:pt x="21465" y="58899"/>
                  </a:lnTo>
                  <a:cubicBezTo>
                    <a:pt x="21603" y="58899"/>
                    <a:pt x="21742" y="58899"/>
                    <a:pt x="21742" y="58761"/>
                  </a:cubicBezTo>
                  <a:cubicBezTo>
                    <a:pt x="21915" y="58623"/>
                    <a:pt x="21915" y="58623"/>
                    <a:pt x="21915" y="58484"/>
                  </a:cubicBezTo>
                  <a:cubicBezTo>
                    <a:pt x="21915" y="58208"/>
                    <a:pt x="21603" y="58035"/>
                    <a:pt x="21465" y="58035"/>
                  </a:cubicBezTo>
                  <a:lnTo>
                    <a:pt x="20325" y="58035"/>
                  </a:lnTo>
                  <a:lnTo>
                    <a:pt x="20325" y="57171"/>
                  </a:lnTo>
                  <a:cubicBezTo>
                    <a:pt x="20601" y="57033"/>
                    <a:pt x="20739" y="57033"/>
                    <a:pt x="21050" y="57033"/>
                  </a:cubicBezTo>
                  <a:cubicBezTo>
                    <a:pt x="21327" y="57033"/>
                    <a:pt x="21465" y="56756"/>
                    <a:pt x="21465" y="56618"/>
                  </a:cubicBezTo>
                  <a:cubicBezTo>
                    <a:pt x="21465" y="56307"/>
                    <a:pt x="21327" y="56168"/>
                    <a:pt x="21050" y="56168"/>
                  </a:cubicBezTo>
                  <a:lnTo>
                    <a:pt x="20186" y="56168"/>
                  </a:lnTo>
                  <a:lnTo>
                    <a:pt x="20186" y="55304"/>
                  </a:lnTo>
                  <a:lnTo>
                    <a:pt x="20186" y="55166"/>
                  </a:lnTo>
                  <a:lnTo>
                    <a:pt x="20013" y="55166"/>
                  </a:lnTo>
                  <a:lnTo>
                    <a:pt x="20186" y="55028"/>
                  </a:lnTo>
                  <a:cubicBezTo>
                    <a:pt x="20878" y="54889"/>
                    <a:pt x="21603" y="54889"/>
                    <a:pt x="22329" y="54889"/>
                  </a:cubicBezTo>
                  <a:cubicBezTo>
                    <a:pt x="22779" y="54889"/>
                    <a:pt x="23193" y="54889"/>
                    <a:pt x="23781" y="54751"/>
                  </a:cubicBezTo>
                  <a:cubicBezTo>
                    <a:pt x="24058" y="54751"/>
                    <a:pt x="24196" y="54440"/>
                    <a:pt x="24196" y="54302"/>
                  </a:cubicBezTo>
                  <a:cubicBezTo>
                    <a:pt x="24196" y="54025"/>
                    <a:pt x="23919" y="53887"/>
                    <a:pt x="23781" y="53887"/>
                  </a:cubicBezTo>
                  <a:cubicBezTo>
                    <a:pt x="23193" y="53887"/>
                    <a:pt x="22606" y="53887"/>
                    <a:pt x="22191" y="54025"/>
                  </a:cubicBezTo>
                  <a:lnTo>
                    <a:pt x="21603" y="54025"/>
                  </a:lnTo>
                  <a:cubicBezTo>
                    <a:pt x="21050" y="54025"/>
                    <a:pt x="20463" y="54164"/>
                    <a:pt x="20013" y="54164"/>
                  </a:cubicBezTo>
                  <a:cubicBezTo>
                    <a:pt x="20013" y="53887"/>
                    <a:pt x="19875" y="53438"/>
                    <a:pt x="19875" y="53023"/>
                  </a:cubicBezTo>
                  <a:cubicBezTo>
                    <a:pt x="20325" y="53023"/>
                    <a:pt x="20601" y="53023"/>
                    <a:pt x="20878" y="52850"/>
                  </a:cubicBezTo>
                  <a:cubicBezTo>
                    <a:pt x="21050" y="52850"/>
                    <a:pt x="21050" y="52850"/>
                    <a:pt x="21189" y="52712"/>
                  </a:cubicBezTo>
                  <a:cubicBezTo>
                    <a:pt x="21327" y="52712"/>
                    <a:pt x="21327" y="52574"/>
                    <a:pt x="21327" y="52435"/>
                  </a:cubicBezTo>
                  <a:cubicBezTo>
                    <a:pt x="21327" y="52159"/>
                    <a:pt x="21050" y="51986"/>
                    <a:pt x="20878" y="51986"/>
                  </a:cubicBezTo>
                  <a:cubicBezTo>
                    <a:pt x="20463" y="51986"/>
                    <a:pt x="20013" y="52159"/>
                    <a:pt x="19737" y="52159"/>
                  </a:cubicBezTo>
                  <a:lnTo>
                    <a:pt x="19737" y="51571"/>
                  </a:lnTo>
                  <a:lnTo>
                    <a:pt x="19737" y="51122"/>
                  </a:lnTo>
                  <a:cubicBezTo>
                    <a:pt x="20013" y="51122"/>
                    <a:pt x="20463" y="50984"/>
                    <a:pt x="20878" y="50845"/>
                  </a:cubicBezTo>
                  <a:cubicBezTo>
                    <a:pt x="21050" y="50845"/>
                    <a:pt x="21189" y="50707"/>
                    <a:pt x="21189" y="50707"/>
                  </a:cubicBezTo>
                  <a:cubicBezTo>
                    <a:pt x="21327" y="50569"/>
                    <a:pt x="21327" y="50431"/>
                    <a:pt x="21189" y="50258"/>
                  </a:cubicBezTo>
                  <a:cubicBezTo>
                    <a:pt x="21189" y="50120"/>
                    <a:pt x="21050" y="49981"/>
                    <a:pt x="20739" y="49981"/>
                  </a:cubicBezTo>
                  <a:lnTo>
                    <a:pt x="20601" y="49981"/>
                  </a:lnTo>
                  <a:cubicBezTo>
                    <a:pt x="20463" y="50120"/>
                    <a:pt x="20325" y="50120"/>
                    <a:pt x="20186" y="50120"/>
                  </a:cubicBezTo>
                  <a:cubicBezTo>
                    <a:pt x="20013" y="50120"/>
                    <a:pt x="19737" y="50258"/>
                    <a:pt x="19599" y="50258"/>
                  </a:cubicBezTo>
                  <a:lnTo>
                    <a:pt x="19460" y="49394"/>
                  </a:lnTo>
                  <a:cubicBezTo>
                    <a:pt x="19737" y="49394"/>
                    <a:pt x="20013" y="49255"/>
                    <a:pt x="20463" y="49255"/>
                  </a:cubicBezTo>
                  <a:cubicBezTo>
                    <a:pt x="20463" y="49255"/>
                    <a:pt x="20601" y="49117"/>
                    <a:pt x="20601" y="48979"/>
                  </a:cubicBezTo>
                  <a:cubicBezTo>
                    <a:pt x="20739" y="48841"/>
                    <a:pt x="20739" y="48841"/>
                    <a:pt x="20739" y="48702"/>
                  </a:cubicBezTo>
                  <a:cubicBezTo>
                    <a:pt x="20601" y="48530"/>
                    <a:pt x="20601" y="48391"/>
                    <a:pt x="20463" y="48391"/>
                  </a:cubicBezTo>
                  <a:lnTo>
                    <a:pt x="19875" y="48391"/>
                  </a:lnTo>
                  <a:cubicBezTo>
                    <a:pt x="19737" y="48530"/>
                    <a:pt x="19599" y="48530"/>
                    <a:pt x="19460" y="48530"/>
                  </a:cubicBezTo>
                  <a:lnTo>
                    <a:pt x="19322" y="47838"/>
                  </a:lnTo>
                  <a:cubicBezTo>
                    <a:pt x="19599" y="47665"/>
                    <a:pt x="19875" y="47665"/>
                    <a:pt x="20325" y="47527"/>
                  </a:cubicBezTo>
                  <a:lnTo>
                    <a:pt x="20463" y="47389"/>
                  </a:lnTo>
                  <a:cubicBezTo>
                    <a:pt x="20601" y="47251"/>
                    <a:pt x="20601" y="47112"/>
                    <a:pt x="20463" y="46974"/>
                  </a:cubicBezTo>
                  <a:cubicBezTo>
                    <a:pt x="20463" y="46801"/>
                    <a:pt x="20463" y="46801"/>
                    <a:pt x="20325" y="46663"/>
                  </a:cubicBezTo>
                  <a:lnTo>
                    <a:pt x="19875" y="46663"/>
                  </a:lnTo>
                  <a:cubicBezTo>
                    <a:pt x="19599" y="46801"/>
                    <a:pt x="19460" y="46801"/>
                    <a:pt x="19149" y="46974"/>
                  </a:cubicBezTo>
                  <a:lnTo>
                    <a:pt x="19149" y="46801"/>
                  </a:lnTo>
                  <a:lnTo>
                    <a:pt x="19149" y="46663"/>
                  </a:lnTo>
                  <a:cubicBezTo>
                    <a:pt x="19149" y="46248"/>
                    <a:pt x="19149" y="45799"/>
                    <a:pt x="19011" y="45522"/>
                  </a:cubicBezTo>
                  <a:cubicBezTo>
                    <a:pt x="20013" y="45384"/>
                    <a:pt x="20878" y="45246"/>
                    <a:pt x="21603" y="45246"/>
                  </a:cubicBezTo>
                  <a:cubicBezTo>
                    <a:pt x="22329" y="45073"/>
                    <a:pt x="22917" y="45073"/>
                    <a:pt x="23470" y="44935"/>
                  </a:cubicBezTo>
                  <a:cubicBezTo>
                    <a:pt x="23781" y="44935"/>
                    <a:pt x="23919" y="44797"/>
                    <a:pt x="23919" y="44520"/>
                  </a:cubicBezTo>
                  <a:cubicBezTo>
                    <a:pt x="23919" y="44209"/>
                    <a:pt x="23643" y="44071"/>
                    <a:pt x="23470" y="44071"/>
                  </a:cubicBezTo>
                  <a:cubicBezTo>
                    <a:pt x="22917" y="44071"/>
                    <a:pt x="22329" y="44209"/>
                    <a:pt x="21915" y="44209"/>
                  </a:cubicBezTo>
                  <a:lnTo>
                    <a:pt x="21603" y="44209"/>
                  </a:lnTo>
                  <a:cubicBezTo>
                    <a:pt x="20878" y="44382"/>
                    <a:pt x="19875" y="44520"/>
                    <a:pt x="19011" y="44658"/>
                  </a:cubicBezTo>
                  <a:lnTo>
                    <a:pt x="19011" y="44209"/>
                  </a:lnTo>
                  <a:lnTo>
                    <a:pt x="18873" y="43794"/>
                  </a:lnTo>
                  <a:lnTo>
                    <a:pt x="20013" y="43794"/>
                  </a:lnTo>
                  <a:cubicBezTo>
                    <a:pt x="20325" y="43656"/>
                    <a:pt x="20463" y="43518"/>
                    <a:pt x="20463" y="43207"/>
                  </a:cubicBezTo>
                  <a:cubicBezTo>
                    <a:pt x="20463" y="43068"/>
                    <a:pt x="20325" y="42792"/>
                    <a:pt x="20013" y="42792"/>
                  </a:cubicBezTo>
                  <a:cubicBezTo>
                    <a:pt x="19599" y="42930"/>
                    <a:pt x="19322" y="42930"/>
                    <a:pt x="18873" y="42930"/>
                  </a:cubicBezTo>
                  <a:lnTo>
                    <a:pt x="18873" y="42653"/>
                  </a:lnTo>
                  <a:lnTo>
                    <a:pt x="18735" y="42342"/>
                  </a:lnTo>
                  <a:lnTo>
                    <a:pt x="19011" y="42342"/>
                  </a:lnTo>
                  <a:cubicBezTo>
                    <a:pt x="19322" y="42342"/>
                    <a:pt x="19599" y="42204"/>
                    <a:pt x="19737" y="42204"/>
                  </a:cubicBezTo>
                  <a:cubicBezTo>
                    <a:pt x="19875" y="42204"/>
                    <a:pt x="20013" y="42204"/>
                    <a:pt x="20013" y="42066"/>
                  </a:cubicBezTo>
                  <a:cubicBezTo>
                    <a:pt x="20186" y="41928"/>
                    <a:pt x="20186" y="41789"/>
                    <a:pt x="20186" y="41789"/>
                  </a:cubicBezTo>
                  <a:cubicBezTo>
                    <a:pt x="20186" y="41617"/>
                    <a:pt x="20186" y="41478"/>
                    <a:pt x="20013" y="41478"/>
                  </a:cubicBezTo>
                  <a:cubicBezTo>
                    <a:pt x="20013" y="41340"/>
                    <a:pt x="19875" y="41340"/>
                    <a:pt x="19737" y="41340"/>
                  </a:cubicBezTo>
                  <a:cubicBezTo>
                    <a:pt x="19460" y="41340"/>
                    <a:pt x="19149" y="41340"/>
                    <a:pt x="18873" y="41478"/>
                  </a:cubicBezTo>
                  <a:lnTo>
                    <a:pt x="18735" y="41478"/>
                  </a:lnTo>
                  <a:lnTo>
                    <a:pt x="18735" y="41063"/>
                  </a:lnTo>
                  <a:lnTo>
                    <a:pt x="18735" y="40752"/>
                  </a:lnTo>
                  <a:cubicBezTo>
                    <a:pt x="18873" y="40752"/>
                    <a:pt x="19149" y="40752"/>
                    <a:pt x="19460" y="40614"/>
                  </a:cubicBezTo>
                  <a:cubicBezTo>
                    <a:pt x="19599" y="40614"/>
                    <a:pt x="19599" y="40476"/>
                    <a:pt x="19737" y="40476"/>
                  </a:cubicBezTo>
                  <a:lnTo>
                    <a:pt x="19737" y="40061"/>
                  </a:lnTo>
                  <a:cubicBezTo>
                    <a:pt x="19599" y="40061"/>
                    <a:pt x="19599" y="39888"/>
                    <a:pt x="19460" y="39750"/>
                  </a:cubicBezTo>
                  <a:lnTo>
                    <a:pt x="19149" y="39750"/>
                  </a:lnTo>
                  <a:cubicBezTo>
                    <a:pt x="18873" y="39888"/>
                    <a:pt x="18735" y="39888"/>
                    <a:pt x="18596" y="39888"/>
                  </a:cubicBezTo>
                  <a:lnTo>
                    <a:pt x="18596" y="39024"/>
                  </a:lnTo>
                  <a:cubicBezTo>
                    <a:pt x="18873" y="39024"/>
                    <a:pt x="19149" y="39024"/>
                    <a:pt x="19460" y="38886"/>
                  </a:cubicBezTo>
                  <a:cubicBezTo>
                    <a:pt x="19737" y="38886"/>
                    <a:pt x="19875" y="38748"/>
                    <a:pt x="19875" y="38471"/>
                  </a:cubicBezTo>
                  <a:cubicBezTo>
                    <a:pt x="19875" y="38160"/>
                    <a:pt x="19737" y="38022"/>
                    <a:pt x="19460" y="38022"/>
                  </a:cubicBezTo>
                  <a:cubicBezTo>
                    <a:pt x="19149" y="38160"/>
                    <a:pt x="18735" y="38160"/>
                    <a:pt x="18458" y="38160"/>
                  </a:cubicBezTo>
                  <a:lnTo>
                    <a:pt x="18458" y="37158"/>
                  </a:lnTo>
                  <a:lnTo>
                    <a:pt x="18458" y="37019"/>
                  </a:lnTo>
                  <a:cubicBezTo>
                    <a:pt x="18596" y="36881"/>
                    <a:pt x="18735" y="36881"/>
                    <a:pt x="18873" y="36881"/>
                  </a:cubicBezTo>
                  <a:lnTo>
                    <a:pt x="19011" y="36881"/>
                  </a:lnTo>
                  <a:cubicBezTo>
                    <a:pt x="19737" y="36743"/>
                    <a:pt x="20463" y="36605"/>
                    <a:pt x="21327" y="36605"/>
                  </a:cubicBezTo>
                  <a:cubicBezTo>
                    <a:pt x="21915" y="36605"/>
                    <a:pt x="22468" y="36432"/>
                    <a:pt x="23055" y="36432"/>
                  </a:cubicBezTo>
                  <a:cubicBezTo>
                    <a:pt x="23193" y="36432"/>
                    <a:pt x="23193" y="36432"/>
                    <a:pt x="23332" y="36294"/>
                  </a:cubicBezTo>
                  <a:cubicBezTo>
                    <a:pt x="23332" y="36294"/>
                    <a:pt x="23470" y="36155"/>
                    <a:pt x="23470" y="36017"/>
                  </a:cubicBezTo>
                  <a:cubicBezTo>
                    <a:pt x="23470" y="35740"/>
                    <a:pt x="23332" y="35568"/>
                    <a:pt x="23193" y="35568"/>
                  </a:cubicBezTo>
                  <a:lnTo>
                    <a:pt x="23055" y="35568"/>
                  </a:lnTo>
                  <a:cubicBezTo>
                    <a:pt x="22329" y="35568"/>
                    <a:pt x="21742" y="35740"/>
                    <a:pt x="21327" y="35740"/>
                  </a:cubicBezTo>
                  <a:cubicBezTo>
                    <a:pt x="20325" y="35740"/>
                    <a:pt x="19322" y="35879"/>
                    <a:pt x="18285" y="36017"/>
                  </a:cubicBezTo>
                  <a:lnTo>
                    <a:pt x="18285" y="35568"/>
                  </a:lnTo>
                  <a:lnTo>
                    <a:pt x="18285" y="35153"/>
                  </a:lnTo>
                  <a:lnTo>
                    <a:pt x="18735" y="35153"/>
                  </a:lnTo>
                  <a:cubicBezTo>
                    <a:pt x="19011" y="35015"/>
                    <a:pt x="19322" y="35015"/>
                    <a:pt x="19599" y="35015"/>
                  </a:cubicBezTo>
                  <a:lnTo>
                    <a:pt x="19875" y="34704"/>
                  </a:lnTo>
                  <a:cubicBezTo>
                    <a:pt x="19875" y="34704"/>
                    <a:pt x="20013" y="34565"/>
                    <a:pt x="19875" y="34427"/>
                  </a:cubicBezTo>
                  <a:cubicBezTo>
                    <a:pt x="19875" y="34289"/>
                    <a:pt x="19737" y="34012"/>
                    <a:pt x="19460" y="34012"/>
                  </a:cubicBezTo>
                  <a:cubicBezTo>
                    <a:pt x="19149" y="34150"/>
                    <a:pt x="18873" y="34150"/>
                    <a:pt x="18735" y="34150"/>
                  </a:cubicBezTo>
                  <a:lnTo>
                    <a:pt x="18147" y="34289"/>
                  </a:lnTo>
                  <a:lnTo>
                    <a:pt x="18147" y="33701"/>
                  </a:lnTo>
                  <a:lnTo>
                    <a:pt x="18147" y="33148"/>
                  </a:lnTo>
                  <a:cubicBezTo>
                    <a:pt x="18458" y="33148"/>
                    <a:pt x="18735" y="32975"/>
                    <a:pt x="19011" y="32975"/>
                  </a:cubicBezTo>
                  <a:cubicBezTo>
                    <a:pt x="19322" y="32975"/>
                    <a:pt x="19460" y="32699"/>
                    <a:pt x="19460" y="32561"/>
                  </a:cubicBezTo>
                  <a:cubicBezTo>
                    <a:pt x="19460" y="32284"/>
                    <a:pt x="19149" y="32111"/>
                    <a:pt x="19011" y="32111"/>
                  </a:cubicBezTo>
                  <a:cubicBezTo>
                    <a:pt x="18596" y="32111"/>
                    <a:pt x="18285" y="32111"/>
                    <a:pt x="18009" y="32284"/>
                  </a:cubicBezTo>
                  <a:lnTo>
                    <a:pt x="18009" y="31696"/>
                  </a:lnTo>
                  <a:cubicBezTo>
                    <a:pt x="18147" y="31696"/>
                    <a:pt x="18285" y="31696"/>
                    <a:pt x="18596" y="31558"/>
                  </a:cubicBezTo>
                  <a:lnTo>
                    <a:pt x="18873" y="31558"/>
                  </a:lnTo>
                  <a:cubicBezTo>
                    <a:pt x="19011" y="31558"/>
                    <a:pt x="19322" y="31247"/>
                    <a:pt x="19149" y="31109"/>
                  </a:cubicBezTo>
                  <a:cubicBezTo>
                    <a:pt x="19149" y="30832"/>
                    <a:pt x="19011" y="30694"/>
                    <a:pt x="18735" y="30694"/>
                  </a:cubicBezTo>
                  <a:cubicBezTo>
                    <a:pt x="18458" y="30694"/>
                    <a:pt x="18147" y="30694"/>
                    <a:pt x="18009" y="30832"/>
                  </a:cubicBezTo>
                  <a:lnTo>
                    <a:pt x="17870" y="29968"/>
                  </a:lnTo>
                  <a:cubicBezTo>
                    <a:pt x="18147" y="29968"/>
                    <a:pt x="18285" y="29830"/>
                    <a:pt x="18596" y="29830"/>
                  </a:cubicBezTo>
                  <a:cubicBezTo>
                    <a:pt x="18873" y="29830"/>
                    <a:pt x="19011" y="29519"/>
                    <a:pt x="19011" y="29381"/>
                  </a:cubicBezTo>
                  <a:cubicBezTo>
                    <a:pt x="19011" y="29104"/>
                    <a:pt x="18735" y="28966"/>
                    <a:pt x="18596" y="28966"/>
                  </a:cubicBezTo>
                  <a:cubicBezTo>
                    <a:pt x="18285" y="28966"/>
                    <a:pt x="18009" y="28966"/>
                    <a:pt x="17870" y="29104"/>
                  </a:cubicBezTo>
                  <a:cubicBezTo>
                    <a:pt x="17870" y="28966"/>
                    <a:pt x="17732" y="28827"/>
                    <a:pt x="17732" y="28655"/>
                  </a:cubicBezTo>
                  <a:lnTo>
                    <a:pt x="17732" y="27652"/>
                  </a:lnTo>
                  <a:lnTo>
                    <a:pt x="19149" y="27652"/>
                  </a:lnTo>
                  <a:cubicBezTo>
                    <a:pt x="19875" y="27652"/>
                    <a:pt x="20601" y="27514"/>
                    <a:pt x="21050" y="27376"/>
                  </a:cubicBezTo>
                  <a:cubicBezTo>
                    <a:pt x="21189" y="27376"/>
                    <a:pt x="21327" y="27237"/>
                    <a:pt x="21327" y="27099"/>
                  </a:cubicBezTo>
                  <a:cubicBezTo>
                    <a:pt x="21465" y="27099"/>
                    <a:pt x="21465" y="26926"/>
                    <a:pt x="21327" y="26788"/>
                  </a:cubicBezTo>
                  <a:cubicBezTo>
                    <a:pt x="21327" y="26650"/>
                    <a:pt x="21189" y="26512"/>
                    <a:pt x="20878" y="26512"/>
                  </a:cubicBezTo>
                  <a:lnTo>
                    <a:pt x="20739" y="26512"/>
                  </a:lnTo>
                  <a:cubicBezTo>
                    <a:pt x="20601" y="26512"/>
                    <a:pt x="20601" y="26512"/>
                    <a:pt x="20463" y="26650"/>
                  </a:cubicBezTo>
                  <a:cubicBezTo>
                    <a:pt x="19737" y="26650"/>
                    <a:pt x="19149" y="26788"/>
                    <a:pt x="18596" y="26788"/>
                  </a:cubicBezTo>
                  <a:lnTo>
                    <a:pt x="17594" y="26788"/>
                  </a:lnTo>
                  <a:cubicBezTo>
                    <a:pt x="17594" y="26512"/>
                    <a:pt x="17594" y="26235"/>
                    <a:pt x="17421" y="25924"/>
                  </a:cubicBezTo>
                  <a:lnTo>
                    <a:pt x="18596" y="25924"/>
                  </a:lnTo>
                  <a:cubicBezTo>
                    <a:pt x="18735" y="25786"/>
                    <a:pt x="18873" y="25786"/>
                    <a:pt x="18873" y="25786"/>
                  </a:cubicBezTo>
                  <a:cubicBezTo>
                    <a:pt x="19011" y="25647"/>
                    <a:pt x="19011" y="25509"/>
                    <a:pt x="19011" y="25371"/>
                  </a:cubicBezTo>
                  <a:cubicBezTo>
                    <a:pt x="19011" y="25060"/>
                    <a:pt x="18873" y="24922"/>
                    <a:pt x="18596" y="24922"/>
                  </a:cubicBezTo>
                  <a:cubicBezTo>
                    <a:pt x="18147" y="24922"/>
                    <a:pt x="17732" y="24922"/>
                    <a:pt x="17421" y="25060"/>
                  </a:cubicBezTo>
                  <a:cubicBezTo>
                    <a:pt x="17283" y="24783"/>
                    <a:pt x="17283" y="24507"/>
                    <a:pt x="17283" y="24196"/>
                  </a:cubicBezTo>
                  <a:cubicBezTo>
                    <a:pt x="17594" y="24196"/>
                    <a:pt x="17870" y="24196"/>
                    <a:pt x="18147" y="24058"/>
                  </a:cubicBezTo>
                  <a:cubicBezTo>
                    <a:pt x="18285" y="24058"/>
                    <a:pt x="18458" y="24058"/>
                    <a:pt x="18458" y="23919"/>
                  </a:cubicBezTo>
                  <a:cubicBezTo>
                    <a:pt x="18596" y="23919"/>
                    <a:pt x="18596" y="23781"/>
                    <a:pt x="18596" y="23643"/>
                  </a:cubicBezTo>
                  <a:cubicBezTo>
                    <a:pt x="18596" y="23470"/>
                    <a:pt x="18596" y="23332"/>
                    <a:pt x="18458" y="23332"/>
                  </a:cubicBezTo>
                  <a:cubicBezTo>
                    <a:pt x="18458" y="23193"/>
                    <a:pt x="18285" y="23193"/>
                    <a:pt x="18147" y="23193"/>
                  </a:cubicBezTo>
                  <a:cubicBezTo>
                    <a:pt x="17870" y="23193"/>
                    <a:pt x="17421" y="23332"/>
                    <a:pt x="17145" y="23332"/>
                  </a:cubicBezTo>
                  <a:lnTo>
                    <a:pt x="17145" y="23055"/>
                  </a:lnTo>
                  <a:lnTo>
                    <a:pt x="17145" y="22606"/>
                  </a:lnTo>
                  <a:lnTo>
                    <a:pt x="18009" y="22606"/>
                  </a:lnTo>
                  <a:cubicBezTo>
                    <a:pt x="18147" y="22606"/>
                    <a:pt x="18285" y="22468"/>
                    <a:pt x="18285" y="22468"/>
                  </a:cubicBezTo>
                  <a:cubicBezTo>
                    <a:pt x="18458" y="22329"/>
                    <a:pt x="18458" y="22191"/>
                    <a:pt x="18458" y="22053"/>
                  </a:cubicBezTo>
                  <a:cubicBezTo>
                    <a:pt x="18458" y="21914"/>
                    <a:pt x="18147" y="21742"/>
                    <a:pt x="18009" y="21742"/>
                  </a:cubicBezTo>
                  <a:lnTo>
                    <a:pt x="17006" y="21742"/>
                  </a:lnTo>
                  <a:cubicBezTo>
                    <a:pt x="17006" y="21603"/>
                    <a:pt x="16868" y="21327"/>
                    <a:pt x="16868" y="21189"/>
                  </a:cubicBezTo>
                  <a:lnTo>
                    <a:pt x="17732" y="21189"/>
                  </a:lnTo>
                  <a:cubicBezTo>
                    <a:pt x="17870" y="21189"/>
                    <a:pt x="18009" y="21050"/>
                    <a:pt x="18147" y="21050"/>
                  </a:cubicBezTo>
                  <a:lnTo>
                    <a:pt x="18147" y="20601"/>
                  </a:lnTo>
                  <a:cubicBezTo>
                    <a:pt x="18147" y="20463"/>
                    <a:pt x="18009" y="20324"/>
                    <a:pt x="17732" y="20324"/>
                  </a:cubicBezTo>
                  <a:lnTo>
                    <a:pt x="16730" y="20324"/>
                  </a:lnTo>
                  <a:lnTo>
                    <a:pt x="16730" y="20013"/>
                  </a:lnTo>
                  <a:lnTo>
                    <a:pt x="16557" y="19737"/>
                  </a:lnTo>
                  <a:cubicBezTo>
                    <a:pt x="17283" y="19599"/>
                    <a:pt x="18147" y="19599"/>
                    <a:pt x="18735" y="19460"/>
                  </a:cubicBezTo>
                  <a:lnTo>
                    <a:pt x="20186" y="19460"/>
                  </a:lnTo>
                  <a:cubicBezTo>
                    <a:pt x="20325" y="19322"/>
                    <a:pt x="20601" y="19149"/>
                    <a:pt x="20463" y="18873"/>
                  </a:cubicBezTo>
                  <a:cubicBezTo>
                    <a:pt x="20463" y="18734"/>
                    <a:pt x="20325" y="18458"/>
                    <a:pt x="20013" y="18458"/>
                  </a:cubicBezTo>
                  <a:cubicBezTo>
                    <a:pt x="19599" y="18596"/>
                    <a:pt x="19149" y="18596"/>
                    <a:pt x="18735" y="18596"/>
                  </a:cubicBezTo>
                  <a:cubicBezTo>
                    <a:pt x="18009" y="18596"/>
                    <a:pt x="17145" y="18734"/>
                    <a:pt x="16419" y="18873"/>
                  </a:cubicBezTo>
                  <a:lnTo>
                    <a:pt x="16419" y="18596"/>
                  </a:lnTo>
                  <a:lnTo>
                    <a:pt x="16419" y="18285"/>
                  </a:lnTo>
                  <a:cubicBezTo>
                    <a:pt x="16868" y="18285"/>
                    <a:pt x="17145" y="18285"/>
                    <a:pt x="17421" y="18147"/>
                  </a:cubicBezTo>
                  <a:cubicBezTo>
                    <a:pt x="17594" y="18147"/>
                    <a:pt x="17732" y="18147"/>
                    <a:pt x="17732" y="18009"/>
                  </a:cubicBezTo>
                  <a:cubicBezTo>
                    <a:pt x="17870" y="18009"/>
                    <a:pt x="17870" y="17870"/>
                    <a:pt x="17870" y="17732"/>
                  </a:cubicBezTo>
                  <a:cubicBezTo>
                    <a:pt x="17870" y="17421"/>
                    <a:pt x="17732" y="17283"/>
                    <a:pt x="17421" y="17283"/>
                  </a:cubicBezTo>
                  <a:cubicBezTo>
                    <a:pt x="17006" y="17283"/>
                    <a:pt x="16557" y="17421"/>
                    <a:pt x="16280" y="17421"/>
                  </a:cubicBezTo>
                  <a:lnTo>
                    <a:pt x="16142" y="17283"/>
                  </a:lnTo>
                  <a:cubicBezTo>
                    <a:pt x="16419" y="17145"/>
                    <a:pt x="16730" y="17145"/>
                    <a:pt x="17006" y="17006"/>
                  </a:cubicBezTo>
                  <a:lnTo>
                    <a:pt x="17145" y="17006"/>
                  </a:lnTo>
                  <a:cubicBezTo>
                    <a:pt x="17145" y="17006"/>
                    <a:pt x="17283" y="17006"/>
                    <a:pt x="17421" y="16868"/>
                  </a:cubicBezTo>
                  <a:lnTo>
                    <a:pt x="17421" y="16557"/>
                  </a:lnTo>
                  <a:cubicBezTo>
                    <a:pt x="17421" y="16419"/>
                    <a:pt x="17421" y="16280"/>
                    <a:pt x="17283" y="16280"/>
                  </a:cubicBezTo>
                  <a:cubicBezTo>
                    <a:pt x="17283" y="16142"/>
                    <a:pt x="17145" y="16142"/>
                    <a:pt x="17006" y="16142"/>
                  </a:cubicBezTo>
                  <a:cubicBezTo>
                    <a:pt x="16730" y="16142"/>
                    <a:pt x="16280" y="16280"/>
                    <a:pt x="16004" y="16419"/>
                  </a:cubicBezTo>
                  <a:lnTo>
                    <a:pt x="16004" y="16280"/>
                  </a:lnTo>
                  <a:lnTo>
                    <a:pt x="16004" y="16004"/>
                  </a:lnTo>
                  <a:lnTo>
                    <a:pt x="16004" y="15866"/>
                  </a:lnTo>
                  <a:lnTo>
                    <a:pt x="16004" y="15693"/>
                  </a:lnTo>
                  <a:cubicBezTo>
                    <a:pt x="16280" y="15693"/>
                    <a:pt x="16419" y="15693"/>
                    <a:pt x="16730" y="15555"/>
                  </a:cubicBezTo>
                  <a:cubicBezTo>
                    <a:pt x="16868" y="15555"/>
                    <a:pt x="16868" y="15555"/>
                    <a:pt x="17006" y="15416"/>
                  </a:cubicBezTo>
                  <a:cubicBezTo>
                    <a:pt x="17145" y="15416"/>
                    <a:pt x="17145" y="15278"/>
                    <a:pt x="17145" y="15140"/>
                  </a:cubicBezTo>
                  <a:cubicBezTo>
                    <a:pt x="17145" y="15001"/>
                    <a:pt x="17006" y="14829"/>
                    <a:pt x="17006" y="14829"/>
                  </a:cubicBezTo>
                  <a:cubicBezTo>
                    <a:pt x="16868" y="14829"/>
                    <a:pt x="16868" y="14690"/>
                    <a:pt x="16730" y="14690"/>
                  </a:cubicBezTo>
                  <a:cubicBezTo>
                    <a:pt x="16280" y="14829"/>
                    <a:pt x="16004" y="14829"/>
                    <a:pt x="15866" y="14829"/>
                  </a:cubicBezTo>
                  <a:lnTo>
                    <a:pt x="15693" y="14552"/>
                  </a:lnTo>
                  <a:lnTo>
                    <a:pt x="15693" y="14414"/>
                  </a:lnTo>
                  <a:lnTo>
                    <a:pt x="15693" y="13965"/>
                  </a:lnTo>
                  <a:lnTo>
                    <a:pt x="16142" y="13965"/>
                  </a:lnTo>
                  <a:cubicBezTo>
                    <a:pt x="16280" y="13965"/>
                    <a:pt x="16419" y="13965"/>
                    <a:pt x="16419" y="13826"/>
                  </a:cubicBezTo>
                  <a:cubicBezTo>
                    <a:pt x="16557" y="13688"/>
                    <a:pt x="16557" y="13550"/>
                    <a:pt x="16557" y="13550"/>
                  </a:cubicBezTo>
                  <a:cubicBezTo>
                    <a:pt x="16557" y="13273"/>
                    <a:pt x="16280" y="13100"/>
                    <a:pt x="16142" y="13100"/>
                  </a:cubicBezTo>
                  <a:lnTo>
                    <a:pt x="15555" y="13100"/>
                  </a:lnTo>
                  <a:cubicBezTo>
                    <a:pt x="15555" y="12686"/>
                    <a:pt x="15416" y="12236"/>
                    <a:pt x="15416" y="11683"/>
                  </a:cubicBezTo>
                  <a:lnTo>
                    <a:pt x="15693" y="11683"/>
                  </a:lnTo>
                  <a:cubicBezTo>
                    <a:pt x="16419" y="11545"/>
                    <a:pt x="17006" y="11372"/>
                    <a:pt x="17594" y="11372"/>
                  </a:cubicBezTo>
                  <a:cubicBezTo>
                    <a:pt x="18147" y="11372"/>
                    <a:pt x="18596" y="11234"/>
                    <a:pt x="19149" y="11234"/>
                  </a:cubicBezTo>
                  <a:cubicBezTo>
                    <a:pt x="19322" y="11234"/>
                    <a:pt x="19460" y="11096"/>
                    <a:pt x="19460" y="11096"/>
                  </a:cubicBezTo>
                  <a:cubicBezTo>
                    <a:pt x="19599" y="10957"/>
                    <a:pt x="19599" y="10819"/>
                    <a:pt x="19599" y="10681"/>
                  </a:cubicBezTo>
                  <a:cubicBezTo>
                    <a:pt x="19599" y="10508"/>
                    <a:pt x="19322" y="10232"/>
                    <a:pt x="19149" y="10232"/>
                  </a:cubicBezTo>
                  <a:cubicBezTo>
                    <a:pt x="18596" y="10370"/>
                    <a:pt x="18009" y="10370"/>
                    <a:pt x="17421" y="10508"/>
                  </a:cubicBezTo>
                  <a:lnTo>
                    <a:pt x="17006" y="10508"/>
                  </a:lnTo>
                  <a:cubicBezTo>
                    <a:pt x="16280" y="10681"/>
                    <a:pt x="15866" y="10681"/>
                    <a:pt x="15278" y="10819"/>
                  </a:cubicBezTo>
                  <a:lnTo>
                    <a:pt x="15278" y="10370"/>
                  </a:lnTo>
                  <a:lnTo>
                    <a:pt x="15278" y="9367"/>
                  </a:lnTo>
                  <a:cubicBezTo>
                    <a:pt x="15416" y="9367"/>
                    <a:pt x="15555" y="9367"/>
                    <a:pt x="15693" y="9229"/>
                  </a:cubicBezTo>
                  <a:lnTo>
                    <a:pt x="16142" y="9229"/>
                  </a:lnTo>
                  <a:cubicBezTo>
                    <a:pt x="16280" y="9229"/>
                    <a:pt x="16419" y="9091"/>
                    <a:pt x="16419" y="9091"/>
                  </a:cubicBezTo>
                  <a:cubicBezTo>
                    <a:pt x="16557" y="8953"/>
                    <a:pt x="16557" y="8780"/>
                    <a:pt x="16557" y="8642"/>
                  </a:cubicBezTo>
                  <a:cubicBezTo>
                    <a:pt x="16557" y="8503"/>
                    <a:pt x="16419" y="8365"/>
                    <a:pt x="16142" y="8365"/>
                  </a:cubicBezTo>
                  <a:cubicBezTo>
                    <a:pt x="15866" y="8365"/>
                    <a:pt x="15416" y="8365"/>
                    <a:pt x="15140" y="8503"/>
                  </a:cubicBezTo>
                  <a:lnTo>
                    <a:pt x="15140" y="8088"/>
                  </a:lnTo>
                  <a:lnTo>
                    <a:pt x="15140" y="7501"/>
                  </a:lnTo>
                  <a:lnTo>
                    <a:pt x="15278" y="7501"/>
                  </a:lnTo>
                  <a:cubicBezTo>
                    <a:pt x="15555" y="7501"/>
                    <a:pt x="16004" y="7363"/>
                    <a:pt x="16280" y="7363"/>
                  </a:cubicBezTo>
                  <a:cubicBezTo>
                    <a:pt x="16419" y="7363"/>
                    <a:pt x="16557" y="7363"/>
                    <a:pt x="16557" y="7224"/>
                  </a:cubicBezTo>
                  <a:cubicBezTo>
                    <a:pt x="16730" y="7052"/>
                    <a:pt x="16730" y="6913"/>
                    <a:pt x="16730" y="6913"/>
                  </a:cubicBezTo>
                  <a:cubicBezTo>
                    <a:pt x="16730" y="6775"/>
                    <a:pt x="16730" y="6637"/>
                    <a:pt x="16557" y="6498"/>
                  </a:cubicBezTo>
                  <a:lnTo>
                    <a:pt x="15140" y="6498"/>
                  </a:lnTo>
                  <a:lnTo>
                    <a:pt x="15278" y="5911"/>
                  </a:lnTo>
                  <a:cubicBezTo>
                    <a:pt x="15555" y="5911"/>
                    <a:pt x="15866" y="5773"/>
                    <a:pt x="16142" y="5773"/>
                  </a:cubicBezTo>
                  <a:cubicBezTo>
                    <a:pt x="16280" y="5773"/>
                    <a:pt x="16280" y="5773"/>
                    <a:pt x="16419" y="5634"/>
                  </a:cubicBezTo>
                  <a:cubicBezTo>
                    <a:pt x="16419" y="5496"/>
                    <a:pt x="16557" y="5323"/>
                    <a:pt x="16557" y="5323"/>
                  </a:cubicBezTo>
                  <a:cubicBezTo>
                    <a:pt x="16419" y="5185"/>
                    <a:pt x="16419" y="5047"/>
                    <a:pt x="16280" y="4908"/>
                  </a:cubicBezTo>
                  <a:lnTo>
                    <a:pt x="15555" y="4908"/>
                  </a:lnTo>
                  <a:lnTo>
                    <a:pt x="15278" y="5047"/>
                  </a:lnTo>
                  <a:lnTo>
                    <a:pt x="15278" y="4770"/>
                  </a:lnTo>
                  <a:lnTo>
                    <a:pt x="15416" y="4321"/>
                  </a:lnTo>
                  <a:lnTo>
                    <a:pt x="16142" y="4321"/>
                  </a:lnTo>
                  <a:cubicBezTo>
                    <a:pt x="16280" y="4321"/>
                    <a:pt x="16280" y="4321"/>
                    <a:pt x="16419" y="4183"/>
                  </a:cubicBezTo>
                  <a:cubicBezTo>
                    <a:pt x="16557" y="4044"/>
                    <a:pt x="16557" y="3906"/>
                    <a:pt x="16557" y="3906"/>
                  </a:cubicBezTo>
                  <a:cubicBezTo>
                    <a:pt x="16557" y="3595"/>
                    <a:pt x="16280" y="3457"/>
                    <a:pt x="16142" y="3457"/>
                  </a:cubicBezTo>
                  <a:lnTo>
                    <a:pt x="15555" y="3457"/>
                  </a:lnTo>
                  <a:lnTo>
                    <a:pt x="15555" y="3042"/>
                  </a:lnTo>
                  <a:lnTo>
                    <a:pt x="15693" y="2731"/>
                  </a:lnTo>
                  <a:cubicBezTo>
                    <a:pt x="16557" y="2731"/>
                    <a:pt x="17594" y="2731"/>
                    <a:pt x="18458" y="2593"/>
                  </a:cubicBezTo>
                  <a:lnTo>
                    <a:pt x="18873" y="2593"/>
                  </a:lnTo>
                  <a:cubicBezTo>
                    <a:pt x="19149" y="2593"/>
                    <a:pt x="19322" y="2316"/>
                    <a:pt x="19322" y="2040"/>
                  </a:cubicBezTo>
                  <a:cubicBezTo>
                    <a:pt x="19322" y="1895"/>
                    <a:pt x="19104" y="1677"/>
                    <a:pt x="18952" y="1610"/>
                  </a:cubicBezTo>
                  <a:lnTo>
                    <a:pt x="18952" y="1610"/>
                  </a:lnTo>
                  <a:cubicBezTo>
                    <a:pt x="19016" y="1598"/>
                    <a:pt x="19083" y="1590"/>
                    <a:pt x="19149" y="1590"/>
                  </a:cubicBezTo>
                  <a:lnTo>
                    <a:pt x="19460" y="1452"/>
                  </a:lnTo>
                  <a:cubicBezTo>
                    <a:pt x="19875" y="1452"/>
                    <a:pt x="20463" y="1314"/>
                    <a:pt x="20878" y="1314"/>
                  </a:cubicBezTo>
                  <a:cubicBezTo>
                    <a:pt x="21742" y="1175"/>
                    <a:pt x="22606" y="1003"/>
                    <a:pt x="23470" y="1003"/>
                  </a:cubicBezTo>
                  <a:cubicBezTo>
                    <a:pt x="24058" y="864"/>
                    <a:pt x="24645" y="864"/>
                    <a:pt x="25198" y="864"/>
                  </a:cubicBezTo>
                  <a:close/>
                  <a:moveTo>
                    <a:pt x="24196" y="0"/>
                  </a:moveTo>
                  <a:cubicBezTo>
                    <a:pt x="22468" y="139"/>
                    <a:pt x="20739" y="450"/>
                    <a:pt x="19149" y="726"/>
                  </a:cubicBezTo>
                  <a:lnTo>
                    <a:pt x="18147" y="864"/>
                  </a:lnTo>
                  <a:lnTo>
                    <a:pt x="17421" y="864"/>
                  </a:lnTo>
                  <a:cubicBezTo>
                    <a:pt x="17283" y="1003"/>
                    <a:pt x="17145" y="1003"/>
                    <a:pt x="16868" y="1003"/>
                  </a:cubicBezTo>
                  <a:lnTo>
                    <a:pt x="15866" y="1003"/>
                  </a:lnTo>
                  <a:cubicBezTo>
                    <a:pt x="15555" y="1175"/>
                    <a:pt x="15416" y="1175"/>
                    <a:pt x="15140" y="1452"/>
                  </a:cubicBezTo>
                  <a:cubicBezTo>
                    <a:pt x="15002" y="1590"/>
                    <a:pt x="14829" y="1729"/>
                    <a:pt x="14690" y="2178"/>
                  </a:cubicBezTo>
                  <a:cubicBezTo>
                    <a:pt x="14690" y="2178"/>
                    <a:pt x="14690" y="2316"/>
                    <a:pt x="14829" y="2454"/>
                  </a:cubicBezTo>
                  <a:cubicBezTo>
                    <a:pt x="13965" y="6049"/>
                    <a:pt x="14276" y="9817"/>
                    <a:pt x="14552" y="12686"/>
                  </a:cubicBezTo>
                  <a:cubicBezTo>
                    <a:pt x="14829" y="14137"/>
                    <a:pt x="15002" y="15866"/>
                    <a:pt x="15416" y="17870"/>
                  </a:cubicBezTo>
                  <a:lnTo>
                    <a:pt x="15555" y="18873"/>
                  </a:lnTo>
                  <a:lnTo>
                    <a:pt x="15555" y="19149"/>
                  </a:lnTo>
                  <a:cubicBezTo>
                    <a:pt x="15693" y="19599"/>
                    <a:pt x="15693" y="20013"/>
                    <a:pt x="15866" y="20463"/>
                  </a:cubicBezTo>
                  <a:cubicBezTo>
                    <a:pt x="16004" y="21327"/>
                    <a:pt x="16142" y="22329"/>
                    <a:pt x="16280" y="23332"/>
                  </a:cubicBezTo>
                  <a:lnTo>
                    <a:pt x="16280" y="23470"/>
                  </a:lnTo>
                  <a:cubicBezTo>
                    <a:pt x="16419" y="24334"/>
                    <a:pt x="16557" y="25198"/>
                    <a:pt x="16557" y="26062"/>
                  </a:cubicBezTo>
                  <a:cubicBezTo>
                    <a:pt x="16868" y="28378"/>
                    <a:pt x="17006" y="30556"/>
                    <a:pt x="17145" y="32561"/>
                  </a:cubicBezTo>
                  <a:cubicBezTo>
                    <a:pt x="17283" y="34012"/>
                    <a:pt x="17421" y="35291"/>
                    <a:pt x="17421" y="36605"/>
                  </a:cubicBezTo>
                  <a:cubicBezTo>
                    <a:pt x="17594" y="38333"/>
                    <a:pt x="17732" y="40061"/>
                    <a:pt x="17870" y="41928"/>
                  </a:cubicBezTo>
                  <a:lnTo>
                    <a:pt x="17870" y="42066"/>
                  </a:lnTo>
                  <a:lnTo>
                    <a:pt x="18009" y="43207"/>
                  </a:lnTo>
                  <a:cubicBezTo>
                    <a:pt x="18009" y="44382"/>
                    <a:pt x="18147" y="45522"/>
                    <a:pt x="18285" y="46525"/>
                  </a:cubicBezTo>
                  <a:cubicBezTo>
                    <a:pt x="18285" y="47251"/>
                    <a:pt x="18458" y="48115"/>
                    <a:pt x="18596" y="48841"/>
                  </a:cubicBezTo>
                  <a:lnTo>
                    <a:pt x="18596" y="49843"/>
                  </a:lnTo>
                  <a:cubicBezTo>
                    <a:pt x="19011" y="52574"/>
                    <a:pt x="19149" y="55304"/>
                    <a:pt x="19460" y="58035"/>
                  </a:cubicBezTo>
                  <a:lnTo>
                    <a:pt x="19599" y="59072"/>
                  </a:lnTo>
                  <a:cubicBezTo>
                    <a:pt x="19149" y="59072"/>
                    <a:pt x="18735" y="59210"/>
                    <a:pt x="18285" y="59348"/>
                  </a:cubicBezTo>
                  <a:cubicBezTo>
                    <a:pt x="16557" y="55615"/>
                    <a:pt x="14829" y="51848"/>
                    <a:pt x="13550" y="48391"/>
                  </a:cubicBezTo>
                  <a:lnTo>
                    <a:pt x="13412" y="48253"/>
                  </a:lnTo>
                  <a:lnTo>
                    <a:pt x="13412" y="48115"/>
                  </a:lnTo>
                  <a:cubicBezTo>
                    <a:pt x="13412" y="48115"/>
                    <a:pt x="13412" y="47976"/>
                    <a:pt x="13550" y="47976"/>
                  </a:cubicBezTo>
                  <a:lnTo>
                    <a:pt x="13688" y="47976"/>
                  </a:lnTo>
                  <a:lnTo>
                    <a:pt x="13688" y="47838"/>
                  </a:lnTo>
                  <a:lnTo>
                    <a:pt x="13965" y="47838"/>
                  </a:lnTo>
                  <a:cubicBezTo>
                    <a:pt x="13965" y="47665"/>
                    <a:pt x="14137" y="47665"/>
                    <a:pt x="14137" y="47527"/>
                  </a:cubicBezTo>
                  <a:lnTo>
                    <a:pt x="14276" y="47527"/>
                  </a:lnTo>
                  <a:cubicBezTo>
                    <a:pt x="14276" y="47389"/>
                    <a:pt x="14414" y="47389"/>
                    <a:pt x="14414" y="47251"/>
                  </a:cubicBezTo>
                  <a:lnTo>
                    <a:pt x="14414" y="46974"/>
                  </a:lnTo>
                  <a:cubicBezTo>
                    <a:pt x="14137" y="46248"/>
                    <a:pt x="13826" y="45661"/>
                    <a:pt x="13550" y="45073"/>
                  </a:cubicBezTo>
                  <a:cubicBezTo>
                    <a:pt x="13273" y="44520"/>
                    <a:pt x="12962" y="43932"/>
                    <a:pt x="12686" y="43207"/>
                  </a:cubicBezTo>
                  <a:cubicBezTo>
                    <a:pt x="11960" y="42066"/>
                    <a:pt x="11234" y="40925"/>
                    <a:pt x="10508" y="39888"/>
                  </a:cubicBezTo>
                  <a:cubicBezTo>
                    <a:pt x="8780" y="37469"/>
                    <a:pt x="6913" y="35568"/>
                    <a:pt x="5047" y="34012"/>
                  </a:cubicBezTo>
                  <a:lnTo>
                    <a:pt x="4459" y="34012"/>
                  </a:lnTo>
                  <a:cubicBezTo>
                    <a:pt x="3906" y="34150"/>
                    <a:pt x="3457" y="34289"/>
                    <a:pt x="3042" y="34565"/>
                  </a:cubicBezTo>
                  <a:lnTo>
                    <a:pt x="2731" y="34565"/>
                  </a:lnTo>
                  <a:cubicBezTo>
                    <a:pt x="2731" y="34704"/>
                    <a:pt x="2593" y="34876"/>
                    <a:pt x="2593" y="34876"/>
                  </a:cubicBezTo>
                  <a:cubicBezTo>
                    <a:pt x="2316" y="36432"/>
                    <a:pt x="2178" y="37884"/>
                    <a:pt x="2316" y="39335"/>
                  </a:cubicBezTo>
                  <a:cubicBezTo>
                    <a:pt x="2316" y="39888"/>
                    <a:pt x="2316" y="40614"/>
                    <a:pt x="2454" y="41202"/>
                  </a:cubicBezTo>
                  <a:cubicBezTo>
                    <a:pt x="1867" y="41617"/>
                    <a:pt x="1452" y="42066"/>
                    <a:pt x="1003" y="42342"/>
                  </a:cubicBezTo>
                  <a:cubicBezTo>
                    <a:pt x="726" y="42792"/>
                    <a:pt x="450" y="43345"/>
                    <a:pt x="139" y="43932"/>
                  </a:cubicBezTo>
                  <a:cubicBezTo>
                    <a:pt x="0" y="44382"/>
                    <a:pt x="0" y="44935"/>
                    <a:pt x="0" y="45522"/>
                  </a:cubicBezTo>
                  <a:cubicBezTo>
                    <a:pt x="0" y="46110"/>
                    <a:pt x="139" y="46663"/>
                    <a:pt x="450" y="47389"/>
                  </a:cubicBezTo>
                  <a:cubicBezTo>
                    <a:pt x="588" y="48253"/>
                    <a:pt x="1003" y="49255"/>
                    <a:pt x="1314" y="49843"/>
                  </a:cubicBezTo>
                  <a:cubicBezTo>
                    <a:pt x="1590" y="50707"/>
                    <a:pt x="1867" y="51571"/>
                    <a:pt x="2316" y="52435"/>
                  </a:cubicBezTo>
                  <a:cubicBezTo>
                    <a:pt x="3042" y="54025"/>
                    <a:pt x="3906" y="55615"/>
                    <a:pt x="4770" y="57033"/>
                  </a:cubicBezTo>
                  <a:lnTo>
                    <a:pt x="4909" y="57482"/>
                  </a:lnTo>
                  <a:cubicBezTo>
                    <a:pt x="5185" y="57758"/>
                    <a:pt x="5323" y="58208"/>
                    <a:pt x="5634" y="58484"/>
                  </a:cubicBezTo>
                  <a:cubicBezTo>
                    <a:pt x="5911" y="58899"/>
                    <a:pt x="6360" y="59348"/>
                    <a:pt x="6913" y="59487"/>
                  </a:cubicBezTo>
                  <a:lnTo>
                    <a:pt x="7052" y="59487"/>
                  </a:lnTo>
                  <a:cubicBezTo>
                    <a:pt x="7224" y="59487"/>
                    <a:pt x="7501" y="59348"/>
                    <a:pt x="7639" y="59210"/>
                  </a:cubicBezTo>
                  <a:cubicBezTo>
                    <a:pt x="7777" y="59072"/>
                    <a:pt x="7916" y="58899"/>
                    <a:pt x="7916" y="58623"/>
                  </a:cubicBezTo>
                  <a:lnTo>
                    <a:pt x="7916" y="58346"/>
                  </a:lnTo>
                  <a:cubicBezTo>
                    <a:pt x="7777" y="58208"/>
                    <a:pt x="7777" y="58208"/>
                    <a:pt x="7777" y="58035"/>
                  </a:cubicBezTo>
                  <a:cubicBezTo>
                    <a:pt x="7639" y="57758"/>
                    <a:pt x="7639" y="57482"/>
                    <a:pt x="7501" y="57344"/>
                  </a:cubicBezTo>
                  <a:cubicBezTo>
                    <a:pt x="7224" y="56894"/>
                    <a:pt x="6913" y="56479"/>
                    <a:pt x="6775" y="56030"/>
                  </a:cubicBezTo>
                  <a:cubicBezTo>
                    <a:pt x="6499" y="55754"/>
                    <a:pt x="6360" y="55304"/>
                    <a:pt x="6049" y="55028"/>
                  </a:cubicBezTo>
                  <a:lnTo>
                    <a:pt x="6049" y="54889"/>
                  </a:lnTo>
                  <a:lnTo>
                    <a:pt x="5911" y="54751"/>
                  </a:lnTo>
                  <a:cubicBezTo>
                    <a:pt x="5185" y="53438"/>
                    <a:pt x="4321" y="51986"/>
                    <a:pt x="3595" y="50569"/>
                  </a:cubicBezTo>
                  <a:cubicBezTo>
                    <a:pt x="3319" y="50120"/>
                    <a:pt x="3180" y="49566"/>
                    <a:pt x="2904" y="49117"/>
                  </a:cubicBezTo>
                  <a:cubicBezTo>
                    <a:pt x="2593" y="48391"/>
                    <a:pt x="2316" y="47527"/>
                    <a:pt x="2178" y="46525"/>
                  </a:cubicBezTo>
                  <a:lnTo>
                    <a:pt x="2178" y="45522"/>
                  </a:lnTo>
                  <a:cubicBezTo>
                    <a:pt x="2316" y="45246"/>
                    <a:pt x="2316" y="44935"/>
                    <a:pt x="2454" y="44658"/>
                  </a:cubicBezTo>
                  <a:cubicBezTo>
                    <a:pt x="2454" y="44520"/>
                    <a:pt x="2593" y="44382"/>
                    <a:pt x="2731" y="44209"/>
                  </a:cubicBezTo>
                  <a:lnTo>
                    <a:pt x="2904" y="44071"/>
                  </a:lnTo>
                  <a:lnTo>
                    <a:pt x="3042" y="43932"/>
                  </a:lnTo>
                  <a:cubicBezTo>
                    <a:pt x="3595" y="46663"/>
                    <a:pt x="4632" y="49394"/>
                    <a:pt x="5634" y="51571"/>
                  </a:cubicBezTo>
                  <a:cubicBezTo>
                    <a:pt x="5634" y="51710"/>
                    <a:pt x="5773" y="51848"/>
                    <a:pt x="5911" y="51848"/>
                  </a:cubicBezTo>
                  <a:lnTo>
                    <a:pt x="6360" y="51848"/>
                  </a:lnTo>
                  <a:cubicBezTo>
                    <a:pt x="6637" y="51710"/>
                    <a:pt x="7052" y="51433"/>
                    <a:pt x="7363" y="51295"/>
                  </a:cubicBezTo>
                  <a:cubicBezTo>
                    <a:pt x="8953" y="54025"/>
                    <a:pt x="10093" y="56894"/>
                    <a:pt x="11545" y="60213"/>
                  </a:cubicBezTo>
                  <a:cubicBezTo>
                    <a:pt x="11822" y="60800"/>
                    <a:pt x="12098" y="61353"/>
                    <a:pt x="12236" y="61941"/>
                  </a:cubicBezTo>
                  <a:cubicBezTo>
                    <a:pt x="12409" y="61941"/>
                    <a:pt x="12409" y="61941"/>
                    <a:pt x="12409" y="62079"/>
                  </a:cubicBezTo>
                  <a:cubicBezTo>
                    <a:pt x="12236" y="62079"/>
                    <a:pt x="12236" y="62079"/>
                    <a:pt x="12098" y="62217"/>
                  </a:cubicBezTo>
                  <a:cubicBezTo>
                    <a:pt x="11683" y="62667"/>
                    <a:pt x="11096" y="63081"/>
                    <a:pt x="10681" y="63669"/>
                  </a:cubicBezTo>
                  <a:cubicBezTo>
                    <a:pt x="10370" y="64257"/>
                    <a:pt x="10093" y="64810"/>
                    <a:pt x="9817" y="65397"/>
                  </a:cubicBezTo>
                  <a:cubicBezTo>
                    <a:pt x="9644" y="65536"/>
                    <a:pt x="9644" y="65536"/>
                    <a:pt x="9644" y="65674"/>
                  </a:cubicBezTo>
                  <a:lnTo>
                    <a:pt x="9644" y="65812"/>
                  </a:lnTo>
                  <a:cubicBezTo>
                    <a:pt x="9506" y="66123"/>
                    <a:pt x="9367" y="66400"/>
                    <a:pt x="9367" y="66538"/>
                  </a:cubicBezTo>
                  <a:cubicBezTo>
                    <a:pt x="9229" y="66849"/>
                    <a:pt x="9229" y="67126"/>
                    <a:pt x="9091" y="67540"/>
                  </a:cubicBezTo>
                  <a:cubicBezTo>
                    <a:pt x="8953" y="68266"/>
                    <a:pt x="8953" y="68854"/>
                    <a:pt x="8953" y="69718"/>
                  </a:cubicBezTo>
                  <a:cubicBezTo>
                    <a:pt x="8953" y="70720"/>
                    <a:pt x="9091" y="71723"/>
                    <a:pt x="9091" y="72725"/>
                  </a:cubicBezTo>
                  <a:cubicBezTo>
                    <a:pt x="9091" y="73036"/>
                    <a:pt x="9229" y="73451"/>
                    <a:pt x="9229" y="73900"/>
                  </a:cubicBezTo>
                  <a:lnTo>
                    <a:pt x="9229" y="76043"/>
                  </a:lnTo>
                  <a:lnTo>
                    <a:pt x="9229" y="77357"/>
                  </a:lnTo>
                  <a:lnTo>
                    <a:pt x="9229" y="78636"/>
                  </a:lnTo>
                  <a:cubicBezTo>
                    <a:pt x="9229" y="80226"/>
                    <a:pt x="9229" y="82092"/>
                    <a:pt x="9367" y="84131"/>
                  </a:cubicBezTo>
                  <a:lnTo>
                    <a:pt x="9367" y="84408"/>
                  </a:lnTo>
                  <a:cubicBezTo>
                    <a:pt x="9506" y="84546"/>
                    <a:pt x="9644" y="84685"/>
                    <a:pt x="9817" y="84685"/>
                  </a:cubicBezTo>
                  <a:cubicBezTo>
                    <a:pt x="9955" y="84685"/>
                    <a:pt x="9955" y="84546"/>
                    <a:pt x="10093" y="84546"/>
                  </a:cubicBezTo>
                  <a:cubicBezTo>
                    <a:pt x="10232" y="84408"/>
                    <a:pt x="10232" y="84270"/>
                    <a:pt x="10232" y="84131"/>
                  </a:cubicBezTo>
                  <a:cubicBezTo>
                    <a:pt x="10093" y="82542"/>
                    <a:pt x="10093" y="80813"/>
                    <a:pt x="10093" y="79500"/>
                  </a:cubicBezTo>
                  <a:lnTo>
                    <a:pt x="10093" y="77910"/>
                  </a:lnTo>
                  <a:lnTo>
                    <a:pt x="10093" y="77218"/>
                  </a:lnTo>
                  <a:lnTo>
                    <a:pt x="10093" y="76631"/>
                  </a:lnTo>
                  <a:lnTo>
                    <a:pt x="10093" y="76354"/>
                  </a:lnTo>
                  <a:lnTo>
                    <a:pt x="10093" y="75041"/>
                  </a:lnTo>
                  <a:cubicBezTo>
                    <a:pt x="10093" y="74177"/>
                    <a:pt x="10093" y="73313"/>
                    <a:pt x="9955" y="72587"/>
                  </a:cubicBezTo>
                  <a:lnTo>
                    <a:pt x="9955" y="71446"/>
                  </a:lnTo>
                  <a:cubicBezTo>
                    <a:pt x="9817" y="70444"/>
                    <a:pt x="9817" y="69130"/>
                    <a:pt x="9955" y="67851"/>
                  </a:cubicBezTo>
                  <a:cubicBezTo>
                    <a:pt x="10093" y="67402"/>
                    <a:pt x="10093" y="67126"/>
                    <a:pt x="10232" y="66849"/>
                  </a:cubicBezTo>
                  <a:lnTo>
                    <a:pt x="10232" y="66538"/>
                  </a:lnTo>
                  <a:cubicBezTo>
                    <a:pt x="10232" y="66676"/>
                    <a:pt x="10370" y="66676"/>
                    <a:pt x="10370" y="66676"/>
                  </a:cubicBezTo>
                  <a:cubicBezTo>
                    <a:pt x="11960" y="68266"/>
                    <a:pt x="13965" y="69580"/>
                    <a:pt x="16557" y="70444"/>
                  </a:cubicBezTo>
                  <a:cubicBezTo>
                    <a:pt x="17870" y="70859"/>
                    <a:pt x="19322" y="71170"/>
                    <a:pt x="20739" y="71446"/>
                  </a:cubicBezTo>
                  <a:cubicBezTo>
                    <a:pt x="22053" y="71584"/>
                    <a:pt x="23332" y="71723"/>
                    <a:pt x="24645" y="71723"/>
                  </a:cubicBezTo>
                  <a:lnTo>
                    <a:pt x="24783" y="71723"/>
                  </a:lnTo>
                  <a:cubicBezTo>
                    <a:pt x="26235" y="71723"/>
                    <a:pt x="27514" y="71584"/>
                    <a:pt x="28655" y="71308"/>
                  </a:cubicBezTo>
                  <a:cubicBezTo>
                    <a:pt x="29381" y="71170"/>
                    <a:pt x="29968" y="70997"/>
                    <a:pt x="30556" y="70859"/>
                  </a:cubicBezTo>
                  <a:cubicBezTo>
                    <a:pt x="31109" y="70720"/>
                    <a:pt x="31696" y="70444"/>
                    <a:pt x="32422" y="70305"/>
                  </a:cubicBezTo>
                  <a:cubicBezTo>
                    <a:pt x="33840" y="69718"/>
                    <a:pt x="35153" y="69269"/>
                    <a:pt x="36432" y="68577"/>
                  </a:cubicBezTo>
                  <a:cubicBezTo>
                    <a:pt x="37884" y="67851"/>
                    <a:pt x="39024" y="67126"/>
                    <a:pt x="39888" y="66261"/>
                  </a:cubicBezTo>
                  <a:cubicBezTo>
                    <a:pt x="40200" y="65985"/>
                    <a:pt x="40476" y="65674"/>
                    <a:pt x="40753" y="65397"/>
                  </a:cubicBezTo>
                  <a:cubicBezTo>
                    <a:pt x="40925" y="68128"/>
                    <a:pt x="41064" y="70720"/>
                    <a:pt x="41064" y="73313"/>
                  </a:cubicBezTo>
                  <a:lnTo>
                    <a:pt x="41064" y="73451"/>
                  </a:lnTo>
                  <a:lnTo>
                    <a:pt x="41064" y="76182"/>
                  </a:lnTo>
                  <a:cubicBezTo>
                    <a:pt x="41064" y="77218"/>
                    <a:pt x="41064" y="78083"/>
                    <a:pt x="41202" y="79085"/>
                  </a:cubicBezTo>
                  <a:lnTo>
                    <a:pt x="41202" y="80364"/>
                  </a:lnTo>
                  <a:cubicBezTo>
                    <a:pt x="41202" y="80813"/>
                    <a:pt x="41340" y="81366"/>
                    <a:pt x="41340" y="81816"/>
                  </a:cubicBezTo>
                  <a:cubicBezTo>
                    <a:pt x="41478" y="83682"/>
                    <a:pt x="41478" y="85549"/>
                    <a:pt x="41617" y="87588"/>
                  </a:cubicBezTo>
                  <a:lnTo>
                    <a:pt x="41617" y="95054"/>
                  </a:lnTo>
                  <a:lnTo>
                    <a:pt x="41617" y="97646"/>
                  </a:lnTo>
                  <a:cubicBezTo>
                    <a:pt x="41617" y="99098"/>
                    <a:pt x="41478" y="100688"/>
                    <a:pt x="41617" y="102278"/>
                  </a:cubicBezTo>
                  <a:lnTo>
                    <a:pt x="41617" y="102416"/>
                  </a:lnTo>
                  <a:lnTo>
                    <a:pt x="41478" y="102555"/>
                  </a:lnTo>
                  <a:lnTo>
                    <a:pt x="41478" y="102693"/>
                  </a:lnTo>
                  <a:lnTo>
                    <a:pt x="41064" y="104006"/>
                  </a:lnTo>
                  <a:cubicBezTo>
                    <a:pt x="40753" y="104559"/>
                    <a:pt x="40338" y="105147"/>
                    <a:pt x="39888" y="105562"/>
                  </a:cubicBezTo>
                  <a:cubicBezTo>
                    <a:pt x="39474" y="106149"/>
                    <a:pt x="38748" y="106737"/>
                    <a:pt x="37884" y="107290"/>
                  </a:cubicBezTo>
                  <a:cubicBezTo>
                    <a:pt x="36605" y="108154"/>
                    <a:pt x="35153" y="108742"/>
                    <a:pt x="33840" y="109329"/>
                  </a:cubicBezTo>
                  <a:cubicBezTo>
                    <a:pt x="32837" y="109744"/>
                    <a:pt x="32111" y="110194"/>
                    <a:pt x="31247" y="110608"/>
                  </a:cubicBezTo>
                  <a:cubicBezTo>
                    <a:pt x="31109" y="110608"/>
                    <a:pt x="30971" y="110747"/>
                    <a:pt x="30971" y="110919"/>
                  </a:cubicBezTo>
                  <a:cubicBezTo>
                    <a:pt x="30971" y="111058"/>
                    <a:pt x="30971" y="111058"/>
                    <a:pt x="31109" y="111196"/>
                  </a:cubicBezTo>
                  <a:cubicBezTo>
                    <a:pt x="31109" y="111334"/>
                    <a:pt x="31247" y="111334"/>
                    <a:pt x="31420" y="111334"/>
                  </a:cubicBezTo>
                  <a:lnTo>
                    <a:pt x="31696" y="111334"/>
                  </a:lnTo>
                  <a:cubicBezTo>
                    <a:pt x="32561" y="110919"/>
                    <a:pt x="33286" y="110608"/>
                    <a:pt x="34151" y="110194"/>
                  </a:cubicBezTo>
                  <a:cubicBezTo>
                    <a:pt x="35430" y="109606"/>
                    <a:pt x="36743" y="109018"/>
                    <a:pt x="37884" y="108327"/>
                  </a:cubicBezTo>
                  <a:cubicBezTo>
                    <a:pt x="38471" y="108016"/>
                    <a:pt x="39024" y="107601"/>
                    <a:pt x="39474" y="107290"/>
                  </a:cubicBezTo>
                  <a:cubicBezTo>
                    <a:pt x="39888" y="107014"/>
                    <a:pt x="40338" y="106599"/>
                    <a:pt x="40753" y="106149"/>
                  </a:cubicBezTo>
                  <a:cubicBezTo>
                    <a:pt x="41064" y="105735"/>
                    <a:pt x="41478" y="105147"/>
                    <a:pt x="41617" y="104698"/>
                  </a:cubicBezTo>
                  <a:cubicBezTo>
                    <a:pt x="41928" y="104421"/>
                    <a:pt x="42066" y="104145"/>
                    <a:pt x="42066" y="103834"/>
                  </a:cubicBezTo>
                  <a:cubicBezTo>
                    <a:pt x="42204" y="103419"/>
                    <a:pt x="42343" y="103142"/>
                    <a:pt x="42481" y="102693"/>
                  </a:cubicBezTo>
                  <a:lnTo>
                    <a:pt x="42481" y="102555"/>
                  </a:lnTo>
                  <a:lnTo>
                    <a:pt x="42481" y="102278"/>
                  </a:lnTo>
                  <a:lnTo>
                    <a:pt x="42481" y="97785"/>
                  </a:lnTo>
                  <a:lnTo>
                    <a:pt x="42481" y="96644"/>
                  </a:lnTo>
                  <a:lnTo>
                    <a:pt x="42481" y="94052"/>
                  </a:lnTo>
                  <a:lnTo>
                    <a:pt x="42481" y="93775"/>
                  </a:lnTo>
                  <a:lnTo>
                    <a:pt x="42481" y="90872"/>
                  </a:lnTo>
                  <a:cubicBezTo>
                    <a:pt x="42481" y="88867"/>
                    <a:pt x="42481" y="86862"/>
                    <a:pt x="42343" y="85134"/>
                  </a:cubicBezTo>
                  <a:cubicBezTo>
                    <a:pt x="42343" y="83406"/>
                    <a:pt x="42204" y="81539"/>
                    <a:pt x="42066" y="79362"/>
                  </a:cubicBezTo>
                  <a:cubicBezTo>
                    <a:pt x="41928" y="77357"/>
                    <a:pt x="41928" y="75317"/>
                    <a:pt x="41928" y="73313"/>
                  </a:cubicBezTo>
                  <a:cubicBezTo>
                    <a:pt x="41928" y="70859"/>
                    <a:pt x="41928" y="68128"/>
                    <a:pt x="41617" y="65536"/>
                  </a:cubicBezTo>
                  <a:cubicBezTo>
                    <a:pt x="41617" y="65397"/>
                    <a:pt x="41478" y="65121"/>
                    <a:pt x="41478" y="64810"/>
                  </a:cubicBezTo>
                  <a:cubicBezTo>
                    <a:pt x="41478" y="64671"/>
                    <a:pt x="41478" y="64533"/>
                    <a:pt x="41340" y="64395"/>
                  </a:cubicBezTo>
                  <a:cubicBezTo>
                    <a:pt x="41340" y="63946"/>
                    <a:pt x="41340" y="63531"/>
                    <a:pt x="41064" y="62943"/>
                  </a:cubicBezTo>
                  <a:cubicBezTo>
                    <a:pt x="40753" y="62356"/>
                    <a:pt x="40476" y="61941"/>
                    <a:pt x="39888" y="61353"/>
                  </a:cubicBezTo>
                  <a:cubicBezTo>
                    <a:pt x="39474" y="60938"/>
                    <a:pt x="39024" y="60627"/>
                    <a:pt x="38610" y="60213"/>
                  </a:cubicBezTo>
                  <a:cubicBezTo>
                    <a:pt x="38022" y="59936"/>
                    <a:pt x="37607" y="59763"/>
                    <a:pt x="37158" y="59625"/>
                  </a:cubicBezTo>
                  <a:lnTo>
                    <a:pt x="37296" y="59072"/>
                  </a:lnTo>
                  <a:lnTo>
                    <a:pt x="37469" y="58484"/>
                  </a:lnTo>
                  <a:cubicBezTo>
                    <a:pt x="38022" y="56756"/>
                    <a:pt x="38471" y="55028"/>
                    <a:pt x="39197" y="53161"/>
                  </a:cubicBezTo>
                  <a:cubicBezTo>
                    <a:pt x="39474" y="52297"/>
                    <a:pt x="39750" y="51295"/>
                    <a:pt x="40061" y="50431"/>
                  </a:cubicBezTo>
                  <a:cubicBezTo>
                    <a:pt x="40338" y="49705"/>
                    <a:pt x="40614" y="48979"/>
                    <a:pt x="40925" y="48391"/>
                  </a:cubicBezTo>
                  <a:cubicBezTo>
                    <a:pt x="41064" y="47838"/>
                    <a:pt x="41340" y="47389"/>
                    <a:pt x="41478" y="46974"/>
                  </a:cubicBezTo>
                  <a:cubicBezTo>
                    <a:pt x="41928" y="45937"/>
                    <a:pt x="42343" y="44797"/>
                    <a:pt x="42792" y="43794"/>
                  </a:cubicBezTo>
                  <a:cubicBezTo>
                    <a:pt x="43518" y="41928"/>
                    <a:pt x="43933" y="40476"/>
                    <a:pt x="44071" y="39024"/>
                  </a:cubicBezTo>
                  <a:cubicBezTo>
                    <a:pt x="44209" y="38333"/>
                    <a:pt x="44382" y="37469"/>
                    <a:pt x="44382" y="36743"/>
                  </a:cubicBezTo>
                  <a:cubicBezTo>
                    <a:pt x="44382" y="36017"/>
                    <a:pt x="44209" y="35429"/>
                    <a:pt x="43933" y="35015"/>
                  </a:cubicBezTo>
                  <a:cubicBezTo>
                    <a:pt x="43794" y="34427"/>
                    <a:pt x="43345" y="34012"/>
                    <a:pt x="42930" y="33839"/>
                  </a:cubicBezTo>
                  <a:cubicBezTo>
                    <a:pt x="42654" y="33563"/>
                    <a:pt x="42204" y="33563"/>
                    <a:pt x="41790" y="33563"/>
                  </a:cubicBezTo>
                  <a:lnTo>
                    <a:pt x="41064" y="33563"/>
                  </a:lnTo>
                  <a:cubicBezTo>
                    <a:pt x="40753" y="33701"/>
                    <a:pt x="40476" y="33839"/>
                    <a:pt x="40061" y="34012"/>
                  </a:cubicBezTo>
                  <a:cubicBezTo>
                    <a:pt x="39888" y="34150"/>
                    <a:pt x="39612" y="34289"/>
                    <a:pt x="39335" y="34565"/>
                  </a:cubicBezTo>
                  <a:cubicBezTo>
                    <a:pt x="39024" y="34876"/>
                    <a:pt x="38748" y="35153"/>
                    <a:pt x="38610" y="35429"/>
                  </a:cubicBezTo>
                  <a:cubicBezTo>
                    <a:pt x="38471" y="35568"/>
                    <a:pt x="38333" y="35879"/>
                    <a:pt x="38022" y="36294"/>
                  </a:cubicBezTo>
                  <a:cubicBezTo>
                    <a:pt x="37745" y="36881"/>
                    <a:pt x="37469" y="37469"/>
                    <a:pt x="37296" y="38022"/>
                  </a:cubicBezTo>
                  <a:lnTo>
                    <a:pt x="37158" y="38471"/>
                  </a:lnTo>
                  <a:cubicBezTo>
                    <a:pt x="36881" y="39197"/>
                    <a:pt x="36605" y="40061"/>
                    <a:pt x="36294" y="41063"/>
                  </a:cubicBezTo>
                  <a:cubicBezTo>
                    <a:pt x="35015" y="44658"/>
                    <a:pt x="33840" y="48253"/>
                    <a:pt x="32837" y="51571"/>
                  </a:cubicBezTo>
                  <a:cubicBezTo>
                    <a:pt x="32561" y="52712"/>
                    <a:pt x="32284" y="53714"/>
                    <a:pt x="31835" y="54889"/>
                  </a:cubicBezTo>
                  <a:cubicBezTo>
                    <a:pt x="31973" y="53887"/>
                    <a:pt x="31835" y="52850"/>
                    <a:pt x="31835" y="51710"/>
                  </a:cubicBezTo>
                  <a:cubicBezTo>
                    <a:pt x="31696" y="49843"/>
                    <a:pt x="31558" y="47838"/>
                    <a:pt x="31420" y="45937"/>
                  </a:cubicBezTo>
                  <a:cubicBezTo>
                    <a:pt x="31247" y="43656"/>
                    <a:pt x="31109" y="41202"/>
                    <a:pt x="30971" y="38886"/>
                  </a:cubicBezTo>
                  <a:lnTo>
                    <a:pt x="30832" y="37884"/>
                  </a:lnTo>
                  <a:lnTo>
                    <a:pt x="30556" y="34289"/>
                  </a:lnTo>
                  <a:cubicBezTo>
                    <a:pt x="30245" y="30832"/>
                    <a:pt x="29968" y="26788"/>
                    <a:pt x="29692" y="22606"/>
                  </a:cubicBezTo>
                  <a:cubicBezTo>
                    <a:pt x="29692" y="21327"/>
                    <a:pt x="29519" y="19875"/>
                    <a:pt x="29519" y="18596"/>
                  </a:cubicBezTo>
                  <a:lnTo>
                    <a:pt x="29381" y="16868"/>
                  </a:lnTo>
                  <a:cubicBezTo>
                    <a:pt x="29381" y="14829"/>
                    <a:pt x="29242" y="12962"/>
                    <a:pt x="29104" y="10957"/>
                  </a:cubicBezTo>
                  <a:cubicBezTo>
                    <a:pt x="28966" y="7052"/>
                    <a:pt x="28655" y="3906"/>
                    <a:pt x="28378" y="1003"/>
                  </a:cubicBezTo>
                  <a:cubicBezTo>
                    <a:pt x="28378" y="864"/>
                    <a:pt x="28378" y="864"/>
                    <a:pt x="28240" y="726"/>
                  </a:cubicBezTo>
                  <a:cubicBezTo>
                    <a:pt x="28240" y="726"/>
                    <a:pt x="28240" y="588"/>
                    <a:pt x="28102" y="588"/>
                  </a:cubicBezTo>
                  <a:cubicBezTo>
                    <a:pt x="27791" y="311"/>
                    <a:pt x="27514" y="139"/>
                    <a:pt x="26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203682" y="2661054"/>
              <a:ext cx="41595" cy="63399"/>
            </a:xfrm>
            <a:custGeom>
              <a:avLst/>
              <a:gdLst/>
              <a:ahLst/>
              <a:cxnLst/>
              <a:rect l="l" t="t" r="r" b="b"/>
              <a:pathLst>
                <a:path w="2316" h="3530" extrusionOk="0">
                  <a:moveTo>
                    <a:pt x="449" y="1"/>
                  </a:moveTo>
                  <a:lnTo>
                    <a:pt x="311" y="174"/>
                  </a:lnTo>
                  <a:cubicBezTo>
                    <a:pt x="173" y="312"/>
                    <a:pt x="0" y="588"/>
                    <a:pt x="173" y="727"/>
                  </a:cubicBezTo>
                  <a:cubicBezTo>
                    <a:pt x="173" y="865"/>
                    <a:pt x="311" y="1038"/>
                    <a:pt x="311" y="1176"/>
                  </a:cubicBezTo>
                  <a:cubicBezTo>
                    <a:pt x="588" y="1591"/>
                    <a:pt x="726" y="2040"/>
                    <a:pt x="1037" y="2455"/>
                  </a:cubicBezTo>
                  <a:cubicBezTo>
                    <a:pt x="1175" y="2766"/>
                    <a:pt x="1314" y="3043"/>
                    <a:pt x="1452" y="3319"/>
                  </a:cubicBezTo>
                  <a:cubicBezTo>
                    <a:pt x="1452" y="3416"/>
                    <a:pt x="1588" y="3530"/>
                    <a:pt x="1776" y="3530"/>
                  </a:cubicBezTo>
                  <a:cubicBezTo>
                    <a:pt x="1856" y="3530"/>
                    <a:pt x="1946" y="3509"/>
                    <a:pt x="2039" y="3457"/>
                  </a:cubicBezTo>
                  <a:cubicBezTo>
                    <a:pt x="2178" y="3319"/>
                    <a:pt x="2316" y="3043"/>
                    <a:pt x="2178" y="2904"/>
                  </a:cubicBezTo>
                  <a:cubicBezTo>
                    <a:pt x="2178" y="2766"/>
                    <a:pt x="2178" y="2766"/>
                    <a:pt x="2039" y="2766"/>
                  </a:cubicBezTo>
                  <a:cubicBezTo>
                    <a:pt x="1728" y="1902"/>
                    <a:pt x="1452" y="1038"/>
                    <a:pt x="864" y="312"/>
                  </a:cubicBezTo>
                  <a:cubicBezTo>
                    <a:pt x="726" y="174"/>
                    <a:pt x="588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2222306" y="2640580"/>
              <a:ext cx="40985" cy="62088"/>
            </a:xfrm>
            <a:custGeom>
              <a:avLst/>
              <a:gdLst/>
              <a:ahLst/>
              <a:cxnLst/>
              <a:rect l="l" t="t" r="r" b="b"/>
              <a:pathLst>
                <a:path w="2282" h="3457" extrusionOk="0">
                  <a:moveTo>
                    <a:pt x="277" y="0"/>
                  </a:moveTo>
                  <a:cubicBezTo>
                    <a:pt x="277" y="138"/>
                    <a:pt x="138" y="138"/>
                    <a:pt x="138" y="277"/>
                  </a:cubicBezTo>
                  <a:cubicBezTo>
                    <a:pt x="0" y="277"/>
                    <a:pt x="0" y="449"/>
                    <a:pt x="0" y="588"/>
                  </a:cubicBezTo>
                  <a:cubicBezTo>
                    <a:pt x="138" y="726"/>
                    <a:pt x="138" y="864"/>
                    <a:pt x="138" y="1003"/>
                  </a:cubicBezTo>
                  <a:cubicBezTo>
                    <a:pt x="277" y="1314"/>
                    <a:pt x="553" y="1728"/>
                    <a:pt x="691" y="2005"/>
                  </a:cubicBezTo>
                  <a:lnTo>
                    <a:pt x="1555" y="3318"/>
                  </a:lnTo>
                  <a:cubicBezTo>
                    <a:pt x="1728" y="3457"/>
                    <a:pt x="1867" y="3457"/>
                    <a:pt x="1867" y="3457"/>
                  </a:cubicBezTo>
                  <a:cubicBezTo>
                    <a:pt x="2005" y="3457"/>
                    <a:pt x="2143" y="3457"/>
                    <a:pt x="2281" y="3318"/>
                  </a:cubicBezTo>
                  <a:lnTo>
                    <a:pt x="2281" y="3042"/>
                  </a:lnTo>
                  <a:lnTo>
                    <a:pt x="2281" y="2869"/>
                  </a:lnTo>
                  <a:lnTo>
                    <a:pt x="2281" y="2731"/>
                  </a:lnTo>
                  <a:cubicBezTo>
                    <a:pt x="2143" y="2731"/>
                    <a:pt x="2143" y="2593"/>
                    <a:pt x="2143" y="2593"/>
                  </a:cubicBezTo>
                  <a:cubicBezTo>
                    <a:pt x="1728" y="2005"/>
                    <a:pt x="1279" y="1314"/>
                    <a:pt x="1002" y="588"/>
                  </a:cubicBezTo>
                  <a:lnTo>
                    <a:pt x="864" y="449"/>
                  </a:lnTo>
                  <a:lnTo>
                    <a:pt x="864" y="277"/>
                  </a:lnTo>
                  <a:cubicBezTo>
                    <a:pt x="864" y="138"/>
                    <a:pt x="691" y="138"/>
                    <a:pt x="691" y="138"/>
                  </a:cubicBezTo>
                  <a:cubicBezTo>
                    <a:pt x="553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2661823" y="2620087"/>
              <a:ext cx="28574" cy="69541"/>
            </a:xfrm>
            <a:custGeom>
              <a:avLst/>
              <a:gdLst/>
              <a:ahLst/>
              <a:cxnLst/>
              <a:rect l="l" t="t" r="r" b="b"/>
              <a:pathLst>
                <a:path w="1591" h="3872" extrusionOk="0">
                  <a:moveTo>
                    <a:pt x="277" y="1"/>
                  </a:moveTo>
                  <a:cubicBezTo>
                    <a:pt x="138" y="1"/>
                    <a:pt x="138" y="139"/>
                    <a:pt x="0" y="139"/>
                  </a:cubicBezTo>
                  <a:lnTo>
                    <a:pt x="0" y="554"/>
                  </a:lnTo>
                  <a:cubicBezTo>
                    <a:pt x="0" y="865"/>
                    <a:pt x="138" y="1141"/>
                    <a:pt x="138" y="1590"/>
                  </a:cubicBezTo>
                  <a:cubicBezTo>
                    <a:pt x="277" y="1867"/>
                    <a:pt x="277" y="2144"/>
                    <a:pt x="415" y="2455"/>
                  </a:cubicBezTo>
                  <a:cubicBezTo>
                    <a:pt x="415" y="2593"/>
                    <a:pt x="415" y="2869"/>
                    <a:pt x="588" y="3008"/>
                  </a:cubicBezTo>
                  <a:lnTo>
                    <a:pt x="726" y="3008"/>
                  </a:lnTo>
                  <a:cubicBezTo>
                    <a:pt x="864" y="3008"/>
                    <a:pt x="864" y="3146"/>
                    <a:pt x="1003" y="3146"/>
                  </a:cubicBezTo>
                  <a:lnTo>
                    <a:pt x="1003" y="3595"/>
                  </a:lnTo>
                  <a:cubicBezTo>
                    <a:pt x="1003" y="3595"/>
                    <a:pt x="1003" y="3734"/>
                    <a:pt x="864" y="3872"/>
                  </a:cubicBezTo>
                  <a:lnTo>
                    <a:pt x="1279" y="3872"/>
                  </a:lnTo>
                  <a:cubicBezTo>
                    <a:pt x="1452" y="3872"/>
                    <a:pt x="1452" y="3734"/>
                    <a:pt x="1590" y="3734"/>
                  </a:cubicBezTo>
                  <a:lnTo>
                    <a:pt x="1590" y="3595"/>
                  </a:lnTo>
                  <a:lnTo>
                    <a:pt x="1590" y="3319"/>
                  </a:lnTo>
                  <a:cubicBezTo>
                    <a:pt x="1141" y="2455"/>
                    <a:pt x="1003" y="1279"/>
                    <a:pt x="864" y="277"/>
                  </a:cubicBezTo>
                  <a:cubicBezTo>
                    <a:pt x="864" y="139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682298" y="2594009"/>
              <a:ext cx="36656" cy="113633"/>
            </a:xfrm>
            <a:custGeom>
              <a:avLst/>
              <a:gdLst/>
              <a:ahLst/>
              <a:cxnLst/>
              <a:rect l="l" t="t" r="r" b="b"/>
              <a:pathLst>
                <a:path w="2041" h="6327" extrusionOk="0">
                  <a:moveTo>
                    <a:pt x="450" y="1"/>
                  </a:moveTo>
                  <a:cubicBezTo>
                    <a:pt x="312" y="1"/>
                    <a:pt x="139" y="139"/>
                    <a:pt x="1" y="277"/>
                  </a:cubicBezTo>
                  <a:lnTo>
                    <a:pt x="1" y="450"/>
                  </a:lnTo>
                  <a:cubicBezTo>
                    <a:pt x="139" y="2178"/>
                    <a:pt x="588" y="3907"/>
                    <a:pt x="1003" y="5635"/>
                  </a:cubicBezTo>
                  <a:cubicBezTo>
                    <a:pt x="1003" y="5773"/>
                    <a:pt x="1003" y="5911"/>
                    <a:pt x="1176" y="6050"/>
                  </a:cubicBezTo>
                  <a:cubicBezTo>
                    <a:pt x="1176" y="6188"/>
                    <a:pt x="1453" y="6326"/>
                    <a:pt x="1591" y="6326"/>
                  </a:cubicBezTo>
                  <a:cubicBezTo>
                    <a:pt x="1867" y="6188"/>
                    <a:pt x="2040" y="6050"/>
                    <a:pt x="2040" y="5773"/>
                  </a:cubicBezTo>
                  <a:cubicBezTo>
                    <a:pt x="1867" y="5635"/>
                    <a:pt x="1867" y="5635"/>
                    <a:pt x="1867" y="5462"/>
                  </a:cubicBezTo>
                  <a:cubicBezTo>
                    <a:pt x="1453" y="4183"/>
                    <a:pt x="1176" y="2870"/>
                    <a:pt x="1003" y="1591"/>
                  </a:cubicBezTo>
                  <a:lnTo>
                    <a:pt x="1003" y="727"/>
                  </a:lnTo>
                  <a:cubicBezTo>
                    <a:pt x="865" y="588"/>
                    <a:pt x="865" y="450"/>
                    <a:pt x="865" y="450"/>
                  </a:cubicBezTo>
                  <a:cubicBezTo>
                    <a:pt x="865" y="277"/>
                    <a:pt x="865" y="139"/>
                    <a:pt x="727" y="139"/>
                  </a:cubicBezTo>
                  <a:cubicBezTo>
                    <a:pt x="727" y="1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8376" y="2607048"/>
              <a:ext cx="31053" cy="83622"/>
            </a:xfrm>
            <a:custGeom>
              <a:avLst/>
              <a:gdLst/>
              <a:ahLst/>
              <a:cxnLst/>
              <a:rect l="l" t="t" r="r" b="b"/>
              <a:pathLst>
                <a:path w="1729" h="4656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cubicBezTo>
                    <a:pt x="1" y="139"/>
                    <a:pt x="1" y="277"/>
                    <a:pt x="1" y="277"/>
                  </a:cubicBezTo>
                  <a:lnTo>
                    <a:pt x="1" y="415"/>
                  </a:lnTo>
                  <a:cubicBezTo>
                    <a:pt x="139" y="1729"/>
                    <a:pt x="415" y="3008"/>
                    <a:pt x="726" y="4321"/>
                  </a:cubicBezTo>
                  <a:lnTo>
                    <a:pt x="865" y="4460"/>
                  </a:lnTo>
                  <a:cubicBezTo>
                    <a:pt x="865" y="4557"/>
                    <a:pt x="1003" y="4655"/>
                    <a:pt x="1133" y="4655"/>
                  </a:cubicBezTo>
                  <a:cubicBezTo>
                    <a:pt x="1187" y="4655"/>
                    <a:pt x="1239" y="4638"/>
                    <a:pt x="1279" y="4598"/>
                  </a:cubicBezTo>
                  <a:cubicBezTo>
                    <a:pt x="1591" y="4598"/>
                    <a:pt x="1729" y="4321"/>
                    <a:pt x="1591" y="4045"/>
                  </a:cubicBezTo>
                  <a:cubicBezTo>
                    <a:pt x="1591" y="3872"/>
                    <a:pt x="1591" y="3734"/>
                    <a:pt x="1452" y="3734"/>
                  </a:cubicBezTo>
                  <a:cubicBezTo>
                    <a:pt x="1279" y="2870"/>
                    <a:pt x="1141" y="2144"/>
                    <a:pt x="1003" y="1280"/>
                  </a:cubicBezTo>
                  <a:cubicBezTo>
                    <a:pt x="1003" y="1003"/>
                    <a:pt x="865" y="865"/>
                    <a:pt x="865" y="588"/>
                  </a:cubicBezTo>
                  <a:lnTo>
                    <a:pt x="865" y="415"/>
                  </a:lnTo>
                  <a:cubicBezTo>
                    <a:pt x="865" y="277"/>
                    <a:pt x="865" y="277"/>
                    <a:pt x="726" y="139"/>
                  </a:cubicBezTo>
                  <a:cubicBezTo>
                    <a:pt x="588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260795" y="2692107"/>
              <a:ext cx="26078" cy="59609"/>
            </a:xfrm>
            <a:custGeom>
              <a:avLst/>
              <a:gdLst/>
              <a:ahLst/>
              <a:cxnLst/>
              <a:rect l="l" t="t" r="r" b="b"/>
              <a:pathLst>
                <a:path w="1452" h="3319" extrusionOk="0">
                  <a:moveTo>
                    <a:pt x="1002" y="0"/>
                  </a:moveTo>
                  <a:cubicBezTo>
                    <a:pt x="726" y="0"/>
                    <a:pt x="588" y="173"/>
                    <a:pt x="588" y="449"/>
                  </a:cubicBezTo>
                  <a:cubicBezTo>
                    <a:pt x="449" y="588"/>
                    <a:pt x="449" y="726"/>
                    <a:pt x="449" y="864"/>
                  </a:cubicBezTo>
                  <a:cubicBezTo>
                    <a:pt x="277" y="1314"/>
                    <a:pt x="138" y="1901"/>
                    <a:pt x="138" y="2316"/>
                  </a:cubicBezTo>
                  <a:cubicBezTo>
                    <a:pt x="0" y="2454"/>
                    <a:pt x="0" y="2592"/>
                    <a:pt x="0" y="2765"/>
                  </a:cubicBezTo>
                  <a:cubicBezTo>
                    <a:pt x="0" y="2904"/>
                    <a:pt x="138" y="3180"/>
                    <a:pt x="277" y="3318"/>
                  </a:cubicBezTo>
                  <a:cubicBezTo>
                    <a:pt x="588" y="3318"/>
                    <a:pt x="864" y="3180"/>
                    <a:pt x="864" y="2904"/>
                  </a:cubicBezTo>
                  <a:lnTo>
                    <a:pt x="864" y="2765"/>
                  </a:lnTo>
                  <a:cubicBezTo>
                    <a:pt x="1002" y="2316"/>
                    <a:pt x="1002" y="2039"/>
                    <a:pt x="1141" y="1590"/>
                  </a:cubicBezTo>
                  <a:cubicBezTo>
                    <a:pt x="1141" y="1314"/>
                    <a:pt x="1314" y="864"/>
                    <a:pt x="1452" y="588"/>
                  </a:cubicBezTo>
                  <a:cubicBezTo>
                    <a:pt x="1452" y="449"/>
                    <a:pt x="1314" y="173"/>
                    <a:pt x="1002" y="173"/>
                  </a:cubicBezTo>
                  <a:lnTo>
                    <a:pt x="1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641331" y="2674093"/>
              <a:ext cx="38506" cy="69272"/>
            </a:xfrm>
            <a:custGeom>
              <a:avLst/>
              <a:gdLst/>
              <a:ahLst/>
              <a:cxnLst/>
              <a:rect l="l" t="t" r="r" b="b"/>
              <a:pathLst>
                <a:path w="2144" h="3857" extrusionOk="0">
                  <a:moveTo>
                    <a:pt x="1556" y="1"/>
                  </a:moveTo>
                  <a:cubicBezTo>
                    <a:pt x="1418" y="139"/>
                    <a:pt x="1418" y="139"/>
                    <a:pt x="1279" y="312"/>
                  </a:cubicBezTo>
                  <a:lnTo>
                    <a:pt x="1279" y="450"/>
                  </a:lnTo>
                  <a:cubicBezTo>
                    <a:pt x="1003" y="1003"/>
                    <a:pt x="692" y="1591"/>
                    <a:pt x="415" y="2178"/>
                  </a:cubicBezTo>
                  <a:cubicBezTo>
                    <a:pt x="277" y="2455"/>
                    <a:pt x="139" y="2904"/>
                    <a:pt x="0" y="3181"/>
                  </a:cubicBezTo>
                  <a:lnTo>
                    <a:pt x="0" y="3457"/>
                  </a:lnTo>
                  <a:cubicBezTo>
                    <a:pt x="0" y="3595"/>
                    <a:pt x="0" y="3768"/>
                    <a:pt x="139" y="3768"/>
                  </a:cubicBezTo>
                  <a:cubicBezTo>
                    <a:pt x="249" y="3824"/>
                    <a:pt x="360" y="3857"/>
                    <a:pt x="453" y="3857"/>
                  </a:cubicBezTo>
                  <a:cubicBezTo>
                    <a:pt x="592" y="3857"/>
                    <a:pt x="692" y="3782"/>
                    <a:pt x="692" y="3595"/>
                  </a:cubicBezTo>
                  <a:cubicBezTo>
                    <a:pt x="865" y="3457"/>
                    <a:pt x="1003" y="3181"/>
                    <a:pt x="1003" y="3042"/>
                  </a:cubicBezTo>
                  <a:cubicBezTo>
                    <a:pt x="1418" y="2317"/>
                    <a:pt x="1729" y="1729"/>
                    <a:pt x="2005" y="1003"/>
                  </a:cubicBezTo>
                  <a:lnTo>
                    <a:pt x="2005" y="865"/>
                  </a:lnTo>
                  <a:cubicBezTo>
                    <a:pt x="2144" y="727"/>
                    <a:pt x="2144" y="588"/>
                    <a:pt x="2144" y="588"/>
                  </a:cubicBezTo>
                  <a:lnTo>
                    <a:pt x="2144" y="139"/>
                  </a:lnTo>
                  <a:cubicBezTo>
                    <a:pt x="2005" y="139"/>
                    <a:pt x="2005" y="1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2708376" y="2148907"/>
              <a:ext cx="15535" cy="72648"/>
            </a:xfrm>
            <a:custGeom>
              <a:avLst/>
              <a:gdLst/>
              <a:ahLst/>
              <a:cxnLst/>
              <a:rect l="l" t="t" r="r" b="b"/>
              <a:pathLst>
                <a:path w="865" h="4045" extrusionOk="0">
                  <a:moveTo>
                    <a:pt x="588" y="1"/>
                  </a:moveTo>
                  <a:cubicBezTo>
                    <a:pt x="415" y="1"/>
                    <a:pt x="277" y="173"/>
                    <a:pt x="277" y="312"/>
                  </a:cubicBezTo>
                  <a:cubicBezTo>
                    <a:pt x="139" y="727"/>
                    <a:pt x="139" y="1038"/>
                    <a:pt x="139" y="1452"/>
                  </a:cubicBezTo>
                  <a:cubicBezTo>
                    <a:pt x="1" y="2178"/>
                    <a:pt x="1" y="2904"/>
                    <a:pt x="1" y="3630"/>
                  </a:cubicBezTo>
                  <a:lnTo>
                    <a:pt x="1" y="3768"/>
                  </a:lnTo>
                  <a:cubicBezTo>
                    <a:pt x="1" y="3907"/>
                    <a:pt x="139" y="4045"/>
                    <a:pt x="277" y="4045"/>
                  </a:cubicBezTo>
                  <a:cubicBezTo>
                    <a:pt x="588" y="4045"/>
                    <a:pt x="588" y="3907"/>
                    <a:pt x="588" y="3768"/>
                  </a:cubicBezTo>
                  <a:cubicBezTo>
                    <a:pt x="588" y="3042"/>
                    <a:pt x="588" y="2317"/>
                    <a:pt x="726" y="1591"/>
                  </a:cubicBezTo>
                  <a:cubicBezTo>
                    <a:pt x="726" y="1176"/>
                    <a:pt x="726" y="865"/>
                    <a:pt x="865" y="450"/>
                  </a:cubicBezTo>
                  <a:cubicBezTo>
                    <a:pt x="865" y="312"/>
                    <a:pt x="865" y="312"/>
                    <a:pt x="726" y="312"/>
                  </a:cubicBezTo>
                  <a:cubicBezTo>
                    <a:pt x="726" y="173"/>
                    <a:pt x="726" y="173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2726372" y="2133389"/>
              <a:ext cx="18032" cy="101205"/>
            </a:xfrm>
            <a:custGeom>
              <a:avLst/>
              <a:gdLst/>
              <a:ahLst/>
              <a:cxnLst/>
              <a:rect l="l" t="t" r="r" b="b"/>
              <a:pathLst>
                <a:path w="1004" h="5635" extrusionOk="0">
                  <a:moveTo>
                    <a:pt x="727" y="1"/>
                  </a:moveTo>
                  <a:cubicBezTo>
                    <a:pt x="589" y="1"/>
                    <a:pt x="450" y="173"/>
                    <a:pt x="277" y="312"/>
                  </a:cubicBezTo>
                  <a:lnTo>
                    <a:pt x="277" y="588"/>
                  </a:lnTo>
                  <a:cubicBezTo>
                    <a:pt x="139" y="1902"/>
                    <a:pt x="1" y="3319"/>
                    <a:pt x="1" y="4771"/>
                  </a:cubicBezTo>
                  <a:lnTo>
                    <a:pt x="1" y="5358"/>
                  </a:lnTo>
                  <a:cubicBezTo>
                    <a:pt x="1" y="5496"/>
                    <a:pt x="139" y="5635"/>
                    <a:pt x="277" y="5635"/>
                  </a:cubicBezTo>
                  <a:cubicBezTo>
                    <a:pt x="450" y="5635"/>
                    <a:pt x="589" y="5496"/>
                    <a:pt x="589" y="5358"/>
                  </a:cubicBezTo>
                  <a:lnTo>
                    <a:pt x="589" y="4909"/>
                  </a:lnTo>
                  <a:lnTo>
                    <a:pt x="589" y="3768"/>
                  </a:lnTo>
                  <a:cubicBezTo>
                    <a:pt x="727" y="2593"/>
                    <a:pt x="865" y="1452"/>
                    <a:pt x="865" y="450"/>
                  </a:cubicBezTo>
                  <a:cubicBezTo>
                    <a:pt x="1003" y="312"/>
                    <a:pt x="1003" y="173"/>
                    <a:pt x="865" y="173"/>
                  </a:cubicBezTo>
                  <a:cubicBezTo>
                    <a:pt x="865" y="1"/>
                    <a:pt x="727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2749971" y="2120979"/>
              <a:ext cx="15535" cy="116093"/>
            </a:xfrm>
            <a:custGeom>
              <a:avLst/>
              <a:gdLst/>
              <a:ahLst/>
              <a:cxnLst/>
              <a:rect l="l" t="t" r="r" b="b"/>
              <a:pathLst>
                <a:path w="865" h="6464" extrusionOk="0">
                  <a:moveTo>
                    <a:pt x="553" y="0"/>
                  </a:moveTo>
                  <a:cubicBezTo>
                    <a:pt x="415" y="0"/>
                    <a:pt x="277" y="138"/>
                    <a:pt x="277" y="277"/>
                  </a:cubicBezTo>
                  <a:lnTo>
                    <a:pt x="277" y="553"/>
                  </a:lnTo>
                  <a:lnTo>
                    <a:pt x="277" y="2282"/>
                  </a:lnTo>
                  <a:lnTo>
                    <a:pt x="277" y="2420"/>
                  </a:lnTo>
                  <a:cubicBezTo>
                    <a:pt x="139" y="3595"/>
                    <a:pt x="0" y="4736"/>
                    <a:pt x="0" y="5876"/>
                  </a:cubicBezTo>
                  <a:lnTo>
                    <a:pt x="0" y="6187"/>
                  </a:lnTo>
                  <a:cubicBezTo>
                    <a:pt x="0" y="6326"/>
                    <a:pt x="139" y="6464"/>
                    <a:pt x="277" y="6464"/>
                  </a:cubicBezTo>
                  <a:cubicBezTo>
                    <a:pt x="415" y="6464"/>
                    <a:pt x="415" y="6464"/>
                    <a:pt x="553" y="6326"/>
                  </a:cubicBezTo>
                  <a:lnTo>
                    <a:pt x="553" y="6187"/>
                  </a:lnTo>
                  <a:lnTo>
                    <a:pt x="553" y="6049"/>
                  </a:lnTo>
                  <a:lnTo>
                    <a:pt x="553" y="4736"/>
                  </a:lnTo>
                  <a:cubicBezTo>
                    <a:pt x="692" y="3284"/>
                    <a:pt x="865" y="1867"/>
                    <a:pt x="865" y="415"/>
                  </a:cubicBezTo>
                  <a:lnTo>
                    <a:pt x="865" y="277"/>
                  </a:lnTo>
                  <a:cubicBezTo>
                    <a:pt x="865" y="138"/>
                    <a:pt x="692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2770463" y="2125936"/>
              <a:ext cx="13039" cy="121697"/>
            </a:xfrm>
            <a:custGeom>
              <a:avLst/>
              <a:gdLst/>
              <a:ahLst/>
              <a:cxnLst/>
              <a:rect l="l" t="t" r="r" b="b"/>
              <a:pathLst>
                <a:path w="726" h="6776" extrusionOk="0">
                  <a:moveTo>
                    <a:pt x="277" y="1"/>
                  </a:moveTo>
                  <a:lnTo>
                    <a:pt x="138" y="139"/>
                  </a:lnTo>
                  <a:lnTo>
                    <a:pt x="138" y="416"/>
                  </a:lnTo>
                  <a:cubicBezTo>
                    <a:pt x="138" y="2317"/>
                    <a:pt x="0" y="4183"/>
                    <a:pt x="0" y="6050"/>
                  </a:cubicBezTo>
                  <a:lnTo>
                    <a:pt x="0" y="6464"/>
                  </a:lnTo>
                  <a:cubicBezTo>
                    <a:pt x="0" y="6637"/>
                    <a:pt x="138" y="6775"/>
                    <a:pt x="277" y="6775"/>
                  </a:cubicBezTo>
                  <a:cubicBezTo>
                    <a:pt x="277" y="6775"/>
                    <a:pt x="415" y="6775"/>
                    <a:pt x="415" y="6637"/>
                  </a:cubicBezTo>
                  <a:cubicBezTo>
                    <a:pt x="588" y="6637"/>
                    <a:pt x="588" y="6464"/>
                    <a:pt x="588" y="6464"/>
                  </a:cubicBezTo>
                  <a:lnTo>
                    <a:pt x="588" y="6326"/>
                  </a:lnTo>
                  <a:cubicBezTo>
                    <a:pt x="588" y="4321"/>
                    <a:pt x="726" y="2455"/>
                    <a:pt x="726" y="416"/>
                  </a:cubicBezTo>
                  <a:lnTo>
                    <a:pt x="726" y="277"/>
                  </a:lnTo>
                  <a:cubicBezTo>
                    <a:pt x="726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0" name="Google Shape;2220;p15"/>
          <p:cNvSpPr/>
          <p:nvPr/>
        </p:nvSpPr>
        <p:spPr>
          <a:xfrm rot="7742116">
            <a:off x="-1424917" y="-1078790"/>
            <a:ext cx="5314289" cy="284557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1" name="Google Shape;2221;p15"/>
          <p:cNvSpPr/>
          <p:nvPr/>
        </p:nvSpPr>
        <p:spPr>
          <a:xfrm rot="5400000">
            <a:off x="5419995" y="2079008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2" name="Google Shape;2222;p15"/>
          <p:cNvSpPr/>
          <p:nvPr/>
        </p:nvSpPr>
        <p:spPr>
          <a:xfrm rot="5400000">
            <a:off x="5070105" y="2261978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3" name="Google Shape;2223;p15"/>
          <p:cNvSpPr/>
          <p:nvPr/>
        </p:nvSpPr>
        <p:spPr>
          <a:xfrm rot="5400000">
            <a:off x="4452633" y="560547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4" name="Google Shape;2224;p15"/>
          <p:cNvSpPr/>
          <p:nvPr/>
        </p:nvSpPr>
        <p:spPr>
          <a:xfrm rot="5400000" flipH="1">
            <a:off x="3078772" y="130281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5" name="Google Shape;2225;p15"/>
          <p:cNvSpPr/>
          <p:nvPr/>
        </p:nvSpPr>
        <p:spPr>
          <a:xfrm rot="5400000">
            <a:off x="3463295" y="1759908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6" name="Google Shape;2226;p15"/>
          <p:cNvGrpSpPr/>
          <p:nvPr/>
        </p:nvGrpSpPr>
        <p:grpSpPr>
          <a:xfrm>
            <a:off x="2110669" y="265431"/>
            <a:ext cx="595072" cy="641528"/>
            <a:chOff x="7769968" y="3326773"/>
            <a:chExt cx="1079332" cy="1163594"/>
          </a:xfrm>
        </p:grpSpPr>
        <p:sp>
          <p:nvSpPr>
            <p:cNvPr id="2227" name="Google Shape;2227;p15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37" name="Google Shape;2237;p15"/>
          <p:cNvSpPr/>
          <p:nvPr/>
        </p:nvSpPr>
        <p:spPr>
          <a:xfrm>
            <a:off x="1814324" y="1641017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5"/>
          <p:cNvSpPr/>
          <p:nvPr/>
        </p:nvSpPr>
        <p:spPr>
          <a:xfrm>
            <a:off x="6097051" y="650400"/>
            <a:ext cx="5557200" cy="555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947413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342834" y="2286434"/>
            <a:ext cx="9311599" cy="3254253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1" name="Google Shape;2241;p16"/>
          <p:cNvSpPr/>
          <p:nvPr/>
        </p:nvSpPr>
        <p:spPr>
          <a:xfrm>
            <a:off x="1342834" y="2440234"/>
            <a:ext cx="9506463" cy="3184287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10377257" y="-657065"/>
            <a:ext cx="2350484" cy="2165901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4" name="Google Shape;2244;p16"/>
          <p:cNvSpPr/>
          <p:nvPr/>
        </p:nvSpPr>
        <p:spPr>
          <a:xfrm>
            <a:off x="263270" y="1984767"/>
            <a:ext cx="503737" cy="464212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5" name="Google Shape;2245;p16"/>
          <p:cNvSpPr/>
          <p:nvPr/>
        </p:nvSpPr>
        <p:spPr>
          <a:xfrm>
            <a:off x="11212533" y="2044309"/>
            <a:ext cx="679931" cy="672625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6" name="Google Shape;2246;p16"/>
          <p:cNvSpPr/>
          <p:nvPr/>
        </p:nvSpPr>
        <p:spPr>
          <a:xfrm>
            <a:off x="-658390" y="5917685"/>
            <a:ext cx="2201268" cy="1178692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603233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603233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480507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4805076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800691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03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8006919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263267" y="865601"/>
            <a:ext cx="12987596" cy="7393935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422681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90634" y="158334"/>
            <a:ext cx="1171367" cy="837300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10724091" y="88421"/>
            <a:ext cx="1341699" cy="1168913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89373" y="5584685"/>
            <a:ext cx="1026500" cy="1106633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50500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9619055" y="5836979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832896" y="5497263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1273617" y="6198233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631617" y="6078809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996605" y="5950460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379315" y="5902966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864428" y="5984917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665509" y="6131521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11103376" y="5855657"/>
            <a:ext cx="1255376" cy="1197696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9619055" y="-685288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832896" y="-756107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79510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19"/>
          <p:cNvSpPr/>
          <p:nvPr/>
        </p:nvSpPr>
        <p:spPr>
          <a:xfrm rot="3785861">
            <a:off x="10856563" y="-1197142"/>
            <a:ext cx="3577780" cy="285139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7" name="Google Shape;2387;p19"/>
          <p:cNvSpPr/>
          <p:nvPr/>
        </p:nvSpPr>
        <p:spPr>
          <a:xfrm rot="-4452864">
            <a:off x="10520875" y="5587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8" name="Google Shape;2388;p19"/>
          <p:cNvSpPr/>
          <p:nvPr/>
        </p:nvSpPr>
        <p:spPr>
          <a:xfrm rot="-4452864">
            <a:off x="-2438759" y="5911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9" name="Google Shape;2389;p19"/>
          <p:cNvSpPr/>
          <p:nvPr/>
        </p:nvSpPr>
        <p:spPr>
          <a:xfrm rot="5595821">
            <a:off x="-1815287" y="-1197153"/>
            <a:ext cx="3577784" cy="285139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0" name="Google Shape;2390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91" name="Google Shape;2391;p19"/>
          <p:cNvSpPr txBox="1">
            <a:spLocks noGrp="1"/>
          </p:cNvSpPr>
          <p:nvPr>
            <p:ph type="subTitle" idx="1"/>
          </p:nvPr>
        </p:nvSpPr>
        <p:spPr>
          <a:xfrm>
            <a:off x="965500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2" name="Google Shape;2392;p19"/>
          <p:cNvSpPr txBox="1">
            <a:spLocks noGrp="1"/>
          </p:cNvSpPr>
          <p:nvPr>
            <p:ph type="title" idx="2"/>
          </p:nvPr>
        </p:nvSpPr>
        <p:spPr>
          <a:xfrm>
            <a:off x="965500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3" name="Google Shape;2393;p19"/>
          <p:cNvSpPr txBox="1">
            <a:spLocks noGrp="1"/>
          </p:cNvSpPr>
          <p:nvPr>
            <p:ph type="title" idx="3" hasCustomPrompt="1"/>
          </p:nvPr>
        </p:nvSpPr>
        <p:spPr>
          <a:xfrm>
            <a:off x="965516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4" name="Google Shape;2394;p19"/>
          <p:cNvSpPr txBox="1">
            <a:spLocks noGrp="1"/>
          </p:cNvSpPr>
          <p:nvPr>
            <p:ph type="subTitle" idx="4"/>
          </p:nvPr>
        </p:nvSpPr>
        <p:spPr>
          <a:xfrm>
            <a:off x="4551995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5" name="Google Shape;2395;p19"/>
          <p:cNvSpPr txBox="1">
            <a:spLocks noGrp="1"/>
          </p:cNvSpPr>
          <p:nvPr>
            <p:ph type="title" idx="5"/>
          </p:nvPr>
        </p:nvSpPr>
        <p:spPr>
          <a:xfrm>
            <a:off x="4551999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6" name="Google Shape;2396;p19"/>
          <p:cNvSpPr txBox="1">
            <a:spLocks noGrp="1"/>
          </p:cNvSpPr>
          <p:nvPr>
            <p:ph type="title" idx="6" hasCustomPrompt="1"/>
          </p:nvPr>
        </p:nvSpPr>
        <p:spPr>
          <a:xfrm>
            <a:off x="4552011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7" name="Google Shape;2397;p19"/>
          <p:cNvSpPr txBox="1">
            <a:spLocks noGrp="1"/>
          </p:cNvSpPr>
          <p:nvPr>
            <p:ph type="subTitle" idx="7"/>
          </p:nvPr>
        </p:nvSpPr>
        <p:spPr>
          <a:xfrm>
            <a:off x="8138488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8" name="Google Shape;2398;p19"/>
          <p:cNvSpPr txBox="1">
            <a:spLocks noGrp="1"/>
          </p:cNvSpPr>
          <p:nvPr>
            <p:ph type="title" idx="8"/>
          </p:nvPr>
        </p:nvSpPr>
        <p:spPr>
          <a:xfrm>
            <a:off x="8138496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9" name="Google Shape;2399;p19"/>
          <p:cNvSpPr txBox="1">
            <a:spLocks noGrp="1"/>
          </p:cNvSpPr>
          <p:nvPr>
            <p:ph type="title" idx="9" hasCustomPrompt="1"/>
          </p:nvPr>
        </p:nvSpPr>
        <p:spPr>
          <a:xfrm>
            <a:off x="8138505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0" name="Google Shape;2400;p19"/>
          <p:cNvSpPr txBox="1">
            <a:spLocks noGrp="1"/>
          </p:cNvSpPr>
          <p:nvPr>
            <p:ph type="subTitle" idx="13"/>
          </p:nvPr>
        </p:nvSpPr>
        <p:spPr>
          <a:xfrm>
            <a:off x="965500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1" name="Google Shape;2401;p19"/>
          <p:cNvSpPr txBox="1">
            <a:spLocks noGrp="1"/>
          </p:cNvSpPr>
          <p:nvPr>
            <p:ph type="title" idx="14"/>
          </p:nvPr>
        </p:nvSpPr>
        <p:spPr>
          <a:xfrm>
            <a:off x="965500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2" name="Google Shape;2402;p19"/>
          <p:cNvSpPr txBox="1">
            <a:spLocks noGrp="1"/>
          </p:cNvSpPr>
          <p:nvPr>
            <p:ph type="title" idx="15" hasCustomPrompt="1"/>
          </p:nvPr>
        </p:nvSpPr>
        <p:spPr>
          <a:xfrm>
            <a:off x="965516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3" name="Google Shape;2403;p19"/>
          <p:cNvSpPr txBox="1">
            <a:spLocks noGrp="1"/>
          </p:cNvSpPr>
          <p:nvPr>
            <p:ph type="subTitle" idx="16"/>
          </p:nvPr>
        </p:nvSpPr>
        <p:spPr>
          <a:xfrm>
            <a:off x="4551995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4" name="Google Shape;2404;p19"/>
          <p:cNvSpPr txBox="1">
            <a:spLocks noGrp="1"/>
          </p:cNvSpPr>
          <p:nvPr>
            <p:ph type="title" idx="17"/>
          </p:nvPr>
        </p:nvSpPr>
        <p:spPr>
          <a:xfrm>
            <a:off x="4551999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5" name="Google Shape;2405;p19"/>
          <p:cNvSpPr txBox="1">
            <a:spLocks noGrp="1"/>
          </p:cNvSpPr>
          <p:nvPr>
            <p:ph type="title" idx="18" hasCustomPrompt="1"/>
          </p:nvPr>
        </p:nvSpPr>
        <p:spPr>
          <a:xfrm>
            <a:off x="4552011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6" name="Google Shape;2406;p19"/>
          <p:cNvSpPr txBox="1">
            <a:spLocks noGrp="1"/>
          </p:cNvSpPr>
          <p:nvPr>
            <p:ph type="subTitle" idx="19"/>
          </p:nvPr>
        </p:nvSpPr>
        <p:spPr>
          <a:xfrm>
            <a:off x="8138488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7" name="Google Shape;2407;p19"/>
          <p:cNvSpPr txBox="1">
            <a:spLocks noGrp="1"/>
          </p:cNvSpPr>
          <p:nvPr>
            <p:ph type="title" idx="20"/>
          </p:nvPr>
        </p:nvSpPr>
        <p:spPr>
          <a:xfrm>
            <a:off x="8138496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8" name="Google Shape;2408;p19"/>
          <p:cNvSpPr txBox="1">
            <a:spLocks noGrp="1"/>
          </p:cNvSpPr>
          <p:nvPr>
            <p:ph type="title" idx="21" hasCustomPrompt="1"/>
          </p:nvPr>
        </p:nvSpPr>
        <p:spPr>
          <a:xfrm>
            <a:off x="8138505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409" name="Google Shape;2409;p19"/>
          <p:cNvGrpSpPr/>
          <p:nvPr/>
        </p:nvGrpSpPr>
        <p:grpSpPr>
          <a:xfrm rot="9401011">
            <a:off x="164995" y="121901"/>
            <a:ext cx="1298641" cy="1005131"/>
            <a:chOff x="1642400" y="1129775"/>
            <a:chExt cx="193200" cy="144025"/>
          </a:xfrm>
        </p:grpSpPr>
        <p:sp>
          <p:nvSpPr>
            <p:cNvPr id="2410" name="Google Shape;2410;p19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19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19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19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19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19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19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19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19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19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19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19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19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19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19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19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26" name="Google Shape;2426;p19"/>
          <p:cNvGrpSpPr/>
          <p:nvPr/>
        </p:nvGrpSpPr>
        <p:grpSpPr>
          <a:xfrm rot="1024943">
            <a:off x="10580247" y="68313"/>
            <a:ext cx="1556092" cy="1112243"/>
            <a:chOff x="3287500" y="1126625"/>
            <a:chExt cx="222800" cy="159250"/>
          </a:xfrm>
        </p:grpSpPr>
        <p:sp>
          <p:nvSpPr>
            <p:cNvPr id="2427" name="Google Shape;2427;p19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19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19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19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19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19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19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19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19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19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19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19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19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19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19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19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19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19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19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19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19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48" name="Google Shape;2448;p19"/>
          <p:cNvGrpSpPr/>
          <p:nvPr/>
        </p:nvGrpSpPr>
        <p:grpSpPr>
          <a:xfrm>
            <a:off x="10914025" y="5503794"/>
            <a:ext cx="1176593" cy="1268417"/>
            <a:chOff x="301225" y="1363100"/>
            <a:chExt cx="229600" cy="247525"/>
          </a:xfrm>
        </p:grpSpPr>
        <p:sp>
          <p:nvSpPr>
            <p:cNvPr id="2449" name="Google Shape;2449;p19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19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19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19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9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4" name="Google Shape;2454;p19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5" name="Google Shape;2455;p19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19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19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19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9" name="Google Shape;2459;p19"/>
          <p:cNvSpPr/>
          <p:nvPr/>
        </p:nvSpPr>
        <p:spPr>
          <a:xfrm>
            <a:off x="-597900" y="5390166"/>
            <a:ext cx="1342440" cy="1588421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16715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p20"/>
          <p:cNvSpPr/>
          <p:nvPr/>
        </p:nvSpPr>
        <p:spPr>
          <a:xfrm rot="9899926">
            <a:off x="-2139829" y="-451338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63" name="Google Shape;2463;p20"/>
          <p:cNvGrpSpPr/>
          <p:nvPr/>
        </p:nvGrpSpPr>
        <p:grpSpPr>
          <a:xfrm>
            <a:off x="10761261" y="-507831"/>
            <a:ext cx="2142640" cy="3029052"/>
            <a:chOff x="581498" y="-176424"/>
            <a:chExt cx="494516" cy="699098"/>
          </a:xfrm>
        </p:grpSpPr>
        <p:sp>
          <p:nvSpPr>
            <p:cNvPr id="2464" name="Google Shape;2464;p20"/>
            <p:cNvSpPr/>
            <p:nvPr/>
          </p:nvSpPr>
          <p:spPr>
            <a:xfrm rot="10800000" flipH="1">
              <a:off x="581498" y="-176424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20"/>
            <p:cNvSpPr/>
            <p:nvPr/>
          </p:nvSpPr>
          <p:spPr>
            <a:xfrm rot="10800000" flipH="1">
              <a:off x="614525" y="340224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20"/>
            <p:cNvSpPr/>
            <p:nvPr/>
          </p:nvSpPr>
          <p:spPr>
            <a:xfrm rot="10800000" flipH="1">
              <a:off x="664125" y="257449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20"/>
            <p:cNvSpPr/>
            <p:nvPr/>
          </p:nvSpPr>
          <p:spPr>
            <a:xfrm rot="10800000" flipH="1">
              <a:off x="729600" y="19602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20"/>
            <p:cNvSpPr/>
            <p:nvPr/>
          </p:nvSpPr>
          <p:spPr>
            <a:xfrm rot="10800000" flipH="1">
              <a:off x="808625" y="31244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20"/>
            <p:cNvSpPr/>
            <p:nvPr/>
          </p:nvSpPr>
          <p:spPr>
            <a:xfrm rot="10800000" flipH="1">
              <a:off x="728400" y="338449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20"/>
            <p:cNvSpPr/>
            <p:nvPr/>
          </p:nvSpPr>
          <p:spPr>
            <a:xfrm rot="10800000" flipH="1">
              <a:off x="855950" y="21542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20"/>
            <p:cNvSpPr/>
            <p:nvPr/>
          </p:nvSpPr>
          <p:spPr>
            <a:xfrm rot="10800000" flipH="1">
              <a:off x="678100" y="43139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20"/>
            <p:cNvSpPr/>
            <p:nvPr/>
          </p:nvSpPr>
          <p:spPr>
            <a:xfrm rot="10800000" flipH="1">
              <a:off x="732125" y="46812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20"/>
            <p:cNvSpPr/>
            <p:nvPr/>
          </p:nvSpPr>
          <p:spPr>
            <a:xfrm rot="10800000" flipH="1">
              <a:off x="799275" y="24714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20"/>
            <p:cNvSpPr/>
            <p:nvPr/>
          </p:nvSpPr>
          <p:spPr>
            <a:xfrm rot="10800000" flipH="1">
              <a:off x="829725" y="429774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5" name="Google Shape;2475;p20"/>
          <p:cNvGrpSpPr/>
          <p:nvPr/>
        </p:nvGrpSpPr>
        <p:grpSpPr>
          <a:xfrm>
            <a:off x="-210735" y="-507849"/>
            <a:ext cx="1999552" cy="2595356"/>
            <a:chOff x="6458086" y="2333245"/>
            <a:chExt cx="290250" cy="376750"/>
          </a:xfrm>
        </p:grpSpPr>
        <p:sp>
          <p:nvSpPr>
            <p:cNvPr id="2476" name="Google Shape;2476;p20"/>
            <p:cNvSpPr/>
            <p:nvPr/>
          </p:nvSpPr>
          <p:spPr>
            <a:xfrm rot="10800000" flipH="1">
              <a:off x="6462936" y="2346820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7" name="Google Shape;2477;p20"/>
            <p:cNvSpPr/>
            <p:nvPr/>
          </p:nvSpPr>
          <p:spPr>
            <a:xfrm rot="10800000" flipH="1">
              <a:off x="6458086" y="233324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8" name="Google Shape;2478;p20"/>
            <p:cNvSpPr/>
            <p:nvPr/>
          </p:nvSpPr>
          <p:spPr>
            <a:xfrm rot="10800000" flipH="1">
              <a:off x="6587861" y="2552645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20"/>
            <p:cNvSpPr/>
            <p:nvPr/>
          </p:nvSpPr>
          <p:spPr>
            <a:xfrm rot="10800000" flipH="1">
              <a:off x="6510111" y="2454270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20"/>
            <p:cNvSpPr/>
            <p:nvPr/>
          </p:nvSpPr>
          <p:spPr>
            <a:xfrm rot="10800000" flipH="1">
              <a:off x="6582936" y="26341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20"/>
            <p:cNvSpPr/>
            <p:nvPr/>
          </p:nvSpPr>
          <p:spPr>
            <a:xfrm rot="10800000" flipH="1">
              <a:off x="6592786" y="264279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20"/>
            <p:cNvSpPr/>
            <p:nvPr/>
          </p:nvSpPr>
          <p:spPr>
            <a:xfrm rot="10800000" flipH="1">
              <a:off x="6594711" y="263039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20"/>
            <p:cNvSpPr/>
            <p:nvPr/>
          </p:nvSpPr>
          <p:spPr>
            <a:xfrm rot="10800000" flipH="1">
              <a:off x="6669336" y="257697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20"/>
            <p:cNvSpPr/>
            <p:nvPr/>
          </p:nvSpPr>
          <p:spPr>
            <a:xfrm rot="10800000" flipH="1">
              <a:off x="6678611" y="2588770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20"/>
            <p:cNvSpPr/>
            <p:nvPr/>
          </p:nvSpPr>
          <p:spPr>
            <a:xfrm rot="10800000" flipH="1">
              <a:off x="6683086" y="25750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20"/>
            <p:cNvSpPr/>
            <p:nvPr/>
          </p:nvSpPr>
          <p:spPr>
            <a:xfrm rot="10800000" flipH="1">
              <a:off x="6539961" y="2524745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20"/>
            <p:cNvSpPr/>
            <p:nvPr/>
          </p:nvSpPr>
          <p:spPr>
            <a:xfrm rot="10800000" flipH="1">
              <a:off x="6547411" y="253592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20"/>
            <p:cNvSpPr/>
            <p:nvPr/>
          </p:nvSpPr>
          <p:spPr>
            <a:xfrm rot="10800000" flipH="1">
              <a:off x="6599061" y="25009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20"/>
            <p:cNvSpPr/>
            <p:nvPr/>
          </p:nvSpPr>
          <p:spPr>
            <a:xfrm rot="10800000" flipH="1">
              <a:off x="6603986" y="248862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20"/>
            <p:cNvSpPr/>
            <p:nvPr/>
          </p:nvSpPr>
          <p:spPr>
            <a:xfrm rot="10800000" flipH="1">
              <a:off x="6612786" y="249922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1" name="Google Shape;2491;p20"/>
            <p:cNvSpPr/>
            <p:nvPr/>
          </p:nvSpPr>
          <p:spPr>
            <a:xfrm rot="10800000" flipH="1">
              <a:off x="6487111" y="2474895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2" name="Google Shape;2492;p20"/>
            <p:cNvSpPr/>
            <p:nvPr/>
          </p:nvSpPr>
          <p:spPr>
            <a:xfrm rot="10800000" flipH="1">
              <a:off x="6489661" y="24630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20"/>
            <p:cNvSpPr/>
            <p:nvPr/>
          </p:nvSpPr>
          <p:spPr>
            <a:xfrm rot="10800000" flipH="1">
              <a:off x="6696661" y="26938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20"/>
            <p:cNvSpPr/>
            <p:nvPr/>
          </p:nvSpPr>
          <p:spPr>
            <a:xfrm rot="10800000" flipH="1">
              <a:off x="6705461" y="268577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5" name="Google Shape;2495;p20"/>
          <p:cNvGrpSpPr/>
          <p:nvPr/>
        </p:nvGrpSpPr>
        <p:grpSpPr>
          <a:xfrm>
            <a:off x="10808452" y="-643760"/>
            <a:ext cx="1614453" cy="2091095"/>
            <a:chOff x="5879975" y="2355513"/>
            <a:chExt cx="234350" cy="303550"/>
          </a:xfrm>
        </p:grpSpPr>
        <p:sp>
          <p:nvSpPr>
            <p:cNvPr id="2496" name="Google Shape;2496;p20"/>
            <p:cNvSpPr/>
            <p:nvPr/>
          </p:nvSpPr>
          <p:spPr>
            <a:xfrm rot="10800000" flipH="1">
              <a:off x="5879975" y="2360538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20"/>
            <p:cNvSpPr/>
            <p:nvPr/>
          </p:nvSpPr>
          <p:spPr>
            <a:xfrm rot="10800000" flipH="1">
              <a:off x="5909075" y="235551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20"/>
            <p:cNvSpPr/>
            <p:nvPr/>
          </p:nvSpPr>
          <p:spPr>
            <a:xfrm rot="10800000" flipH="1">
              <a:off x="5914450" y="2552738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20"/>
            <p:cNvSpPr/>
            <p:nvPr/>
          </p:nvSpPr>
          <p:spPr>
            <a:xfrm rot="10800000" flipH="1">
              <a:off x="5942675" y="250276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20"/>
            <p:cNvSpPr/>
            <p:nvPr/>
          </p:nvSpPr>
          <p:spPr>
            <a:xfrm rot="10800000" flipH="1">
              <a:off x="5999550" y="2459188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20"/>
            <p:cNvSpPr/>
            <p:nvPr/>
          </p:nvSpPr>
          <p:spPr>
            <a:xfrm rot="10800000" flipH="1">
              <a:off x="5999375" y="2555763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20"/>
            <p:cNvSpPr/>
            <p:nvPr/>
          </p:nvSpPr>
          <p:spPr>
            <a:xfrm rot="10800000" flipH="1">
              <a:off x="6003700" y="257441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20"/>
            <p:cNvSpPr/>
            <p:nvPr/>
          </p:nvSpPr>
          <p:spPr>
            <a:xfrm rot="10800000" flipH="1">
              <a:off x="5907300" y="2586213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20"/>
            <p:cNvSpPr/>
            <p:nvPr/>
          </p:nvSpPr>
          <p:spPr>
            <a:xfrm rot="10800000" flipH="1">
              <a:off x="5942675" y="254023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20"/>
            <p:cNvSpPr/>
            <p:nvPr/>
          </p:nvSpPr>
          <p:spPr>
            <a:xfrm rot="10800000" flipH="1">
              <a:off x="5957000" y="253456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20"/>
            <p:cNvSpPr/>
            <p:nvPr/>
          </p:nvSpPr>
          <p:spPr>
            <a:xfrm rot="10800000" flipH="1">
              <a:off x="6069525" y="2461888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20"/>
            <p:cNvSpPr/>
            <p:nvPr/>
          </p:nvSpPr>
          <p:spPr>
            <a:xfrm rot="10800000" flipH="1">
              <a:off x="6040425" y="244501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8" name="Google Shape;2508;p20"/>
          <p:cNvGrpSpPr/>
          <p:nvPr/>
        </p:nvGrpSpPr>
        <p:grpSpPr>
          <a:xfrm>
            <a:off x="1555521" y="93225"/>
            <a:ext cx="1679648" cy="1129385"/>
            <a:chOff x="1229612" y="-123520"/>
            <a:chExt cx="1417663" cy="953229"/>
          </a:xfrm>
        </p:grpSpPr>
        <p:sp>
          <p:nvSpPr>
            <p:cNvPr id="2509" name="Google Shape;2509;p20"/>
            <p:cNvSpPr/>
            <p:nvPr/>
          </p:nvSpPr>
          <p:spPr>
            <a:xfrm rot="10800000" flipH="1">
              <a:off x="1537196" y="52735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20"/>
            <p:cNvSpPr/>
            <p:nvPr/>
          </p:nvSpPr>
          <p:spPr>
            <a:xfrm rot="10800000" flipH="1">
              <a:off x="1819657" y="584483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20"/>
            <p:cNvSpPr/>
            <p:nvPr/>
          </p:nvSpPr>
          <p:spPr>
            <a:xfrm rot="10800000" flipH="1">
              <a:off x="1806650" y="372031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20"/>
            <p:cNvSpPr/>
            <p:nvPr/>
          </p:nvSpPr>
          <p:spPr>
            <a:xfrm rot="10800000" flipH="1">
              <a:off x="1997040" y="448162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20"/>
            <p:cNvSpPr/>
            <p:nvPr/>
          </p:nvSpPr>
          <p:spPr>
            <a:xfrm rot="10800000" flipH="1">
              <a:off x="1923970" y="685481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20"/>
            <p:cNvSpPr/>
            <p:nvPr/>
          </p:nvSpPr>
          <p:spPr>
            <a:xfrm rot="10800000" flipH="1">
              <a:off x="2349511" y="545589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20"/>
            <p:cNvSpPr/>
            <p:nvPr/>
          </p:nvSpPr>
          <p:spPr>
            <a:xfrm rot="10800000" flipH="1">
              <a:off x="2206431" y="252288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20"/>
            <p:cNvSpPr/>
            <p:nvPr/>
          </p:nvSpPr>
          <p:spPr>
            <a:xfrm rot="10800000" flipH="1">
              <a:off x="2491826" y="396388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20"/>
            <p:cNvSpPr/>
            <p:nvPr/>
          </p:nvSpPr>
          <p:spPr>
            <a:xfrm rot="10800000" flipH="1">
              <a:off x="1708458" y="10563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20"/>
            <p:cNvSpPr/>
            <p:nvPr/>
          </p:nvSpPr>
          <p:spPr>
            <a:xfrm rot="10800000" flipH="1">
              <a:off x="1381874" y="263892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20"/>
            <p:cNvSpPr/>
            <p:nvPr/>
          </p:nvSpPr>
          <p:spPr>
            <a:xfrm rot="10800000" flipH="1">
              <a:off x="1974979" y="117752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20"/>
            <p:cNvSpPr/>
            <p:nvPr/>
          </p:nvSpPr>
          <p:spPr>
            <a:xfrm rot="10800000" flipH="1">
              <a:off x="2412634" y="108570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20"/>
            <p:cNvSpPr/>
            <p:nvPr/>
          </p:nvSpPr>
          <p:spPr>
            <a:xfrm rot="10800000" flipH="1">
              <a:off x="1493073" y="742483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20"/>
            <p:cNvSpPr/>
            <p:nvPr/>
          </p:nvSpPr>
          <p:spPr>
            <a:xfrm rot="10800000" flipH="1">
              <a:off x="2212425" y="-8832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20"/>
            <p:cNvSpPr/>
            <p:nvPr/>
          </p:nvSpPr>
          <p:spPr>
            <a:xfrm rot="10800000" flipH="1">
              <a:off x="1229612" y="437960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20"/>
            <p:cNvSpPr/>
            <p:nvPr/>
          </p:nvSpPr>
          <p:spPr>
            <a:xfrm rot="10800000" flipH="1">
              <a:off x="1765588" y="-123520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20"/>
            <p:cNvSpPr/>
            <p:nvPr/>
          </p:nvSpPr>
          <p:spPr>
            <a:xfrm rot="10800000" flipH="1">
              <a:off x="1378813" y="73246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26" name="Google Shape;2526;p20"/>
          <p:cNvSpPr/>
          <p:nvPr/>
        </p:nvSpPr>
        <p:spPr>
          <a:xfrm>
            <a:off x="-658390" y="5917685"/>
            <a:ext cx="2201268" cy="1178692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7" name="Google Shape;2527;p20"/>
          <p:cNvSpPr/>
          <p:nvPr/>
        </p:nvSpPr>
        <p:spPr>
          <a:xfrm rot="1416211">
            <a:off x="10741723" y="5519936"/>
            <a:ext cx="2350496" cy="2165912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67652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0" name="Google Shape;2530;p21"/>
          <p:cNvSpPr/>
          <p:nvPr/>
        </p:nvSpPr>
        <p:spPr>
          <a:xfrm rot="10800000">
            <a:off x="11860491" y="6365647"/>
            <a:ext cx="95508" cy="72013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1" name="Google Shape;2531;p21"/>
          <p:cNvSpPr/>
          <p:nvPr/>
        </p:nvSpPr>
        <p:spPr>
          <a:xfrm rot="10800000">
            <a:off x="11755949" y="6207221"/>
            <a:ext cx="105047" cy="84079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2" name="Google Shape;2532;p21"/>
          <p:cNvSpPr/>
          <p:nvPr/>
        </p:nvSpPr>
        <p:spPr>
          <a:xfrm rot="10800000">
            <a:off x="11618748" y="6089601"/>
            <a:ext cx="116921" cy="100377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21"/>
          <p:cNvSpPr/>
          <p:nvPr/>
        </p:nvSpPr>
        <p:spPr>
          <a:xfrm rot="10800000">
            <a:off x="11454449" y="6312522"/>
            <a:ext cx="129871" cy="9582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21"/>
          <p:cNvSpPr/>
          <p:nvPr/>
        </p:nvSpPr>
        <p:spPr>
          <a:xfrm rot="10800000">
            <a:off x="11617610" y="6362298"/>
            <a:ext cx="120396" cy="107452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21"/>
          <p:cNvSpPr/>
          <p:nvPr/>
        </p:nvSpPr>
        <p:spPr>
          <a:xfrm rot="10800000">
            <a:off x="11375867" y="6126743"/>
            <a:ext cx="117869" cy="111875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21"/>
          <p:cNvSpPr/>
          <p:nvPr/>
        </p:nvSpPr>
        <p:spPr>
          <a:xfrm rot="10800000">
            <a:off x="11764222" y="6540244"/>
            <a:ext cx="70052" cy="59696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21"/>
          <p:cNvSpPr/>
          <p:nvPr/>
        </p:nvSpPr>
        <p:spPr>
          <a:xfrm rot="10800000">
            <a:off x="11587921" y="6610548"/>
            <a:ext cx="142883" cy="104483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21"/>
          <p:cNvSpPr/>
          <p:nvPr/>
        </p:nvSpPr>
        <p:spPr>
          <a:xfrm rot="10800000">
            <a:off x="11549892" y="6187450"/>
            <a:ext cx="52365" cy="42956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9" name="Google Shape;2539;p21"/>
          <p:cNvSpPr/>
          <p:nvPr/>
        </p:nvSpPr>
        <p:spPr>
          <a:xfrm rot="10800000">
            <a:off x="11461585" y="6537149"/>
            <a:ext cx="82369" cy="56348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0" name="Google Shape;2540;p21"/>
          <p:cNvSpPr/>
          <p:nvPr/>
        </p:nvSpPr>
        <p:spPr>
          <a:xfrm rot="3182689">
            <a:off x="474843" y="377607"/>
            <a:ext cx="210085" cy="56864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1" name="Google Shape;2541;p21"/>
          <p:cNvSpPr/>
          <p:nvPr/>
        </p:nvSpPr>
        <p:spPr>
          <a:xfrm rot="3182689">
            <a:off x="654624" y="519684"/>
            <a:ext cx="173985" cy="54149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2" name="Google Shape;2542;p21"/>
          <p:cNvSpPr/>
          <p:nvPr/>
        </p:nvSpPr>
        <p:spPr>
          <a:xfrm rot="3182689">
            <a:off x="513337" y="610558"/>
            <a:ext cx="158649" cy="5116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3" name="Google Shape;2543;p21"/>
          <p:cNvSpPr/>
          <p:nvPr/>
        </p:nvSpPr>
        <p:spPr>
          <a:xfrm rot="3182689">
            <a:off x="654632" y="696342"/>
            <a:ext cx="158649" cy="5116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4" name="Google Shape;2544;p21"/>
          <p:cNvSpPr/>
          <p:nvPr/>
        </p:nvSpPr>
        <p:spPr>
          <a:xfrm rot="3182689">
            <a:off x="771128" y="536274"/>
            <a:ext cx="197192" cy="67857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5" name="Google Shape;2545;p21"/>
          <p:cNvSpPr/>
          <p:nvPr/>
        </p:nvSpPr>
        <p:spPr>
          <a:xfrm rot="3182689">
            <a:off x="897181" y="858618"/>
            <a:ext cx="143179" cy="65549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6" name="Google Shape;2546;p21"/>
          <p:cNvSpPr/>
          <p:nvPr/>
        </p:nvSpPr>
        <p:spPr>
          <a:xfrm rot="3182689">
            <a:off x="634971" y="916166"/>
            <a:ext cx="133407" cy="51028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7" name="Google Shape;2547;p21"/>
          <p:cNvSpPr/>
          <p:nvPr/>
        </p:nvSpPr>
        <p:spPr>
          <a:xfrm rot="3182689">
            <a:off x="870567" y="1021743"/>
            <a:ext cx="125400" cy="57815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8" name="Google Shape;2548;p21"/>
          <p:cNvSpPr/>
          <p:nvPr/>
        </p:nvSpPr>
        <p:spPr>
          <a:xfrm rot="3182689">
            <a:off x="298018" y="668607"/>
            <a:ext cx="151185" cy="57272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9" name="Google Shape;2549;p21"/>
          <p:cNvSpPr/>
          <p:nvPr/>
        </p:nvSpPr>
        <p:spPr>
          <a:xfrm rot="3182689">
            <a:off x="239985" y="384794"/>
            <a:ext cx="163400" cy="59036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0" name="Google Shape;2550;p21"/>
          <p:cNvSpPr/>
          <p:nvPr/>
        </p:nvSpPr>
        <p:spPr>
          <a:xfrm rot="3182689">
            <a:off x="438180" y="827998"/>
            <a:ext cx="160957" cy="70164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1" name="Google Shape;2551;p21"/>
          <p:cNvSpPr/>
          <p:nvPr/>
        </p:nvSpPr>
        <p:spPr>
          <a:xfrm rot="3182689">
            <a:off x="644950" y="1113645"/>
            <a:ext cx="130285" cy="55915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2" name="Google Shape;2552;p21"/>
          <p:cNvSpPr/>
          <p:nvPr/>
        </p:nvSpPr>
        <p:spPr>
          <a:xfrm rot="3182689">
            <a:off x="605207" y="218607"/>
            <a:ext cx="171407" cy="70436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3" name="Google Shape;2553;p21"/>
          <p:cNvSpPr/>
          <p:nvPr/>
        </p:nvSpPr>
        <p:spPr>
          <a:xfrm rot="3182689">
            <a:off x="424467" y="1073171"/>
            <a:ext cx="125943" cy="62564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4" name="Google Shape;2554;p21"/>
          <p:cNvSpPr/>
          <p:nvPr/>
        </p:nvSpPr>
        <p:spPr>
          <a:xfrm rot="3182689">
            <a:off x="280813" y="197231"/>
            <a:ext cx="163536" cy="6541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5" name="Google Shape;2555;p21"/>
          <p:cNvSpPr/>
          <p:nvPr/>
        </p:nvSpPr>
        <p:spPr>
          <a:xfrm rot="3182689">
            <a:off x="179775" y="812858"/>
            <a:ext cx="143179" cy="57815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6" name="Google Shape;2556;p21"/>
          <p:cNvSpPr/>
          <p:nvPr/>
        </p:nvSpPr>
        <p:spPr>
          <a:xfrm rot="3182689">
            <a:off x="115258" y="476040"/>
            <a:ext cx="160957" cy="56864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7" name="Google Shape;2557;p21"/>
          <p:cNvGrpSpPr/>
          <p:nvPr/>
        </p:nvGrpSpPr>
        <p:grpSpPr>
          <a:xfrm>
            <a:off x="10836263" y="144919"/>
            <a:ext cx="1232467" cy="880933"/>
            <a:chOff x="8127197" y="108689"/>
            <a:chExt cx="924350" cy="660700"/>
          </a:xfrm>
        </p:grpSpPr>
        <p:sp>
          <p:nvSpPr>
            <p:cNvPr id="2558" name="Google Shape;2558;p21"/>
            <p:cNvSpPr/>
            <p:nvPr/>
          </p:nvSpPr>
          <p:spPr>
            <a:xfrm rot="10800000">
              <a:off x="8777934" y="339052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21"/>
            <p:cNvSpPr/>
            <p:nvPr/>
          </p:nvSpPr>
          <p:spPr>
            <a:xfrm rot="10800000">
              <a:off x="8707508" y="503242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21"/>
            <p:cNvSpPr/>
            <p:nvPr/>
          </p:nvSpPr>
          <p:spPr>
            <a:xfrm rot="10800000">
              <a:off x="8496439" y="442773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1" name="Google Shape;2561;p21"/>
            <p:cNvSpPr/>
            <p:nvPr/>
          </p:nvSpPr>
          <p:spPr>
            <a:xfrm rot="10800000">
              <a:off x="8467293" y="636523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2" name="Google Shape;2562;p21"/>
            <p:cNvSpPr/>
            <p:nvPr/>
          </p:nvSpPr>
          <p:spPr>
            <a:xfrm rot="10800000">
              <a:off x="8633452" y="27775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3" name="Google Shape;2563;p21"/>
            <p:cNvSpPr/>
            <p:nvPr/>
          </p:nvSpPr>
          <p:spPr>
            <a:xfrm rot="10800000">
              <a:off x="8586467" y="494944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4" name="Google Shape;2564;p21"/>
            <p:cNvSpPr/>
            <p:nvPr/>
          </p:nvSpPr>
          <p:spPr>
            <a:xfrm rot="10800000">
              <a:off x="8844522" y="564748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21"/>
            <p:cNvSpPr/>
            <p:nvPr/>
          </p:nvSpPr>
          <p:spPr>
            <a:xfrm rot="10800000">
              <a:off x="9020534" y="407508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21"/>
            <p:cNvSpPr/>
            <p:nvPr/>
          </p:nvSpPr>
          <p:spPr>
            <a:xfrm rot="10800000">
              <a:off x="8748892" y="643991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21"/>
            <p:cNvSpPr/>
            <p:nvPr/>
          </p:nvSpPr>
          <p:spPr>
            <a:xfrm rot="10800000">
              <a:off x="8363678" y="43769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21"/>
            <p:cNvSpPr/>
            <p:nvPr/>
          </p:nvSpPr>
          <p:spPr>
            <a:xfrm rot="10800000">
              <a:off x="8377265" y="209402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21"/>
            <p:cNvSpPr/>
            <p:nvPr/>
          </p:nvSpPr>
          <p:spPr>
            <a:xfrm rot="10800000">
              <a:off x="8244504" y="479801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21"/>
            <p:cNvSpPr/>
            <p:nvPr/>
          </p:nvSpPr>
          <p:spPr>
            <a:xfrm rot="10800000">
              <a:off x="8206957" y="31976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21"/>
            <p:cNvSpPr/>
            <p:nvPr/>
          </p:nvSpPr>
          <p:spPr>
            <a:xfrm rot="10800000">
              <a:off x="8769948" y="135864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2" name="Google Shape;2572;p21"/>
            <p:cNvSpPr/>
            <p:nvPr/>
          </p:nvSpPr>
          <p:spPr>
            <a:xfrm rot="10800000">
              <a:off x="8568628" y="108689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3" name="Google Shape;2573;p21"/>
            <p:cNvSpPr/>
            <p:nvPr/>
          </p:nvSpPr>
          <p:spPr>
            <a:xfrm rot="10800000">
              <a:off x="8234650" y="155571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4" name="Google Shape;2574;p21"/>
            <p:cNvSpPr/>
            <p:nvPr/>
          </p:nvSpPr>
          <p:spPr>
            <a:xfrm rot="10800000">
              <a:off x="8955813" y="239584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5" name="Google Shape;2575;p21"/>
            <p:cNvSpPr/>
            <p:nvPr/>
          </p:nvSpPr>
          <p:spPr>
            <a:xfrm rot="10800000">
              <a:off x="8625466" y="71867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6" name="Google Shape;2576;p21"/>
            <p:cNvSpPr/>
            <p:nvPr/>
          </p:nvSpPr>
          <p:spPr>
            <a:xfrm rot="10800000">
              <a:off x="8269811" y="59150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21"/>
            <p:cNvSpPr/>
            <p:nvPr/>
          </p:nvSpPr>
          <p:spPr>
            <a:xfrm rot="10800000">
              <a:off x="8127197" y="419228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21"/>
            <p:cNvSpPr/>
            <p:nvPr/>
          </p:nvSpPr>
          <p:spPr>
            <a:xfrm rot="10800000">
              <a:off x="8668613" y="382200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79" name="Google Shape;2579;p21"/>
          <p:cNvGrpSpPr/>
          <p:nvPr/>
        </p:nvGrpSpPr>
        <p:grpSpPr>
          <a:xfrm>
            <a:off x="144271" y="5673577"/>
            <a:ext cx="1093269" cy="1070681"/>
            <a:chOff x="108203" y="1706482"/>
            <a:chExt cx="819952" cy="803011"/>
          </a:xfrm>
        </p:grpSpPr>
        <p:sp>
          <p:nvSpPr>
            <p:cNvPr id="2580" name="Google Shape;2580;p21"/>
            <p:cNvSpPr/>
            <p:nvPr/>
          </p:nvSpPr>
          <p:spPr>
            <a:xfrm rot="2700000">
              <a:off x="310775" y="1917343"/>
              <a:ext cx="64824" cy="6482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21"/>
            <p:cNvSpPr/>
            <p:nvPr/>
          </p:nvSpPr>
          <p:spPr>
            <a:xfrm rot="2700000">
              <a:off x="480578" y="1860646"/>
              <a:ext cx="56941" cy="56838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21"/>
            <p:cNvSpPr/>
            <p:nvPr/>
          </p:nvSpPr>
          <p:spPr>
            <a:xfrm rot="2700000">
              <a:off x="590400" y="2059633"/>
              <a:ext cx="50718" cy="51237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21"/>
            <p:cNvSpPr/>
            <p:nvPr/>
          </p:nvSpPr>
          <p:spPr>
            <a:xfrm rot="2700000">
              <a:off x="752665" y="1955540"/>
              <a:ext cx="40969" cy="40865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21"/>
            <p:cNvSpPr/>
            <p:nvPr/>
          </p:nvSpPr>
          <p:spPr>
            <a:xfrm rot="2700000">
              <a:off x="387507" y="2105744"/>
              <a:ext cx="29145" cy="29352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5" name="Google Shape;2585;p21"/>
            <p:cNvSpPr/>
            <p:nvPr/>
          </p:nvSpPr>
          <p:spPr>
            <a:xfrm rot="2700000">
              <a:off x="569512" y="1972928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21"/>
            <p:cNvSpPr/>
            <p:nvPr/>
          </p:nvSpPr>
          <p:spPr>
            <a:xfrm rot="2700000">
              <a:off x="435685" y="1738312"/>
              <a:ext cx="40969" cy="42317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21"/>
            <p:cNvSpPr/>
            <p:nvPr/>
          </p:nvSpPr>
          <p:spPr>
            <a:xfrm rot="2700000">
              <a:off x="204065" y="1739360"/>
              <a:ext cx="31012" cy="2966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21"/>
            <p:cNvSpPr/>
            <p:nvPr/>
          </p:nvSpPr>
          <p:spPr>
            <a:xfrm rot="2700000">
              <a:off x="546480" y="1720095"/>
              <a:ext cx="66172" cy="66795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21"/>
            <p:cNvSpPr/>
            <p:nvPr/>
          </p:nvSpPr>
          <p:spPr>
            <a:xfrm rot="2700000">
              <a:off x="683959" y="2172981"/>
              <a:ext cx="40865" cy="36716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21"/>
            <p:cNvSpPr/>
            <p:nvPr/>
          </p:nvSpPr>
          <p:spPr>
            <a:xfrm rot="2700000">
              <a:off x="493587" y="2276336"/>
              <a:ext cx="80278" cy="77167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21"/>
            <p:cNvSpPr/>
            <p:nvPr/>
          </p:nvSpPr>
          <p:spPr>
            <a:xfrm rot="2700000">
              <a:off x="803775" y="2227063"/>
              <a:ext cx="35264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21"/>
            <p:cNvSpPr/>
            <p:nvPr/>
          </p:nvSpPr>
          <p:spPr>
            <a:xfrm rot="2700000">
              <a:off x="697791" y="2351185"/>
              <a:ext cx="61090" cy="47088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21"/>
            <p:cNvSpPr/>
            <p:nvPr/>
          </p:nvSpPr>
          <p:spPr>
            <a:xfrm rot="2700000">
              <a:off x="178696" y="2085104"/>
              <a:ext cx="51237" cy="48851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21"/>
            <p:cNvSpPr/>
            <p:nvPr/>
          </p:nvSpPr>
          <p:spPr>
            <a:xfrm rot="2700000">
              <a:off x="310667" y="2268172"/>
              <a:ext cx="33501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21"/>
            <p:cNvSpPr/>
            <p:nvPr/>
          </p:nvSpPr>
          <p:spPr>
            <a:xfrm rot="2700000">
              <a:off x="552747" y="2401195"/>
              <a:ext cx="89716" cy="89716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21"/>
            <p:cNvSpPr/>
            <p:nvPr/>
          </p:nvSpPr>
          <p:spPr>
            <a:xfrm rot="2700000">
              <a:off x="119587" y="1873792"/>
              <a:ext cx="54971" cy="5497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21"/>
            <p:cNvSpPr/>
            <p:nvPr/>
          </p:nvSpPr>
          <p:spPr>
            <a:xfrm rot="2700000">
              <a:off x="694069" y="1773751"/>
              <a:ext cx="50718" cy="5071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21"/>
            <p:cNvSpPr/>
            <p:nvPr/>
          </p:nvSpPr>
          <p:spPr>
            <a:xfrm rot="2700000">
              <a:off x="849599" y="2096680"/>
              <a:ext cx="64409" cy="66691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21"/>
            <p:cNvSpPr/>
            <p:nvPr/>
          </p:nvSpPr>
          <p:spPr>
            <a:xfrm rot="2700000">
              <a:off x="841068" y="2359660"/>
              <a:ext cx="35264" cy="3153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21"/>
            <p:cNvSpPr/>
            <p:nvPr/>
          </p:nvSpPr>
          <p:spPr>
            <a:xfrm rot="2700000">
              <a:off x="432433" y="1997563"/>
              <a:ext cx="37131" cy="37131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06218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03" name="Google Shape;2603;p22"/>
          <p:cNvSpPr txBox="1">
            <a:spLocks noGrp="1"/>
          </p:cNvSpPr>
          <p:nvPr>
            <p:ph type="subTitle" idx="1"/>
          </p:nvPr>
        </p:nvSpPr>
        <p:spPr>
          <a:xfrm>
            <a:off x="2344267" y="3777200"/>
            <a:ext cx="30880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04" name="Google Shape;2604;p22"/>
          <p:cNvSpPr txBox="1">
            <a:spLocks noGrp="1"/>
          </p:cNvSpPr>
          <p:nvPr>
            <p:ph type="title" idx="2"/>
          </p:nvPr>
        </p:nvSpPr>
        <p:spPr>
          <a:xfrm>
            <a:off x="2344267" y="34747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5" name="Google Shape;2605;p22"/>
          <p:cNvSpPr txBox="1">
            <a:spLocks noGrp="1"/>
          </p:cNvSpPr>
          <p:nvPr>
            <p:ph type="title" idx="3" hasCustomPrompt="1"/>
          </p:nvPr>
        </p:nvSpPr>
        <p:spPr>
          <a:xfrm>
            <a:off x="2344283" y="27653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06" name="Google Shape;2606;p22"/>
          <p:cNvSpPr txBox="1">
            <a:spLocks noGrp="1"/>
          </p:cNvSpPr>
          <p:nvPr>
            <p:ph type="subTitle" idx="4"/>
          </p:nvPr>
        </p:nvSpPr>
        <p:spPr>
          <a:xfrm>
            <a:off x="6759233" y="3777200"/>
            <a:ext cx="30880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07" name="Google Shape;2607;p22"/>
          <p:cNvSpPr txBox="1">
            <a:spLocks noGrp="1"/>
          </p:cNvSpPr>
          <p:nvPr>
            <p:ph type="title" idx="5"/>
          </p:nvPr>
        </p:nvSpPr>
        <p:spPr>
          <a:xfrm>
            <a:off x="6759229" y="34747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8" name="Google Shape;2608;p22"/>
          <p:cNvSpPr txBox="1">
            <a:spLocks noGrp="1"/>
          </p:cNvSpPr>
          <p:nvPr>
            <p:ph type="title" idx="6" hasCustomPrompt="1"/>
          </p:nvPr>
        </p:nvSpPr>
        <p:spPr>
          <a:xfrm>
            <a:off x="6759239" y="27653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609" name="Google Shape;2609;p22"/>
          <p:cNvGrpSpPr/>
          <p:nvPr/>
        </p:nvGrpSpPr>
        <p:grpSpPr>
          <a:xfrm>
            <a:off x="-617067" y="4196674"/>
            <a:ext cx="2142640" cy="3029052"/>
            <a:chOff x="-2044593" y="909364"/>
            <a:chExt cx="494516" cy="699098"/>
          </a:xfrm>
        </p:grpSpPr>
        <p:sp>
          <p:nvSpPr>
            <p:cNvPr id="2610" name="Google Shape;2610;p22"/>
            <p:cNvSpPr/>
            <p:nvPr/>
          </p:nvSpPr>
          <p:spPr>
            <a:xfrm flipH="1">
              <a:off x="-2044593" y="1152817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22"/>
            <p:cNvSpPr/>
            <p:nvPr/>
          </p:nvSpPr>
          <p:spPr>
            <a:xfrm flipH="1">
              <a:off x="-1632979" y="1054239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22"/>
            <p:cNvSpPr/>
            <p:nvPr/>
          </p:nvSpPr>
          <p:spPr>
            <a:xfrm flipH="1">
              <a:off x="-1687604" y="1130664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22"/>
            <p:cNvSpPr/>
            <p:nvPr/>
          </p:nvSpPr>
          <p:spPr>
            <a:xfrm flipH="1">
              <a:off x="-1759229" y="118361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22"/>
            <p:cNvSpPr/>
            <p:nvPr/>
          </p:nvSpPr>
          <p:spPr>
            <a:xfrm flipH="1">
              <a:off x="-1845054" y="106953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22"/>
            <p:cNvSpPr/>
            <p:nvPr/>
          </p:nvSpPr>
          <p:spPr>
            <a:xfrm flipH="1">
              <a:off x="-1759829" y="1037464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22"/>
            <p:cNvSpPr/>
            <p:nvPr/>
          </p:nvSpPr>
          <p:spPr>
            <a:xfrm flipH="1">
              <a:off x="-1886104" y="115816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22"/>
            <p:cNvSpPr/>
            <p:nvPr/>
          </p:nvSpPr>
          <p:spPr>
            <a:xfrm flipH="1">
              <a:off x="-1683279" y="96948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22"/>
            <p:cNvSpPr/>
            <p:nvPr/>
          </p:nvSpPr>
          <p:spPr>
            <a:xfrm flipH="1">
              <a:off x="-1775354" y="90936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22"/>
            <p:cNvSpPr/>
            <p:nvPr/>
          </p:nvSpPr>
          <p:spPr>
            <a:xfrm flipH="1">
              <a:off x="-1795204" y="116248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22"/>
            <p:cNvSpPr/>
            <p:nvPr/>
          </p:nvSpPr>
          <p:spPr>
            <a:xfrm flipH="1">
              <a:off x="-1841329" y="972839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1" name="Google Shape;2621;p22"/>
          <p:cNvGrpSpPr/>
          <p:nvPr/>
        </p:nvGrpSpPr>
        <p:grpSpPr>
          <a:xfrm>
            <a:off x="-136068" y="5466326"/>
            <a:ext cx="1614453" cy="2091095"/>
            <a:chOff x="4291295" y="3242473"/>
            <a:chExt cx="234350" cy="303550"/>
          </a:xfrm>
        </p:grpSpPr>
        <p:sp>
          <p:nvSpPr>
            <p:cNvPr id="2622" name="Google Shape;2622;p22"/>
            <p:cNvSpPr/>
            <p:nvPr/>
          </p:nvSpPr>
          <p:spPr>
            <a:xfrm flipH="1">
              <a:off x="4291295" y="3242473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22"/>
            <p:cNvSpPr/>
            <p:nvPr/>
          </p:nvSpPr>
          <p:spPr>
            <a:xfrm flipH="1">
              <a:off x="4292245" y="328027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22"/>
            <p:cNvSpPr/>
            <p:nvPr/>
          </p:nvSpPr>
          <p:spPr>
            <a:xfrm flipH="1">
              <a:off x="4427995" y="3297573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22"/>
            <p:cNvSpPr/>
            <p:nvPr/>
          </p:nvSpPr>
          <p:spPr>
            <a:xfrm flipH="1">
              <a:off x="4378320" y="334157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22"/>
            <p:cNvSpPr/>
            <p:nvPr/>
          </p:nvSpPr>
          <p:spPr>
            <a:xfrm flipH="1">
              <a:off x="4343770" y="3390273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22"/>
            <p:cNvSpPr/>
            <p:nvPr/>
          </p:nvSpPr>
          <p:spPr>
            <a:xfrm flipH="1">
              <a:off x="4397570" y="3338898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22"/>
            <p:cNvSpPr/>
            <p:nvPr/>
          </p:nvSpPr>
          <p:spPr>
            <a:xfrm flipH="1">
              <a:off x="4393820" y="332082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22"/>
            <p:cNvSpPr/>
            <p:nvPr/>
          </p:nvSpPr>
          <p:spPr>
            <a:xfrm flipH="1">
              <a:off x="4490245" y="3308448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22"/>
            <p:cNvSpPr/>
            <p:nvPr/>
          </p:nvSpPr>
          <p:spPr>
            <a:xfrm flipH="1">
              <a:off x="4454120" y="335499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22"/>
            <p:cNvSpPr/>
            <p:nvPr/>
          </p:nvSpPr>
          <p:spPr>
            <a:xfrm flipH="1">
              <a:off x="4439795" y="336007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22"/>
            <p:cNvSpPr/>
            <p:nvPr/>
          </p:nvSpPr>
          <p:spPr>
            <a:xfrm flipH="1">
              <a:off x="4327270" y="3432773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22"/>
            <p:cNvSpPr/>
            <p:nvPr/>
          </p:nvSpPr>
          <p:spPr>
            <a:xfrm flipH="1">
              <a:off x="4356520" y="345022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4" name="Google Shape;2634;p22"/>
          <p:cNvGrpSpPr/>
          <p:nvPr/>
        </p:nvGrpSpPr>
        <p:grpSpPr>
          <a:xfrm>
            <a:off x="10485705" y="5517034"/>
            <a:ext cx="2418199" cy="1604863"/>
            <a:chOff x="7864278" y="4137775"/>
            <a:chExt cx="1813649" cy="1203647"/>
          </a:xfrm>
        </p:grpSpPr>
        <p:sp>
          <p:nvSpPr>
            <p:cNvPr id="2635" name="Google Shape;2635;p22"/>
            <p:cNvSpPr/>
            <p:nvPr/>
          </p:nvSpPr>
          <p:spPr>
            <a:xfrm flipH="1">
              <a:off x="8167653" y="4137775"/>
              <a:ext cx="1510274" cy="1203647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22"/>
            <p:cNvSpPr/>
            <p:nvPr/>
          </p:nvSpPr>
          <p:spPr>
            <a:xfrm flipH="1">
              <a:off x="8453161" y="4826725"/>
              <a:ext cx="180547" cy="48869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7" name="Google Shape;2637;p22"/>
            <p:cNvSpPr/>
            <p:nvPr/>
          </p:nvSpPr>
          <p:spPr>
            <a:xfrm flipH="1">
              <a:off x="8288474" y="4789519"/>
              <a:ext cx="149523" cy="4653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22"/>
            <p:cNvSpPr/>
            <p:nvPr/>
          </p:nvSpPr>
          <p:spPr>
            <a:xfrm flipH="1">
              <a:off x="8310634" y="4939275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22"/>
            <p:cNvSpPr/>
            <p:nvPr/>
          </p:nvSpPr>
          <p:spPr>
            <a:xfrm flipH="1">
              <a:off x="8178722" y="4886557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22"/>
            <p:cNvSpPr/>
            <p:nvPr/>
          </p:nvSpPr>
          <p:spPr>
            <a:xfrm flipH="1">
              <a:off x="8196217" y="4707759"/>
              <a:ext cx="169467" cy="5831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22"/>
            <p:cNvSpPr/>
            <p:nvPr/>
          </p:nvSpPr>
          <p:spPr>
            <a:xfrm flipH="1">
              <a:off x="7947671" y="4806664"/>
              <a:ext cx="123047" cy="5633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22"/>
            <p:cNvSpPr/>
            <p:nvPr/>
          </p:nvSpPr>
          <p:spPr>
            <a:xfrm flipH="1">
              <a:off x="8055323" y="5022318"/>
              <a:ext cx="114650" cy="43854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22"/>
            <p:cNvSpPr/>
            <p:nvPr/>
          </p:nvSpPr>
          <p:spPr>
            <a:xfrm flipH="1">
              <a:off x="7864278" y="4916649"/>
              <a:ext cx="107768" cy="49685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22"/>
            <p:cNvSpPr/>
            <p:nvPr/>
          </p:nvSpPr>
          <p:spPr>
            <a:xfrm flipH="1">
              <a:off x="8385046" y="5118656"/>
              <a:ext cx="129929" cy="49219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22"/>
            <p:cNvSpPr/>
            <p:nvPr/>
          </p:nvSpPr>
          <p:spPr>
            <a:xfrm flipH="1">
              <a:off x="8600935" y="5007389"/>
              <a:ext cx="140426" cy="507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22"/>
            <p:cNvSpPr/>
            <p:nvPr/>
          </p:nvSpPr>
          <p:spPr>
            <a:xfrm flipH="1">
              <a:off x="8192018" y="5099179"/>
              <a:ext cx="138326" cy="6029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22"/>
            <p:cNvSpPr/>
            <p:nvPr/>
          </p:nvSpPr>
          <p:spPr>
            <a:xfrm flipH="1">
              <a:off x="7915013" y="5117723"/>
              <a:ext cx="111967" cy="48053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22"/>
            <p:cNvSpPr/>
            <p:nvPr/>
          </p:nvSpPr>
          <p:spPr>
            <a:xfrm flipH="1">
              <a:off x="8516959" y="4666005"/>
              <a:ext cx="147307" cy="60532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9" name="Google Shape;2649;p22"/>
            <p:cNvSpPr/>
            <p:nvPr/>
          </p:nvSpPr>
          <p:spPr>
            <a:xfrm flipH="1">
              <a:off x="8057423" y="5248585"/>
              <a:ext cx="108235" cy="5376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0" name="Google Shape;2650;p22"/>
            <p:cNvSpPr/>
            <p:nvPr/>
          </p:nvSpPr>
          <p:spPr>
            <a:xfrm flipH="1">
              <a:off x="8706371" y="4881309"/>
              <a:ext cx="140542" cy="56217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22"/>
            <p:cNvSpPr/>
            <p:nvPr/>
          </p:nvSpPr>
          <p:spPr>
            <a:xfrm flipH="1">
              <a:off x="8352389" y="5277044"/>
              <a:ext cx="123047" cy="49685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22"/>
            <p:cNvSpPr/>
            <p:nvPr/>
          </p:nvSpPr>
          <p:spPr>
            <a:xfrm flipH="1">
              <a:off x="8605134" y="5141400"/>
              <a:ext cx="138326" cy="48869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53" name="Google Shape;2653;p22"/>
          <p:cNvGrpSpPr/>
          <p:nvPr/>
        </p:nvGrpSpPr>
        <p:grpSpPr>
          <a:xfrm>
            <a:off x="10756985" y="4703121"/>
            <a:ext cx="1999552" cy="2595356"/>
            <a:chOff x="8050134" y="3089685"/>
            <a:chExt cx="290250" cy="376750"/>
          </a:xfrm>
        </p:grpSpPr>
        <p:sp>
          <p:nvSpPr>
            <p:cNvPr id="2654" name="Google Shape;2654;p22"/>
            <p:cNvSpPr/>
            <p:nvPr/>
          </p:nvSpPr>
          <p:spPr>
            <a:xfrm flipH="1">
              <a:off x="8050134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22"/>
            <p:cNvSpPr/>
            <p:nvPr/>
          </p:nvSpPr>
          <p:spPr>
            <a:xfrm flipH="1">
              <a:off x="8102209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22"/>
            <p:cNvSpPr/>
            <p:nvPr/>
          </p:nvSpPr>
          <p:spPr>
            <a:xfrm flipH="1">
              <a:off x="8135359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22"/>
            <p:cNvSpPr/>
            <p:nvPr/>
          </p:nvSpPr>
          <p:spPr>
            <a:xfrm flipH="1">
              <a:off x="8200759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22"/>
            <p:cNvSpPr/>
            <p:nvPr/>
          </p:nvSpPr>
          <p:spPr>
            <a:xfrm flipH="1">
              <a:off x="8207459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22"/>
            <p:cNvSpPr/>
            <p:nvPr/>
          </p:nvSpPr>
          <p:spPr>
            <a:xfrm flipH="1">
              <a:off x="8197459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22"/>
            <p:cNvSpPr/>
            <p:nvPr/>
          </p:nvSpPr>
          <p:spPr>
            <a:xfrm flipH="1">
              <a:off x="8195059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22"/>
            <p:cNvSpPr/>
            <p:nvPr/>
          </p:nvSpPr>
          <p:spPr>
            <a:xfrm flipH="1">
              <a:off x="8120434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22"/>
            <p:cNvSpPr/>
            <p:nvPr/>
          </p:nvSpPr>
          <p:spPr>
            <a:xfrm flipH="1">
              <a:off x="8111634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22"/>
            <p:cNvSpPr/>
            <p:nvPr/>
          </p:nvSpPr>
          <p:spPr>
            <a:xfrm flipH="1">
              <a:off x="8107309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22"/>
            <p:cNvSpPr/>
            <p:nvPr/>
          </p:nvSpPr>
          <p:spPr>
            <a:xfrm flipH="1">
              <a:off x="8249684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22"/>
            <p:cNvSpPr/>
            <p:nvPr/>
          </p:nvSpPr>
          <p:spPr>
            <a:xfrm flipH="1">
              <a:off x="8242984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22"/>
            <p:cNvSpPr/>
            <p:nvPr/>
          </p:nvSpPr>
          <p:spPr>
            <a:xfrm flipH="1">
              <a:off x="8190734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22"/>
            <p:cNvSpPr/>
            <p:nvPr/>
          </p:nvSpPr>
          <p:spPr>
            <a:xfrm flipH="1">
              <a:off x="8185659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22"/>
            <p:cNvSpPr/>
            <p:nvPr/>
          </p:nvSpPr>
          <p:spPr>
            <a:xfrm flipH="1">
              <a:off x="8177609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9" name="Google Shape;2669;p22"/>
            <p:cNvSpPr/>
            <p:nvPr/>
          </p:nvSpPr>
          <p:spPr>
            <a:xfrm flipH="1">
              <a:off x="8303259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0" name="Google Shape;2670;p22"/>
            <p:cNvSpPr/>
            <p:nvPr/>
          </p:nvSpPr>
          <p:spPr>
            <a:xfrm flipH="1">
              <a:off x="8300134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22"/>
            <p:cNvSpPr/>
            <p:nvPr/>
          </p:nvSpPr>
          <p:spPr>
            <a:xfrm flipH="1">
              <a:off x="8093734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22"/>
            <p:cNvSpPr/>
            <p:nvPr/>
          </p:nvSpPr>
          <p:spPr>
            <a:xfrm flipH="1">
              <a:off x="8084909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73" name="Google Shape;2673;p22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2674" name="Google Shape;2674;p22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22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6" name="Google Shape;2676;p22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22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22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22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22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22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22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22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22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22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22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22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22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22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0" name="Google Shape;2690;p22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22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22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22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4" name="Google Shape;2694;p22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5" name="Google Shape;2695;p22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22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22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22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22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22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22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2" name="Google Shape;2702;p22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3" name="Google Shape;2703;p22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4" name="Google Shape;2704;p22"/>
          <p:cNvGrpSpPr/>
          <p:nvPr/>
        </p:nvGrpSpPr>
        <p:grpSpPr>
          <a:xfrm>
            <a:off x="9800849" y="-271495"/>
            <a:ext cx="2497300" cy="2438687"/>
            <a:chOff x="3814193" y="3217891"/>
            <a:chExt cx="525187" cy="512861"/>
          </a:xfrm>
        </p:grpSpPr>
        <p:sp>
          <p:nvSpPr>
            <p:cNvPr id="2705" name="Google Shape;2705;p22"/>
            <p:cNvSpPr/>
            <p:nvPr/>
          </p:nvSpPr>
          <p:spPr>
            <a:xfrm flipH="1">
              <a:off x="383758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22"/>
            <p:cNvSpPr/>
            <p:nvPr/>
          </p:nvSpPr>
          <p:spPr>
            <a:xfrm flipH="1">
              <a:off x="385523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22"/>
            <p:cNvSpPr/>
            <p:nvPr/>
          </p:nvSpPr>
          <p:spPr>
            <a:xfrm flipH="1">
              <a:off x="382403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22"/>
            <p:cNvSpPr/>
            <p:nvPr/>
          </p:nvSpPr>
          <p:spPr>
            <a:xfrm flipH="1">
              <a:off x="3845321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22"/>
            <p:cNvSpPr/>
            <p:nvPr/>
          </p:nvSpPr>
          <p:spPr>
            <a:xfrm flipH="1">
              <a:off x="381419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22"/>
            <p:cNvSpPr/>
            <p:nvPr/>
          </p:nvSpPr>
          <p:spPr>
            <a:xfrm flipH="1">
              <a:off x="382464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22"/>
            <p:cNvSpPr/>
            <p:nvPr/>
          </p:nvSpPr>
          <p:spPr>
            <a:xfrm flipH="1">
              <a:off x="388491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22"/>
            <p:cNvSpPr/>
            <p:nvPr/>
          </p:nvSpPr>
          <p:spPr>
            <a:xfrm flipH="1">
              <a:off x="413592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22"/>
            <p:cNvSpPr/>
            <p:nvPr/>
          </p:nvSpPr>
          <p:spPr>
            <a:xfrm flipH="1">
              <a:off x="416861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4" name="Google Shape;2714;p22"/>
            <p:cNvSpPr/>
            <p:nvPr/>
          </p:nvSpPr>
          <p:spPr>
            <a:xfrm flipH="1">
              <a:off x="415391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5" name="Google Shape;2715;p22"/>
            <p:cNvSpPr/>
            <p:nvPr/>
          </p:nvSpPr>
          <p:spPr>
            <a:xfrm flipH="1">
              <a:off x="416456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6" name="Google Shape;2716;p22"/>
            <p:cNvSpPr/>
            <p:nvPr/>
          </p:nvSpPr>
          <p:spPr>
            <a:xfrm flipH="1">
              <a:off x="419848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7" name="Google Shape;2717;p22"/>
            <p:cNvSpPr/>
            <p:nvPr/>
          </p:nvSpPr>
          <p:spPr>
            <a:xfrm flipH="1">
              <a:off x="393870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8" name="Google Shape;2718;p22"/>
            <p:cNvSpPr/>
            <p:nvPr/>
          </p:nvSpPr>
          <p:spPr>
            <a:xfrm flipH="1">
              <a:off x="401523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9" name="Google Shape;2719;p22"/>
            <p:cNvSpPr/>
            <p:nvPr/>
          </p:nvSpPr>
          <p:spPr>
            <a:xfrm flipH="1">
              <a:off x="398583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0" name="Google Shape;2720;p22"/>
            <p:cNvSpPr/>
            <p:nvPr/>
          </p:nvSpPr>
          <p:spPr>
            <a:xfrm flipH="1">
              <a:off x="402737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1" name="Google Shape;2721;p22"/>
            <p:cNvSpPr/>
            <p:nvPr/>
          </p:nvSpPr>
          <p:spPr>
            <a:xfrm flipH="1">
              <a:off x="412768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2" name="Google Shape;2722;p22"/>
            <p:cNvSpPr/>
            <p:nvPr/>
          </p:nvSpPr>
          <p:spPr>
            <a:xfrm flipH="1">
              <a:off x="406022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3" name="Google Shape;2723;p22"/>
            <p:cNvSpPr/>
            <p:nvPr/>
          </p:nvSpPr>
          <p:spPr>
            <a:xfrm flipH="1">
              <a:off x="407466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4" name="Google Shape;2724;p22"/>
            <p:cNvSpPr/>
            <p:nvPr/>
          </p:nvSpPr>
          <p:spPr>
            <a:xfrm flipH="1">
              <a:off x="408312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5" name="Google Shape;2725;p22"/>
            <p:cNvSpPr/>
            <p:nvPr/>
          </p:nvSpPr>
          <p:spPr>
            <a:xfrm flipH="1">
              <a:off x="421161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6" name="Google Shape;2726;p22"/>
            <p:cNvSpPr/>
            <p:nvPr/>
          </p:nvSpPr>
          <p:spPr>
            <a:xfrm flipH="1">
              <a:off x="421586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7" name="Google Shape;2727;p22"/>
            <p:cNvSpPr/>
            <p:nvPr/>
          </p:nvSpPr>
          <p:spPr>
            <a:xfrm flipH="1">
              <a:off x="423252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8" name="Google Shape;2728;p22"/>
            <p:cNvSpPr/>
            <p:nvPr/>
          </p:nvSpPr>
          <p:spPr>
            <a:xfrm flipH="1">
              <a:off x="412669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9" name="Google Shape;2729;p22"/>
            <p:cNvSpPr/>
            <p:nvPr/>
          </p:nvSpPr>
          <p:spPr>
            <a:xfrm flipH="1">
              <a:off x="413691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22"/>
            <p:cNvSpPr/>
            <p:nvPr/>
          </p:nvSpPr>
          <p:spPr>
            <a:xfrm flipH="1">
              <a:off x="406221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22"/>
            <p:cNvSpPr/>
            <p:nvPr/>
          </p:nvSpPr>
          <p:spPr>
            <a:xfrm flipH="1">
              <a:off x="398752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22"/>
            <p:cNvSpPr/>
            <p:nvPr/>
          </p:nvSpPr>
          <p:spPr>
            <a:xfrm flipH="1">
              <a:off x="418894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22"/>
            <p:cNvSpPr/>
            <p:nvPr/>
          </p:nvSpPr>
          <p:spPr>
            <a:xfrm flipH="1">
              <a:off x="414537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22"/>
            <p:cNvSpPr/>
            <p:nvPr/>
          </p:nvSpPr>
          <p:spPr>
            <a:xfrm flipH="1">
              <a:off x="424274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97743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37" name="Google Shape;2737;p23"/>
          <p:cNvSpPr txBox="1">
            <a:spLocks noGrp="1"/>
          </p:cNvSpPr>
          <p:nvPr>
            <p:ph type="subTitle" idx="1"/>
          </p:nvPr>
        </p:nvSpPr>
        <p:spPr>
          <a:xfrm>
            <a:off x="3113500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38" name="Google Shape;2738;p23"/>
          <p:cNvSpPr txBox="1">
            <a:spLocks noGrp="1"/>
          </p:cNvSpPr>
          <p:nvPr>
            <p:ph type="title" idx="2"/>
          </p:nvPr>
        </p:nvSpPr>
        <p:spPr>
          <a:xfrm>
            <a:off x="3295500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39" name="Google Shape;2739;p23"/>
          <p:cNvSpPr txBox="1">
            <a:spLocks noGrp="1"/>
          </p:cNvSpPr>
          <p:nvPr>
            <p:ph type="subTitle" idx="3"/>
          </p:nvPr>
        </p:nvSpPr>
        <p:spPr>
          <a:xfrm>
            <a:off x="6313168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40" name="Google Shape;2740;p23"/>
          <p:cNvSpPr txBox="1">
            <a:spLocks noGrp="1"/>
          </p:cNvSpPr>
          <p:nvPr>
            <p:ph type="title" idx="4"/>
          </p:nvPr>
        </p:nvSpPr>
        <p:spPr>
          <a:xfrm>
            <a:off x="6495168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41" name="Google Shape;2741;p23"/>
          <p:cNvSpPr/>
          <p:nvPr/>
        </p:nvSpPr>
        <p:spPr>
          <a:xfrm rot="9234458">
            <a:off x="-489893" y="-419058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42" name="Google Shape;2742;p23"/>
          <p:cNvGrpSpPr/>
          <p:nvPr/>
        </p:nvGrpSpPr>
        <p:grpSpPr>
          <a:xfrm rot="10800000" flipH="1">
            <a:off x="-12" y="-449291"/>
            <a:ext cx="1515987" cy="1968008"/>
            <a:chOff x="4468500" y="3085500"/>
            <a:chExt cx="219925" cy="285500"/>
          </a:xfrm>
        </p:grpSpPr>
        <p:sp>
          <p:nvSpPr>
            <p:cNvPr id="2743" name="Google Shape;2743;p23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6" name="Google Shape;2756;p23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7" name="Google Shape;2757;p23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8" name="Google Shape;2758;p23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9" name="Google Shape;2759;p23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60" name="Google Shape;2760;p23"/>
          <p:cNvGrpSpPr/>
          <p:nvPr/>
        </p:nvGrpSpPr>
        <p:grpSpPr>
          <a:xfrm rot="10800000" flipH="1">
            <a:off x="9623549" y="-2340507"/>
            <a:ext cx="4262611" cy="4379161"/>
            <a:chOff x="7217662" y="3775244"/>
            <a:chExt cx="3196958" cy="3284371"/>
          </a:xfrm>
        </p:grpSpPr>
        <p:sp>
          <p:nvSpPr>
            <p:cNvPr id="2761" name="Google Shape;2761;p23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23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2763" name="Google Shape;2763;p2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2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2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2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2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2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2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3" name="Google Shape;2783;p2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84" name="Google Shape;2784;p23"/>
          <p:cNvGrpSpPr/>
          <p:nvPr/>
        </p:nvGrpSpPr>
        <p:grpSpPr>
          <a:xfrm rot="10800000" flipH="1">
            <a:off x="10742185" y="-320033"/>
            <a:ext cx="1821087" cy="2358676"/>
            <a:chOff x="4291200" y="3137775"/>
            <a:chExt cx="177600" cy="230025"/>
          </a:xfrm>
        </p:grpSpPr>
        <p:sp>
          <p:nvSpPr>
            <p:cNvPr id="2785" name="Google Shape;2785;p23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6" name="Google Shape;2786;p23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7" name="Google Shape;2787;p23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8" name="Google Shape;2788;p23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9" name="Google Shape;2789;p23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0" name="Google Shape;2790;p23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1" name="Google Shape;2791;p23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2" name="Google Shape;2792;p23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3" name="Google Shape;2793;p23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4" name="Google Shape;2794;p23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5" name="Google Shape;2795;p23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6" name="Google Shape;2796;p23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7" name="Google Shape;2797;p23"/>
          <p:cNvSpPr/>
          <p:nvPr/>
        </p:nvSpPr>
        <p:spPr>
          <a:xfrm rot="-4452864">
            <a:off x="10520875" y="5587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8" name="Google Shape;2798;p23"/>
          <p:cNvSpPr/>
          <p:nvPr/>
        </p:nvSpPr>
        <p:spPr>
          <a:xfrm rot="-4452864">
            <a:off x="-2438759" y="5911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08041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D2CB90-0FBC-9E93-9D26-84BA84858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5D57-A43C-438A-9F93-E7F1B8CF356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AF27A4-2E47-EAFD-752E-62B4355F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C69CF-6553-549F-4259-5368E38A2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14BD-F6B8-45B7-97F6-6CE2E6478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727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5291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9733715" y="4485905"/>
            <a:ext cx="2497300" cy="2438687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10699717" y="-1301996"/>
            <a:ext cx="3577839" cy="285144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623701" y="5536832"/>
            <a:ext cx="3577816" cy="2851421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32797" y="5760117"/>
            <a:ext cx="1171367" cy="837300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11248834" y="144031"/>
            <a:ext cx="837300" cy="1171367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93212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Background  3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486489" y="-1328893"/>
            <a:ext cx="3577831" cy="285143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6" name="Google Shape;3446;p34"/>
          <p:cNvSpPr/>
          <p:nvPr/>
        </p:nvSpPr>
        <p:spPr>
          <a:xfrm>
            <a:off x="-14322" y="-208933"/>
            <a:ext cx="2124852" cy="1700053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7" name="Google Shape;3447;p34"/>
          <p:cNvSpPr/>
          <p:nvPr/>
        </p:nvSpPr>
        <p:spPr>
          <a:xfrm>
            <a:off x="-64681" y="-123460"/>
            <a:ext cx="1763601" cy="1296495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8" name="Google Shape;3448;p34"/>
          <p:cNvSpPr/>
          <p:nvPr/>
        </p:nvSpPr>
        <p:spPr>
          <a:xfrm>
            <a:off x="851378" y="513053"/>
            <a:ext cx="617500" cy="665976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9" name="Google Shape;3449;p34"/>
          <p:cNvSpPr/>
          <p:nvPr/>
        </p:nvSpPr>
        <p:spPr>
          <a:xfrm>
            <a:off x="264710" y="46460"/>
            <a:ext cx="631889" cy="724043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0" name="Google Shape;3450;p34"/>
          <p:cNvSpPr/>
          <p:nvPr/>
        </p:nvSpPr>
        <p:spPr>
          <a:xfrm>
            <a:off x="1045621" y="367458"/>
            <a:ext cx="73655" cy="67145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1" name="Google Shape;3451;p34"/>
          <p:cNvSpPr/>
          <p:nvPr/>
        </p:nvSpPr>
        <p:spPr>
          <a:xfrm>
            <a:off x="1219309" y="353413"/>
            <a:ext cx="71599" cy="65433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2" name="Google Shape;3452;p34"/>
          <p:cNvSpPr/>
          <p:nvPr/>
        </p:nvSpPr>
        <p:spPr>
          <a:xfrm>
            <a:off x="1217254" y="664646"/>
            <a:ext cx="71599" cy="67660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3" name="Google Shape;3453;p34"/>
          <p:cNvSpPr/>
          <p:nvPr/>
        </p:nvSpPr>
        <p:spPr>
          <a:xfrm>
            <a:off x="1063778" y="1137920"/>
            <a:ext cx="73484" cy="67317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4" name="Google Shape;3454;p34"/>
          <p:cNvSpPr/>
          <p:nvPr/>
        </p:nvSpPr>
        <p:spPr>
          <a:xfrm>
            <a:off x="1022496" y="1279748"/>
            <a:ext cx="71771" cy="67317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5" name="Google Shape;3455;p34"/>
          <p:cNvSpPr/>
          <p:nvPr/>
        </p:nvSpPr>
        <p:spPr>
          <a:xfrm>
            <a:off x="528153" y="576945"/>
            <a:ext cx="74168" cy="65947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6" name="Google Shape;3456;p34"/>
          <p:cNvSpPr/>
          <p:nvPr/>
        </p:nvSpPr>
        <p:spPr>
          <a:xfrm>
            <a:off x="377075" y="966801"/>
            <a:ext cx="73484" cy="65947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7" name="Google Shape;3457;p34"/>
          <p:cNvSpPr/>
          <p:nvPr/>
        </p:nvSpPr>
        <p:spPr>
          <a:xfrm>
            <a:off x="1096151" y="-12634"/>
            <a:ext cx="70743" cy="65433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8" name="Google Shape;3458;p34"/>
          <p:cNvSpPr/>
          <p:nvPr/>
        </p:nvSpPr>
        <p:spPr>
          <a:xfrm>
            <a:off x="427092" y="-67619"/>
            <a:ext cx="74168" cy="67317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9" name="Google Shape;3459;p34"/>
          <p:cNvSpPr/>
          <p:nvPr/>
        </p:nvSpPr>
        <p:spPr>
          <a:xfrm>
            <a:off x="2169796" y="861630"/>
            <a:ext cx="114421" cy="87015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0" name="Google Shape;3460;p34"/>
          <p:cNvSpPr/>
          <p:nvPr/>
        </p:nvSpPr>
        <p:spPr>
          <a:xfrm>
            <a:off x="2247734" y="724256"/>
            <a:ext cx="114421" cy="91297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1" name="Google Shape;3461;p34"/>
          <p:cNvSpPr/>
          <p:nvPr/>
        </p:nvSpPr>
        <p:spPr>
          <a:xfrm>
            <a:off x="2311454" y="875847"/>
            <a:ext cx="114421" cy="91469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9623549" y="-2340507"/>
            <a:ext cx="4262611" cy="437916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2026325" y="5642787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545753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6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16E4-F2C1-3778-C6DB-E6B2E5A8F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13BD2-B9C6-7958-AE91-D738DFAFF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7EB19-4C6B-9544-711D-6592E09E5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51D3A-241C-16AF-176F-ABF0167E6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5D57-A43C-438A-9F93-E7F1B8CF356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6352-6D7C-C79F-121E-E17290D5A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BCDDD-3E49-B811-878B-F72F698B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14BD-F6B8-45B7-97F6-6CE2E6478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8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50A06-A8F5-373C-8153-1C91C86ED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72E2F2-5CE3-4778-1DB3-1D86AB0CB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20377-59FA-A417-6D7B-A78D47882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C50C7D-89C0-E99B-83C3-DCAD73FE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5D57-A43C-438A-9F93-E7F1B8CF356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7880B-24A7-0234-0D36-889E8F27A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0ECBA-1742-B90F-E509-39257A15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14BD-F6B8-45B7-97F6-6CE2E6478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13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6005C7-D774-3C30-EF98-690D1EFD5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94183-31BC-384E-7162-FA96EE354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FFD8B-28F4-8A0D-02A6-7492ABCA5B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E5D57-A43C-438A-9F93-E7F1B8CF356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8C434-8A26-0885-9E20-A3C051E9B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8E18B-3F5E-F215-3FFE-6352E53B3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F14BD-F6B8-45B7-97F6-6CE2E6478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2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0936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EA565-6053-4FDB-88B4-E6F462799223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C0E71-76B2-48D8-9659-CC5343D099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4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spd="slow" advClick="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7D38609-6565-42A7-A5A3-A1656D2B6A7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63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78744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ebp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png"/><Relationship Id="rId7" Type="http://schemas.openxmlformats.org/officeDocument/2006/relationships/image" Target="../media/image29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8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1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%C4%90%C3%B3i" TargetMode="External"/><Relationship Id="rId2" Type="http://schemas.openxmlformats.org/officeDocument/2006/relationships/hyperlink" Target="https://vi.wikipedia.org/wiki/Ngh%C3%A8o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.wikipedia.org/wiki/Th%E1%BB%B1c_ph%E1%BA%A9m" TargetMode="External"/><Relationship Id="rId4" Type="http://schemas.openxmlformats.org/officeDocument/2006/relationships/hyperlink" Target="https://vi.wikipedia.org/wiki/L%C6%B0%C6%A1ng_th%E1%BB%B1c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hao hoa"/>
          <p:cNvPicPr>
            <a:picLocks noChangeAspect="1" noChangeArrowheads="1" noCrop="1"/>
          </p:cNvPicPr>
          <p:nvPr/>
        </p:nvPicPr>
        <p:blipFill>
          <a:blip r:embed="rId2">
            <a:lum bright="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518410" y="4616308"/>
            <a:ext cx="7155179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KHOA HỌC TỰ NHIÊN 6</a:t>
            </a:r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2133600" y="533400"/>
            <a:ext cx="815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fani HeavyH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9720" y="527957"/>
            <a:ext cx="9281160" cy="378565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CÙNG CÁC EM HỌC SINH VỀ DỰ TIẾT HỌC LỚP 6C</a:t>
            </a:r>
          </a:p>
        </p:txBody>
      </p:sp>
    </p:spTree>
    <p:extLst>
      <p:ext uri="{BB962C8B-B14F-4D97-AF65-F5344CB8AC3E}">
        <p14:creationId xmlns:p14="http://schemas.microsoft.com/office/powerpoint/2010/main" val="255631804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4571" y="195309"/>
            <a:ext cx="3899674" cy="2024108"/>
            <a:chOff x="341160" y="611652"/>
            <a:chExt cx="4016021" cy="189866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1380178-CB2E-4ADC-A21F-8A3B01212D73}"/>
                </a:ext>
              </a:extLst>
            </p:cNvPr>
            <p:cNvSpPr/>
            <p:nvPr/>
          </p:nvSpPr>
          <p:spPr>
            <a:xfrm>
              <a:off x="341160" y="611652"/>
              <a:ext cx="4016021" cy="1898660"/>
            </a:xfrm>
            <a:prstGeom prst="roundRect">
              <a:avLst/>
            </a:prstGeom>
            <a:solidFill>
              <a:srgbClr val="EFDD9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946DC1-1F3B-4078-9DCC-8F7CD3DC9514}"/>
                </a:ext>
              </a:extLst>
            </p:cNvPr>
            <p:cNvSpPr txBox="1"/>
            <p:nvPr/>
          </p:nvSpPr>
          <p:spPr>
            <a:xfrm>
              <a:off x="555905" y="817202"/>
              <a:ext cx="3602182" cy="1384995"/>
            </a:xfrm>
            <a:prstGeom prst="rect">
              <a:avLst/>
            </a:prstGeom>
            <a:solidFill>
              <a:srgbClr val="EFDD9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 NÀO LÀ THỰC PHẨM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8500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418" y="1404218"/>
            <a:ext cx="1783684" cy="2534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964" y="1422482"/>
            <a:ext cx="1813810" cy="2516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467" y="4164147"/>
            <a:ext cx="1864636" cy="24165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964" y="4164147"/>
            <a:ext cx="1813810" cy="24165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180" y="1422482"/>
            <a:ext cx="2103826" cy="25164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635" y="4164147"/>
            <a:ext cx="2124371" cy="241653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596137" y="260639"/>
            <a:ext cx="4031672" cy="650234"/>
            <a:chOff x="341160" y="717357"/>
            <a:chExt cx="4031672" cy="650234"/>
          </a:xfrm>
        </p:grpSpPr>
        <p:sp>
          <p:nvSpPr>
            <p:cNvPr id="31" name="Rectangle: Rounded Corners 21">
              <a:extLst>
                <a:ext uri="{FF2B5EF4-FFF2-40B4-BE49-F238E27FC236}">
                  <a16:creationId xmlns:a16="http://schemas.microsoft.com/office/drawing/2014/main" id="{61380178-CB2E-4ADC-A21F-8A3B01212D73}"/>
                </a:ext>
              </a:extLst>
            </p:cNvPr>
            <p:cNvSpPr/>
            <p:nvPr/>
          </p:nvSpPr>
          <p:spPr>
            <a:xfrm>
              <a:off x="341160" y="717357"/>
              <a:ext cx="4031672" cy="650234"/>
            </a:xfrm>
            <a:prstGeom prst="roundRect">
              <a:avLst/>
            </a:prstGeom>
            <a:solidFill>
              <a:srgbClr val="EFDD9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2946DC1-1F3B-4078-9DCC-8F7CD3DC9514}"/>
                </a:ext>
              </a:extLst>
            </p:cNvPr>
            <p:cNvSpPr txBox="1"/>
            <p:nvPr/>
          </p:nvSpPr>
          <p:spPr>
            <a:xfrm>
              <a:off x="555905" y="817202"/>
              <a:ext cx="3602182" cy="523220"/>
            </a:xfrm>
            <a:prstGeom prst="rect">
              <a:avLst/>
            </a:prstGeom>
            <a:solidFill>
              <a:srgbClr val="EFDD9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8500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 SỐ THỰC PHẨM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5381469" y="0"/>
            <a:ext cx="681053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47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83199" y="919988"/>
          <a:ext cx="10781736" cy="4003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5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5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5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5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014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CHẤT</a:t>
                      </a:r>
                      <a:r>
                        <a:rPr lang="en-US" baseline="0" dirty="0"/>
                        <a:t> TINH BỘT, ĐƯỜNG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CHẤT</a:t>
                      </a:r>
                      <a:r>
                        <a:rPr lang="en-US" baseline="0" dirty="0"/>
                        <a:t> ĐẠM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CHẤT</a:t>
                      </a:r>
                      <a:r>
                        <a:rPr lang="en-US" baseline="0" dirty="0"/>
                        <a:t> BÉO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VITAMIN</a:t>
                      </a:r>
                      <a:r>
                        <a:rPr lang="en-US" baseline="0" dirty="0"/>
                        <a:t> VÀ CHẤT KHOÁNG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3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40574" y="373868"/>
            <a:ext cx="967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 NHÓM DINH DƯỠNG CỦA LƯƠNG THỰC – THỰC PHẨM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708C6CED-3FB4-446C-9EC8-EE4613415265}"/>
              </a:ext>
            </a:extLst>
          </p:cNvPr>
          <p:cNvSpPr/>
          <p:nvPr/>
        </p:nvSpPr>
        <p:spPr>
          <a:xfrm>
            <a:off x="351693" y="106776"/>
            <a:ext cx="11623964" cy="1992572"/>
          </a:xfrm>
          <a:prstGeom prst="roundRect">
            <a:avLst/>
          </a:prstGeom>
          <a:solidFill>
            <a:srgbClr val="E71F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D736FB-1B5F-4F6D-997C-562EEE19ED56}"/>
              </a:ext>
            </a:extLst>
          </p:cNvPr>
          <p:cNvSpPr txBox="1"/>
          <p:nvPr/>
        </p:nvSpPr>
        <p:spPr>
          <a:xfrm>
            <a:off x="517385" y="456731"/>
            <a:ext cx="1071349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H9.2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E56706-71C9-4EDA-B6E1-541967788B7E}"/>
              </a:ext>
            </a:extLst>
          </p:cNvPr>
          <p:cNvSpPr txBox="1"/>
          <p:nvPr/>
        </p:nvSpPr>
        <p:spPr>
          <a:xfrm>
            <a:off x="754647" y="469578"/>
            <a:ext cx="1078992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NHÓM  DINH DƯỠNG</a:t>
            </a:r>
          </a:p>
        </p:txBody>
      </p:sp>
    </p:spTree>
    <p:extLst>
      <p:ext uri="{BB962C8B-B14F-4D97-AF65-F5344CB8AC3E}">
        <p14:creationId xmlns:p14="http://schemas.microsoft.com/office/powerpoint/2010/main" val="147510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6" grpId="1" animBg="1"/>
      <p:bldP spid="7" grpId="0"/>
      <p:bldP spid="7" grpId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3C92FB-3826-4003-899C-6205E29EDF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C26634-EE1F-492C-B222-98BDEA33C622}"/>
              </a:ext>
            </a:extLst>
          </p:cNvPr>
          <p:cNvSpPr/>
          <p:nvPr/>
        </p:nvSpPr>
        <p:spPr>
          <a:xfrm>
            <a:off x="1003332" y="1363710"/>
            <a:ext cx="10515600" cy="2867932"/>
          </a:xfrm>
          <a:prstGeom prst="roundRect">
            <a:avLst/>
          </a:prstGeom>
          <a:solidFill>
            <a:srgbClr val="FFFFE8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95A60FAB-6088-4803-B08B-009AD3C91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74720"/>
              </p:ext>
            </p:extLst>
          </p:nvPr>
        </p:nvGraphicFramePr>
        <p:xfrm>
          <a:off x="1003332" y="1544715"/>
          <a:ext cx="10487464" cy="2529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1866">
                  <a:extLst>
                    <a:ext uri="{9D8B030D-6E8A-4147-A177-3AD203B41FA5}">
                      <a16:colId xmlns:a16="http://schemas.microsoft.com/office/drawing/2014/main" val="605837135"/>
                    </a:ext>
                  </a:extLst>
                </a:gridCol>
                <a:gridCol w="2621866">
                  <a:extLst>
                    <a:ext uri="{9D8B030D-6E8A-4147-A177-3AD203B41FA5}">
                      <a16:colId xmlns:a16="http://schemas.microsoft.com/office/drawing/2014/main" val="3787061400"/>
                    </a:ext>
                  </a:extLst>
                </a:gridCol>
                <a:gridCol w="2621866">
                  <a:extLst>
                    <a:ext uri="{9D8B030D-6E8A-4147-A177-3AD203B41FA5}">
                      <a16:colId xmlns:a16="http://schemas.microsoft.com/office/drawing/2014/main" val="489717170"/>
                    </a:ext>
                  </a:extLst>
                </a:gridCol>
                <a:gridCol w="2621866">
                  <a:extLst>
                    <a:ext uri="{9D8B030D-6E8A-4147-A177-3AD203B41FA5}">
                      <a16:colId xmlns:a16="http://schemas.microsoft.com/office/drawing/2014/main" val="2024324363"/>
                    </a:ext>
                  </a:extLst>
                </a:gridCol>
              </a:tblGrid>
              <a:tr h="2489514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Ngô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 algn="just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Thịt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bò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 algn="just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Cà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chua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 algn="just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Pho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mai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 algn="just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Khoai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 lang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6.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Cà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rốt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7.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Thịt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cá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hồi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8.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Bột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mì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9. Rau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cải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None/>
                        <a:tabLst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10.Rau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muống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11. Cam</a:t>
                      </a:r>
                    </a:p>
                    <a:p>
                      <a:pPr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12.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Trứng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13.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Táo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14.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Sữa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tươi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15.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Thịt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tôm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16.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Gạo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17.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Thịt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hàu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18. Rau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dền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19.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Thịt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gà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20.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Lạc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986555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0E56706-71C9-4EDA-B6E1-541967788B7E}"/>
              </a:ext>
            </a:extLst>
          </p:cNvPr>
          <p:cNvSpPr txBox="1"/>
          <p:nvPr/>
        </p:nvSpPr>
        <p:spPr>
          <a:xfrm>
            <a:off x="1003332" y="313709"/>
            <a:ext cx="10204599" cy="95410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LƯƠNG THỰC – THỰC PHẨM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VÀO  TỪNG NHÓM DINH DƯỠNG TRONG PHT 1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525186"/>
              </p:ext>
            </p:extLst>
          </p:nvPr>
        </p:nvGraphicFramePr>
        <p:xfrm>
          <a:off x="737196" y="4448245"/>
          <a:ext cx="10781736" cy="1734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5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5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5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5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014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CHẤT</a:t>
                      </a:r>
                      <a:r>
                        <a:rPr lang="en-US" baseline="0" dirty="0"/>
                        <a:t> TINH BỘT, ĐƯỜNG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CHẤT</a:t>
                      </a:r>
                      <a:r>
                        <a:rPr lang="en-US" baseline="0" dirty="0"/>
                        <a:t> ĐẠM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CHẤT</a:t>
                      </a:r>
                      <a:r>
                        <a:rPr lang="en-US" baseline="0" dirty="0"/>
                        <a:t> BÉO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VITAMIN</a:t>
                      </a:r>
                      <a:r>
                        <a:rPr lang="en-US" baseline="0" dirty="0"/>
                        <a:t> VÀ CHẤT KHOÁNG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DE4EBA55-FDE9-F025-48A6-DCE294420F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3785" y="265954"/>
            <a:ext cx="1842660" cy="1632279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7039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66335"/>
              </p:ext>
            </p:extLst>
          </p:nvPr>
        </p:nvGraphicFramePr>
        <p:xfrm>
          <a:off x="914398" y="1105468"/>
          <a:ext cx="10536076" cy="4660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4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4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4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340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481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TINH BỘT, ĐƯỜNG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ĐẠM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BÉO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VITAMIN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 CHẤT KHOÁNG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BÒ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PHOMAT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lang="en-US" sz="2400" b="1" baseline="0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CHUA</a:t>
                      </a:r>
                      <a:endParaRPr lang="en-US" sz="2400" b="1" dirty="0">
                        <a:solidFill>
                          <a:srgbClr val="FEEBE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 LANG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400" b="1" baseline="0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CÁ HỒI</a:t>
                      </a:r>
                      <a:endParaRPr lang="en-US" sz="2400" b="1" dirty="0">
                        <a:solidFill>
                          <a:srgbClr val="FEEBE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RỐT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400" b="1" baseline="0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MÌ</a:t>
                      </a:r>
                      <a:endParaRPr lang="en-US" sz="2400" b="1" dirty="0">
                        <a:solidFill>
                          <a:srgbClr val="FEEBE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rgbClr val="FEEBE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 CẢI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400" b="1" baseline="0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TƯƠI</a:t>
                      </a:r>
                      <a:endParaRPr lang="en-US" sz="2400" b="1" dirty="0">
                        <a:solidFill>
                          <a:srgbClr val="FEEBE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rgbClr val="FEEBE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 MUỐNG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rgbClr val="FEEBE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400" b="1" baseline="0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TÔM</a:t>
                      </a:r>
                      <a:endParaRPr lang="en-US" sz="2400" b="1" dirty="0">
                        <a:solidFill>
                          <a:srgbClr val="FEEBE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rgbClr val="FEEBE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rgbClr val="FEEBE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HÀU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rgbClr val="FEEBE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rgbClr val="FEEBE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400" b="1" baseline="0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GÀ</a:t>
                      </a:r>
                      <a:endParaRPr lang="en-US" sz="2400" b="1" dirty="0">
                        <a:solidFill>
                          <a:srgbClr val="FEEBE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rgbClr val="FEEBE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FEEBE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 DỀN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8611" y="395785"/>
            <a:ext cx="11350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NHÓM DINH DƯỠNG CỦA LƯƠNG THỰC – THỰC PHẨM</a:t>
            </a:r>
          </a:p>
        </p:txBody>
      </p:sp>
    </p:spTree>
    <p:extLst>
      <p:ext uri="{BB962C8B-B14F-4D97-AF65-F5344CB8AC3E}">
        <p14:creationId xmlns:p14="http://schemas.microsoft.com/office/powerpoint/2010/main" val="1168428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nh dưỡng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306" y="179755"/>
            <a:ext cx="11932693" cy="553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87" y="1187269"/>
            <a:ext cx="9437915" cy="468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8" name="Picture 6" descr="randomfatch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717073"/>
            <a:ext cx="2530571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9" name="Picture 7" descr="beo-phi-o-t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337" y="4038600"/>
            <a:ext cx="1864657" cy="261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410200" y="1040517"/>
          <a:ext cx="5181600" cy="2983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Brush" r:id="rId4" imgW="5059800" imgH="4465440" progId="">
                  <p:embed/>
                </p:oleObj>
              </mc:Choice>
              <mc:Fallback>
                <p:oleObj name="PBrush" r:id="rId4" imgW="5059800" imgH="4465440" progId="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10200" y="1040517"/>
                        <a:ext cx="5181600" cy="2983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731476" y="4114801"/>
          <a:ext cx="4604162" cy="265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Brush" r:id="rId6" imgW="6202800" imgH="4084200" progId="">
                  <p:embed/>
                </p:oleObj>
              </mc:Choice>
              <mc:Fallback>
                <p:oleObj name="PBrush" r:id="rId6" imgW="6202800" imgH="4084200" progId="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31476" y="4114801"/>
                        <a:ext cx="4604162" cy="2651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65" y="476804"/>
            <a:ext cx="894797" cy="894797"/>
          </a:xfrm>
          <a:prstGeom prst="rect">
            <a:avLst/>
          </a:prstGeom>
        </p:spPr>
      </p:pic>
      <p:sp>
        <p:nvSpPr>
          <p:cNvPr id="9" name="Title 5"/>
          <p:cNvSpPr txBox="1">
            <a:spLocks/>
          </p:cNvSpPr>
          <p:nvPr/>
        </p:nvSpPr>
        <p:spPr bwMode="auto">
          <a:xfrm>
            <a:off x="2423661" y="486935"/>
            <a:ext cx="8153400" cy="41621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l"/>
            <a:r>
              <a:rPr lang="vi-VN" sz="2400" b="1" kern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394187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14" y="0"/>
            <a:ext cx="10754601" cy="671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24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701588" y="2130540"/>
            <a:ext cx="0" cy="453023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73983" y="284949"/>
            <a:ext cx="10764800" cy="5744221"/>
            <a:chOff x="350736" y="964677"/>
            <a:chExt cx="10764800" cy="574422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11" t="11353" r="311" b="41412"/>
            <a:stretch/>
          </p:blipFill>
          <p:spPr>
            <a:xfrm>
              <a:off x="350736" y="2129589"/>
              <a:ext cx="6350852" cy="457930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037" b="6402"/>
            <a:stretch/>
          </p:blipFill>
          <p:spPr>
            <a:xfrm>
              <a:off x="6725652" y="2130540"/>
              <a:ext cx="4389884" cy="45302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11" t="-407" r="311" b="87846"/>
            <a:stretch/>
          </p:blipFill>
          <p:spPr>
            <a:xfrm>
              <a:off x="350736" y="964677"/>
              <a:ext cx="10764800" cy="1217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32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3430" y="3039210"/>
            <a:ext cx="3431820" cy="95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Thiếu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Canxi</a:t>
            </a:r>
            <a:endParaRPr lang="en-US" sz="4267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Left Arrow 3"/>
          <p:cNvSpPr/>
          <p:nvPr/>
        </p:nvSpPr>
        <p:spPr>
          <a:xfrm rot="10800000">
            <a:off x="7446834" y="3363651"/>
            <a:ext cx="857956" cy="624856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7575"/>
              </a:solidFill>
              <a:latin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86376" y="3039209"/>
            <a:ext cx="3200825" cy="192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Xương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xốp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yếu</a:t>
            </a:r>
            <a:endParaRPr lang="en-US" sz="4267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953" y="1463158"/>
            <a:ext cx="2535175" cy="505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7" name="Google Shape;3567;p41"/>
          <p:cNvGrpSpPr/>
          <p:nvPr/>
        </p:nvGrpSpPr>
        <p:grpSpPr>
          <a:xfrm>
            <a:off x="1494168" y="1296888"/>
            <a:ext cx="9203664" cy="4988563"/>
            <a:chOff x="1129025" y="745923"/>
            <a:chExt cx="6902748" cy="3741422"/>
          </a:xfrm>
        </p:grpSpPr>
        <p:sp>
          <p:nvSpPr>
            <p:cNvPr id="3568" name="Google Shape;3568;p41"/>
            <p:cNvSpPr/>
            <p:nvPr/>
          </p:nvSpPr>
          <p:spPr>
            <a:xfrm>
              <a:off x="1129025" y="745923"/>
              <a:ext cx="6761251" cy="3741422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69" name="Google Shape;3569;p41"/>
            <p:cNvSpPr/>
            <p:nvPr/>
          </p:nvSpPr>
          <p:spPr>
            <a:xfrm>
              <a:off x="1129025" y="786125"/>
              <a:ext cx="6902748" cy="3661018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570" name="Google Shape;3570;p41"/>
          <p:cNvSpPr txBox="1">
            <a:spLocks noGrp="1"/>
          </p:cNvSpPr>
          <p:nvPr>
            <p:ph type="title"/>
          </p:nvPr>
        </p:nvSpPr>
        <p:spPr>
          <a:xfrm>
            <a:off x="2146352" y="1700170"/>
            <a:ext cx="7899293" cy="120625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3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146BE-43E0-40C3-98EF-0D7AB76CF9A7}"/>
              </a:ext>
            </a:extLst>
          </p:cNvPr>
          <p:cNvSpPr txBox="1"/>
          <p:nvPr/>
        </p:nvSpPr>
        <p:spPr>
          <a:xfrm>
            <a:off x="2871730" y="343219"/>
            <a:ext cx="6448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11E1112-F9F8-431F-A37A-7E6AB31923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65404" y="4703192"/>
            <a:ext cx="1287537" cy="1337701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49FA380-87E2-4BDF-8C61-7B91B4D10B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33944" y="4565688"/>
            <a:ext cx="1292649" cy="1475205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38B7D46-96FB-40A5-B520-80C0F9981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55513" y="2979704"/>
            <a:ext cx="3880975" cy="3252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300"/>
                                        <p:tgtEl>
                                          <p:spTgt spid="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0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14050" y="2744811"/>
            <a:ext cx="3431820" cy="95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Thiếu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Iot</a:t>
            </a:r>
            <a:endParaRPr lang="en-US" sz="4267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Left Arrow 7"/>
          <p:cNvSpPr/>
          <p:nvPr/>
        </p:nvSpPr>
        <p:spPr>
          <a:xfrm rot="10800000">
            <a:off x="5565477" y="3034511"/>
            <a:ext cx="857956" cy="624856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7575"/>
              </a:solidFill>
              <a:latin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2612929"/>
            <a:ext cx="6313888" cy="192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Gây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bệnh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tuyến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giáp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bướu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),…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00" y="1491343"/>
            <a:ext cx="1783200" cy="463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8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60531" y="4131118"/>
            <a:ext cx="304800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Thiếu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Vitamin A</a:t>
            </a:r>
          </a:p>
        </p:txBody>
      </p:sp>
      <p:sp>
        <p:nvSpPr>
          <p:cNvPr id="10" name="Left Arrow 9"/>
          <p:cNvSpPr/>
          <p:nvPr/>
        </p:nvSpPr>
        <p:spPr>
          <a:xfrm rot="10800000">
            <a:off x="9296400" y="4370787"/>
            <a:ext cx="643467" cy="468643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7575"/>
              </a:solidFill>
              <a:latin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95645" y="4131118"/>
            <a:ext cx="243162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kém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49" y="1344247"/>
            <a:ext cx="5309513" cy="462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4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39733" y="4078640"/>
            <a:ext cx="333586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Thiếu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Vitamin D</a:t>
            </a:r>
          </a:p>
        </p:txBody>
      </p:sp>
      <p:sp>
        <p:nvSpPr>
          <p:cNvPr id="10" name="Left Arrow 9"/>
          <p:cNvSpPr/>
          <p:nvPr/>
        </p:nvSpPr>
        <p:spPr>
          <a:xfrm rot="10800000">
            <a:off x="7840133" y="4213649"/>
            <a:ext cx="643467" cy="468643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7575"/>
              </a:solidFill>
              <a:latin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15866" y="3755474"/>
            <a:ext cx="3409991" cy="129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Xương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kém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triển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78" y="1836615"/>
            <a:ext cx="4804101" cy="38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0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39733" y="4078640"/>
            <a:ext cx="333586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Thiếu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Vitamin C</a:t>
            </a:r>
          </a:p>
        </p:txBody>
      </p:sp>
      <p:sp>
        <p:nvSpPr>
          <p:cNvPr id="10" name="Left Arrow 9"/>
          <p:cNvSpPr/>
          <p:nvPr/>
        </p:nvSpPr>
        <p:spPr>
          <a:xfrm rot="10800000">
            <a:off x="7840133" y="4213649"/>
            <a:ext cx="643467" cy="468643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7575"/>
              </a:solidFill>
              <a:latin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70721" y="3755474"/>
            <a:ext cx="3455137" cy="129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Thiếu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máu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vết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chậm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lành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11" y="1633415"/>
            <a:ext cx="4579603" cy="418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9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065476" y="2199790"/>
            <a:ext cx="5843326" cy="206210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ít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dự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trữ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dạng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béo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ít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đủ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suy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dinh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dưỡng</a:t>
            </a:r>
            <a:r>
              <a:rPr lang="en-US" sz="3200" kern="0" dirty="0">
                <a:solidFill>
                  <a:srgbClr val="0E53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325" y="1881382"/>
            <a:ext cx="3133743" cy="339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0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362200" y="3200400"/>
          <a:ext cx="75438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Brush" r:id="rId2" imgW="6217920" imgH="3726360" progId="">
                  <p:embed/>
                </p:oleObj>
              </mc:Choice>
              <mc:Fallback>
                <p:oleObj name="PBrush" r:id="rId2" imgW="6217920" imgH="3726360" progId="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3200400"/>
                        <a:ext cx="7543800" cy="358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85" y="802809"/>
            <a:ext cx="2196831" cy="219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4419600" y="76200"/>
            <a:ext cx="5638800" cy="2886150"/>
          </a:xfrm>
          <a:prstGeom prst="cloudCallout">
            <a:avLst>
              <a:gd name="adj1" fmla="val -77850"/>
              <a:gd name="adj2" fmla="val 38234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vi-VN" sz="2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Tại sao Lạc đà có thể đi trên sa mạc nhiều ngày mà không cần uống nước?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23223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990600"/>
            <a:ext cx="2196831" cy="219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029200" y="35668"/>
            <a:ext cx="4800600" cy="2886150"/>
          </a:xfrm>
          <a:prstGeom prst="cloudCallout">
            <a:avLst>
              <a:gd name="adj1" fmla="val -77850"/>
              <a:gd name="adj2" fmla="val 38234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thức ăn nhanh và nước ngọt chế biến sẵn lại có hại cho sức khỏe?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559668" y="3581400"/>
          <a:ext cx="4191000" cy="3240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Brush" r:id="rId3" imgW="7284600" imgH="4145400" progId="">
                  <p:embed/>
                </p:oleObj>
              </mc:Choice>
              <mc:Fallback>
                <p:oleObj name="PBrush" r:id="rId3" imgW="7284600" imgH="4145400" progId="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9668" y="3581400"/>
                        <a:ext cx="4191000" cy="3240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248400" y="3581401"/>
          <a:ext cx="3886200" cy="3367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Brush" r:id="rId5" imgW="4930200" imgH="5021640" progId="">
                  <p:embed/>
                </p:oleObj>
              </mc:Choice>
              <mc:Fallback>
                <p:oleObj name="PBrush" r:id="rId5" imgW="4930200" imgH="5021640" progId="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48400" y="3581401"/>
                        <a:ext cx="3886200" cy="3367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197107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8DD99-D6CC-2A19-BBF5-744728E53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31" y="185981"/>
            <a:ext cx="8407830" cy="64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18469"/>
      </p:ext>
    </p:extLst>
  </p:cSld>
  <p:clrMapOvr>
    <a:masterClrMapping/>
  </p:clrMapOvr>
  <p:transition spd="slow" advClick="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D3FE2D-AA32-480B-98F5-15062350BA6A}"/>
              </a:ext>
            </a:extLst>
          </p:cNvPr>
          <p:cNvSpPr txBox="1"/>
          <p:nvPr/>
        </p:nvSpPr>
        <p:spPr>
          <a:xfrm>
            <a:off x="3342434" y="85316"/>
            <a:ext cx="5411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06" y="1633928"/>
            <a:ext cx="11287594" cy="4976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D3FE2D-AA32-480B-98F5-15062350BA6A}"/>
              </a:ext>
            </a:extLst>
          </p:cNvPr>
          <p:cNvSpPr txBox="1"/>
          <p:nvPr/>
        </p:nvSpPr>
        <p:spPr>
          <a:xfrm>
            <a:off x="-162764" y="793202"/>
            <a:ext cx="1266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256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462CDC-D07F-4D7E-AD14-A2B26F55137A}"/>
              </a:ext>
            </a:extLst>
          </p:cNvPr>
          <p:cNvSpPr txBox="1"/>
          <p:nvPr/>
        </p:nvSpPr>
        <p:spPr>
          <a:xfrm>
            <a:off x="2871730" y="476675"/>
            <a:ext cx="644854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567287" y="1309905"/>
            <a:ext cx="11057424" cy="1365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vi-VN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Lứa tuổi từ 11 - 15 là lứa tuối có sự phát triển nhanh chóng về chiều cao. Chất quan trọng nhất cho sự phát triển của xương là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3B0D91C-804E-46FD-9DDA-DD939A46134F}"/>
              </a:ext>
            </a:extLst>
          </p:cNvPr>
          <p:cNvSpPr/>
          <p:nvPr/>
        </p:nvSpPr>
        <p:spPr>
          <a:xfrm>
            <a:off x="2123569" y="2970407"/>
            <a:ext cx="7944859" cy="694661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Carbonhydrate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B65BC271-EBB4-4759-99EC-00D61D996375}"/>
              </a:ext>
            </a:extLst>
          </p:cNvPr>
          <p:cNvSpPr/>
          <p:nvPr/>
        </p:nvSpPr>
        <p:spPr>
          <a:xfrm>
            <a:off x="2123569" y="3829451"/>
            <a:ext cx="7944859" cy="694661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Protein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FEA84193-D8C3-4F46-8864-5F38C0D772E4}"/>
              </a:ext>
            </a:extLst>
          </p:cNvPr>
          <p:cNvSpPr/>
          <p:nvPr/>
        </p:nvSpPr>
        <p:spPr>
          <a:xfrm>
            <a:off x="2123571" y="4758058"/>
            <a:ext cx="7944859" cy="694661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Calcium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2D0DF9C6-EF23-4089-B60E-649B6955130A}"/>
              </a:ext>
            </a:extLst>
          </p:cNvPr>
          <p:cNvSpPr/>
          <p:nvPr/>
        </p:nvSpPr>
        <p:spPr>
          <a:xfrm>
            <a:off x="2123569" y="5686664"/>
            <a:ext cx="7944859" cy="694661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béo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45D9777E-3EDE-4CC9-926D-782B7CDB0F78}"/>
              </a:ext>
            </a:extLst>
          </p:cNvPr>
          <p:cNvSpPr/>
          <p:nvPr/>
        </p:nvSpPr>
        <p:spPr>
          <a:xfrm>
            <a:off x="2123569" y="4758058"/>
            <a:ext cx="7944859" cy="694661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Calcium</a:t>
            </a:r>
          </a:p>
        </p:txBody>
      </p:sp>
    </p:spTree>
    <p:extLst>
      <p:ext uri="{BB962C8B-B14F-4D97-AF65-F5344CB8AC3E}">
        <p14:creationId xmlns:p14="http://schemas.microsoft.com/office/powerpoint/2010/main" val="296520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F6D47-EF34-48AF-A489-78972D6946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25206-3197-4CA4-A45F-C864BEFF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2BEAA-2A31-4763-B326-DE61064DE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9" y="1630934"/>
            <a:ext cx="7652913" cy="471929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D836FE8-F0DA-42B5-AAA3-3110913505E9}"/>
              </a:ext>
            </a:extLst>
          </p:cNvPr>
          <p:cNvGrpSpPr/>
          <p:nvPr/>
        </p:nvGrpSpPr>
        <p:grpSpPr>
          <a:xfrm>
            <a:off x="166255" y="3200400"/>
            <a:ext cx="3588327" cy="1690255"/>
            <a:chOff x="166255" y="3200400"/>
            <a:chExt cx="3588327" cy="16902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0724351-98DD-4057-9AF4-E14FE0E94749}"/>
                </a:ext>
              </a:extLst>
            </p:cNvPr>
            <p:cNvSpPr/>
            <p:nvPr/>
          </p:nvSpPr>
          <p:spPr>
            <a:xfrm>
              <a:off x="166255" y="3200400"/>
              <a:ext cx="1385454" cy="133498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Tôm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thịt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B819DFE-117B-46E5-A2F1-C08CD7A89DC0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1551709" y="3867892"/>
              <a:ext cx="2202873" cy="102276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E34814-CF09-47C9-AF14-808DB5CF9505}"/>
              </a:ext>
            </a:extLst>
          </p:cNvPr>
          <p:cNvGrpSpPr/>
          <p:nvPr/>
        </p:nvGrpSpPr>
        <p:grpSpPr>
          <a:xfrm>
            <a:off x="760524" y="26918"/>
            <a:ext cx="2701040" cy="3173482"/>
            <a:chOff x="599548" y="2801063"/>
            <a:chExt cx="3028439" cy="210678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0D4AAC-2E9D-48DB-9E5B-208214599E65}"/>
                </a:ext>
              </a:extLst>
            </p:cNvPr>
            <p:cNvSpPr/>
            <p:nvPr/>
          </p:nvSpPr>
          <p:spPr>
            <a:xfrm>
              <a:off x="599548" y="2801063"/>
              <a:ext cx="1385454" cy="112471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Quả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dứa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458CB27-4190-48AF-841C-77F2EFC0BEBB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1985002" y="3363419"/>
              <a:ext cx="1642985" cy="154442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59639EA-92F2-46AF-A608-87FECD3F1F5B}"/>
              </a:ext>
            </a:extLst>
          </p:cNvPr>
          <p:cNvGrpSpPr/>
          <p:nvPr/>
        </p:nvGrpSpPr>
        <p:grpSpPr>
          <a:xfrm>
            <a:off x="6855691" y="95575"/>
            <a:ext cx="2438324" cy="3608434"/>
            <a:chOff x="5791299" y="134668"/>
            <a:chExt cx="2438324" cy="36084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37A2A7-4DBD-42DA-94D3-70C681564037}"/>
                </a:ext>
              </a:extLst>
            </p:cNvPr>
            <p:cNvSpPr/>
            <p:nvPr/>
          </p:nvSpPr>
          <p:spPr>
            <a:xfrm>
              <a:off x="6334324" y="134668"/>
              <a:ext cx="1895299" cy="103175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Rau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cải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C5F8663-7EBB-48D6-BB02-7F3A083A5656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flipH="1">
              <a:off x="5791299" y="1166418"/>
              <a:ext cx="1490675" cy="257668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C9E9B9-16C0-4426-9342-EDFCF7CD3C78}"/>
              </a:ext>
            </a:extLst>
          </p:cNvPr>
          <p:cNvGrpSpPr/>
          <p:nvPr/>
        </p:nvGrpSpPr>
        <p:grpSpPr>
          <a:xfrm>
            <a:off x="4095587" y="134667"/>
            <a:ext cx="1239702" cy="3039835"/>
            <a:chOff x="2065004" y="3177440"/>
            <a:chExt cx="2019388" cy="17019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DEE7006-0836-4218-9CCC-9DE9C0C1AC5D}"/>
                </a:ext>
              </a:extLst>
            </p:cNvPr>
            <p:cNvSpPr/>
            <p:nvPr/>
          </p:nvSpPr>
          <p:spPr>
            <a:xfrm>
              <a:off x="2065004" y="3177440"/>
              <a:ext cx="2019388" cy="606751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̃  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48592EE-6F19-40A2-B10D-BC1D1D77DC84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3074698" y="3784191"/>
              <a:ext cx="90414" cy="109521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35E5873-62FE-43D0-9110-1C9253028A45}"/>
              </a:ext>
            </a:extLst>
          </p:cNvPr>
          <p:cNvGrpSpPr/>
          <p:nvPr/>
        </p:nvGrpSpPr>
        <p:grpSpPr>
          <a:xfrm>
            <a:off x="9019309" y="940377"/>
            <a:ext cx="2809314" cy="2464354"/>
            <a:chOff x="333809" y="3394389"/>
            <a:chExt cx="2809314" cy="246435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D2B0792-B690-48D2-88F1-05644E4D5B9C}"/>
                </a:ext>
              </a:extLst>
            </p:cNvPr>
            <p:cNvSpPr/>
            <p:nvPr/>
          </p:nvSpPr>
          <p:spPr>
            <a:xfrm>
              <a:off x="1757669" y="3394389"/>
              <a:ext cx="1385454" cy="112471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Cơm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49C39CF-9FA1-4AA5-96C4-6037AF8C9074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333809" y="4519101"/>
              <a:ext cx="2116587" cy="133964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267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462CDC-D07F-4D7E-AD14-A2B26F55137A}"/>
              </a:ext>
            </a:extLst>
          </p:cNvPr>
          <p:cNvSpPr txBox="1"/>
          <p:nvPr/>
        </p:nvSpPr>
        <p:spPr>
          <a:xfrm>
            <a:off x="2871727" y="456975"/>
            <a:ext cx="644854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761029" y="1540812"/>
            <a:ext cx="11500451" cy="68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vi-VN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Gạo cung cấp chất dinh dưỡng nào nhiều nhất cho cơ thể?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0E536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E218A-2553-49E4-9CCA-AB0C4ACC6214}"/>
              </a:ext>
            </a:extLst>
          </p:cNvPr>
          <p:cNvSpPr/>
          <p:nvPr/>
        </p:nvSpPr>
        <p:spPr>
          <a:xfrm>
            <a:off x="2530325" y="2745765"/>
            <a:ext cx="793899" cy="683235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025CE9-3947-41AE-8862-4B2441BA13A7}"/>
              </a:ext>
            </a:extLst>
          </p:cNvPr>
          <p:cNvSpPr/>
          <p:nvPr/>
        </p:nvSpPr>
        <p:spPr>
          <a:xfrm>
            <a:off x="2530325" y="3631688"/>
            <a:ext cx="793899" cy="683235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6C44F3-337C-444A-AA60-01FCFB78A531}"/>
              </a:ext>
            </a:extLst>
          </p:cNvPr>
          <p:cNvSpPr/>
          <p:nvPr/>
        </p:nvSpPr>
        <p:spPr>
          <a:xfrm>
            <a:off x="2530325" y="4517611"/>
            <a:ext cx="793899" cy="683235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24DFB1-13A2-456C-9F96-798D30755345}"/>
              </a:ext>
            </a:extLst>
          </p:cNvPr>
          <p:cNvSpPr/>
          <p:nvPr/>
        </p:nvSpPr>
        <p:spPr>
          <a:xfrm>
            <a:off x="2530325" y="5403533"/>
            <a:ext cx="793899" cy="683235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22710FD4-45E1-40AB-AA37-B30D905B422C}"/>
              </a:ext>
            </a:extLst>
          </p:cNvPr>
          <p:cNvSpPr/>
          <p:nvPr/>
        </p:nvSpPr>
        <p:spPr>
          <a:xfrm>
            <a:off x="3532492" y="3631688"/>
            <a:ext cx="6129181" cy="683235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Protein (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đạm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E314C02F-DD59-41EB-807E-5DCE4D4726EE}"/>
              </a:ext>
            </a:extLst>
          </p:cNvPr>
          <p:cNvSpPr/>
          <p:nvPr/>
        </p:nvSpPr>
        <p:spPr>
          <a:xfrm>
            <a:off x="3532491" y="2745765"/>
            <a:ext cx="6129183" cy="683235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Carbonhidrate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bột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89227525-571B-41ED-934C-43298CD2465E}"/>
              </a:ext>
            </a:extLst>
          </p:cNvPr>
          <p:cNvSpPr/>
          <p:nvPr/>
        </p:nvSpPr>
        <p:spPr>
          <a:xfrm>
            <a:off x="3532494" y="4517611"/>
            <a:ext cx="6129180" cy="683235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Lipid (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béo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9D0BE1BC-6312-4356-8884-2FDCD50E9704}"/>
              </a:ext>
            </a:extLst>
          </p:cNvPr>
          <p:cNvSpPr/>
          <p:nvPr/>
        </p:nvSpPr>
        <p:spPr>
          <a:xfrm>
            <a:off x="3532493" y="5403533"/>
            <a:ext cx="6129179" cy="683235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Vitamin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2AA4A8-ABE2-4EDB-800A-42CE5BCDCF8A}"/>
              </a:ext>
            </a:extLst>
          </p:cNvPr>
          <p:cNvSpPr/>
          <p:nvPr/>
        </p:nvSpPr>
        <p:spPr>
          <a:xfrm>
            <a:off x="2520043" y="2745765"/>
            <a:ext cx="804181" cy="68323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853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59300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7">
            <a:extLst>
              <a:ext uri="{FF2B5EF4-FFF2-40B4-BE49-F238E27FC236}">
                <a16:creationId xmlns:a16="http://schemas.microsoft.com/office/drawing/2014/main" id="{1125BE8B-9CF9-4F0A-B04A-CA725F9EE759}"/>
              </a:ext>
            </a:extLst>
          </p:cNvPr>
          <p:cNvGrpSpPr/>
          <p:nvPr/>
        </p:nvGrpSpPr>
        <p:grpSpPr>
          <a:xfrm>
            <a:off x="6915202" y="4684998"/>
            <a:ext cx="2994649" cy="1876487"/>
            <a:chOff x="-29331158" y="-4844006"/>
            <a:chExt cx="9877539" cy="7817280"/>
          </a:xfrm>
        </p:grpSpPr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DD15B9A9-E0D7-448C-8B76-47FFF3182B65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805326E0-A3AF-43F9-A2C3-565F31522BC2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27">
            <a:extLst>
              <a:ext uri="{FF2B5EF4-FFF2-40B4-BE49-F238E27FC236}">
                <a16:creationId xmlns:a16="http://schemas.microsoft.com/office/drawing/2014/main" id="{233E043F-2BD9-4B1B-A500-50C80BB3723B}"/>
              </a:ext>
            </a:extLst>
          </p:cNvPr>
          <p:cNvGrpSpPr/>
          <p:nvPr/>
        </p:nvGrpSpPr>
        <p:grpSpPr>
          <a:xfrm>
            <a:off x="6915202" y="2607275"/>
            <a:ext cx="2994649" cy="1822784"/>
            <a:chOff x="-29331158" y="-4844006"/>
            <a:chExt cx="9877539" cy="7817280"/>
          </a:xfrm>
        </p:grpSpPr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931A0669-1E0B-4AE6-91D8-87507218C1F0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4050184B-EA01-4CBF-966A-034CC67CF732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7">
            <a:extLst>
              <a:ext uri="{FF2B5EF4-FFF2-40B4-BE49-F238E27FC236}">
                <a16:creationId xmlns:a16="http://schemas.microsoft.com/office/drawing/2014/main" id="{161AE08A-044A-437E-A0CD-23ED50ED474F}"/>
              </a:ext>
            </a:extLst>
          </p:cNvPr>
          <p:cNvGrpSpPr/>
          <p:nvPr/>
        </p:nvGrpSpPr>
        <p:grpSpPr>
          <a:xfrm>
            <a:off x="2546994" y="2553573"/>
            <a:ext cx="2994649" cy="1880209"/>
            <a:chOff x="-29331158" y="-4844006"/>
            <a:chExt cx="9877539" cy="7817280"/>
          </a:xfrm>
        </p:grpSpPr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54DCDB39-0C14-4723-AB0A-078A2DA0B351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FE0B0BDB-849B-4899-8806-B32591D35D43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462CDC-D07F-4D7E-AD14-A2B26F55137A}"/>
              </a:ext>
            </a:extLst>
          </p:cNvPr>
          <p:cNvSpPr txBox="1"/>
          <p:nvPr/>
        </p:nvSpPr>
        <p:spPr>
          <a:xfrm>
            <a:off x="2871730" y="353816"/>
            <a:ext cx="644854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1323730" y="1159941"/>
            <a:ext cx="9544537" cy="1365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kumimoji="0" lang="vi-VN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 các thực phẩm dưới đây, loại nào chứa nhiều protein (chất đạm) nhất?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0E536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5" name="Group 27">
            <a:extLst>
              <a:ext uri="{FF2B5EF4-FFF2-40B4-BE49-F238E27FC236}">
                <a16:creationId xmlns:a16="http://schemas.microsoft.com/office/drawing/2014/main" id="{15B8CB4D-F206-4995-970B-AFA80714108D}"/>
              </a:ext>
            </a:extLst>
          </p:cNvPr>
          <p:cNvGrpSpPr/>
          <p:nvPr/>
        </p:nvGrpSpPr>
        <p:grpSpPr>
          <a:xfrm>
            <a:off x="2546656" y="4684998"/>
            <a:ext cx="2994649" cy="1822783"/>
            <a:chOff x="-29331158" y="-4844006"/>
            <a:chExt cx="9877539" cy="7817280"/>
          </a:xfrm>
        </p:grpSpPr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5A43DA76-B73E-4CAE-972D-788C77B3FF22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5EDBA968-6F6D-4A0E-9CEF-A93AB6107915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D8D5A12-EB7C-400D-8D88-FAB0FE8F8258}"/>
              </a:ext>
            </a:extLst>
          </p:cNvPr>
          <p:cNvSpPr txBox="1"/>
          <p:nvPr/>
        </p:nvSpPr>
        <p:spPr>
          <a:xfrm>
            <a:off x="2802771" y="3242530"/>
            <a:ext cx="253423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Gạo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0E536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A3CE96-11D4-4186-86C4-8EFFEB0DDB39}"/>
              </a:ext>
            </a:extLst>
          </p:cNvPr>
          <p:cNvSpPr txBox="1"/>
          <p:nvPr/>
        </p:nvSpPr>
        <p:spPr>
          <a:xfrm>
            <a:off x="6574687" y="3219643"/>
            <a:ext cx="3675677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Rau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xanh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0E536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0B1F08-B808-41FD-8015-D752F41C7BF5}"/>
              </a:ext>
            </a:extLst>
          </p:cNvPr>
          <p:cNvSpPr txBox="1"/>
          <p:nvPr/>
        </p:nvSpPr>
        <p:spPr>
          <a:xfrm>
            <a:off x="2776859" y="5364637"/>
            <a:ext cx="253423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Thịt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0E536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CFECE7-08CD-461A-A004-57B846EEF1A2}"/>
              </a:ext>
            </a:extLst>
          </p:cNvPr>
          <p:cNvSpPr txBox="1"/>
          <p:nvPr/>
        </p:nvSpPr>
        <p:spPr>
          <a:xfrm>
            <a:off x="7020821" y="5364637"/>
            <a:ext cx="2835232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Gạo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rau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0E536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831D50-F37B-4DC1-AB81-CF42F023C54A}"/>
              </a:ext>
            </a:extLst>
          </p:cNvPr>
          <p:cNvSpPr/>
          <p:nvPr/>
        </p:nvSpPr>
        <p:spPr>
          <a:xfrm>
            <a:off x="3065305" y="5379993"/>
            <a:ext cx="623777" cy="636131"/>
          </a:xfrm>
          <a:prstGeom prst="ellips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076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4" grpId="0"/>
      <p:bldP spid="35" grpId="0"/>
      <p:bldP spid="36" grpId="0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683483" y="1587500"/>
            <a:ext cx="10825032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kumimoji="0" lang="vi-VN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Cây trồng nào sau đây không được xem là cây lương thực?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0E536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DEDBA1-8899-445F-83BF-6C59672C5163}"/>
              </a:ext>
            </a:extLst>
          </p:cNvPr>
          <p:cNvSpPr/>
          <p:nvPr/>
        </p:nvSpPr>
        <p:spPr>
          <a:xfrm>
            <a:off x="2645511" y="2626823"/>
            <a:ext cx="2637248" cy="1393629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Lúa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gạo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FBF2E9">
                  <a:lumMod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E4E0E8-9996-4256-BA07-664130103B82}"/>
              </a:ext>
            </a:extLst>
          </p:cNvPr>
          <p:cNvSpPr/>
          <p:nvPr/>
        </p:nvSpPr>
        <p:spPr>
          <a:xfrm>
            <a:off x="6909241" y="2626823"/>
            <a:ext cx="2637248" cy="1393629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Mía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FBF2E9">
                  <a:lumMod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4D4AC9-2313-48B2-A4E1-C7768C5D3F36}"/>
              </a:ext>
            </a:extLst>
          </p:cNvPr>
          <p:cNvSpPr/>
          <p:nvPr/>
        </p:nvSpPr>
        <p:spPr>
          <a:xfrm>
            <a:off x="6909244" y="4576383"/>
            <a:ext cx="2637245" cy="1393629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Lúa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FBF2E9">
                  <a:lumMod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AF70E6-DBC8-45D3-9E4C-A5131140A236}"/>
              </a:ext>
            </a:extLst>
          </p:cNvPr>
          <p:cNvSpPr/>
          <p:nvPr/>
        </p:nvSpPr>
        <p:spPr>
          <a:xfrm>
            <a:off x="2645511" y="4576383"/>
            <a:ext cx="2637247" cy="1393629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Ngô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FBF2E9">
                  <a:lumMod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8A93DAD-641F-4AB1-AEF3-77B8BDB95DA9}"/>
              </a:ext>
            </a:extLst>
          </p:cNvPr>
          <p:cNvSpPr/>
          <p:nvPr/>
        </p:nvSpPr>
        <p:spPr>
          <a:xfrm>
            <a:off x="6909244" y="2630588"/>
            <a:ext cx="2637245" cy="139362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Mía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B71BEA-EAFE-4EAE-B96E-9AEB924BCDE2}"/>
              </a:ext>
            </a:extLst>
          </p:cNvPr>
          <p:cNvSpPr txBox="1"/>
          <p:nvPr/>
        </p:nvSpPr>
        <p:spPr>
          <a:xfrm>
            <a:off x="2871730" y="476675"/>
            <a:ext cx="644854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33" b="1" i="0" u="none" strike="noStrike" kern="0" cap="none" spc="0" normalizeH="0" baseline="0" noProof="0" dirty="0">
                <a:ln>
                  <a:noFill/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789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9ED12C-CFF8-41E0-A391-9CAD56222CD4}"/>
              </a:ext>
            </a:extLst>
          </p:cNvPr>
          <p:cNvSpPr txBox="1"/>
          <p:nvPr/>
        </p:nvSpPr>
        <p:spPr>
          <a:xfrm>
            <a:off x="2871730" y="435119"/>
            <a:ext cx="644854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E53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9E80B-36F1-44D0-AA8E-04EBFA982D27}"/>
              </a:ext>
            </a:extLst>
          </p:cNvPr>
          <p:cNvSpPr txBox="1"/>
          <p:nvPr/>
        </p:nvSpPr>
        <p:spPr>
          <a:xfrm>
            <a:off x="1026346" y="1097869"/>
            <a:ext cx="10139305" cy="1365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khẩu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gạo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Vậy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A856F919-2729-42BB-B02D-7715E01C4662}"/>
              </a:ext>
            </a:extLst>
          </p:cNvPr>
          <p:cNvSpPr/>
          <p:nvPr/>
        </p:nvSpPr>
        <p:spPr>
          <a:xfrm>
            <a:off x="1399821" y="2819764"/>
            <a:ext cx="9813807" cy="997849"/>
          </a:xfrm>
          <a:prstGeom prst="homePlate">
            <a:avLst/>
          </a:prstGeom>
          <a:solidFill>
            <a:schemeClr val="tx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Gạo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lương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hay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6483B3DB-48B0-4371-9099-5DD65DB2FA6B}"/>
              </a:ext>
            </a:extLst>
          </p:cNvPr>
          <p:cNvSpPr/>
          <p:nvPr/>
        </p:nvSpPr>
        <p:spPr>
          <a:xfrm>
            <a:off x="1399821" y="4040483"/>
            <a:ext cx="9813807" cy="997851"/>
          </a:xfrm>
          <a:prstGeom prst="homePlate">
            <a:avLst/>
          </a:prstGeom>
          <a:solidFill>
            <a:schemeClr val="tx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Kể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vực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gạo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nam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FBF2E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156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081E8B-4A81-4B4B-9BCE-C8475ED9F08E}"/>
              </a:ext>
            </a:extLst>
          </p:cNvPr>
          <p:cNvSpPr txBox="1"/>
          <p:nvPr/>
        </p:nvSpPr>
        <p:spPr>
          <a:xfrm>
            <a:off x="2871727" y="370520"/>
            <a:ext cx="644854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E536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03A7D-3468-4044-97A5-52A8334FA4FE}"/>
              </a:ext>
            </a:extLst>
          </p:cNvPr>
          <p:cNvSpPr txBox="1"/>
          <p:nvPr/>
        </p:nvSpPr>
        <p:spPr>
          <a:xfrm>
            <a:off x="643462" y="1038400"/>
            <a:ext cx="10905068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Gạo là lương thực, cung cấp lượng lớn tinh bột cho con người.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Hai k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 vực sản xuất lúa gạo lớn nhất Việt Nam 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E536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83BE4-604D-4961-9ED6-C00F8DF7F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71" y="2741754"/>
            <a:ext cx="5168903" cy="30778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7E742A-DA63-4467-9BC1-1E6AEBAE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730" y="2741754"/>
            <a:ext cx="5168900" cy="307784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B2AAB10-0B16-4297-A9AB-F133C2075A3E}"/>
              </a:ext>
            </a:extLst>
          </p:cNvPr>
          <p:cNvSpPr txBox="1"/>
          <p:nvPr/>
        </p:nvSpPr>
        <p:spPr>
          <a:xfrm>
            <a:off x="1020466" y="6048597"/>
            <a:ext cx="456071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Hồng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0E536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CD0279-0ED4-467A-97ED-AFE66B1A3A74}"/>
              </a:ext>
            </a:extLst>
          </p:cNvPr>
          <p:cNvSpPr txBox="1"/>
          <p:nvPr/>
        </p:nvSpPr>
        <p:spPr>
          <a:xfrm>
            <a:off x="6099763" y="6048596"/>
            <a:ext cx="5448767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Cửu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E53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254998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6349" y="238539"/>
            <a:ext cx="10674626" cy="2762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hằm nâng cao nhận thức về những vấn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2" tooltip="Nghèo"/>
              </a:rPr>
              <a:t>nghèo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và 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3" tooltip="Đói"/>
              </a:rPr>
              <a:t>đói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về sử dụng hợp lý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 tooltip="Lương thực"/>
              </a:rPr>
              <a:t>lương thực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và 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 tooltip="Thực phẩm"/>
              </a:rPr>
              <a:t>thực phẩm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5861" y="3617844"/>
            <a:ext cx="103764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16/ 10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 LƯƠNG THỰC THẾ GIỚI</a:t>
            </a:r>
          </a:p>
        </p:txBody>
      </p:sp>
    </p:spTree>
    <p:extLst>
      <p:ext uri="{BB962C8B-B14F-4D97-AF65-F5344CB8AC3E}">
        <p14:creationId xmlns:p14="http://schemas.microsoft.com/office/powerpoint/2010/main" val="278649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C1CD83-1455-42B4-B0C8-C948EC4D2EE2}"/>
              </a:ext>
            </a:extLst>
          </p:cNvPr>
          <p:cNvSpPr txBox="1"/>
          <p:nvPr/>
        </p:nvSpPr>
        <p:spPr>
          <a:xfrm>
            <a:off x="2105887" y="241986"/>
            <a:ext cx="8559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054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Ở NHÀ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E5E923-7A53-44DE-82EE-C332B23E7154}"/>
              </a:ext>
            </a:extLst>
          </p:cNvPr>
          <p:cNvSpPr/>
          <p:nvPr/>
        </p:nvSpPr>
        <p:spPr>
          <a:xfrm>
            <a:off x="797170" y="1257102"/>
            <a:ext cx="10996245" cy="41614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  <a:tab pos="948690" algn="l"/>
              </a:tabLst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  <a:tab pos="94869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(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  <a:tab pos="94869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III: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lương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2054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179D4-2070-474F-93E0-EE8329CE3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" y="453354"/>
            <a:ext cx="12192000" cy="685719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5CA51D-8075-4733-9628-18F4277846DD}"/>
              </a:ext>
            </a:extLst>
          </p:cNvPr>
          <p:cNvSpPr/>
          <p:nvPr/>
        </p:nvSpPr>
        <p:spPr>
          <a:xfrm>
            <a:off x="1032163" y="991538"/>
            <a:ext cx="10363199" cy="3796145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F26029-780C-4DC7-8E13-3D23707A7DB9}"/>
              </a:ext>
            </a:extLst>
          </p:cNvPr>
          <p:cNvSpPr txBox="1"/>
          <p:nvPr/>
        </p:nvSpPr>
        <p:spPr>
          <a:xfrm>
            <a:off x="3455498" y="1437068"/>
            <a:ext cx="5281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31+32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F075B8-8F06-465C-8147-50DFF79821F8}"/>
              </a:ext>
            </a:extLst>
          </p:cNvPr>
          <p:cNvSpPr txBox="1"/>
          <p:nvPr/>
        </p:nvSpPr>
        <p:spPr>
          <a:xfrm>
            <a:off x="1136071" y="2713595"/>
            <a:ext cx="101553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9: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 SỐ LƯƠNG THỰC – THỰC PHẨM THÔNG DỤNG</a:t>
            </a:r>
          </a:p>
          <a:p>
            <a:pPr algn="ctr">
              <a:defRPr/>
            </a:pPr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59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7BBBCE-5FE5-4926-A758-5676DC531D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BBB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3B1491-9AA2-4D28-A607-85A78D602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810" t="18513" r="12464" b="48607"/>
          <a:stretch/>
        </p:blipFill>
        <p:spPr>
          <a:xfrm>
            <a:off x="1690253" y="3020291"/>
            <a:ext cx="8748203" cy="29302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0773B9-1345-4048-8A2F-A458666E3928}"/>
              </a:ext>
            </a:extLst>
          </p:cNvPr>
          <p:cNvSpPr/>
          <p:nvPr/>
        </p:nvSpPr>
        <p:spPr>
          <a:xfrm>
            <a:off x="1690254" y="788202"/>
            <a:ext cx="8748203" cy="2126673"/>
          </a:xfrm>
          <a:prstGeom prst="rect">
            <a:avLst/>
          </a:prstGeom>
          <a:solidFill>
            <a:srgbClr val="FFF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C7BAED-98C3-45C6-8836-1D8FCB47A084}"/>
              </a:ext>
            </a:extLst>
          </p:cNvPr>
          <p:cNvSpPr txBox="1"/>
          <p:nvPr/>
        </p:nvSpPr>
        <p:spPr>
          <a:xfrm>
            <a:off x="1690253" y="1970808"/>
            <a:ext cx="8533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917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867A75-773B-4C82-A12B-2A27F3D2406B}"/>
              </a:ext>
            </a:extLst>
          </p:cNvPr>
          <p:cNvSpPr/>
          <p:nvPr/>
        </p:nvSpPr>
        <p:spPr>
          <a:xfrm>
            <a:off x="0" y="8878"/>
            <a:ext cx="12192000" cy="6858000"/>
          </a:xfrm>
          <a:prstGeom prst="rect">
            <a:avLst/>
          </a:prstGeom>
          <a:solidFill>
            <a:srgbClr val="5BBBB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DCD1B5-81E2-4B6B-84AE-145007988134}"/>
              </a:ext>
            </a:extLst>
          </p:cNvPr>
          <p:cNvSpPr/>
          <p:nvPr/>
        </p:nvSpPr>
        <p:spPr>
          <a:xfrm>
            <a:off x="985871" y="646187"/>
            <a:ext cx="10335491" cy="5583382"/>
          </a:xfrm>
          <a:prstGeom prst="roundRect">
            <a:avLst/>
          </a:prstGeom>
          <a:solidFill>
            <a:srgbClr val="FEFFE7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563279-7515-474B-A74F-0A01A1E12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810" t="18513" r="12464" b="48607"/>
          <a:stretch/>
        </p:blipFill>
        <p:spPr>
          <a:xfrm>
            <a:off x="1138450" y="784536"/>
            <a:ext cx="1449974" cy="1548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7520F3-B67E-44A4-8B51-9319A995D43E}"/>
              </a:ext>
            </a:extLst>
          </p:cNvPr>
          <p:cNvSpPr txBox="1"/>
          <p:nvPr/>
        </p:nvSpPr>
        <p:spPr>
          <a:xfrm>
            <a:off x="3373582" y="789513"/>
            <a:ext cx="3519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61E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BAFFA3-9411-4A55-9165-6470AC5241AC}"/>
              </a:ext>
            </a:extLst>
          </p:cNvPr>
          <p:cNvSpPr txBox="1"/>
          <p:nvPr/>
        </p:nvSpPr>
        <p:spPr>
          <a:xfrm>
            <a:off x="2537861" y="1370778"/>
            <a:ext cx="838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Trong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video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92636" y="918114"/>
            <a:ext cx="3519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7250" y="3259375"/>
            <a:ext cx="986347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39524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_Lương thực-thực phẩm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841" y="191069"/>
            <a:ext cx="11464119" cy="626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1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9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3C92FB-3826-4003-899C-6205E29EDF25}"/>
              </a:ext>
            </a:extLst>
          </p:cNvPr>
          <p:cNvSpPr/>
          <p:nvPr/>
        </p:nvSpPr>
        <p:spPr>
          <a:xfrm>
            <a:off x="0" y="-15101"/>
            <a:ext cx="12192000" cy="6858000"/>
          </a:xfrm>
          <a:prstGeom prst="rect">
            <a:avLst/>
          </a:prstGeom>
          <a:solidFill>
            <a:srgbClr val="5BBBB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C26634-EE1F-492C-B222-98BDEA33C622}"/>
              </a:ext>
            </a:extLst>
          </p:cNvPr>
          <p:cNvSpPr/>
          <p:nvPr/>
        </p:nvSpPr>
        <p:spPr>
          <a:xfrm>
            <a:off x="1003332" y="1338308"/>
            <a:ext cx="10515600" cy="4764796"/>
          </a:xfrm>
          <a:prstGeom prst="roundRect">
            <a:avLst/>
          </a:prstGeom>
          <a:solidFill>
            <a:srgbClr val="FFFFE8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95A60FAB-6088-4803-B08B-009AD3C91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941863"/>
              </p:ext>
            </p:extLst>
          </p:nvPr>
        </p:nvGraphicFramePr>
        <p:xfrm>
          <a:off x="1584800" y="1338308"/>
          <a:ext cx="9905996" cy="42285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6499">
                  <a:extLst>
                    <a:ext uri="{9D8B030D-6E8A-4147-A177-3AD203B41FA5}">
                      <a16:colId xmlns:a16="http://schemas.microsoft.com/office/drawing/2014/main" val="605837135"/>
                    </a:ext>
                  </a:extLst>
                </a:gridCol>
                <a:gridCol w="2476499">
                  <a:extLst>
                    <a:ext uri="{9D8B030D-6E8A-4147-A177-3AD203B41FA5}">
                      <a16:colId xmlns:a16="http://schemas.microsoft.com/office/drawing/2014/main" val="3787061400"/>
                    </a:ext>
                  </a:extLst>
                </a:gridCol>
                <a:gridCol w="2476499">
                  <a:extLst>
                    <a:ext uri="{9D8B030D-6E8A-4147-A177-3AD203B41FA5}">
                      <a16:colId xmlns:a16="http://schemas.microsoft.com/office/drawing/2014/main" val="489717170"/>
                    </a:ext>
                  </a:extLst>
                </a:gridCol>
                <a:gridCol w="2476499">
                  <a:extLst>
                    <a:ext uri="{9D8B030D-6E8A-4147-A177-3AD203B41FA5}">
                      <a16:colId xmlns:a16="http://schemas.microsoft.com/office/drawing/2014/main" val="20243243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bò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chua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20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rốt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20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20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20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Rau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200000"/>
                        </a:lnSpc>
                        <a:buNone/>
                        <a:tabLst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10.Rau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11. Cam</a:t>
                      </a: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Trứng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Táo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tươi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tôm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Gạo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hàu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18. Rau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dền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gà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Lạc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986555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0E56706-71C9-4EDA-B6E1-541967788B7E}"/>
              </a:ext>
            </a:extLst>
          </p:cNvPr>
          <p:cNvSpPr txBox="1"/>
          <p:nvPr/>
        </p:nvSpPr>
        <p:spPr>
          <a:xfrm>
            <a:off x="4565441" y="322645"/>
            <a:ext cx="3851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ĐÁP ÁN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42FB67-106D-49A8-A912-387DF508F7BE}"/>
              </a:ext>
            </a:extLst>
          </p:cNvPr>
          <p:cNvSpPr txBox="1"/>
          <p:nvPr/>
        </p:nvSpPr>
        <p:spPr>
          <a:xfrm>
            <a:off x="730536" y="457864"/>
            <a:ext cx="10730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(PHT1)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39737" y="3157666"/>
            <a:ext cx="1924335" cy="1064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85164" y="1467981"/>
            <a:ext cx="1924335" cy="1064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87689" y="4831205"/>
            <a:ext cx="2179093" cy="1064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968964" y="1399863"/>
            <a:ext cx="1924335" cy="1064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701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2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9E4AE9-EA3B-4C92-997C-5B36AF461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302" y="2552700"/>
            <a:ext cx="2609850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9F4A86-9A5C-49CE-BB3B-D9CEBD149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5" y="2562225"/>
            <a:ext cx="2609850" cy="174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824E37-36F2-460B-9D5B-0DF002A20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268" y="523783"/>
            <a:ext cx="2619376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60CD266-5ADC-497F-880B-8631B10D6287}"/>
              </a:ext>
            </a:extLst>
          </p:cNvPr>
          <p:cNvGrpSpPr/>
          <p:nvPr/>
        </p:nvGrpSpPr>
        <p:grpSpPr>
          <a:xfrm>
            <a:off x="782386" y="517629"/>
            <a:ext cx="2634646" cy="1758754"/>
            <a:chOff x="1164097" y="523783"/>
            <a:chExt cx="2634646" cy="17587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4F6035-C062-4164-B400-BB793D6BE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8893" y="529937"/>
              <a:ext cx="2609850" cy="17526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0EC213-F771-4C95-8A3B-E9DC1D27AC7D}"/>
                </a:ext>
              </a:extLst>
            </p:cNvPr>
            <p:cNvSpPr txBox="1"/>
            <p:nvPr/>
          </p:nvSpPr>
          <p:spPr>
            <a:xfrm>
              <a:off x="1164097" y="523783"/>
              <a:ext cx="1052297" cy="461665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22D0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Sắn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22D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0E345EF-440E-4399-8EC9-5253382B2640}"/>
              </a:ext>
            </a:extLst>
          </p:cNvPr>
          <p:cNvSpPr txBox="1"/>
          <p:nvPr/>
        </p:nvSpPr>
        <p:spPr>
          <a:xfrm>
            <a:off x="3674475" y="513229"/>
            <a:ext cx="1052297" cy="461665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A0A0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0A0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14BB7A-D5B5-45D5-B575-CF8E86C20FE0}"/>
              </a:ext>
            </a:extLst>
          </p:cNvPr>
          <p:cNvSpPr txBox="1"/>
          <p:nvPr/>
        </p:nvSpPr>
        <p:spPr>
          <a:xfrm>
            <a:off x="764097" y="3850707"/>
            <a:ext cx="1052297" cy="461665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A0A0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0A0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A0A0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0A0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708AA9-3E2C-4D91-BDE5-514838DE4AC1}"/>
              </a:ext>
            </a:extLst>
          </p:cNvPr>
          <p:cNvSpPr txBox="1"/>
          <p:nvPr/>
        </p:nvSpPr>
        <p:spPr>
          <a:xfrm>
            <a:off x="3731633" y="3841790"/>
            <a:ext cx="1052297" cy="461665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A0A0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0A0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B01831-08EB-4C74-807C-299C8D3A1D23}"/>
              </a:ext>
            </a:extLst>
          </p:cNvPr>
          <p:cNvGrpSpPr/>
          <p:nvPr/>
        </p:nvGrpSpPr>
        <p:grpSpPr>
          <a:xfrm>
            <a:off x="742236" y="4797137"/>
            <a:ext cx="2674796" cy="1749137"/>
            <a:chOff x="2493818" y="4554681"/>
            <a:chExt cx="2674796" cy="17491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34028A-C86E-4E7E-B2C1-53D674C4F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93818" y="4554681"/>
              <a:ext cx="2619375" cy="17430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AB375A-E6DE-4FE5-8679-B5A893442609}"/>
                </a:ext>
              </a:extLst>
            </p:cNvPr>
            <p:cNvSpPr txBox="1"/>
            <p:nvPr/>
          </p:nvSpPr>
          <p:spPr>
            <a:xfrm>
              <a:off x="3588329" y="5836091"/>
              <a:ext cx="1580285" cy="467727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A0A0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Khoai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A0A0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A0A0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tây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0A0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3D54282-7DE2-4E85-9219-88FB89FF2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5001" y="4797138"/>
            <a:ext cx="2483643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FE596E0-DCA0-446F-80DA-1531B9389D81}"/>
              </a:ext>
            </a:extLst>
          </p:cNvPr>
          <p:cNvSpPr txBox="1"/>
          <p:nvPr/>
        </p:nvSpPr>
        <p:spPr>
          <a:xfrm>
            <a:off x="3804742" y="6079415"/>
            <a:ext cx="1580285" cy="467727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A0A0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0A0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6C9B55-3A2E-44BE-AF30-CDDED45C2806}"/>
              </a:ext>
            </a:extLst>
          </p:cNvPr>
          <p:cNvGrpSpPr/>
          <p:nvPr/>
        </p:nvGrpSpPr>
        <p:grpSpPr>
          <a:xfrm>
            <a:off x="7324090" y="219469"/>
            <a:ext cx="4031672" cy="2056914"/>
            <a:chOff x="7661564" y="304800"/>
            <a:chExt cx="4031672" cy="803564"/>
          </a:xfrm>
          <a:solidFill>
            <a:srgbClr val="EFDD92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1380178-CB2E-4ADC-A21F-8A3B01212D73}"/>
                </a:ext>
              </a:extLst>
            </p:cNvPr>
            <p:cNvSpPr/>
            <p:nvPr/>
          </p:nvSpPr>
          <p:spPr>
            <a:xfrm>
              <a:off x="7661564" y="304800"/>
              <a:ext cx="4031672" cy="803564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 NÀO LÀ LƯƠNG THỰC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946DC1-1F3B-4078-9DCC-8F7CD3DC9514}"/>
                </a:ext>
              </a:extLst>
            </p:cNvPr>
            <p:cNvSpPr txBox="1"/>
            <p:nvPr/>
          </p:nvSpPr>
          <p:spPr>
            <a:xfrm>
              <a:off x="7897091" y="451674"/>
              <a:ext cx="3602182" cy="204404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98500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12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1_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901</Words>
  <Application>Microsoft Office PowerPoint</Application>
  <PresentationFormat>Widescreen</PresentationFormat>
  <Paragraphs>173</Paragraphs>
  <Slides>36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#9Slide03 Bebas Neue Bold</vt:lpstr>
      <vt:lpstr>.VnTifani HeavyH</vt:lpstr>
      <vt:lpstr>Arial</vt:lpstr>
      <vt:lpstr>Calibri</vt:lpstr>
      <vt:lpstr>Calibri Light</vt:lpstr>
      <vt:lpstr>Lato</vt:lpstr>
      <vt:lpstr>Open Sans</vt:lpstr>
      <vt:lpstr>Patrick Hand</vt:lpstr>
      <vt:lpstr>Roboto</vt:lpstr>
      <vt:lpstr>Tahoma</vt:lpstr>
      <vt:lpstr>Times New Roman</vt:lpstr>
      <vt:lpstr>Wingdings</vt:lpstr>
      <vt:lpstr>Office Theme</vt:lpstr>
      <vt:lpstr>Cool Doody Thesis by Slidesgo</vt:lpstr>
      <vt:lpstr>1_Office Theme</vt:lpstr>
      <vt:lpstr>Retrospect</vt:lpstr>
      <vt:lpstr>1_Cool Doody Thesis by Slidesgo</vt:lpstr>
      <vt:lpstr>PBrush</vt:lpstr>
      <vt:lpstr>PowerPoint Presentation</vt:lpstr>
      <vt:lpstr>Bữa ăn hằng ngày ở gia đình em có những món ăn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ngant15889@gmail.com</dc:creator>
  <cp:lastModifiedBy>ngant15889@gmail.com</cp:lastModifiedBy>
  <cp:revision>40</cp:revision>
  <dcterms:created xsi:type="dcterms:W3CDTF">2023-10-16T14:06:40Z</dcterms:created>
  <dcterms:modified xsi:type="dcterms:W3CDTF">2024-04-12T08:28:28Z</dcterms:modified>
</cp:coreProperties>
</file>