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0" r:id="rId2"/>
    <p:sldMasterId id="2147483702" r:id="rId3"/>
  </p:sldMasterIdLst>
  <p:notesMasterIdLst>
    <p:notesMasterId r:id="rId23"/>
  </p:notesMasterIdLst>
  <p:sldIdLst>
    <p:sldId id="2007578981" r:id="rId4"/>
    <p:sldId id="256" r:id="rId5"/>
    <p:sldId id="2007578960" r:id="rId6"/>
    <p:sldId id="2007578962" r:id="rId7"/>
    <p:sldId id="2007578964" r:id="rId8"/>
    <p:sldId id="257" r:id="rId9"/>
    <p:sldId id="2007578963" r:id="rId10"/>
    <p:sldId id="261" r:id="rId11"/>
    <p:sldId id="2007578968" r:id="rId12"/>
    <p:sldId id="2007578966" r:id="rId13"/>
    <p:sldId id="2007578972" r:id="rId14"/>
    <p:sldId id="2007578967" r:id="rId15"/>
    <p:sldId id="2007578978" r:id="rId16"/>
    <p:sldId id="2007578977" r:id="rId17"/>
    <p:sldId id="2007578980" r:id="rId18"/>
    <p:sldId id="2007578979" r:id="rId19"/>
    <p:sldId id="2007578973" r:id="rId20"/>
    <p:sldId id="2007578969" r:id="rId21"/>
    <p:sldId id="20075789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DE"/>
    <a:srgbClr val="D272AB"/>
    <a:srgbClr val="FAC090"/>
    <a:srgbClr val="FDEFE9"/>
    <a:srgbClr val="FDF1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B7FD8-08C8-4E7E-B911-1A90A413E018}" type="datetimeFigureOut">
              <a:rPr lang="en-SG" smtClean="0"/>
              <a:t>1/8/2024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DCE79-46D4-4FA0-8383-01804500F5B1}" type="slidenum">
              <a:rPr lang="en-SG" smtClean="0"/>
              <a:t>‹#›</a:t>
            </a:fld>
            <a:endParaRPr lang="en-SG"/>
          </a:p>
        </p:txBody>
      </p:sp>
    </p:spTree>
    <p:extLst>
      <p:ext uri="{BB962C8B-B14F-4D97-AF65-F5344CB8AC3E}">
        <p14:creationId xmlns:p14="http://schemas.microsoft.com/office/powerpoint/2010/main" val="1756597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300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64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47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772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D11DCE79-46D4-4FA0-8383-01804500F5B1}" type="slidenum">
              <a:rPr lang="en-SG" smtClean="0"/>
              <a:t>15</a:t>
            </a:fld>
            <a:endParaRPr lang="en-SG"/>
          </a:p>
        </p:txBody>
      </p:sp>
    </p:spTree>
    <p:extLst>
      <p:ext uri="{BB962C8B-B14F-4D97-AF65-F5344CB8AC3E}">
        <p14:creationId xmlns:p14="http://schemas.microsoft.com/office/powerpoint/2010/main" val="372089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399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231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621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01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354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32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507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9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70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6" name="Google Shape;227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132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3"/>
        <p:cNvGrpSpPr/>
        <p:nvPr/>
      </p:nvGrpSpPr>
      <p:grpSpPr>
        <a:xfrm>
          <a:off x="0" y="0"/>
          <a:ext cx="0" cy="0"/>
          <a:chOff x="0" y="0"/>
          <a:chExt cx="0" cy="0"/>
        </a:xfrm>
      </p:grpSpPr>
      <p:grpSp>
        <p:nvGrpSpPr>
          <p:cNvPr id="2" name="Group 2">
            <a:extLst>
              <a:ext uri="{FF2B5EF4-FFF2-40B4-BE49-F238E27FC236}">
                <a16:creationId xmlns:a16="http://schemas.microsoft.com/office/drawing/2014/main" id="{C0D8A775-92E8-DFA0-B6F2-ADAD18A2EBD6}"/>
              </a:ext>
            </a:extLst>
          </p:cNvPr>
          <p:cNvGrpSpPr/>
          <p:nvPr userDrawn="1"/>
        </p:nvGrpSpPr>
        <p:grpSpPr>
          <a:xfrm>
            <a:off x="-282965" y="-160110"/>
            <a:ext cx="12474964" cy="7178220"/>
            <a:chOff x="0" y="0"/>
            <a:chExt cx="1826540" cy="3828384"/>
          </a:xfrm>
        </p:grpSpPr>
        <p:sp>
          <p:nvSpPr>
            <p:cNvPr id="3" name="Freeform 3">
              <a:extLst>
                <a:ext uri="{FF2B5EF4-FFF2-40B4-BE49-F238E27FC236}">
                  <a16:creationId xmlns:a16="http://schemas.microsoft.com/office/drawing/2014/main" id="{302BBF9C-B4FD-7141-A28B-A77AEBFE3FFC}"/>
                </a:ext>
              </a:extLst>
            </p:cNvPr>
            <p:cNvSpPr/>
            <p:nvPr/>
          </p:nvSpPr>
          <p:spPr>
            <a:xfrm>
              <a:off x="0" y="0"/>
              <a:ext cx="1826540" cy="3828384"/>
            </a:xfrm>
            <a:custGeom>
              <a:avLst/>
              <a:gdLst/>
              <a:ahLst/>
              <a:cxnLst/>
              <a:rect l="l" t="t" r="r" b="b"/>
              <a:pathLst>
                <a:path w="1826540" h="3828384">
                  <a:moveTo>
                    <a:pt x="0" y="0"/>
                  </a:moveTo>
                  <a:lnTo>
                    <a:pt x="1826540" y="0"/>
                  </a:lnTo>
                  <a:lnTo>
                    <a:pt x="1826540" y="3828384"/>
                  </a:lnTo>
                  <a:lnTo>
                    <a:pt x="0" y="3828384"/>
                  </a:lnTo>
                  <a:close/>
                </a:path>
              </a:pathLst>
            </a:custGeom>
            <a:solidFill>
              <a:srgbClr val="EECFE1"/>
            </a:solidFill>
          </p:spPr>
          <p:txBody>
            <a:bodyPr/>
            <a:lstStyle/>
            <a:p>
              <a:endParaRPr lang="en-SG" dirty="0"/>
            </a:p>
          </p:txBody>
        </p:sp>
        <p:sp>
          <p:nvSpPr>
            <p:cNvPr id="4" name="TextBox 4">
              <a:extLst>
                <a:ext uri="{FF2B5EF4-FFF2-40B4-BE49-F238E27FC236}">
                  <a16:creationId xmlns:a16="http://schemas.microsoft.com/office/drawing/2014/main" id="{026BD258-09EA-08CD-3DC2-32AEABD0D44D}"/>
                </a:ext>
              </a:extLst>
            </p:cNvPr>
            <p:cNvSpPr txBox="1"/>
            <p:nvPr/>
          </p:nvSpPr>
          <p:spPr>
            <a:xfrm>
              <a:off x="0" y="-38100"/>
              <a:ext cx="1826540" cy="3866484"/>
            </a:xfrm>
            <a:prstGeom prst="rect">
              <a:avLst/>
            </a:prstGeom>
          </p:spPr>
          <p:txBody>
            <a:bodyPr lIns="33867" tIns="33867" rIns="33867" bIns="33867" rtlCol="0" anchor="ctr"/>
            <a:lstStyle/>
            <a:p>
              <a:pPr algn="ctr" defTabSz="609630">
                <a:lnSpc>
                  <a:spcPts val="1680"/>
                </a:lnSpc>
                <a:spcBef>
                  <a:spcPct val="0"/>
                </a:spcBef>
              </a:pPr>
              <a:endParaRPr sz="1200">
                <a:solidFill>
                  <a:prstClr val="black"/>
                </a:solidFill>
                <a:latin typeface="Calibri"/>
              </a:endParaRPr>
            </a:p>
          </p:txBody>
        </p:sp>
      </p:grpSp>
      <p:sp>
        <p:nvSpPr>
          <p:cNvPr id="154" name="Google Shape;154;p4"/>
          <p:cNvSpPr/>
          <p:nvPr/>
        </p:nvSpPr>
        <p:spPr>
          <a:xfrm rot="-5400000" flipH="1">
            <a:off x="10204568" y="4782176"/>
            <a:ext cx="1806885" cy="259502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 name="Google Shape;207;p4"/>
          <p:cNvGrpSpPr/>
          <p:nvPr/>
        </p:nvGrpSpPr>
        <p:grpSpPr>
          <a:xfrm>
            <a:off x="514334" y="275263"/>
            <a:ext cx="11114732" cy="6343037"/>
            <a:chOff x="385750" y="206447"/>
            <a:chExt cx="8336049" cy="4757278"/>
          </a:xfrm>
        </p:grpSpPr>
        <p:sp>
          <p:nvSpPr>
            <p:cNvPr id="208" name="Google Shape;208;p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 name="Google Shape;210;p4"/>
          <p:cNvSpPr txBox="1">
            <a:spLocks noGrp="1"/>
          </p:cNvSpPr>
          <p:nvPr>
            <p:ph type="title"/>
          </p:nvPr>
        </p:nvSpPr>
        <p:spPr>
          <a:xfrm>
            <a:off x="960000" y="593367"/>
            <a:ext cx="10272000" cy="1502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4"/>
          <p:cNvSpPr txBox="1">
            <a:spLocks noGrp="1"/>
          </p:cNvSpPr>
          <p:nvPr>
            <p:ph type="body" idx="1"/>
          </p:nvPr>
        </p:nvSpPr>
        <p:spPr>
          <a:xfrm>
            <a:off x="960000" y="2433793"/>
            <a:ext cx="10272000" cy="3336800"/>
          </a:xfrm>
          <a:prstGeom prst="rect">
            <a:avLst/>
          </a:prstGeom>
        </p:spPr>
        <p:txBody>
          <a:bodyPr spcFirstLastPara="1" wrap="square" lIns="91425" tIns="91425" rIns="91425" bIns="91425" anchor="t" anchorCtr="0">
            <a:noAutofit/>
          </a:bodyPr>
          <a:lstStyle>
            <a:lvl1pPr marL="609585" lvl="0" indent="-372524" rtl="0">
              <a:lnSpc>
                <a:spcPct val="100000"/>
              </a:lnSpc>
              <a:spcBef>
                <a:spcPts val="0"/>
              </a:spcBef>
              <a:spcAft>
                <a:spcPts val="0"/>
              </a:spcAft>
              <a:buClr>
                <a:srgbClr val="191919"/>
              </a:buClr>
              <a:buSzPts val="800"/>
              <a:buFont typeface="Anaheim"/>
              <a:buChar char="●"/>
              <a:defRPr sz="1600">
                <a:solidFill>
                  <a:srgbClr val="434343"/>
                </a:solidFill>
              </a:defRPr>
            </a:lvl1pPr>
            <a:lvl2pPr marL="1219170" lvl="1" indent="-406390" rtl="0">
              <a:lnSpc>
                <a:spcPct val="100000"/>
              </a:lnSpc>
              <a:spcBef>
                <a:spcPts val="0"/>
              </a:spcBef>
              <a:spcAft>
                <a:spcPts val="0"/>
              </a:spcAft>
              <a:buClr>
                <a:srgbClr val="191919"/>
              </a:buClr>
              <a:buSzPts val="1200"/>
              <a:buFont typeface="Roboto Condensed Light"/>
              <a:buChar char="●"/>
              <a:defRPr sz="1600">
                <a:solidFill>
                  <a:srgbClr val="434343"/>
                </a:solidFill>
              </a:defRPr>
            </a:lvl2pPr>
            <a:lvl3pPr marL="1828754" lvl="2" indent="-406390" rtl="0">
              <a:lnSpc>
                <a:spcPct val="115000"/>
              </a:lnSpc>
              <a:spcBef>
                <a:spcPts val="0"/>
              </a:spcBef>
              <a:spcAft>
                <a:spcPts val="0"/>
              </a:spcAft>
              <a:buClr>
                <a:srgbClr val="191919"/>
              </a:buClr>
              <a:buSzPts val="1200"/>
              <a:buFont typeface="Roboto Condensed Light"/>
              <a:buChar char="■"/>
              <a:defRPr>
                <a:solidFill>
                  <a:srgbClr val="434343"/>
                </a:solidFill>
              </a:defRPr>
            </a:lvl3pPr>
            <a:lvl4pPr marL="2438339" lvl="3" indent="-406390" rtl="0">
              <a:lnSpc>
                <a:spcPct val="115000"/>
              </a:lnSpc>
              <a:spcBef>
                <a:spcPts val="2133"/>
              </a:spcBef>
              <a:spcAft>
                <a:spcPts val="0"/>
              </a:spcAft>
              <a:buClr>
                <a:srgbClr val="191919"/>
              </a:buClr>
              <a:buSzPts val="1200"/>
              <a:buFont typeface="Roboto Condensed Light"/>
              <a:buChar char="●"/>
              <a:defRPr>
                <a:solidFill>
                  <a:srgbClr val="434343"/>
                </a:solidFill>
              </a:defRPr>
            </a:lvl4pPr>
            <a:lvl5pPr marL="3047924" lvl="4" indent="-406390" rtl="0">
              <a:lnSpc>
                <a:spcPct val="115000"/>
              </a:lnSpc>
              <a:spcBef>
                <a:spcPts val="2133"/>
              </a:spcBef>
              <a:spcAft>
                <a:spcPts val="0"/>
              </a:spcAft>
              <a:buClr>
                <a:srgbClr val="191919"/>
              </a:buClr>
              <a:buSzPts val="1200"/>
              <a:buFont typeface="Roboto Condensed Light"/>
              <a:buChar char="○"/>
              <a:defRPr>
                <a:solidFill>
                  <a:srgbClr val="434343"/>
                </a:solidFill>
              </a:defRPr>
            </a:lvl5pPr>
            <a:lvl6pPr marL="3657509" lvl="5" indent="-406390" rtl="0">
              <a:lnSpc>
                <a:spcPct val="115000"/>
              </a:lnSpc>
              <a:spcBef>
                <a:spcPts val="2133"/>
              </a:spcBef>
              <a:spcAft>
                <a:spcPts val="0"/>
              </a:spcAft>
              <a:buClr>
                <a:srgbClr val="191919"/>
              </a:buClr>
              <a:buSzPts val="1200"/>
              <a:buFont typeface="Roboto Condensed Light"/>
              <a:buChar char="■"/>
              <a:defRPr>
                <a:solidFill>
                  <a:srgbClr val="434343"/>
                </a:solidFill>
              </a:defRPr>
            </a:lvl6pPr>
            <a:lvl7pPr marL="4267093" lvl="6" indent="-406390" rtl="0">
              <a:lnSpc>
                <a:spcPct val="115000"/>
              </a:lnSpc>
              <a:spcBef>
                <a:spcPts val="2133"/>
              </a:spcBef>
              <a:spcAft>
                <a:spcPts val="0"/>
              </a:spcAft>
              <a:buClr>
                <a:srgbClr val="191919"/>
              </a:buClr>
              <a:buSzPts val="1200"/>
              <a:buFont typeface="Roboto Condensed Light"/>
              <a:buChar char="●"/>
              <a:defRPr>
                <a:solidFill>
                  <a:srgbClr val="434343"/>
                </a:solidFill>
              </a:defRPr>
            </a:lvl7pPr>
            <a:lvl8pPr marL="4876678" lvl="7" indent="-406390" rtl="0">
              <a:lnSpc>
                <a:spcPct val="115000"/>
              </a:lnSpc>
              <a:spcBef>
                <a:spcPts val="2133"/>
              </a:spcBef>
              <a:spcAft>
                <a:spcPts val="0"/>
              </a:spcAft>
              <a:buClr>
                <a:srgbClr val="191919"/>
              </a:buClr>
              <a:buSzPts val="1200"/>
              <a:buFont typeface="Roboto Condensed Light"/>
              <a:buChar char="○"/>
              <a:defRPr>
                <a:solidFill>
                  <a:srgbClr val="434343"/>
                </a:solidFill>
              </a:defRPr>
            </a:lvl8pPr>
            <a:lvl9pPr marL="5486263" lvl="8" indent="-406390" rtl="0">
              <a:lnSpc>
                <a:spcPct val="115000"/>
              </a:lnSpc>
              <a:spcBef>
                <a:spcPts val="2133"/>
              </a:spcBef>
              <a:spcAft>
                <a:spcPts val="2133"/>
              </a:spcAft>
              <a:buClr>
                <a:srgbClr val="191919"/>
              </a:buClr>
              <a:buSzPts val="1200"/>
              <a:buFont typeface="Roboto Condensed Light"/>
              <a:buChar char="■"/>
              <a:defRPr>
                <a:solidFill>
                  <a:srgbClr val="434343"/>
                </a:solidFill>
              </a:defRPr>
            </a:lvl9pPr>
          </a:lstStyle>
          <a:p>
            <a:endParaRPr/>
          </a:p>
        </p:txBody>
      </p:sp>
    </p:spTree>
    <p:extLst>
      <p:ext uri="{BB962C8B-B14F-4D97-AF65-F5344CB8AC3E}">
        <p14:creationId xmlns:p14="http://schemas.microsoft.com/office/powerpoint/2010/main" val="222399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63"/>
        <p:cNvGrpSpPr/>
        <p:nvPr/>
      </p:nvGrpSpPr>
      <p:grpSpPr>
        <a:xfrm>
          <a:off x="0" y="0"/>
          <a:ext cx="0" cy="0"/>
          <a:chOff x="0" y="0"/>
          <a:chExt cx="0" cy="0"/>
        </a:xfrm>
      </p:grpSpPr>
      <p:sp>
        <p:nvSpPr>
          <p:cNvPr id="664" name="Google Shape;664;p14"/>
          <p:cNvSpPr/>
          <p:nvPr/>
        </p:nvSpPr>
        <p:spPr>
          <a:xfrm rot="-2230110">
            <a:off x="-1487568" y="1033265"/>
            <a:ext cx="3112040" cy="1241028"/>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5" name="Google Shape;665;p14"/>
          <p:cNvGrpSpPr/>
          <p:nvPr/>
        </p:nvGrpSpPr>
        <p:grpSpPr>
          <a:xfrm>
            <a:off x="514334" y="275263"/>
            <a:ext cx="11114732" cy="6343037"/>
            <a:chOff x="385750" y="206447"/>
            <a:chExt cx="8336049" cy="4757278"/>
          </a:xfrm>
        </p:grpSpPr>
        <p:sp>
          <p:nvSpPr>
            <p:cNvPr id="666" name="Google Shape;666;p1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8" name="Google Shape;668;p1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69" name="Google Shape;669;p14"/>
          <p:cNvGrpSpPr/>
          <p:nvPr/>
        </p:nvGrpSpPr>
        <p:grpSpPr>
          <a:xfrm rot="-1180894">
            <a:off x="10308555" y="6082909"/>
            <a:ext cx="2434221" cy="703316"/>
            <a:chOff x="4314275" y="3002400"/>
            <a:chExt cx="1825625" cy="527475"/>
          </a:xfrm>
        </p:grpSpPr>
        <p:sp>
          <p:nvSpPr>
            <p:cNvPr id="670" name="Google Shape;670;p14"/>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4"/>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4"/>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4"/>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4"/>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4"/>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4"/>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4"/>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4"/>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4"/>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4"/>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4"/>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4"/>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4"/>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4"/>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4"/>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4"/>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4"/>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4"/>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4"/>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4"/>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4"/>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4"/>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4"/>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4"/>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4"/>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4"/>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2306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21"/>
        <p:cNvGrpSpPr/>
        <p:nvPr/>
      </p:nvGrpSpPr>
      <p:grpSpPr>
        <a:xfrm>
          <a:off x="0" y="0"/>
          <a:ext cx="0" cy="0"/>
          <a:chOff x="0" y="0"/>
          <a:chExt cx="0" cy="0"/>
        </a:xfrm>
      </p:grpSpPr>
      <p:sp>
        <p:nvSpPr>
          <p:cNvPr id="722" name="Google Shape;722;p15"/>
          <p:cNvSpPr/>
          <p:nvPr/>
        </p:nvSpPr>
        <p:spPr>
          <a:xfrm rot="-5400000" flipH="1">
            <a:off x="10204568" y="4782176"/>
            <a:ext cx="1806885" cy="259502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3" name="Google Shape;723;p15"/>
          <p:cNvGrpSpPr/>
          <p:nvPr/>
        </p:nvGrpSpPr>
        <p:grpSpPr>
          <a:xfrm rot="-7615934">
            <a:off x="-1269284" y="5005502"/>
            <a:ext cx="3713616" cy="1073025"/>
            <a:chOff x="4314275" y="3002400"/>
            <a:chExt cx="1825625" cy="527475"/>
          </a:xfrm>
        </p:grpSpPr>
        <p:sp>
          <p:nvSpPr>
            <p:cNvPr id="724" name="Google Shape;724;p1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1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1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1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15"/>
          <p:cNvGrpSpPr/>
          <p:nvPr/>
        </p:nvGrpSpPr>
        <p:grpSpPr>
          <a:xfrm>
            <a:off x="514334" y="275263"/>
            <a:ext cx="11114732" cy="6343037"/>
            <a:chOff x="385750" y="206447"/>
            <a:chExt cx="8336049" cy="4757278"/>
          </a:xfrm>
        </p:grpSpPr>
        <p:sp>
          <p:nvSpPr>
            <p:cNvPr id="776" name="Google Shape;776;p1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8" name="Google Shape;778;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9444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779"/>
        <p:cNvGrpSpPr/>
        <p:nvPr/>
      </p:nvGrpSpPr>
      <p:grpSpPr>
        <a:xfrm>
          <a:off x="0" y="0"/>
          <a:ext cx="0" cy="0"/>
          <a:chOff x="0" y="0"/>
          <a:chExt cx="0" cy="0"/>
        </a:xfrm>
      </p:grpSpPr>
      <p:grpSp>
        <p:nvGrpSpPr>
          <p:cNvPr id="780" name="Google Shape;780;p16"/>
          <p:cNvGrpSpPr/>
          <p:nvPr/>
        </p:nvGrpSpPr>
        <p:grpSpPr>
          <a:xfrm rot="-2700000">
            <a:off x="-1466549" y="3854991"/>
            <a:ext cx="4197193" cy="1714428"/>
            <a:chOff x="4407125" y="893175"/>
            <a:chExt cx="1997575" cy="815950"/>
          </a:xfrm>
        </p:grpSpPr>
        <p:sp>
          <p:nvSpPr>
            <p:cNvPr id="781" name="Google Shape;781;p16"/>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6"/>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6"/>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16"/>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16"/>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6"/>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6"/>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6"/>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6"/>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6"/>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6"/>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6"/>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6"/>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6"/>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6"/>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16"/>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16"/>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16"/>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16"/>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16"/>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6"/>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16"/>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6"/>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6"/>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6"/>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6"/>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6"/>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16"/>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6"/>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6"/>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6"/>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6"/>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6"/>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6"/>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6"/>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6"/>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6"/>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6"/>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6"/>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6"/>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6"/>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6"/>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6"/>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6"/>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6"/>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16"/>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6"/>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6"/>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6"/>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6"/>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6"/>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6"/>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6"/>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6"/>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6"/>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6"/>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6"/>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6"/>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6"/>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6"/>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6"/>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16"/>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6"/>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4" name="Google Shape;844;p16"/>
          <p:cNvSpPr/>
          <p:nvPr/>
        </p:nvSpPr>
        <p:spPr>
          <a:xfrm rot="-1837295">
            <a:off x="9683543" y="5191548"/>
            <a:ext cx="3114995" cy="1539563"/>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5" name="Google Shape;845;p16"/>
          <p:cNvGrpSpPr/>
          <p:nvPr/>
        </p:nvGrpSpPr>
        <p:grpSpPr>
          <a:xfrm>
            <a:off x="514334" y="275263"/>
            <a:ext cx="11114732" cy="6343037"/>
            <a:chOff x="385750" y="206447"/>
            <a:chExt cx="8336049" cy="4757278"/>
          </a:xfrm>
        </p:grpSpPr>
        <p:sp>
          <p:nvSpPr>
            <p:cNvPr id="846" name="Google Shape;846;p16"/>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6"/>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8" name="Google Shape;848;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2097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849"/>
        <p:cNvGrpSpPr/>
        <p:nvPr/>
      </p:nvGrpSpPr>
      <p:grpSpPr>
        <a:xfrm>
          <a:off x="0" y="0"/>
          <a:ext cx="0" cy="0"/>
          <a:chOff x="0" y="0"/>
          <a:chExt cx="0" cy="0"/>
        </a:xfrm>
      </p:grpSpPr>
      <p:sp>
        <p:nvSpPr>
          <p:cNvPr id="850" name="Google Shape;850;p17"/>
          <p:cNvSpPr/>
          <p:nvPr/>
        </p:nvSpPr>
        <p:spPr>
          <a:xfrm rot="3375775" flipH="1">
            <a:off x="-830557" y="-728133"/>
            <a:ext cx="2679704" cy="384854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1" name="Google Shape;851;p17"/>
          <p:cNvGrpSpPr/>
          <p:nvPr/>
        </p:nvGrpSpPr>
        <p:grpSpPr>
          <a:xfrm rot="4998213" flipH="1">
            <a:off x="10124595" y="1160294"/>
            <a:ext cx="3713584" cy="1073039"/>
            <a:chOff x="4314275" y="3002400"/>
            <a:chExt cx="1825625" cy="527475"/>
          </a:xfrm>
        </p:grpSpPr>
        <p:sp>
          <p:nvSpPr>
            <p:cNvPr id="852" name="Google Shape;852;p1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3" name="Google Shape;903;p17"/>
          <p:cNvGrpSpPr/>
          <p:nvPr/>
        </p:nvGrpSpPr>
        <p:grpSpPr>
          <a:xfrm>
            <a:off x="514334" y="275263"/>
            <a:ext cx="11114732" cy="6343037"/>
            <a:chOff x="385750" y="206447"/>
            <a:chExt cx="8336049" cy="4757278"/>
          </a:xfrm>
        </p:grpSpPr>
        <p:sp>
          <p:nvSpPr>
            <p:cNvPr id="904" name="Google Shape;904;p1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6" name="Google Shape;906;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7360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4721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614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6561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4745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2761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97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2"/>
        <p:cNvGrpSpPr/>
        <p:nvPr/>
      </p:nvGrpSpPr>
      <p:grpSpPr>
        <a:xfrm>
          <a:off x="0" y="0"/>
          <a:ext cx="0" cy="0"/>
          <a:chOff x="0" y="0"/>
          <a:chExt cx="0" cy="0"/>
        </a:xfrm>
      </p:grpSpPr>
      <p:grpSp>
        <p:nvGrpSpPr>
          <p:cNvPr id="213" name="Google Shape;213;p5"/>
          <p:cNvGrpSpPr/>
          <p:nvPr/>
        </p:nvGrpSpPr>
        <p:grpSpPr>
          <a:xfrm rot="-1157903">
            <a:off x="-820852" y="-299591"/>
            <a:ext cx="3713624" cy="1073037"/>
            <a:chOff x="4314275" y="3002400"/>
            <a:chExt cx="1825625" cy="527475"/>
          </a:xfrm>
        </p:grpSpPr>
        <p:sp>
          <p:nvSpPr>
            <p:cNvPr id="214" name="Google Shape;214;p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5"/>
          <p:cNvSpPr/>
          <p:nvPr/>
        </p:nvSpPr>
        <p:spPr>
          <a:xfrm rot="-1731778">
            <a:off x="10498533" y="5121852"/>
            <a:ext cx="3076288" cy="2033627"/>
          </a:xfrm>
          <a:custGeom>
            <a:avLst/>
            <a:gdLst/>
            <a:ahLst/>
            <a:cxnLst/>
            <a:rect l="l" t="t" r="r" b="b"/>
            <a:pathLst>
              <a:path w="8450" h="5586" extrusionOk="0">
                <a:moveTo>
                  <a:pt x="2849" y="2258"/>
                </a:moveTo>
                <a:cubicBezTo>
                  <a:pt x="2967" y="2354"/>
                  <a:pt x="3020" y="2491"/>
                  <a:pt x="3011" y="2668"/>
                </a:cubicBezTo>
                <a:cubicBezTo>
                  <a:pt x="3012" y="2787"/>
                  <a:pt x="2776" y="3149"/>
                  <a:pt x="2640" y="3149"/>
                </a:cubicBezTo>
                <a:cubicBezTo>
                  <a:pt x="2591" y="3149"/>
                  <a:pt x="2555" y="3102"/>
                  <a:pt x="2548" y="2979"/>
                </a:cubicBezTo>
                <a:cubicBezTo>
                  <a:pt x="2535" y="2735"/>
                  <a:pt x="2711" y="2461"/>
                  <a:pt x="2849" y="2258"/>
                </a:cubicBezTo>
                <a:close/>
                <a:moveTo>
                  <a:pt x="6439" y="0"/>
                </a:moveTo>
                <a:cubicBezTo>
                  <a:pt x="6013" y="0"/>
                  <a:pt x="5566" y="84"/>
                  <a:pt x="5148" y="221"/>
                </a:cubicBezTo>
                <a:cubicBezTo>
                  <a:pt x="4449" y="452"/>
                  <a:pt x="3781" y="836"/>
                  <a:pt x="3244" y="1358"/>
                </a:cubicBezTo>
                <a:cubicBezTo>
                  <a:pt x="3101" y="1497"/>
                  <a:pt x="2923" y="1674"/>
                  <a:pt x="2755" y="1872"/>
                </a:cubicBezTo>
                <a:lnTo>
                  <a:pt x="2755" y="1872"/>
                </a:lnTo>
                <a:cubicBezTo>
                  <a:pt x="2573" y="1806"/>
                  <a:pt x="2368" y="1775"/>
                  <a:pt x="2169" y="1775"/>
                </a:cubicBezTo>
                <a:cubicBezTo>
                  <a:pt x="2026" y="1775"/>
                  <a:pt x="1887" y="1791"/>
                  <a:pt x="1761" y="1821"/>
                </a:cubicBezTo>
                <a:cubicBezTo>
                  <a:pt x="759" y="2059"/>
                  <a:pt x="194" y="2861"/>
                  <a:pt x="75" y="3904"/>
                </a:cubicBezTo>
                <a:cubicBezTo>
                  <a:pt x="0" y="4559"/>
                  <a:pt x="275" y="5586"/>
                  <a:pt x="930" y="5586"/>
                </a:cubicBezTo>
                <a:cubicBezTo>
                  <a:pt x="1044" y="5586"/>
                  <a:pt x="1170" y="5555"/>
                  <a:pt x="1307" y="5485"/>
                </a:cubicBezTo>
                <a:cubicBezTo>
                  <a:pt x="1480" y="5399"/>
                  <a:pt x="1385" y="5261"/>
                  <a:pt x="1252" y="5261"/>
                </a:cubicBezTo>
                <a:cubicBezTo>
                  <a:pt x="1223" y="5261"/>
                  <a:pt x="1192" y="5268"/>
                  <a:pt x="1161" y="5283"/>
                </a:cubicBezTo>
                <a:cubicBezTo>
                  <a:pt x="1098" y="5315"/>
                  <a:pt x="1040" y="5330"/>
                  <a:pt x="986" y="5330"/>
                </a:cubicBezTo>
                <a:cubicBezTo>
                  <a:pt x="622" y="5330"/>
                  <a:pt x="482" y="4662"/>
                  <a:pt x="435" y="4416"/>
                </a:cubicBezTo>
                <a:cubicBezTo>
                  <a:pt x="359" y="4009"/>
                  <a:pt x="443" y="3563"/>
                  <a:pt x="568" y="3179"/>
                </a:cubicBezTo>
                <a:cubicBezTo>
                  <a:pt x="794" y="2482"/>
                  <a:pt x="1432" y="2041"/>
                  <a:pt x="2095" y="2041"/>
                </a:cubicBezTo>
                <a:cubicBezTo>
                  <a:pt x="2251" y="2041"/>
                  <a:pt x="2409" y="2066"/>
                  <a:pt x="2563" y="2117"/>
                </a:cubicBezTo>
                <a:lnTo>
                  <a:pt x="2563" y="2117"/>
                </a:lnTo>
                <a:cubicBezTo>
                  <a:pt x="2310" y="2472"/>
                  <a:pt x="2134" y="2872"/>
                  <a:pt x="2239" y="3250"/>
                </a:cubicBezTo>
                <a:cubicBezTo>
                  <a:pt x="2294" y="3451"/>
                  <a:pt x="2403" y="3529"/>
                  <a:pt x="2531" y="3529"/>
                </a:cubicBezTo>
                <a:cubicBezTo>
                  <a:pt x="2843" y="3529"/>
                  <a:pt x="3270" y="3070"/>
                  <a:pt x="3321" y="2808"/>
                </a:cubicBezTo>
                <a:cubicBezTo>
                  <a:pt x="3391" y="2438"/>
                  <a:pt x="3255" y="2178"/>
                  <a:pt x="3024" y="2012"/>
                </a:cubicBezTo>
                <a:lnTo>
                  <a:pt x="3024" y="2012"/>
                </a:lnTo>
                <a:cubicBezTo>
                  <a:pt x="3236" y="1736"/>
                  <a:pt x="3484" y="1482"/>
                  <a:pt x="3743" y="1262"/>
                </a:cubicBezTo>
                <a:cubicBezTo>
                  <a:pt x="4389" y="713"/>
                  <a:pt x="5458" y="245"/>
                  <a:pt x="6377" y="245"/>
                </a:cubicBezTo>
                <a:cubicBezTo>
                  <a:pt x="7254" y="245"/>
                  <a:pt x="7994" y="671"/>
                  <a:pt x="8100" y="1860"/>
                </a:cubicBezTo>
                <a:cubicBezTo>
                  <a:pt x="8105" y="1918"/>
                  <a:pt x="8155" y="1943"/>
                  <a:pt x="8215" y="1943"/>
                </a:cubicBezTo>
                <a:cubicBezTo>
                  <a:pt x="8317" y="1943"/>
                  <a:pt x="8449" y="1870"/>
                  <a:pt x="8439" y="1765"/>
                </a:cubicBezTo>
                <a:cubicBezTo>
                  <a:pt x="8323" y="462"/>
                  <a:pt x="7440" y="0"/>
                  <a:pt x="6439"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6" name="Google Shape;266;p5"/>
          <p:cNvGrpSpPr/>
          <p:nvPr/>
        </p:nvGrpSpPr>
        <p:grpSpPr>
          <a:xfrm>
            <a:off x="514334" y="275263"/>
            <a:ext cx="11114732" cy="6343037"/>
            <a:chOff x="385750" y="206447"/>
            <a:chExt cx="8336049" cy="4757278"/>
          </a:xfrm>
        </p:grpSpPr>
        <p:sp>
          <p:nvSpPr>
            <p:cNvPr id="267" name="Google Shape;267;p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5"/>
          <p:cNvSpPr txBox="1">
            <a:spLocks noGrp="1"/>
          </p:cNvSpPr>
          <p:nvPr>
            <p:ph type="subTitle" idx="1"/>
          </p:nvPr>
        </p:nvSpPr>
        <p:spPr>
          <a:xfrm>
            <a:off x="6381995" y="2403549"/>
            <a:ext cx="4632800" cy="36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1" name="Google Shape;271;p5"/>
          <p:cNvSpPr txBox="1">
            <a:spLocks noGrp="1"/>
          </p:cNvSpPr>
          <p:nvPr>
            <p:ph type="subTitle" idx="2"/>
          </p:nvPr>
        </p:nvSpPr>
        <p:spPr>
          <a:xfrm>
            <a:off x="1177205" y="2402949"/>
            <a:ext cx="4632800" cy="36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2" name="Google Shape;272;p5"/>
          <p:cNvSpPr txBox="1">
            <a:spLocks noGrp="1"/>
          </p:cNvSpPr>
          <p:nvPr>
            <p:ph type="subTitle" idx="3"/>
          </p:nvPr>
        </p:nvSpPr>
        <p:spPr>
          <a:xfrm>
            <a:off x="638199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333"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73" name="Google Shape;273;p5"/>
          <p:cNvSpPr txBox="1">
            <a:spLocks noGrp="1"/>
          </p:cNvSpPr>
          <p:nvPr>
            <p:ph type="subTitle" idx="4"/>
          </p:nvPr>
        </p:nvSpPr>
        <p:spPr>
          <a:xfrm>
            <a:off x="117720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526639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717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415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4229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9137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9533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grpSp>
        <p:nvGrpSpPr>
          <p:cNvPr id="2" name="Group 2">
            <a:extLst>
              <a:ext uri="{FF2B5EF4-FFF2-40B4-BE49-F238E27FC236}">
                <a16:creationId xmlns:a16="http://schemas.microsoft.com/office/drawing/2014/main" id="{71E83038-96C8-259E-E696-97C8EA364BB3}"/>
              </a:ext>
            </a:extLst>
          </p:cNvPr>
          <p:cNvGrpSpPr/>
          <p:nvPr userDrawn="1"/>
        </p:nvGrpSpPr>
        <p:grpSpPr>
          <a:xfrm>
            <a:off x="-282965" y="-160110"/>
            <a:ext cx="12474964" cy="7178220"/>
            <a:chOff x="0" y="0"/>
            <a:chExt cx="1826540" cy="3828384"/>
          </a:xfrm>
        </p:grpSpPr>
        <p:sp>
          <p:nvSpPr>
            <p:cNvPr id="3" name="Freeform 3">
              <a:extLst>
                <a:ext uri="{FF2B5EF4-FFF2-40B4-BE49-F238E27FC236}">
                  <a16:creationId xmlns:a16="http://schemas.microsoft.com/office/drawing/2014/main" id="{1C7707F9-0FB8-732F-60E5-8A25708E817C}"/>
                </a:ext>
              </a:extLst>
            </p:cNvPr>
            <p:cNvSpPr/>
            <p:nvPr/>
          </p:nvSpPr>
          <p:spPr>
            <a:xfrm>
              <a:off x="0" y="0"/>
              <a:ext cx="1826540" cy="3828384"/>
            </a:xfrm>
            <a:custGeom>
              <a:avLst/>
              <a:gdLst/>
              <a:ahLst/>
              <a:cxnLst/>
              <a:rect l="l" t="t" r="r" b="b"/>
              <a:pathLst>
                <a:path w="1826540" h="3828384">
                  <a:moveTo>
                    <a:pt x="0" y="0"/>
                  </a:moveTo>
                  <a:lnTo>
                    <a:pt x="1826540" y="0"/>
                  </a:lnTo>
                  <a:lnTo>
                    <a:pt x="1826540" y="3828384"/>
                  </a:lnTo>
                  <a:lnTo>
                    <a:pt x="0" y="3828384"/>
                  </a:lnTo>
                  <a:close/>
                </a:path>
              </a:pathLst>
            </a:custGeom>
            <a:solidFill>
              <a:srgbClr val="EECFE1"/>
            </a:solidFill>
          </p:spPr>
          <p:txBody>
            <a:bodyPr/>
            <a:lstStyle/>
            <a:p>
              <a:endParaRPr lang="en-SG"/>
            </a:p>
          </p:txBody>
        </p:sp>
        <p:sp>
          <p:nvSpPr>
            <p:cNvPr id="4" name="TextBox 4">
              <a:extLst>
                <a:ext uri="{FF2B5EF4-FFF2-40B4-BE49-F238E27FC236}">
                  <a16:creationId xmlns:a16="http://schemas.microsoft.com/office/drawing/2014/main" id="{A20BCB3E-6B38-B527-DE25-1C7B5B463770}"/>
                </a:ext>
              </a:extLst>
            </p:cNvPr>
            <p:cNvSpPr txBox="1"/>
            <p:nvPr/>
          </p:nvSpPr>
          <p:spPr>
            <a:xfrm>
              <a:off x="0" y="-38100"/>
              <a:ext cx="1826540" cy="3866484"/>
            </a:xfrm>
            <a:prstGeom prst="rect">
              <a:avLst/>
            </a:prstGeom>
          </p:spPr>
          <p:txBody>
            <a:bodyPr lIns="33867" tIns="33867" rIns="33867" bIns="33867" rtlCol="0" anchor="ctr"/>
            <a:lstStyle/>
            <a:p>
              <a:pPr algn="ctr" defTabSz="609630">
                <a:lnSpc>
                  <a:spcPts val="1680"/>
                </a:lnSpc>
                <a:spcBef>
                  <a:spcPct val="0"/>
                </a:spcBef>
              </a:pPr>
              <a:endParaRPr sz="1200">
                <a:solidFill>
                  <a:prstClr val="black"/>
                </a:solidFill>
                <a:latin typeface="Calibri"/>
              </a:endParaRPr>
            </a:p>
          </p:txBody>
        </p:sp>
      </p:grpSp>
      <p:grpSp>
        <p:nvGrpSpPr>
          <p:cNvPr id="9" name="Google Shape;9;p2"/>
          <p:cNvGrpSpPr/>
          <p:nvPr/>
        </p:nvGrpSpPr>
        <p:grpSpPr>
          <a:xfrm>
            <a:off x="1" y="0"/>
            <a:ext cx="12192121" cy="6858197"/>
            <a:chOff x="0" y="0"/>
            <a:chExt cx="7440875" cy="4152456"/>
          </a:xfrm>
        </p:grpSpPr>
        <p:sp>
          <p:nvSpPr>
            <p:cNvPr id="10" name="Google Shape;10;p2"/>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2"/>
          <p:cNvGrpSpPr/>
          <p:nvPr/>
        </p:nvGrpSpPr>
        <p:grpSpPr>
          <a:xfrm>
            <a:off x="669954" y="533232"/>
            <a:ext cx="10852092" cy="5791541"/>
            <a:chOff x="916986" y="2500875"/>
            <a:chExt cx="2280618" cy="1217119"/>
          </a:xfrm>
        </p:grpSpPr>
        <p:sp>
          <p:nvSpPr>
            <p:cNvPr id="73" name="Google Shape;73;p2"/>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2"/>
          <p:cNvSpPr txBox="1">
            <a:spLocks noGrp="1"/>
          </p:cNvSpPr>
          <p:nvPr>
            <p:ph type="ctrTitle"/>
          </p:nvPr>
        </p:nvSpPr>
        <p:spPr>
          <a:xfrm>
            <a:off x="2560133" y="2112433"/>
            <a:ext cx="7072000" cy="24096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1280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79" name="Google Shape;79;p2"/>
          <p:cNvSpPr txBox="1">
            <a:spLocks noGrp="1"/>
          </p:cNvSpPr>
          <p:nvPr>
            <p:ph type="subTitle" idx="1"/>
          </p:nvPr>
        </p:nvSpPr>
        <p:spPr>
          <a:xfrm>
            <a:off x="2560033" y="4576800"/>
            <a:ext cx="7072000" cy="4976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0" name="Google Shape;80;p2"/>
          <p:cNvSpPr/>
          <p:nvPr/>
        </p:nvSpPr>
        <p:spPr>
          <a:xfrm>
            <a:off x="202788" y="284182"/>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02788" y="6278715"/>
            <a:ext cx="276560" cy="24903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6881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1036"/>
        <p:cNvGrpSpPr/>
        <p:nvPr/>
      </p:nvGrpSpPr>
      <p:grpSpPr>
        <a:xfrm>
          <a:off x="0" y="0"/>
          <a:ext cx="0" cy="0"/>
          <a:chOff x="0" y="0"/>
          <a:chExt cx="0" cy="0"/>
        </a:xfrm>
      </p:grpSpPr>
      <p:grpSp>
        <p:nvGrpSpPr>
          <p:cNvPr id="2" name="Group 2">
            <a:extLst>
              <a:ext uri="{FF2B5EF4-FFF2-40B4-BE49-F238E27FC236}">
                <a16:creationId xmlns:a16="http://schemas.microsoft.com/office/drawing/2014/main" id="{3B655720-D478-D460-965F-777A8A11BC20}"/>
              </a:ext>
            </a:extLst>
          </p:cNvPr>
          <p:cNvGrpSpPr/>
          <p:nvPr userDrawn="1"/>
        </p:nvGrpSpPr>
        <p:grpSpPr>
          <a:xfrm>
            <a:off x="-282965" y="-160110"/>
            <a:ext cx="12474964" cy="7178220"/>
            <a:chOff x="0" y="0"/>
            <a:chExt cx="1826540" cy="3828384"/>
          </a:xfrm>
        </p:grpSpPr>
        <p:sp>
          <p:nvSpPr>
            <p:cNvPr id="3" name="Freeform 3">
              <a:extLst>
                <a:ext uri="{FF2B5EF4-FFF2-40B4-BE49-F238E27FC236}">
                  <a16:creationId xmlns:a16="http://schemas.microsoft.com/office/drawing/2014/main" id="{5F895A9A-8E22-6E72-FE83-0CC66F323C1D}"/>
                </a:ext>
              </a:extLst>
            </p:cNvPr>
            <p:cNvSpPr/>
            <p:nvPr/>
          </p:nvSpPr>
          <p:spPr>
            <a:xfrm>
              <a:off x="0" y="0"/>
              <a:ext cx="1826540" cy="3828384"/>
            </a:xfrm>
            <a:custGeom>
              <a:avLst/>
              <a:gdLst/>
              <a:ahLst/>
              <a:cxnLst/>
              <a:rect l="l" t="t" r="r" b="b"/>
              <a:pathLst>
                <a:path w="1826540" h="3828384">
                  <a:moveTo>
                    <a:pt x="0" y="0"/>
                  </a:moveTo>
                  <a:lnTo>
                    <a:pt x="1826540" y="0"/>
                  </a:lnTo>
                  <a:lnTo>
                    <a:pt x="1826540" y="3828384"/>
                  </a:lnTo>
                  <a:lnTo>
                    <a:pt x="0" y="3828384"/>
                  </a:lnTo>
                  <a:close/>
                </a:path>
              </a:pathLst>
            </a:custGeom>
            <a:solidFill>
              <a:srgbClr val="EECFE1"/>
            </a:solidFill>
          </p:spPr>
          <p:txBody>
            <a:bodyPr/>
            <a:lstStyle/>
            <a:p>
              <a:endParaRPr lang="en-SG"/>
            </a:p>
          </p:txBody>
        </p:sp>
        <p:sp>
          <p:nvSpPr>
            <p:cNvPr id="4" name="TextBox 4">
              <a:extLst>
                <a:ext uri="{FF2B5EF4-FFF2-40B4-BE49-F238E27FC236}">
                  <a16:creationId xmlns:a16="http://schemas.microsoft.com/office/drawing/2014/main" id="{466872E5-99BE-A5A8-FBB4-865DA1BD9867}"/>
                </a:ext>
              </a:extLst>
            </p:cNvPr>
            <p:cNvSpPr txBox="1"/>
            <p:nvPr/>
          </p:nvSpPr>
          <p:spPr>
            <a:xfrm>
              <a:off x="0" y="-38100"/>
              <a:ext cx="1826540" cy="3866484"/>
            </a:xfrm>
            <a:prstGeom prst="rect">
              <a:avLst/>
            </a:prstGeom>
          </p:spPr>
          <p:txBody>
            <a:bodyPr lIns="33867" tIns="33867" rIns="33867" bIns="33867" rtlCol="0" anchor="ctr"/>
            <a:lstStyle/>
            <a:p>
              <a:pPr algn="ctr" defTabSz="609630">
                <a:lnSpc>
                  <a:spcPts val="1680"/>
                </a:lnSpc>
                <a:spcBef>
                  <a:spcPct val="0"/>
                </a:spcBef>
              </a:pPr>
              <a:endParaRPr sz="1200">
                <a:solidFill>
                  <a:prstClr val="black"/>
                </a:solidFill>
                <a:latin typeface="Calibri"/>
              </a:endParaRPr>
            </a:p>
          </p:txBody>
        </p:sp>
      </p:grpSp>
      <p:grpSp>
        <p:nvGrpSpPr>
          <p:cNvPr id="1037" name="Google Shape;1037;p18"/>
          <p:cNvGrpSpPr/>
          <p:nvPr/>
        </p:nvGrpSpPr>
        <p:grpSpPr>
          <a:xfrm>
            <a:off x="1" y="0"/>
            <a:ext cx="12192121" cy="6858197"/>
            <a:chOff x="0" y="0"/>
            <a:chExt cx="7440875" cy="4152456"/>
          </a:xfrm>
        </p:grpSpPr>
        <p:sp>
          <p:nvSpPr>
            <p:cNvPr id="1038" name="Google Shape;1038;p18"/>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8"/>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8"/>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8"/>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8"/>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8"/>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8"/>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8"/>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8"/>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8"/>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8"/>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8"/>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8"/>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8"/>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8"/>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8"/>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8"/>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8"/>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8"/>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8"/>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8"/>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8"/>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8"/>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8"/>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8"/>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8"/>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8"/>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8"/>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8"/>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8"/>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8"/>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8"/>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8"/>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8"/>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8"/>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8"/>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8"/>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8"/>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8"/>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8"/>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8"/>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8"/>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8"/>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8"/>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8"/>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8"/>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8"/>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8"/>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8"/>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8"/>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8"/>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8"/>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8"/>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8"/>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8"/>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8"/>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8"/>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8"/>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8"/>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8"/>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8"/>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8"/>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0" name="Google Shape;1100;p18"/>
          <p:cNvGrpSpPr/>
          <p:nvPr/>
        </p:nvGrpSpPr>
        <p:grpSpPr>
          <a:xfrm>
            <a:off x="-60980" y="180670"/>
            <a:ext cx="11977601" cy="6496659"/>
            <a:chOff x="916986" y="2500875"/>
            <a:chExt cx="2280618" cy="1217119"/>
          </a:xfrm>
        </p:grpSpPr>
        <p:sp>
          <p:nvSpPr>
            <p:cNvPr id="1101" name="Google Shape;1101;p18"/>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8"/>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8"/>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8"/>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8"/>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6" name="Google Shape;1106;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highlight>
                  <a:schemeClr val="dk2"/>
                </a:highligh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7" name="Google Shape;1107;p18"/>
          <p:cNvSpPr txBox="1">
            <a:spLocks noGrp="1"/>
          </p:cNvSpPr>
          <p:nvPr>
            <p:ph type="subTitle" idx="1"/>
          </p:nvPr>
        </p:nvSpPr>
        <p:spPr>
          <a:xfrm>
            <a:off x="6564101" y="3974433"/>
            <a:ext cx="3520000" cy="16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8" name="Google Shape;1108;p18"/>
          <p:cNvSpPr txBox="1">
            <a:spLocks noGrp="1"/>
          </p:cNvSpPr>
          <p:nvPr>
            <p:ph type="subTitle" idx="2"/>
          </p:nvPr>
        </p:nvSpPr>
        <p:spPr>
          <a:xfrm>
            <a:off x="2107867" y="3974433"/>
            <a:ext cx="3520000" cy="16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9" name="Google Shape;1109;p18"/>
          <p:cNvSpPr txBox="1">
            <a:spLocks noGrp="1"/>
          </p:cNvSpPr>
          <p:nvPr>
            <p:ph type="subTitle" idx="3"/>
          </p:nvPr>
        </p:nvSpPr>
        <p:spPr>
          <a:xfrm>
            <a:off x="2107873" y="3330833"/>
            <a:ext cx="3520000" cy="7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b="1">
                <a:solidFill>
                  <a:schemeClr val="accent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110" name="Google Shape;1110;p18"/>
          <p:cNvSpPr txBox="1">
            <a:spLocks noGrp="1"/>
          </p:cNvSpPr>
          <p:nvPr>
            <p:ph type="subTitle" idx="4"/>
          </p:nvPr>
        </p:nvSpPr>
        <p:spPr>
          <a:xfrm>
            <a:off x="6564109" y="3330833"/>
            <a:ext cx="3520000" cy="7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b="1">
                <a:solidFill>
                  <a:schemeClr val="accent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51454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945"/>
        <p:cNvGrpSpPr/>
        <p:nvPr/>
      </p:nvGrpSpPr>
      <p:grpSpPr>
        <a:xfrm>
          <a:off x="0" y="0"/>
          <a:ext cx="0" cy="0"/>
          <a:chOff x="0" y="0"/>
          <a:chExt cx="0" cy="0"/>
        </a:xfrm>
      </p:grpSpPr>
      <p:grpSp>
        <p:nvGrpSpPr>
          <p:cNvPr id="1946" name="Google Shape;1946;p30"/>
          <p:cNvGrpSpPr/>
          <p:nvPr/>
        </p:nvGrpSpPr>
        <p:grpSpPr>
          <a:xfrm>
            <a:off x="1" y="0"/>
            <a:ext cx="12192121" cy="6858197"/>
            <a:chOff x="0" y="0"/>
            <a:chExt cx="7440875" cy="4152456"/>
          </a:xfrm>
        </p:grpSpPr>
        <p:sp>
          <p:nvSpPr>
            <p:cNvPr id="1947" name="Google Shape;1947;p30"/>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0"/>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0"/>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0"/>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0"/>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0"/>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0"/>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0"/>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0"/>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0"/>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0"/>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0"/>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0"/>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0"/>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0"/>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0"/>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0"/>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0"/>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0"/>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0"/>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0"/>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0"/>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0"/>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0"/>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0"/>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0"/>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0"/>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0"/>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0"/>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0"/>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30"/>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30"/>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0"/>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0"/>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0"/>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0"/>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30"/>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30"/>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0"/>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0"/>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0"/>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0"/>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0"/>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0"/>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0"/>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0"/>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0"/>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0"/>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0"/>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0"/>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0"/>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0"/>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0"/>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0"/>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0"/>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0"/>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0"/>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0"/>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0"/>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0"/>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0"/>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0"/>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9" name="Google Shape;2009;p30"/>
          <p:cNvGrpSpPr/>
          <p:nvPr/>
        </p:nvGrpSpPr>
        <p:grpSpPr>
          <a:xfrm>
            <a:off x="669954" y="533232"/>
            <a:ext cx="10852092" cy="5791541"/>
            <a:chOff x="916986" y="2500875"/>
            <a:chExt cx="2280618" cy="1217119"/>
          </a:xfrm>
        </p:grpSpPr>
        <p:sp>
          <p:nvSpPr>
            <p:cNvPr id="2010" name="Google Shape;2010;p30"/>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0"/>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0"/>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0"/>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0"/>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4310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2015"/>
        <p:cNvGrpSpPr/>
        <p:nvPr/>
      </p:nvGrpSpPr>
      <p:grpSpPr>
        <a:xfrm>
          <a:off x="0" y="0"/>
          <a:ext cx="0" cy="0"/>
          <a:chOff x="0" y="0"/>
          <a:chExt cx="0" cy="0"/>
        </a:xfrm>
      </p:grpSpPr>
      <p:grpSp>
        <p:nvGrpSpPr>
          <p:cNvPr id="2016" name="Google Shape;2016;p31"/>
          <p:cNvGrpSpPr/>
          <p:nvPr/>
        </p:nvGrpSpPr>
        <p:grpSpPr>
          <a:xfrm>
            <a:off x="1" y="0"/>
            <a:ext cx="12192121" cy="6858197"/>
            <a:chOff x="0" y="0"/>
            <a:chExt cx="7440875" cy="4152456"/>
          </a:xfrm>
        </p:grpSpPr>
        <p:sp>
          <p:nvSpPr>
            <p:cNvPr id="2017" name="Google Shape;2017;p31"/>
            <p:cNvSpPr/>
            <p:nvPr/>
          </p:nvSpPr>
          <p:spPr>
            <a:xfrm>
              <a:off x="26505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83651"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902179"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1220641"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1539169"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31"/>
            <p:cNvSpPr/>
            <p:nvPr/>
          </p:nvSpPr>
          <p:spPr>
            <a:xfrm>
              <a:off x="1857762"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31"/>
            <p:cNvSpPr/>
            <p:nvPr/>
          </p:nvSpPr>
          <p:spPr>
            <a:xfrm>
              <a:off x="2176224"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31"/>
            <p:cNvSpPr/>
            <p:nvPr/>
          </p:nvSpPr>
          <p:spPr>
            <a:xfrm>
              <a:off x="2494752"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31"/>
            <p:cNvSpPr/>
            <p:nvPr/>
          </p:nvSpPr>
          <p:spPr>
            <a:xfrm>
              <a:off x="2813346"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1"/>
            <p:cNvSpPr/>
            <p:nvPr/>
          </p:nvSpPr>
          <p:spPr>
            <a:xfrm>
              <a:off x="3131874"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1"/>
            <p:cNvSpPr/>
            <p:nvPr/>
          </p:nvSpPr>
          <p:spPr>
            <a:xfrm>
              <a:off x="3450336"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1"/>
            <p:cNvSpPr/>
            <p:nvPr/>
          </p:nvSpPr>
          <p:spPr>
            <a:xfrm>
              <a:off x="3768929"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1"/>
            <p:cNvSpPr/>
            <p:nvPr/>
          </p:nvSpPr>
          <p:spPr>
            <a:xfrm>
              <a:off x="4087457"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1"/>
            <p:cNvSpPr/>
            <p:nvPr/>
          </p:nvSpPr>
          <p:spPr>
            <a:xfrm>
              <a:off x="4405920"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1"/>
            <p:cNvSpPr/>
            <p:nvPr/>
          </p:nvSpPr>
          <p:spPr>
            <a:xfrm>
              <a:off x="4724447"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1"/>
            <p:cNvSpPr/>
            <p:nvPr/>
          </p:nvSpPr>
          <p:spPr>
            <a:xfrm>
              <a:off x="5043041" y="0"/>
              <a:ext cx="7414" cy="2884827"/>
            </a:xfrm>
            <a:custGeom>
              <a:avLst/>
              <a:gdLst/>
              <a:ahLst/>
              <a:cxnLst/>
              <a:rect l="l" t="t" r="r" b="b"/>
              <a:pathLst>
                <a:path w="113"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1"/>
            <p:cNvSpPr/>
            <p:nvPr/>
          </p:nvSpPr>
          <p:spPr>
            <a:xfrm>
              <a:off x="536163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1"/>
            <p:cNvSpPr/>
            <p:nvPr/>
          </p:nvSpPr>
          <p:spPr>
            <a:xfrm>
              <a:off x="5680031" y="0"/>
              <a:ext cx="7545" cy="2884827"/>
            </a:xfrm>
            <a:custGeom>
              <a:avLst/>
              <a:gdLst/>
              <a:ahLst/>
              <a:cxnLst/>
              <a:rect l="l" t="t" r="r" b="b"/>
              <a:pathLst>
                <a:path w="115"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1"/>
            <p:cNvSpPr/>
            <p:nvPr/>
          </p:nvSpPr>
          <p:spPr>
            <a:xfrm>
              <a:off x="5998624" y="0"/>
              <a:ext cx="7348" cy="2884827"/>
            </a:xfrm>
            <a:custGeom>
              <a:avLst/>
              <a:gdLst/>
              <a:ahLst/>
              <a:cxnLst/>
              <a:rect l="l" t="t" r="r" b="b"/>
              <a:pathLst>
                <a:path w="112" h="43971" extrusionOk="0">
                  <a:moveTo>
                    <a:pt x="0" y="1"/>
                  </a:moveTo>
                  <a:lnTo>
                    <a:pt x="0"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1"/>
            <p:cNvSpPr/>
            <p:nvPr/>
          </p:nvSpPr>
          <p:spPr>
            <a:xfrm>
              <a:off x="6317152"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1"/>
            <p:cNvSpPr/>
            <p:nvPr/>
          </p:nvSpPr>
          <p:spPr>
            <a:xfrm>
              <a:off x="6635615" y="0"/>
              <a:ext cx="7479" cy="2884827"/>
            </a:xfrm>
            <a:custGeom>
              <a:avLst/>
              <a:gdLst/>
              <a:ahLst/>
              <a:cxnLst/>
              <a:rect l="l" t="t" r="r" b="b"/>
              <a:pathLst>
                <a:path w="114" h="43971" extrusionOk="0">
                  <a:moveTo>
                    <a:pt x="1" y="1"/>
                  </a:moveTo>
                  <a:lnTo>
                    <a:pt x="1"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1"/>
            <p:cNvSpPr/>
            <p:nvPr/>
          </p:nvSpPr>
          <p:spPr>
            <a:xfrm>
              <a:off x="6954208" y="0"/>
              <a:ext cx="7479" cy="2884827"/>
            </a:xfrm>
            <a:custGeom>
              <a:avLst/>
              <a:gdLst/>
              <a:ahLst/>
              <a:cxnLst/>
              <a:rect l="l" t="t" r="r" b="b"/>
              <a:pathLst>
                <a:path w="114" h="43971" extrusionOk="0">
                  <a:moveTo>
                    <a:pt x="0" y="1"/>
                  </a:moveTo>
                  <a:lnTo>
                    <a:pt x="0" y="43970"/>
                  </a:lnTo>
                  <a:lnTo>
                    <a:pt x="114" y="43970"/>
                  </a:lnTo>
                  <a:lnTo>
                    <a:pt x="1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1"/>
            <p:cNvSpPr/>
            <p:nvPr/>
          </p:nvSpPr>
          <p:spPr>
            <a:xfrm>
              <a:off x="7272736" y="0"/>
              <a:ext cx="7414" cy="2884827"/>
            </a:xfrm>
            <a:custGeom>
              <a:avLst/>
              <a:gdLst/>
              <a:ahLst/>
              <a:cxnLst/>
              <a:rect l="l" t="t" r="r" b="b"/>
              <a:pathLst>
                <a:path w="113" h="43971" extrusionOk="0">
                  <a:moveTo>
                    <a:pt x="1" y="1"/>
                  </a:moveTo>
                  <a:lnTo>
                    <a:pt x="1" y="43970"/>
                  </a:lnTo>
                  <a:lnTo>
                    <a:pt x="112" y="43970"/>
                  </a:lnTo>
                  <a:lnTo>
                    <a:pt x="112"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1"/>
            <p:cNvSpPr/>
            <p:nvPr/>
          </p:nvSpPr>
          <p:spPr>
            <a:xfrm>
              <a:off x="0" y="7085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1"/>
            <p:cNvSpPr/>
            <p:nvPr/>
          </p:nvSpPr>
          <p:spPr>
            <a:xfrm>
              <a:off x="0" y="37488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1"/>
            <p:cNvSpPr/>
            <p:nvPr/>
          </p:nvSpPr>
          <p:spPr>
            <a:xfrm>
              <a:off x="0" y="678783"/>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1"/>
            <p:cNvSpPr/>
            <p:nvPr/>
          </p:nvSpPr>
          <p:spPr>
            <a:xfrm>
              <a:off x="0" y="982811"/>
              <a:ext cx="7440875" cy="7414"/>
            </a:xfrm>
            <a:custGeom>
              <a:avLst/>
              <a:gdLst/>
              <a:ahLst/>
              <a:cxnLst/>
              <a:rect l="l" t="t" r="r" b="b"/>
              <a:pathLst>
                <a:path w="113415" h="113"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1"/>
            <p:cNvSpPr/>
            <p:nvPr/>
          </p:nvSpPr>
          <p:spPr>
            <a:xfrm>
              <a:off x="0" y="1286708"/>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1"/>
            <p:cNvSpPr/>
            <p:nvPr/>
          </p:nvSpPr>
          <p:spPr>
            <a:xfrm>
              <a:off x="0" y="1590737"/>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1"/>
            <p:cNvSpPr/>
            <p:nvPr/>
          </p:nvSpPr>
          <p:spPr>
            <a:xfrm>
              <a:off x="0" y="189470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1"/>
            <p:cNvSpPr/>
            <p:nvPr/>
          </p:nvSpPr>
          <p:spPr>
            <a:xfrm>
              <a:off x="0" y="2198597"/>
              <a:ext cx="7440875" cy="7479"/>
            </a:xfrm>
            <a:custGeom>
              <a:avLst/>
              <a:gdLst/>
              <a:ahLst/>
              <a:cxnLst/>
              <a:rect l="l" t="t" r="r" b="b"/>
              <a:pathLst>
                <a:path w="113415" h="114" extrusionOk="0">
                  <a:moveTo>
                    <a:pt x="0" y="0"/>
                  </a:moveTo>
                  <a:lnTo>
                    <a:pt x="0" y="114"/>
                  </a:lnTo>
                  <a:lnTo>
                    <a:pt x="113414" y="114"/>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1"/>
            <p:cNvSpPr/>
            <p:nvPr/>
          </p:nvSpPr>
          <p:spPr>
            <a:xfrm>
              <a:off x="0" y="2502625"/>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1"/>
            <p:cNvSpPr/>
            <p:nvPr/>
          </p:nvSpPr>
          <p:spPr>
            <a:xfrm>
              <a:off x="0" y="2806523"/>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1"/>
            <p:cNvSpPr/>
            <p:nvPr/>
          </p:nvSpPr>
          <p:spPr>
            <a:xfrm>
              <a:off x="26505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1"/>
            <p:cNvSpPr/>
            <p:nvPr/>
          </p:nvSpPr>
          <p:spPr>
            <a:xfrm>
              <a:off x="583651"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1"/>
            <p:cNvSpPr/>
            <p:nvPr/>
          </p:nvSpPr>
          <p:spPr>
            <a:xfrm>
              <a:off x="902179"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31"/>
            <p:cNvSpPr/>
            <p:nvPr/>
          </p:nvSpPr>
          <p:spPr>
            <a:xfrm>
              <a:off x="1220641"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31"/>
            <p:cNvSpPr/>
            <p:nvPr/>
          </p:nvSpPr>
          <p:spPr>
            <a:xfrm>
              <a:off x="1539169"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1"/>
            <p:cNvSpPr/>
            <p:nvPr/>
          </p:nvSpPr>
          <p:spPr>
            <a:xfrm>
              <a:off x="1857762"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1"/>
            <p:cNvSpPr/>
            <p:nvPr/>
          </p:nvSpPr>
          <p:spPr>
            <a:xfrm>
              <a:off x="2176224"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1"/>
            <p:cNvSpPr/>
            <p:nvPr/>
          </p:nvSpPr>
          <p:spPr>
            <a:xfrm>
              <a:off x="2494752"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1"/>
            <p:cNvSpPr/>
            <p:nvPr/>
          </p:nvSpPr>
          <p:spPr>
            <a:xfrm>
              <a:off x="2813346"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1"/>
            <p:cNvSpPr/>
            <p:nvPr/>
          </p:nvSpPr>
          <p:spPr>
            <a:xfrm>
              <a:off x="3131874"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1"/>
            <p:cNvSpPr/>
            <p:nvPr/>
          </p:nvSpPr>
          <p:spPr>
            <a:xfrm>
              <a:off x="3450336"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1"/>
            <p:cNvSpPr/>
            <p:nvPr/>
          </p:nvSpPr>
          <p:spPr>
            <a:xfrm>
              <a:off x="3768929"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1"/>
            <p:cNvSpPr/>
            <p:nvPr/>
          </p:nvSpPr>
          <p:spPr>
            <a:xfrm>
              <a:off x="4087457"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1"/>
            <p:cNvSpPr/>
            <p:nvPr/>
          </p:nvSpPr>
          <p:spPr>
            <a:xfrm>
              <a:off x="4405920"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1"/>
            <p:cNvSpPr/>
            <p:nvPr/>
          </p:nvSpPr>
          <p:spPr>
            <a:xfrm>
              <a:off x="4724447"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1"/>
            <p:cNvSpPr/>
            <p:nvPr/>
          </p:nvSpPr>
          <p:spPr>
            <a:xfrm>
              <a:off x="5043041" y="2431703"/>
              <a:ext cx="7414" cy="1720754"/>
            </a:xfrm>
            <a:custGeom>
              <a:avLst/>
              <a:gdLst/>
              <a:ahLst/>
              <a:cxnLst/>
              <a:rect l="l" t="t" r="r" b="b"/>
              <a:pathLst>
                <a:path w="113"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1"/>
            <p:cNvSpPr/>
            <p:nvPr/>
          </p:nvSpPr>
          <p:spPr>
            <a:xfrm>
              <a:off x="536163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1"/>
            <p:cNvSpPr/>
            <p:nvPr/>
          </p:nvSpPr>
          <p:spPr>
            <a:xfrm>
              <a:off x="5680031" y="2431703"/>
              <a:ext cx="7545" cy="1720754"/>
            </a:xfrm>
            <a:custGeom>
              <a:avLst/>
              <a:gdLst/>
              <a:ahLst/>
              <a:cxnLst/>
              <a:rect l="l" t="t" r="r" b="b"/>
              <a:pathLst>
                <a:path w="115"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1"/>
            <p:cNvSpPr/>
            <p:nvPr/>
          </p:nvSpPr>
          <p:spPr>
            <a:xfrm>
              <a:off x="5998624" y="2431703"/>
              <a:ext cx="7348" cy="1720754"/>
            </a:xfrm>
            <a:custGeom>
              <a:avLst/>
              <a:gdLst/>
              <a:ahLst/>
              <a:cxnLst/>
              <a:rect l="l" t="t" r="r" b="b"/>
              <a:pathLst>
                <a:path w="112" h="26228" extrusionOk="0">
                  <a:moveTo>
                    <a:pt x="0" y="0"/>
                  </a:moveTo>
                  <a:lnTo>
                    <a:pt x="0"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1"/>
            <p:cNvSpPr/>
            <p:nvPr/>
          </p:nvSpPr>
          <p:spPr>
            <a:xfrm>
              <a:off x="6317152"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1"/>
            <p:cNvSpPr/>
            <p:nvPr/>
          </p:nvSpPr>
          <p:spPr>
            <a:xfrm>
              <a:off x="6635615" y="2431703"/>
              <a:ext cx="7479" cy="1720754"/>
            </a:xfrm>
            <a:custGeom>
              <a:avLst/>
              <a:gdLst/>
              <a:ahLst/>
              <a:cxnLst/>
              <a:rect l="l" t="t" r="r" b="b"/>
              <a:pathLst>
                <a:path w="114" h="26228" extrusionOk="0">
                  <a:moveTo>
                    <a:pt x="1" y="0"/>
                  </a:moveTo>
                  <a:lnTo>
                    <a:pt x="1"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1"/>
            <p:cNvSpPr/>
            <p:nvPr/>
          </p:nvSpPr>
          <p:spPr>
            <a:xfrm>
              <a:off x="6954208" y="2431703"/>
              <a:ext cx="7479" cy="1720754"/>
            </a:xfrm>
            <a:custGeom>
              <a:avLst/>
              <a:gdLst/>
              <a:ahLst/>
              <a:cxnLst/>
              <a:rect l="l" t="t" r="r" b="b"/>
              <a:pathLst>
                <a:path w="114" h="26228" extrusionOk="0">
                  <a:moveTo>
                    <a:pt x="0" y="0"/>
                  </a:moveTo>
                  <a:lnTo>
                    <a:pt x="0" y="26227"/>
                  </a:lnTo>
                  <a:lnTo>
                    <a:pt x="114" y="26227"/>
                  </a:lnTo>
                  <a:lnTo>
                    <a:pt x="1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1"/>
            <p:cNvSpPr/>
            <p:nvPr/>
          </p:nvSpPr>
          <p:spPr>
            <a:xfrm>
              <a:off x="7272736" y="2431703"/>
              <a:ext cx="7414" cy="1720754"/>
            </a:xfrm>
            <a:custGeom>
              <a:avLst/>
              <a:gdLst/>
              <a:ahLst/>
              <a:cxnLst/>
              <a:rect l="l" t="t" r="r" b="b"/>
              <a:pathLst>
                <a:path w="113" h="26228" extrusionOk="0">
                  <a:moveTo>
                    <a:pt x="1" y="0"/>
                  </a:moveTo>
                  <a:lnTo>
                    <a:pt x="1" y="26227"/>
                  </a:lnTo>
                  <a:lnTo>
                    <a:pt x="112" y="26227"/>
                  </a:lnTo>
                  <a:lnTo>
                    <a:pt x="112"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1"/>
            <p:cNvSpPr/>
            <p:nvPr/>
          </p:nvSpPr>
          <p:spPr>
            <a:xfrm>
              <a:off x="0" y="2502494"/>
              <a:ext cx="7440875" cy="7479"/>
            </a:xfrm>
            <a:custGeom>
              <a:avLst/>
              <a:gdLst/>
              <a:ahLst/>
              <a:cxnLst/>
              <a:rect l="l" t="t" r="r" b="b"/>
              <a:pathLst>
                <a:path w="113415" h="114"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1"/>
            <p:cNvSpPr/>
            <p:nvPr/>
          </p:nvSpPr>
          <p:spPr>
            <a:xfrm>
              <a:off x="0" y="2806523"/>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1"/>
            <p:cNvSpPr/>
            <p:nvPr/>
          </p:nvSpPr>
          <p:spPr>
            <a:xfrm>
              <a:off x="0" y="3110420"/>
              <a:ext cx="7440875" cy="7545"/>
            </a:xfrm>
            <a:custGeom>
              <a:avLst/>
              <a:gdLst/>
              <a:ahLst/>
              <a:cxnLst/>
              <a:rect l="l" t="t" r="r" b="b"/>
              <a:pathLst>
                <a:path w="113415" h="115" extrusionOk="0">
                  <a:moveTo>
                    <a:pt x="0" y="1"/>
                  </a:moveTo>
                  <a:lnTo>
                    <a:pt x="0" y="114"/>
                  </a:lnTo>
                  <a:lnTo>
                    <a:pt x="113414" y="114"/>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1"/>
            <p:cNvSpPr/>
            <p:nvPr/>
          </p:nvSpPr>
          <p:spPr>
            <a:xfrm>
              <a:off x="0" y="3414448"/>
              <a:ext cx="7440875" cy="7414"/>
            </a:xfrm>
            <a:custGeom>
              <a:avLst/>
              <a:gdLst/>
              <a:ahLst/>
              <a:cxnLst/>
              <a:rect l="l" t="t" r="r" b="b"/>
              <a:pathLst>
                <a:path w="113415" h="113" extrusionOk="0">
                  <a:moveTo>
                    <a:pt x="0" y="1"/>
                  </a:moveTo>
                  <a:lnTo>
                    <a:pt x="0" y="112"/>
                  </a:lnTo>
                  <a:lnTo>
                    <a:pt x="113414" y="112"/>
                  </a:lnTo>
                  <a:lnTo>
                    <a:pt x="113414" y="1"/>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1"/>
            <p:cNvSpPr/>
            <p:nvPr/>
          </p:nvSpPr>
          <p:spPr>
            <a:xfrm>
              <a:off x="0" y="3718411"/>
              <a:ext cx="7440875" cy="7479"/>
            </a:xfrm>
            <a:custGeom>
              <a:avLst/>
              <a:gdLst/>
              <a:ahLst/>
              <a:cxnLst/>
              <a:rect l="l" t="t" r="r" b="b"/>
              <a:pathLst>
                <a:path w="113415" h="114" extrusionOk="0">
                  <a:moveTo>
                    <a:pt x="0" y="0"/>
                  </a:moveTo>
                  <a:lnTo>
                    <a:pt x="0" y="113"/>
                  </a:lnTo>
                  <a:lnTo>
                    <a:pt x="113414" y="113"/>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1"/>
            <p:cNvSpPr/>
            <p:nvPr/>
          </p:nvSpPr>
          <p:spPr>
            <a:xfrm>
              <a:off x="0" y="4022440"/>
              <a:ext cx="7440875" cy="7348"/>
            </a:xfrm>
            <a:custGeom>
              <a:avLst/>
              <a:gdLst/>
              <a:ahLst/>
              <a:cxnLst/>
              <a:rect l="l" t="t" r="r" b="b"/>
              <a:pathLst>
                <a:path w="113415" h="112" extrusionOk="0">
                  <a:moveTo>
                    <a:pt x="0" y="0"/>
                  </a:moveTo>
                  <a:lnTo>
                    <a:pt x="0" y="112"/>
                  </a:lnTo>
                  <a:lnTo>
                    <a:pt x="113414" y="112"/>
                  </a:lnTo>
                  <a:lnTo>
                    <a:pt x="113414" y="0"/>
                  </a:lnTo>
                  <a:close/>
                </a:path>
              </a:pathLst>
            </a:custGeom>
            <a:solidFill>
              <a:srgbClr val="434D7F">
                <a:alpha val="1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9" name="Google Shape;2079;p31"/>
          <p:cNvGrpSpPr/>
          <p:nvPr/>
        </p:nvGrpSpPr>
        <p:grpSpPr>
          <a:xfrm>
            <a:off x="231049" y="174484"/>
            <a:ext cx="11729675" cy="6508992"/>
            <a:chOff x="916986" y="2500875"/>
            <a:chExt cx="2280618" cy="1217119"/>
          </a:xfrm>
        </p:grpSpPr>
        <p:sp>
          <p:nvSpPr>
            <p:cNvPr id="2080" name="Google Shape;2080;p31"/>
            <p:cNvSpPr/>
            <p:nvPr/>
          </p:nvSpPr>
          <p:spPr>
            <a:xfrm>
              <a:off x="930568" y="2514572"/>
              <a:ext cx="105996" cy="1189768"/>
            </a:xfrm>
            <a:custGeom>
              <a:avLst/>
              <a:gdLst/>
              <a:ahLst/>
              <a:cxnLst/>
              <a:rect l="l" t="t" r="r" b="b"/>
              <a:pathLst>
                <a:path w="1834" h="20586" extrusionOk="0">
                  <a:moveTo>
                    <a:pt x="1147" y="1"/>
                  </a:moveTo>
                  <a:cubicBezTo>
                    <a:pt x="515" y="1"/>
                    <a:pt x="1" y="509"/>
                    <a:pt x="1" y="1139"/>
                  </a:cubicBezTo>
                  <a:lnTo>
                    <a:pt x="1" y="1854"/>
                  </a:lnTo>
                  <a:cubicBezTo>
                    <a:pt x="440" y="1854"/>
                    <a:pt x="796" y="2209"/>
                    <a:pt x="796" y="2645"/>
                  </a:cubicBezTo>
                  <a:cubicBezTo>
                    <a:pt x="796" y="3081"/>
                    <a:pt x="440" y="3433"/>
                    <a:pt x="1" y="3433"/>
                  </a:cubicBezTo>
                  <a:lnTo>
                    <a:pt x="1" y="4390"/>
                  </a:lnTo>
                  <a:cubicBezTo>
                    <a:pt x="440" y="4390"/>
                    <a:pt x="796" y="4745"/>
                    <a:pt x="796" y="5181"/>
                  </a:cubicBezTo>
                  <a:cubicBezTo>
                    <a:pt x="796" y="5615"/>
                    <a:pt x="440" y="5969"/>
                    <a:pt x="1" y="5969"/>
                  </a:cubicBezTo>
                  <a:lnTo>
                    <a:pt x="1" y="6924"/>
                  </a:lnTo>
                  <a:cubicBezTo>
                    <a:pt x="440" y="6924"/>
                    <a:pt x="796" y="7281"/>
                    <a:pt x="796" y="7717"/>
                  </a:cubicBezTo>
                  <a:cubicBezTo>
                    <a:pt x="796" y="8151"/>
                    <a:pt x="440" y="8505"/>
                    <a:pt x="1" y="8505"/>
                  </a:cubicBezTo>
                  <a:lnTo>
                    <a:pt x="1" y="9460"/>
                  </a:lnTo>
                  <a:cubicBezTo>
                    <a:pt x="440" y="9460"/>
                    <a:pt x="796" y="9815"/>
                    <a:pt x="796" y="10251"/>
                  </a:cubicBezTo>
                  <a:cubicBezTo>
                    <a:pt x="796" y="10687"/>
                    <a:pt x="440" y="11041"/>
                    <a:pt x="1" y="11041"/>
                  </a:cubicBezTo>
                  <a:lnTo>
                    <a:pt x="1" y="11996"/>
                  </a:lnTo>
                  <a:cubicBezTo>
                    <a:pt x="440" y="11996"/>
                    <a:pt x="796" y="12351"/>
                    <a:pt x="796" y="12787"/>
                  </a:cubicBezTo>
                  <a:cubicBezTo>
                    <a:pt x="796" y="13222"/>
                    <a:pt x="440" y="13575"/>
                    <a:pt x="1" y="13575"/>
                  </a:cubicBezTo>
                  <a:lnTo>
                    <a:pt x="1" y="14532"/>
                  </a:lnTo>
                  <a:cubicBezTo>
                    <a:pt x="440" y="14532"/>
                    <a:pt x="796" y="14886"/>
                    <a:pt x="796" y="15322"/>
                  </a:cubicBezTo>
                  <a:cubicBezTo>
                    <a:pt x="796" y="15758"/>
                    <a:pt x="440" y="16111"/>
                    <a:pt x="1" y="16111"/>
                  </a:cubicBezTo>
                  <a:lnTo>
                    <a:pt x="1" y="17068"/>
                  </a:lnTo>
                  <a:cubicBezTo>
                    <a:pt x="440" y="17068"/>
                    <a:pt x="796" y="17422"/>
                    <a:pt x="796" y="17856"/>
                  </a:cubicBezTo>
                  <a:cubicBezTo>
                    <a:pt x="796" y="18292"/>
                    <a:pt x="440" y="18647"/>
                    <a:pt x="1" y="18647"/>
                  </a:cubicBezTo>
                  <a:lnTo>
                    <a:pt x="1" y="19448"/>
                  </a:lnTo>
                  <a:cubicBezTo>
                    <a:pt x="1" y="20077"/>
                    <a:pt x="515" y="20586"/>
                    <a:pt x="1147" y="20586"/>
                  </a:cubicBezTo>
                  <a:lnTo>
                    <a:pt x="1833" y="20586"/>
                  </a:lnTo>
                  <a:lnTo>
                    <a:pt x="1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1"/>
            <p:cNvSpPr/>
            <p:nvPr/>
          </p:nvSpPr>
          <p:spPr>
            <a:xfrm>
              <a:off x="1036508" y="2514572"/>
              <a:ext cx="2147431" cy="1189768"/>
            </a:xfrm>
            <a:custGeom>
              <a:avLst/>
              <a:gdLst/>
              <a:ahLst/>
              <a:cxnLst/>
              <a:rect l="l" t="t" r="r" b="b"/>
              <a:pathLst>
                <a:path w="37156" h="20586" extrusionOk="0">
                  <a:moveTo>
                    <a:pt x="0" y="1"/>
                  </a:moveTo>
                  <a:lnTo>
                    <a:pt x="0" y="20586"/>
                  </a:lnTo>
                  <a:lnTo>
                    <a:pt x="36303" y="20586"/>
                  </a:lnTo>
                  <a:cubicBezTo>
                    <a:pt x="36773" y="20586"/>
                    <a:pt x="37156" y="20205"/>
                    <a:pt x="37156" y="19733"/>
                  </a:cubicBezTo>
                  <a:lnTo>
                    <a:pt x="37156" y="851"/>
                  </a:lnTo>
                  <a:cubicBezTo>
                    <a:pt x="37156" y="382"/>
                    <a:pt x="36773" y="1"/>
                    <a:pt x="36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1"/>
            <p:cNvSpPr/>
            <p:nvPr/>
          </p:nvSpPr>
          <p:spPr>
            <a:xfrm>
              <a:off x="916986" y="2500875"/>
              <a:ext cx="93570" cy="139459"/>
            </a:xfrm>
            <a:custGeom>
              <a:avLst/>
              <a:gdLst/>
              <a:ahLst/>
              <a:cxnLst/>
              <a:rect l="l" t="t" r="r" b="b"/>
              <a:pathLst>
                <a:path w="1619" h="2413" extrusionOk="0">
                  <a:moveTo>
                    <a:pt x="1382" y="0"/>
                  </a:moveTo>
                  <a:cubicBezTo>
                    <a:pt x="620" y="0"/>
                    <a:pt x="0" y="617"/>
                    <a:pt x="0" y="1376"/>
                  </a:cubicBezTo>
                  <a:lnTo>
                    <a:pt x="0" y="2177"/>
                  </a:lnTo>
                  <a:cubicBezTo>
                    <a:pt x="0" y="2308"/>
                    <a:pt x="106" y="2412"/>
                    <a:pt x="236" y="2412"/>
                  </a:cubicBezTo>
                  <a:cubicBezTo>
                    <a:pt x="367" y="2412"/>
                    <a:pt x="473" y="2308"/>
                    <a:pt x="473" y="2177"/>
                  </a:cubicBezTo>
                  <a:lnTo>
                    <a:pt x="473" y="1376"/>
                  </a:lnTo>
                  <a:cubicBezTo>
                    <a:pt x="473" y="878"/>
                    <a:pt x="881" y="474"/>
                    <a:pt x="1382" y="474"/>
                  </a:cubicBezTo>
                  <a:cubicBezTo>
                    <a:pt x="1512" y="474"/>
                    <a:pt x="1618" y="367"/>
                    <a:pt x="1618" y="238"/>
                  </a:cubicBezTo>
                  <a:cubicBezTo>
                    <a:pt x="1618" y="107"/>
                    <a:pt x="1512"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1"/>
            <p:cNvSpPr/>
            <p:nvPr/>
          </p:nvSpPr>
          <p:spPr>
            <a:xfrm>
              <a:off x="916986" y="3578650"/>
              <a:ext cx="133160" cy="139344"/>
            </a:xfrm>
            <a:custGeom>
              <a:avLst/>
              <a:gdLst/>
              <a:ahLst/>
              <a:cxnLst/>
              <a:rect l="l" t="t" r="r" b="b"/>
              <a:pathLst>
                <a:path w="2304" h="2411" extrusionOk="0">
                  <a:moveTo>
                    <a:pt x="236" y="0"/>
                  </a:moveTo>
                  <a:cubicBezTo>
                    <a:pt x="106" y="0"/>
                    <a:pt x="0" y="106"/>
                    <a:pt x="0" y="236"/>
                  </a:cubicBezTo>
                  <a:lnTo>
                    <a:pt x="0" y="1037"/>
                  </a:lnTo>
                  <a:cubicBezTo>
                    <a:pt x="0" y="1795"/>
                    <a:pt x="620" y="2410"/>
                    <a:pt x="1382" y="2410"/>
                  </a:cubicBezTo>
                  <a:lnTo>
                    <a:pt x="2068" y="2410"/>
                  </a:lnTo>
                  <a:cubicBezTo>
                    <a:pt x="2199" y="2410"/>
                    <a:pt x="2304" y="2306"/>
                    <a:pt x="2304" y="2175"/>
                  </a:cubicBezTo>
                  <a:cubicBezTo>
                    <a:pt x="2304" y="2043"/>
                    <a:pt x="2199" y="1939"/>
                    <a:pt x="2068" y="1939"/>
                  </a:cubicBezTo>
                  <a:lnTo>
                    <a:pt x="1382" y="1939"/>
                  </a:lnTo>
                  <a:cubicBezTo>
                    <a:pt x="881" y="1939"/>
                    <a:pt x="473" y="1535"/>
                    <a:pt x="473" y="1037"/>
                  </a:cubicBezTo>
                  <a:lnTo>
                    <a:pt x="473" y="236"/>
                  </a:lnTo>
                  <a:cubicBezTo>
                    <a:pt x="473" y="106"/>
                    <a:pt x="367"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1"/>
            <p:cNvSpPr/>
            <p:nvPr/>
          </p:nvSpPr>
          <p:spPr>
            <a:xfrm>
              <a:off x="2917819" y="3493113"/>
              <a:ext cx="279786" cy="224880"/>
            </a:xfrm>
            <a:custGeom>
              <a:avLst/>
              <a:gdLst/>
              <a:ahLst/>
              <a:cxnLst/>
              <a:rect l="l" t="t" r="r" b="b"/>
              <a:pathLst>
                <a:path w="4841" h="3891" extrusionOk="0">
                  <a:moveTo>
                    <a:pt x="4605" y="0"/>
                  </a:moveTo>
                  <a:cubicBezTo>
                    <a:pt x="4473" y="0"/>
                    <a:pt x="4367" y="107"/>
                    <a:pt x="4367" y="236"/>
                  </a:cubicBezTo>
                  <a:lnTo>
                    <a:pt x="4367" y="2802"/>
                  </a:lnTo>
                  <a:cubicBezTo>
                    <a:pt x="4367" y="3142"/>
                    <a:pt x="4092" y="3419"/>
                    <a:pt x="3752" y="3419"/>
                  </a:cubicBezTo>
                  <a:lnTo>
                    <a:pt x="238" y="3419"/>
                  </a:lnTo>
                  <a:cubicBezTo>
                    <a:pt x="107" y="3419"/>
                    <a:pt x="1" y="3523"/>
                    <a:pt x="1" y="3655"/>
                  </a:cubicBezTo>
                  <a:cubicBezTo>
                    <a:pt x="1" y="3786"/>
                    <a:pt x="107" y="3890"/>
                    <a:pt x="238" y="3890"/>
                  </a:cubicBezTo>
                  <a:lnTo>
                    <a:pt x="3752" y="3890"/>
                  </a:lnTo>
                  <a:cubicBezTo>
                    <a:pt x="4353" y="3890"/>
                    <a:pt x="4840" y="3403"/>
                    <a:pt x="4840" y="2802"/>
                  </a:cubicBezTo>
                  <a:lnTo>
                    <a:pt x="4840" y="236"/>
                  </a:lnTo>
                  <a:cubicBezTo>
                    <a:pt x="4840" y="107"/>
                    <a:pt x="4734"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39893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4"/>
        <p:cNvGrpSpPr/>
        <p:nvPr/>
      </p:nvGrpSpPr>
      <p:grpSpPr>
        <a:xfrm>
          <a:off x="0" y="0"/>
          <a:ext cx="0" cy="0"/>
          <a:chOff x="0" y="0"/>
          <a:chExt cx="0" cy="0"/>
        </a:xfrm>
      </p:grpSpPr>
      <p:sp>
        <p:nvSpPr>
          <p:cNvPr id="275" name="Google Shape;275;p6"/>
          <p:cNvSpPr/>
          <p:nvPr/>
        </p:nvSpPr>
        <p:spPr>
          <a:xfrm rot="-5400000" flipH="1">
            <a:off x="10337602" y="5405610"/>
            <a:ext cx="1806885" cy="259502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6" name="Google Shape;276;p6"/>
          <p:cNvGrpSpPr/>
          <p:nvPr/>
        </p:nvGrpSpPr>
        <p:grpSpPr>
          <a:xfrm rot="-7615934">
            <a:off x="-1743117" y="5338002"/>
            <a:ext cx="3713616" cy="1073025"/>
            <a:chOff x="4314275" y="3002400"/>
            <a:chExt cx="1825625" cy="527475"/>
          </a:xfrm>
        </p:grpSpPr>
        <p:sp>
          <p:nvSpPr>
            <p:cNvPr id="277" name="Google Shape;277;p6"/>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6"/>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6"/>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6"/>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6"/>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6"/>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6"/>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6"/>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6"/>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6"/>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6"/>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6"/>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6"/>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6"/>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6"/>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6"/>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6"/>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6"/>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6"/>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6"/>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6"/>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6"/>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6"/>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6"/>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6"/>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6"/>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6"/>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6"/>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6"/>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6"/>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6"/>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6"/>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6"/>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6"/>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6"/>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6"/>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6"/>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6"/>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6"/>
          <p:cNvGrpSpPr/>
          <p:nvPr/>
        </p:nvGrpSpPr>
        <p:grpSpPr>
          <a:xfrm>
            <a:off x="514334" y="275263"/>
            <a:ext cx="11114732" cy="6343037"/>
            <a:chOff x="385750" y="206447"/>
            <a:chExt cx="8336049" cy="4757278"/>
          </a:xfrm>
        </p:grpSpPr>
        <p:sp>
          <p:nvSpPr>
            <p:cNvPr id="329" name="Google Shape;329;p6"/>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6"/>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1" name="Google Shape;331;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8140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grpSp>
        <p:nvGrpSpPr>
          <p:cNvPr id="333" name="Google Shape;333;p7"/>
          <p:cNvGrpSpPr/>
          <p:nvPr/>
        </p:nvGrpSpPr>
        <p:grpSpPr>
          <a:xfrm rot="-1180894">
            <a:off x="10308555" y="6082909"/>
            <a:ext cx="2434221" cy="703316"/>
            <a:chOff x="4314275" y="3002400"/>
            <a:chExt cx="1825625" cy="527475"/>
          </a:xfrm>
        </p:grpSpPr>
        <p:sp>
          <p:nvSpPr>
            <p:cNvPr id="334" name="Google Shape;334;p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5" name="Google Shape;385;p7"/>
          <p:cNvSpPr/>
          <p:nvPr/>
        </p:nvSpPr>
        <p:spPr>
          <a:xfrm rot="-2230110">
            <a:off x="-1487568" y="1033265"/>
            <a:ext cx="3112040" cy="1241028"/>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6" name="Google Shape;386;p7"/>
          <p:cNvGrpSpPr/>
          <p:nvPr/>
        </p:nvGrpSpPr>
        <p:grpSpPr>
          <a:xfrm>
            <a:off x="514334" y="275263"/>
            <a:ext cx="11114732" cy="6343037"/>
            <a:chOff x="385750" y="206447"/>
            <a:chExt cx="8336049" cy="4757278"/>
          </a:xfrm>
        </p:grpSpPr>
        <p:sp>
          <p:nvSpPr>
            <p:cNvPr id="387" name="Google Shape;387;p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9" name="Google Shape;389;p7"/>
          <p:cNvSpPr txBox="1">
            <a:spLocks noGrp="1"/>
          </p:cNvSpPr>
          <p:nvPr>
            <p:ph type="title"/>
          </p:nvPr>
        </p:nvSpPr>
        <p:spPr>
          <a:xfrm>
            <a:off x="960000" y="5933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0" name="Google Shape;390;p7"/>
          <p:cNvSpPr txBox="1">
            <a:spLocks noGrp="1"/>
          </p:cNvSpPr>
          <p:nvPr>
            <p:ph type="subTitle" idx="1"/>
          </p:nvPr>
        </p:nvSpPr>
        <p:spPr>
          <a:xfrm>
            <a:off x="1264800" y="2055933"/>
            <a:ext cx="5726400" cy="307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47048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8"/>
        <p:cNvGrpSpPr/>
        <p:nvPr/>
      </p:nvGrpSpPr>
      <p:grpSpPr>
        <a:xfrm>
          <a:off x="0" y="0"/>
          <a:ext cx="0" cy="0"/>
          <a:chOff x="0" y="0"/>
          <a:chExt cx="0" cy="0"/>
        </a:xfrm>
      </p:grpSpPr>
      <p:grpSp>
        <p:nvGrpSpPr>
          <p:cNvPr id="449" name="Google Shape;449;p9"/>
          <p:cNvGrpSpPr/>
          <p:nvPr/>
        </p:nvGrpSpPr>
        <p:grpSpPr>
          <a:xfrm>
            <a:off x="10497927" y="-718706"/>
            <a:ext cx="3520527" cy="1438031"/>
            <a:chOff x="4407125" y="893175"/>
            <a:chExt cx="1997575" cy="815950"/>
          </a:xfrm>
        </p:grpSpPr>
        <p:sp>
          <p:nvSpPr>
            <p:cNvPr id="450" name="Google Shape;450;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3" name="Google Shape;513;p9"/>
          <p:cNvSpPr/>
          <p:nvPr/>
        </p:nvSpPr>
        <p:spPr>
          <a:xfrm rot="-7479214">
            <a:off x="-337236" y="5810157"/>
            <a:ext cx="2400791" cy="1003939"/>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a:off x="514334" y="275263"/>
            <a:ext cx="11114732" cy="6343037"/>
            <a:chOff x="385750" y="206447"/>
            <a:chExt cx="8336049" cy="4757278"/>
          </a:xfrm>
        </p:grpSpPr>
        <p:sp>
          <p:nvSpPr>
            <p:cNvPr id="515" name="Google Shape;515;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txBox="1">
            <a:spLocks noGrp="1"/>
          </p:cNvSpPr>
          <p:nvPr>
            <p:ph type="title"/>
          </p:nvPr>
        </p:nvSpPr>
        <p:spPr>
          <a:xfrm>
            <a:off x="5247897" y="2315685"/>
            <a:ext cx="5462000" cy="11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6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8" name="Google Shape;518;p9"/>
          <p:cNvSpPr txBox="1">
            <a:spLocks noGrp="1"/>
          </p:cNvSpPr>
          <p:nvPr>
            <p:ph type="subTitle" idx="1"/>
          </p:nvPr>
        </p:nvSpPr>
        <p:spPr>
          <a:xfrm>
            <a:off x="5247897" y="3474315"/>
            <a:ext cx="54620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06178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9"/>
        <p:cNvGrpSpPr/>
        <p:nvPr/>
      </p:nvGrpSpPr>
      <p:grpSpPr>
        <a:xfrm>
          <a:off x="0" y="0"/>
          <a:ext cx="0" cy="0"/>
          <a:chOff x="0" y="0"/>
          <a:chExt cx="0" cy="0"/>
        </a:xfrm>
      </p:grpSpPr>
      <p:sp>
        <p:nvSpPr>
          <p:cNvPr id="520" name="Google Shape;520;p10"/>
          <p:cNvSpPr txBox="1">
            <a:spLocks noGrp="1"/>
          </p:cNvSpPr>
          <p:nvPr>
            <p:ph type="title"/>
          </p:nvPr>
        </p:nvSpPr>
        <p:spPr>
          <a:xfrm>
            <a:off x="784367" y="3889300"/>
            <a:ext cx="5145200" cy="2249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59865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rot="-2700000">
            <a:off x="-1466549" y="3854991"/>
            <a:ext cx="4197193" cy="1714428"/>
            <a:chOff x="4407125" y="893175"/>
            <a:chExt cx="1997575" cy="815950"/>
          </a:xfrm>
        </p:grpSpPr>
        <p:sp>
          <p:nvSpPr>
            <p:cNvPr id="523" name="Google Shape;523;p11"/>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1"/>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1"/>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1"/>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1"/>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1"/>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1"/>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1"/>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1"/>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1"/>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1"/>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1"/>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1"/>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1"/>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1"/>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1"/>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1"/>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1"/>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1"/>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1"/>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1"/>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1"/>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1"/>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 name="Google Shape;586;p11"/>
          <p:cNvGrpSpPr/>
          <p:nvPr/>
        </p:nvGrpSpPr>
        <p:grpSpPr>
          <a:xfrm rot="-3988931">
            <a:off x="-16628" y="-4762579"/>
            <a:ext cx="14904720" cy="9148689"/>
            <a:chOff x="385750" y="206447"/>
            <a:chExt cx="8336049" cy="4757278"/>
          </a:xfrm>
        </p:grpSpPr>
        <p:sp>
          <p:nvSpPr>
            <p:cNvPr id="587" name="Google Shape;587;p11"/>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1"/>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9" name="Google Shape;589;p11"/>
          <p:cNvSpPr txBox="1">
            <a:spLocks noGrp="1"/>
          </p:cNvSpPr>
          <p:nvPr>
            <p:ph type="title" hasCustomPrompt="1"/>
          </p:nvPr>
        </p:nvSpPr>
        <p:spPr>
          <a:xfrm>
            <a:off x="1712000" y="1998441"/>
            <a:ext cx="8768000" cy="178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0" name="Google Shape;590;p11"/>
          <p:cNvSpPr txBox="1">
            <a:spLocks noGrp="1"/>
          </p:cNvSpPr>
          <p:nvPr>
            <p:ph type="subTitle" idx="1"/>
          </p:nvPr>
        </p:nvSpPr>
        <p:spPr>
          <a:xfrm>
            <a:off x="1712000" y="3790359"/>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591" name="Google Shape;591;p11"/>
          <p:cNvSpPr/>
          <p:nvPr/>
        </p:nvSpPr>
        <p:spPr>
          <a:xfrm rot="-1837295">
            <a:off x="9587209" y="4894881"/>
            <a:ext cx="3114995" cy="1539563"/>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8694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369390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93"/>
        <p:cNvGrpSpPr/>
        <p:nvPr/>
      </p:nvGrpSpPr>
      <p:grpSpPr>
        <a:xfrm>
          <a:off x="0" y="0"/>
          <a:ext cx="0" cy="0"/>
          <a:chOff x="0" y="0"/>
          <a:chExt cx="0" cy="0"/>
        </a:xfrm>
      </p:grpSpPr>
      <p:grpSp>
        <p:nvGrpSpPr>
          <p:cNvPr id="594" name="Google Shape;594;p13"/>
          <p:cNvGrpSpPr/>
          <p:nvPr/>
        </p:nvGrpSpPr>
        <p:grpSpPr>
          <a:xfrm rot="-2700000">
            <a:off x="-1147633" y="-460909"/>
            <a:ext cx="4197193" cy="1714428"/>
            <a:chOff x="4407125" y="893175"/>
            <a:chExt cx="1997575" cy="815950"/>
          </a:xfrm>
        </p:grpSpPr>
        <p:sp>
          <p:nvSpPr>
            <p:cNvPr id="595" name="Google Shape;595;p13"/>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3"/>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3"/>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3"/>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3"/>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3"/>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3"/>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3"/>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3"/>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3"/>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3"/>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3"/>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3"/>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3"/>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3"/>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3"/>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3"/>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3"/>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3"/>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3"/>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3"/>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3"/>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3"/>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3"/>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3"/>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3"/>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3"/>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3"/>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3"/>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3"/>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3"/>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3"/>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3"/>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3"/>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3"/>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3"/>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3"/>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13"/>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3"/>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3"/>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3"/>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3"/>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3"/>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3"/>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13"/>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3"/>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3"/>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3"/>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3"/>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3"/>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3"/>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3"/>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3"/>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3"/>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13"/>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3"/>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3"/>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3"/>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3"/>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3"/>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3"/>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3"/>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3"/>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8" name="Google Shape;658;p13"/>
          <p:cNvSpPr/>
          <p:nvPr/>
        </p:nvSpPr>
        <p:spPr>
          <a:xfrm rot="-2700000">
            <a:off x="9807304" y="4304845"/>
            <a:ext cx="3115003" cy="1539559"/>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9" name="Google Shape;659;p13"/>
          <p:cNvGrpSpPr/>
          <p:nvPr/>
        </p:nvGrpSpPr>
        <p:grpSpPr>
          <a:xfrm>
            <a:off x="514334" y="275263"/>
            <a:ext cx="11114732" cy="6343037"/>
            <a:chOff x="385750" y="206447"/>
            <a:chExt cx="8336049" cy="4757278"/>
          </a:xfrm>
        </p:grpSpPr>
        <p:sp>
          <p:nvSpPr>
            <p:cNvPr id="660" name="Google Shape;660;p13"/>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3"/>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2" name="Google Shape;662;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7055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939907579"/>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1/8/2024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211202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Varela Round"/>
              <a:buNone/>
              <a:defRPr sz="3500" b="1">
                <a:solidFill>
                  <a:schemeClr val="dk1"/>
                </a:solidFill>
                <a:latin typeface="Varela Round"/>
                <a:ea typeface="Varela Round"/>
                <a:cs typeface="Varela Round"/>
                <a:sym typeface="Varela Roun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extLst>
      <p:ext uri="{BB962C8B-B14F-4D97-AF65-F5344CB8AC3E}">
        <p14:creationId xmlns:p14="http://schemas.microsoft.com/office/powerpoint/2010/main" val="3615946256"/>
      </p:ext>
    </p:extLst>
  </p:cSld>
  <p:clrMap bg1="lt1" tx1="dk1" bg2="dk2" tx2="lt2" accent1="accent1" accent2="accent2" accent3="accent3" accent4="accent4" accent5="accent5" accent6="accent6" hlink="hlink" folHlink="folHlink"/>
  <p:sldLayoutIdLst>
    <p:sldLayoutId id="2147483703" r:id="rId1"/>
    <p:sldLayoutId id="2147483707" r:id="rId2"/>
    <p:sldLayoutId id="2147483708" r:id="rId3"/>
    <p:sldLayoutId id="2147483709"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36.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40.svg"/><Relationship Id="rId5" Type="http://schemas.openxmlformats.org/officeDocument/2006/relationships/image" Target="../media/image24.png"/><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27.pn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1.sv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17" Type="http://schemas.microsoft.com/office/2007/relationships/hdphoto" Target="../media/hdphoto1.wdp"/><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 Id="rId9"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9.svg"/><Relationship Id="rId4" Type="http://schemas.openxmlformats.org/officeDocument/2006/relationships/image" Target="../media/image11.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041" y="992199"/>
            <a:ext cx="10906413" cy="3447098"/>
          </a:xfrm>
          <a:prstGeom prst="rect">
            <a:avLst/>
          </a:prstGeom>
          <a:solidFill>
            <a:srgbClr val="FFEBCD"/>
          </a:solidFill>
        </p:spPr>
        <p:txBody>
          <a:bodyPr wrap="square">
            <a:spAutoFit/>
          </a:bodyPr>
          <a:lstStyle/>
          <a:p>
            <a:r>
              <a:rPr lang="en-US" sz="4000" b="1" dirty="0" err="1">
                <a:solidFill>
                  <a:srgbClr val="0070C0"/>
                </a:solidFill>
                <a:latin typeface="Times New Roman" panose="02020603050405020304" pitchFamily="18" charset="0"/>
                <a:cs typeface="Times New Roman" panose="02020603050405020304" pitchFamily="18" charset="0"/>
              </a:rPr>
              <a:t>Kính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gửi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thầy</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cô</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bài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smtClean="0">
                <a:solidFill>
                  <a:srgbClr val="0070C0"/>
                </a:solidFill>
                <a:latin typeface="Times New Roman" panose="02020603050405020304" pitchFamily="18" charset="0"/>
                <a:cs typeface="Times New Roman" panose="02020603050405020304" pitchFamily="18" charset="0"/>
              </a:rPr>
              <a:t>2 </a:t>
            </a:r>
            <a:r>
              <a:rPr lang="en-US" sz="4000" b="1" dirty="0" err="1">
                <a:solidFill>
                  <a:srgbClr val="0070C0"/>
                </a:solidFill>
                <a:latin typeface="Times New Roman" panose="02020603050405020304" pitchFamily="18" charset="0"/>
                <a:cs typeface="Times New Roman" panose="02020603050405020304" pitchFamily="18" charset="0"/>
              </a:rPr>
              <a:t>bộ</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smtClean="0">
                <a:solidFill>
                  <a:srgbClr val="0070C0"/>
                </a:solidFill>
                <a:latin typeface="Times New Roman" panose="02020603050405020304" pitchFamily="18" charset="0"/>
                <a:cs typeface="Times New Roman" panose="02020603050405020304" pitchFamily="18" charset="0"/>
              </a:rPr>
              <a:t>KNTT  </a:t>
            </a:r>
            <a:r>
              <a:rPr lang="en-US" sz="4000" b="1" dirty="0" err="1" smtClean="0">
                <a:solidFill>
                  <a:srgbClr val="0070C0"/>
                </a:solidFill>
                <a:latin typeface="Times New Roman" panose="02020603050405020304" pitchFamily="18" charset="0"/>
                <a:cs typeface="Times New Roman" panose="02020603050405020304" pitchFamily="18" charset="0"/>
              </a:rPr>
              <a:t>lớp</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smtClean="0">
                <a:solidFill>
                  <a:srgbClr val="0070C0"/>
                </a:solidFill>
                <a:latin typeface="Times New Roman" panose="02020603050405020304" pitchFamily="18" charset="0"/>
                <a:cs typeface="Times New Roman" panose="02020603050405020304" pitchFamily="18" charset="0"/>
              </a:rPr>
              <a:t>9. </a:t>
            </a:r>
            <a:endParaRPr lang="en-US" sz="4000" b="1" dirty="0" smtClean="0">
              <a:solidFill>
                <a:srgbClr val="0070C0"/>
              </a:solidFill>
              <a:latin typeface="Times New Roman" panose="02020603050405020304" pitchFamily="18" charset="0"/>
              <a:cs typeface="Times New Roman" panose="02020603050405020304" pitchFamily="18" charset="0"/>
            </a:endParaRPr>
          </a:p>
          <a:p>
            <a:r>
              <a:rPr lang="en-US" sz="4000" b="1" dirty="0" err="1" smtClean="0">
                <a:solidFill>
                  <a:srgbClr val="0070C0"/>
                </a:solidFill>
                <a:latin typeface="Times New Roman" panose="02020603050405020304" pitchFamily="18" charset="0"/>
                <a:cs typeface="Times New Roman" panose="02020603050405020304" pitchFamily="18" charset="0"/>
              </a:rPr>
              <a:t>Mong</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thầy</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cô</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nhận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bài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thực</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hiện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đúng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như</a:t>
            </a:r>
            <a:r>
              <a:rPr lang="en-US" sz="4000" b="1" dirty="0">
                <a:solidFill>
                  <a:srgbClr val="0070C0"/>
                </a:solidFill>
                <a:latin typeface="Times New Roman" panose="02020603050405020304" pitchFamily="18" charset="0"/>
                <a:cs typeface="Times New Roman" panose="02020603050405020304" pitchFamily="18" charset="0"/>
              </a:rPr>
              <a:t> cam </a:t>
            </a:r>
            <a:r>
              <a:rPr lang="en-US" sz="4000" b="1" dirty="0" err="1">
                <a:solidFill>
                  <a:srgbClr val="0070C0"/>
                </a:solidFill>
                <a:latin typeface="Times New Roman" panose="02020603050405020304" pitchFamily="18" charset="0"/>
                <a:cs typeface="Times New Roman" panose="02020603050405020304" pitchFamily="18" charset="0"/>
              </a:rPr>
              <a:t>kết</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bảo</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mật</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tài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liệu</a:t>
            </a:r>
            <a:r>
              <a:rPr lang="en-US" sz="4000" b="1" dirty="0" smtClean="0">
                <a:solidFill>
                  <a:srgbClr val="0070C0"/>
                </a:solidFill>
                <a:latin typeface="Times New Roman" panose="02020603050405020304" pitchFamily="18" charset="0"/>
                <a:cs typeface="Times New Roman" panose="02020603050405020304" pitchFamily="18" charset="0"/>
              </a:rPr>
              <a:t>.</a:t>
            </a:r>
            <a:r>
              <a:rPr lang="en-US" sz="4000" b="1" dirty="0">
                <a:solidFill>
                  <a:srgbClr val="0070C0"/>
                </a:solidFill>
              </a:rPr>
              <a:t> </a:t>
            </a:r>
            <a:endParaRPr lang="en-US" sz="4000" b="1" dirty="0" smtClean="0">
              <a:solidFill>
                <a:srgbClr val="0070C0"/>
              </a:solidFill>
              <a:latin typeface="Times New Roman" panose="02020603050405020304" pitchFamily="18" charset="0"/>
              <a:cs typeface="Times New Roman" panose="02020603050405020304" pitchFamily="18" charset="0"/>
            </a:endParaRPr>
          </a:p>
          <a:p>
            <a:pPr algn="ct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Trân</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trọng</a:t>
            </a:r>
            <a:r>
              <a:rPr lang="en-US" sz="4000" b="1" dirty="0" smtClean="0">
                <a:solidFill>
                  <a:srgbClr val="0070C0"/>
                </a:solidFill>
                <a:latin typeface="Times New Roman" panose="02020603050405020304" pitchFamily="18" charset="0"/>
                <a:cs typeface="Times New Roman" panose="02020603050405020304" pitchFamily="18" charset="0"/>
              </a:rPr>
              <a:t>!</a:t>
            </a:r>
          </a:p>
          <a:p>
            <a:pPr algn="ctr"/>
            <a:r>
              <a:rPr lang="en-US" sz="4000" b="1" dirty="0" err="1">
                <a:solidFill>
                  <a:srgbClr val="0070C0"/>
                </a:solidFill>
                <a:latin typeface="Times New Roman" panose="02020603050405020304" pitchFamily="18" charset="0"/>
                <a:cs typeface="Times New Roman" panose="02020603050405020304" pitchFamily="18" charset="0"/>
              </a:rPr>
              <a:t>Nguyễn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smtClean="0">
                <a:solidFill>
                  <a:srgbClr val="0070C0"/>
                </a:solidFill>
                <a:latin typeface="Times New Roman" panose="02020603050405020304" pitchFamily="18" charset="0"/>
                <a:cs typeface="Times New Roman" panose="02020603050405020304" pitchFamily="18" charset="0"/>
              </a:rPr>
              <a:t>Nhâm-0981.713.891.</a:t>
            </a:r>
            <a:endParaRPr lang="en-US" sz="4000" dirty="0">
              <a:solidFill>
                <a:srgbClr val="0070C0"/>
              </a:solidFill>
              <a:latin typeface="Times New Roman" panose="02020603050405020304" pitchFamily="18" charset="0"/>
              <a:cs typeface="Times New Roman" panose="02020603050405020304" pitchFamily="18" charset="0"/>
            </a:endParaRPr>
          </a:p>
          <a:p>
            <a:pPr algn="ctr"/>
            <a:endParaRPr lang="en-US" sz="1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17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818" y="764483"/>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1</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507933" y="2120050"/>
            <a:ext cx="6993216" cy="2800767"/>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8800" b="1" dirty="0">
                <a:solidFill>
                  <a:schemeClr val="bg1"/>
                </a:solidFill>
                <a:latin typeface="+mj-lt"/>
              </a:rPr>
              <a:t>Trước khi thảo luận</a:t>
            </a:r>
            <a:endParaRPr lang="en-SG" sz="102800" dirty="0">
              <a:solidFill>
                <a:schemeClr val="bg1"/>
              </a:solidFill>
              <a:latin typeface="+mj-lt"/>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 xmlns:asvg="http://schemas.microsoft.com/office/drawing/2016/SVG/main"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 xmlns:asvg="http://schemas.microsoft.com/office/drawing/2016/SVG/main" r:embed="rId7"/>
                </a:ext>
              </a:extLst>
            </a:blip>
            <a:stretch>
              <a:fillRect t="1" r="2704" b="-94662"/>
            </a:stretch>
          </a:blipFill>
        </p:spPr>
        <p:txBody>
          <a:bodyPr/>
          <a:lstStyle/>
          <a:p>
            <a:endParaRPr lang="en-SG"/>
          </a:p>
        </p:txBody>
      </p:sp>
    </p:spTree>
    <p:extLst>
      <p:ext uri="{BB962C8B-B14F-4D97-AF65-F5344CB8AC3E}">
        <p14:creationId xmlns:p14="http://schemas.microsoft.com/office/powerpoint/2010/main" val="39810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10308" y="233316"/>
            <a:ext cx="7195343"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luận</a:t>
            </a:r>
            <a:endParaRPr lang="en-SG" sz="3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grpSp>
      <p:pic>
        <p:nvPicPr>
          <p:cNvPr id="2" name="Picture 1">
            <a:extLst>
              <a:ext uri="{FF2B5EF4-FFF2-40B4-BE49-F238E27FC236}">
                <a16:creationId xmlns:a16="http://schemas.microsoft.com/office/drawing/2014/main" id="{0B9A430F-39B0-6D92-BEC8-56093D4995C9}"/>
              </a:ext>
            </a:extLst>
          </p:cNvPr>
          <p:cNvPicPr>
            <a:picLocks noChangeAspect="1"/>
          </p:cNvPicPr>
          <p:nvPr/>
        </p:nvPicPr>
        <p:blipFill rotWithShape="1">
          <a:blip r:embed="rId3"/>
          <a:srcRect r="-8578" b="44286"/>
          <a:stretch/>
        </p:blipFill>
        <p:spPr>
          <a:xfrm>
            <a:off x="494802" y="3396588"/>
            <a:ext cx="4216094" cy="3228096"/>
          </a:xfrm>
          <a:prstGeom prst="rect">
            <a:avLst/>
          </a:prstGeom>
        </p:spPr>
      </p:pic>
      <p:sp>
        <p:nvSpPr>
          <p:cNvPr id="3" name="Freeform 7">
            <a:extLst>
              <a:ext uri="{FF2B5EF4-FFF2-40B4-BE49-F238E27FC236}">
                <a16:creationId xmlns:a16="http://schemas.microsoft.com/office/drawing/2014/main" id="{7DEFFAA3-3E0A-8A67-78E6-9BF5C4CE5CFB}"/>
              </a:ext>
            </a:extLst>
          </p:cNvPr>
          <p:cNvSpPr/>
          <p:nvPr/>
        </p:nvSpPr>
        <p:spPr>
          <a:xfrm flipH="1">
            <a:off x="4300151" y="622075"/>
            <a:ext cx="7673545" cy="5417193"/>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3" name="TextBox 22">
            <a:extLst>
              <a:ext uri="{FF2B5EF4-FFF2-40B4-BE49-F238E27FC236}">
                <a16:creationId xmlns:a16="http://schemas.microsoft.com/office/drawing/2014/main" id="{E96578BC-9500-BBA1-0C77-7EA3CDA8D725}"/>
              </a:ext>
            </a:extLst>
          </p:cNvPr>
          <p:cNvSpPr txBox="1"/>
          <p:nvPr/>
        </p:nvSpPr>
        <p:spPr>
          <a:xfrm>
            <a:off x="5544730" y="1437845"/>
            <a:ext cx="5574306" cy="3785652"/>
          </a:xfrm>
          <a:prstGeom prst="rect">
            <a:avLst/>
          </a:prstGeom>
          <a:noFill/>
        </p:spPr>
        <p:txBody>
          <a:bodyPr wrap="square">
            <a:spAutoFit/>
          </a:bodyPr>
          <a:lstStyle/>
          <a:p>
            <a:pPr algn="ctr"/>
            <a:r>
              <a:rPr lang="vi-VN" sz="4000" dirty="0">
                <a:solidFill>
                  <a:schemeClr val="bg1">
                    <a:lumMod val="10000"/>
                  </a:schemeClr>
                </a:solidFill>
                <a:latin typeface="+mj-lt"/>
              </a:rPr>
              <a:t>HS thực hiện các nội dung đã nêu trong phần </a:t>
            </a:r>
            <a:r>
              <a:rPr lang="vi-VN" sz="4000" i="1" dirty="0">
                <a:solidFill>
                  <a:schemeClr val="bg1">
                    <a:lumMod val="10000"/>
                  </a:schemeClr>
                </a:solidFill>
                <a:latin typeface="+mj-lt"/>
              </a:rPr>
              <a:t>Trước khi thảo luận </a:t>
            </a:r>
            <a:r>
              <a:rPr lang="vi-VN" sz="4000" dirty="0">
                <a:solidFill>
                  <a:schemeClr val="bg1">
                    <a:lumMod val="10000"/>
                  </a:schemeClr>
                </a:solidFill>
                <a:latin typeface="+mj-lt"/>
              </a:rPr>
              <a:t>trong SGK, tr. 58 - 59 trước khi đến lớp để chuẩn bị cho buổi thảo luận.</a:t>
            </a:r>
            <a:endParaRPr lang="en-SG" sz="4000" dirty="0">
              <a:solidFill>
                <a:schemeClr val="bg1">
                  <a:lumMod val="10000"/>
                </a:schemeClr>
              </a:solidFill>
              <a:latin typeface="+mj-lt"/>
            </a:endParaRPr>
          </a:p>
        </p:txBody>
      </p:sp>
    </p:spTree>
    <p:extLst>
      <p:ext uri="{BB962C8B-B14F-4D97-AF65-F5344CB8AC3E}">
        <p14:creationId xmlns:p14="http://schemas.microsoft.com/office/powerpoint/2010/main" val="31920333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163111" y="91720"/>
            <a:ext cx="7195343"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32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*CÁC BƯỚC CHUẨN BỊ</a:t>
            </a:r>
            <a:endParaRPr lang="en-SG"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00613" y="77213"/>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Google Shape;5756;p65">
            <a:extLst>
              <a:ext uri="{FF2B5EF4-FFF2-40B4-BE49-F238E27FC236}">
                <a16:creationId xmlns:a16="http://schemas.microsoft.com/office/drawing/2014/main" id="{F7CB7D47-B66F-0FD5-BDE5-8A8518AD7D66}"/>
              </a:ext>
            </a:extLst>
          </p:cNvPr>
          <p:cNvSpPr/>
          <p:nvPr/>
        </p:nvSpPr>
        <p:spPr>
          <a:xfrm flipH="1">
            <a:off x="4018192" y="2332120"/>
            <a:ext cx="915965" cy="863603"/>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3" name="Google Shape;5757;p65">
            <a:extLst>
              <a:ext uri="{FF2B5EF4-FFF2-40B4-BE49-F238E27FC236}">
                <a16:creationId xmlns:a16="http://schemas.microsoft.com/office/drawing/2014/main" id="{DB6E63A4-C8F9-61A3-E548-EDDE0797B93D}"/>
              </a:ext>
            </a:extLst>
          </p:cNvPr>
          <p:cNvSpPr/>
          <p:nvPr/>
        </p:nvSpPr>
        <p:spPr>
          <a:xfrm flipH="1">
            <a:off x="1105212" y="4474738"/>
            <a:ext cx="915965" cy="863603"/>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4" name="Google Shape;5758;p65">
            <a:extLst>
              <a:ext uri="{FF2B5EF4-FFF2-40B4-BE49-F238E27FC236}">
                <a16:creationId xmlns:a16="http://schemas.microsoft.com/office/drawing/2014/main" id="{7BE60BAA-AC6A-DBD4-DB16-9FAFB077FD94}"/>
              </a:ext>
            </a:extLst>
          </p:cNvPr>
          <p:cNvSpPr/>
          <p:nvPr/>
        </p:nvSpPr>
        <p:spPr>
          <a:xfrm flipH="1">
            <a:off x="9394597" y="2332120"/>
            <a:ext cx="915965" cy="863603"/>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 name="Google Shape;5759;p65">
            <a:extLst>
              <a:ext uri="{FF2B5EF4-FFF2-40B4-BE49-F238E27FC236}">
                <a16:creationId xmlns:a16="http://schemas.microsoft.com/office/drawing/2014/main" id="{BDCCD70A-C8F4-70F3-9A94-FA32D10EEDA5}"/>
              </a:ext>
            </a:extLst>
          </p:cNvPr>
          <p:cNvSpPr/>
          <p:nvPr/>
        </p:nvSpPr>
        <p:spPr>
          <a:xfrm flipH="1">
            <a:off x="6479722" y="4508124"/>
            <a:ext cx="915965" cy="863603"/>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FB43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 name="Google Shape;5760;p65">
            <a:extLst>
              <a:ext uri="{FF2B5EF4-FFF2-40B4-BE49-F238E27FC236}">
                <a16:creationId xmlns:a16="http://schemas.microsoft.com/office/drawing/2014/main" id="{D61BF46A-3B13-D079-4D53-D2A582E91C9B}"/>
              </a:ext>
            </a:extLst>
          </p:cNvPr>
          <p:cNvSpPr txBox="1"/>
          <p:nvPr/>
        </p:nvSpPr>
        <p:spPr>
          <a:xfrm>
            <a:off x="1411783" y="3723617"/>
            <a:ext cx="671200" cy="5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a:solidFill>
                  <a:srgbClr val="EF4198"/>
                </a:solidFill>
                <a:latin typeface="Atma"/>
                <a:ea typeface="Atma"/>
                <a:cs typeface="Atma"/>
                <a:sym typeface="Atma"/>
              </a:rPr>
              <a:t>1</a:t>
            </a:r>
            <a:endParaRPr sz="4000" kern="0">
              <a:solidFill>
                <a:srgbClr val="EF4198"/>
              </a:solidFill>
              <a:latin typeface="Atma"/>
              <a:ea typeface="Atma"/>
              <a:cs typeface="Atma"/>
              <a:sym typeface="Atma"/>
            </a:endParaRPr>
          </a:p>
        </p:txBody>
      </p:sp>
      <p:sp>
        <p:nvSpPr>
          <p:cNvPr id="7" name="Google Shape;5761;p65">
            <a:extLst>
              <a:ext uri="{FF2B5EF4-FFF2-40B4-BE49-F238E27FC236}">
                <a16:creationId xmlns:a16="http://schemas.microsoft.com/office/drawing/2014/main" id="{CE987B41-BFBE-7F90-CEE4-62C9CFB4D09C}"/>
              </a:ext>
            </a:extLst>
          </p:cNvPr>
          <p:cNvSpPr txBox="1"/>
          <p:nvPr/>
        </p:nvSpPr>
        <p:spPr>
          <a:xfrm>
            <a:off x="4260840" y="3723617"/>
            <a:ext cx="671200" cy="5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dirty="0">
                <a:solidFill>
                  <a:srgbClr val="EF4198"/>
                </a:solidFill>
                <a:latin typeface="Atma"/>
                <a:ea typeface="Atma"/>
                <a:cs typeface="Atma"/>
                <a:sym typeface="Atma"/>
              </a:rPr>
              <a:t>2</a:t>
            </a:r>
            <a:endParaRPr sz="4000" kern="0" dirty="0">
              <a:solidFill>
                <a:srgbClr val="EF4198"/>
              </a:solidFill>
              <a:latin typeface="Atma"/>
              <a:ea typeface="Atma"/>
              <a:cs typeface="Atma"/>
              <a:sym typeface="Atma"/>
            </a:endParaRPr>
          </a:p>
        </p:txBody>
      </p:sp>
      <p:sp>
        <p:nvSpPr>
          <p:cNvPr id="8" name="Google Shape;5762;p65">
            <a:extLst>
              <a:ext uri="{FF2B5EF4-FFF2-40B4-BE49-F238E27FC236}">
                <a16:creationId xmlns:a16="http://schemas.microsoft.com/office/drawing/2014/main" id="{2444D895-E528-3EC9-28CA-DFA1E66C4E81}"/>
              </a:ext>
            </a:extLst>
          </p:cNvPr>
          <p:cNvSpPr txBox="1"/>
          <p:nvPr/>
        </p:nvSpPr>
        <p:spPr>
          <a:xfrm>
            <a:off x="6684691" y="3723617"/>
            <a:ext cx="671200" cy="5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dirty="0">
                <a:solidFill>
                  <a:srgbClr val="EF4198"/>
                </a:solidFill>
                <a:latin typeface="Atma"/>
                <a:ea typeface="Atma"/>
                <a:cs typeface="Atma"/>
                <a:sym typeface="Atma"/>
              </a:rPr>
              <a:t>3</a:t>
            </a:r>
            <a:endParaRPr sz="4000" kern="0" dirty="0">
              <a:solidFill>
                <a:srgbClr val="EF4198"/>
              </a:solidFill>
              <a:latin typeface="Atma"/>
              <a:ea typeface="Atma"/>
              <a:cs typeface="Atma"/>
              <a:sym typeface="Atma"/>
            </a:endParaRPr>
          </a:p>
        </p:txBody>
      </p:sp>
      <p:sp>
        <p:nvSpPr>
          <p:cNvPr id="9" name="Google Shape;5763;p65">
            <a:extLst>
              <a:ext uri="{FF2B5EF4-FFF2-40B4-BE49-F238E27FC236}">
                <a16:creationId xmlns:a16="http://schemas.microsoft.com/office/drawing/2014/main" id="{60090D97-A4C8-5FE4-CCD5-AABA37CC3988}"/>
              </a:ext>
            </a:extLst>
          </p:cNvPr>
          <p:cNvSpPr txBox="1"/>
          <p:nvPr/>
        </p:nvSpPr>
        <p:spPr>
          <a:xfrm>
            <a:off x="9516980" y="3723617"/>
            <a:ext cx="671200" cy="5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4000" kern="0">
                <a:solidFill>
                  <a:srgbClr val="EF4198"/>
                </a:solidFill>
                <a:latin typeface="Atma"/>
                <a:ea typeface="Atma"/>
                <a:cs typeface="Atma"/>
                <a:sym typeface="Atma"/>
              </a:rPr>
              <a:t>4</a:t>
            </a:r>
            <a:endParaRPr sz="4000" kern="0">
              <a:solidFill>
                <a:srgbClr val="EF4198"/>
              </a:solidFill>
              <a:latin typeface="Atma"/>
              <a:ea typeface="Atma"/>
              <a:cs typeface="Atma"/>
              <a:sym typeface="Atma"/>
            </a:endParaRPr>
          </a:p>
        </p:txBody>
      </p:sp>
      <p:cxnSp>
        <p:nvCxnSpPr>
          <p:cNvPr id="42" name="Google Shape;5764;p65">
            <a:extLst>
              <a:ext uri="{FF2B5EF4-FFF2-40B4-BE49-F238E27FC236}">
                <a16:creationId xmlns:a16="http://schemas.microsoft.com/office/drawing/2014/main" id="{F3933684-74B0-8811-612F-2E2F87C502B8}"/>
              </a:ext>
            </a:extLst>
          </p:cNvPr>
          <p:cNvCxnSpPr>
            <a:stCxn id="6" idx="3"/>
            <a:endCxn id="7" idx="1"/>
          </p:cNvCxnSpPr>
          <p:nvPr/>
        </p:nvCxnSpPr>
        <p:spPr>
          <a:xfrm>
            <a:off x="2082983" y="3998217"/>
            <a:ext cx="2177857" cy="0"/>
          </a:xfrm>
          <a:prstGeom prst="straightConnector1">
            <a:avLst/>
          </a:prstGeom>
          <a:noFill/>
          <a:ln w="19050" cap="flat" cmpd="sng">
            <a:solidFill>
              <a:srgbClr val="FE5F26"/>
            </a:solidFill>
            <a:prstDash val="solid"/>
            <a:round/>
            <a:headEnd type="none" w="med" len="med"/>
            <a:tailEnd type="none" w="med" len="med"/>
          </a:ln>
        </p:spPr>
      </p:cxnSp>
      <p:cxnSp>
        <p:nvCxnSpPr>
          <p:cNvPr id="43" name="Google Shape;5765;p65">
            <a:extLst>
              <a:ext uri="{FF2B5EF4-FFF2-40B4-BE49-F238E27FC236}">
                <a16:creationId xmlns:a16="http://schemas.microsoft.com/office/drawing/2014/main" id="{CBB58078-5E40-A5B3-34D5-75A54D08A495}"/>
              </a:ext>
            </a:extLst>
          </p:cNvPr>
          <p:cNvCxnSpPr>
            <a:stCxn id="7" idx="3"/>
            <a:endCxn id="8" idx="1"/>
          </p:cNvCxnSpPr>
          <p:nvPr/>
        </p:nvCxnSpPr>
        <p:spPr>
          <a:xfrm>
            <a:off x="4932040" y="3998217"/>
            <a:ext cx="1752651" cy="0"/>
          </a:xfrm>
          <a:prstGeom prst="straightConnector1">
            <a:avLst/>
          </a:prstGeom>
          <a:noFill/>
          <a:ln w="19050" cap="flat" cmpd="sng">
            <a:solidFill>
              <a:srgbClr val="FE5F26"/>
            </a:solidFill>
            <a:prstDash val="solid"/>
            <a:round/>
            <a:headEnd type="none" w="med" len="med"/>
            <a:tailEnd type="none" w="med" len="med"/>
          </a:ln>
        </p:spPr>
      </p:cxnSp>
      <p:cxnSp>
        <p:nvCxnSpPr>
          <p:cNvPr id="44" name="Google Shape;5766;p65">
            <a:extLst>
              <a:ext uri="{FF2B5EF4-FFF2-40B4-BE49-F238E27FC236}">
                <a16:creationId xmlns:a16="http://schemas.microsoft.com/office/drawing/2014/main" id="{29D9F550-53AC-580A-9947-AEC49C05D0F5}"/>
              </a:ext>
            </a:extLst>
          </p:cNvPr>
          <p:cNvCxnSpPr>
            <a:stCxn id="8" idx="3"/>
            <a:endCxn id="9" idx="1"/>
          </p:cNvCxnSpPr>
          <p:nvPr/>
        </p:nvCxnSpPr>
        <p:spPr>
          <a:xfrm>
            <a:off x="7355891" y="3998217"/>
            <a:ext cx="2161089" cy="0"/>
          </a:xfrm>
          <a:prstGeom prst="straightConnector1">
            <a:avLst/>
          </a:prstGeom>
          <a:noFill/>
          <a:ln w="19050" cap="flat" cmpd="sng">
            <a:solidFill>
              <a:srgbClr val="FE5F26"/>
            </a:solidFill>
            <a:prstDash val="solid"/>
            <a:round/>
            <a:headEnd type="none" w="med" len="med"/>
            <a:tailEnd type="none" w="med" len="med"/>
          </a:ln>
        </p:spPr>
      </p:cxnSp>
      <p:cxnSp>
        <p:nvCxnSpPr>
          <p:cNvPr id="45" name="Google Shape;5767;p65">
            <a:extLst>
              <a:ext uri="{FF2B5EF4-FFF2-40B4-BE49-F238E27FC236}">
                <a16:creationId xmlns:a16="http://schemas.microsoft.com/office/drawing/2014/main" id="{8E601906-D8FE-2399-B95F-84F98FA6F72B}"/>
              </a:ext>
            </a:extLst>
          </p:cNvPr>
          <p:cNvCxnSpPr>
            <a:stCxn id="6" idx="0"/>
          </p:cNvCxnSpPr>
          <p:nvPr/>
        </p:nvCxnSpPr>
        <p:spPr>
          <a:xfrm rot="10800000">
            <a:off x="1747383" y="3301217"/>
            <a:ext cx="0" cy="422400"/>
          </a:xfrm>
          <a:prstGeom prst="straightConnector1">
            <a:avLst/>
          </a:prstGeom>
          <a:noFill/>
          <a:ln w="19050" cap="flat" cmpd="sng">
            <a:solidFill>
              <a:srgbClr val="FE5F26"/>
            </a:solidFill>
            <a:prstDash val="solid"/>
            <a:round/>
            <a:headEnd type="none" w="med" len="med"/>
            <a:tailEnd type="none" w="med" len="med"/>
          </a:ln>
        </p:spPr>
      </p:cxnSp>
      <p:cxnSp>
        <p:nvCxnSpPr>
          <p:cNvPr id="46" name="Google Shape;5768;p65">
            <a:extLst>
              <a:ext uri="{FF2B5EF4-FFF2-40B4-BE49-F238E27FC236}">
                <a16:creationId xmlns:a16="http://schemas.microsoft.com/office/drawing/2014/main" id="{BF4626B1-C233-EDBE-51B5-B9310E6DB075}"/>
              </a:ext>
            </a:extLst>
          </p:cNvPr>
          <p:cNvCxnSpPr>
            <a:stCxn id="7" idx="2"/>
          </p:cNvCxnSpPr>
          <p:nvPr/>
        </p:nvCxnSpPr>
        <p:spPr>
          <a:xfrm>
            <a:off x="4596440" y="4272817"/>
            <a:ext cx="0" cy="440800"/>
          </a:xfrm>
          <a:prstGeom prst="straightConnector1">
            <a:avLst/>
          </a:prstGeom>
          <a:noFill/>
          <a:ln w="19050" cap="flat" cmpd="sng">
            <a:solidFill>
              <a:srgbClr val="FE5F26"/>
            </a:solidFill>
            <a:prstDash val="solid"/>
            <a:round/>
            <a:headEnd type="none" w="med" len="med"/>
            <a:tailEnd type="none" w="med" len="med"/>
          </a:ln>
        </p:spPr>
      </p:cxnSp>
      <p:cxnSp>
        <p:nvCxnSpPr>
          <p:cNvPr id="47" name="Google Shape;5769;p65">
            <a:extLst>
              <a:ext uri="{FF2B5EF4-FFF2-40B4-BE49-F238E27FC236}">
                <a16:creationId xmlns:a16="http://schemas.microsoft.com/office/drawing/2014/main" id="{2332DC2F-8068-CDF9-1659-2520C67BDA0A}"/>
              </a:ext>
            </a:extLst>
          </p:cNvPr>
          <p:cNvCxnSpPr/>
          <p:nvPr/>
        </p:nvCxnSpPr>
        <p:spPr>
          <a:xfrm rot="10800000">
            <a:off x="7020290" y="3301050"/>
            <a:ext cx="0" cy="422400"/>
          </a:xfrm>
          <a:prstGeom prst="straightConnector1">
            <a:avLst/>
          </a:prstGeom>
          <a:noFill/>
          <a:ln w="19050" cap="flat" cmpd="sng">
            <a:solidFill>
              <a:srgbClr val="FE5F26"/>
            </a:solidFill>
            <a:prstDash val="solid"/>
            <a:round/>
            <a:headEnd type="none" w="med" len="med"/>
            <a:tailEnd type="none" w="med" len="med"/>
          </a:ln>
        </p:spPr>
      </p:cxnSp>
      <p:cxnSp>
        <p:nvCxnSpPr>
          <p:cNvPr id="48" name="Google Shape;5770;p65">
            <a:extLst>
              <a:ext uri="{FF2B5EF4-FFF2-40B4-BE49-F238E27FC236}">
                <a16:creationId xmlns:a16="http://schemas.microsoft.com/office/drawing/2014/main" id="{E5300F36-8F06-E636-B28D-945E2C5AB179}"/>
              </a:ext>
            </a:extLst>
          </p:cNvPr>
          <p:cNvCxnSpPr>
            <a:stCxn id="9" idx="2"/>
          </p:cNvCxnSpPr>
          <p:nvPr/>
        </p:nvCxnSpPr>
        <p:spPr>
          <a:xfrm>
            <a:off x="9852580" y="4272817"/>
            <a:ext cx="0" cy="440800"/>
          </a:xfrm>
          <a:prstGeom prst="straightConnector1">
            <a:avLst/>
          </a:prstGeom>
          <a:noFill/>
          <a:ln w="19050" cap="flat" cmpd="sng">
            <a:solidFill>
              <a:srgbClr val="FE5F26"/>
            </a:solidFill>
            <a:prstDash val="solid"/>
            <a:round/>
            <a:headEnd type="none" w="med" len="med"/>
            <a:tailEnd type="none" w="med" len="med"/>
          </a:ln>
        </p:spPr>
      </p:cxnSp>
      <p:grpSp>
        <p:nvGrpSpPr>
          <p:cNvPr id="49" name="Google Shape;5771;p65">
            <a:extLst>
              <a:ext uri="{FF2B5EF4-FFF2-40B4-BE49-F238E27FC236}">
                <a16:creationId xmlns:a16="http://schemas.microsoft.com/office/drawing/2014/main" id="{BD281524-3EED-CC58-E3E6-6BA79A901E86}"/>
              </a:ext>
            </a:extLst>
          </p:cNvPr>
          <p:cNvGrpSpPr/>
          <p:nvPr/>
        </p:nvGrpSpPr>
        <p:grpSpPr>
          <a:xfrm>
            <a:off x="4226851" y="2521511"/>
            <a:ext cx="498644" cy="484829"/>
            <a:chOff x="3512070" y="1956222"/>
            <a:chExt cx="373983" cy="363622"/>
          </a:xfrm>
        </p:grpSpPr>
        <p:sp>
          <p:nvSpPr>
            <p:cNvPr id="50" name="Google Shape;5772;p65">
              <a:extLst>
                <a:ext uri="{FF2B5EF4-FFF2-40B4-BE49-F238E27FC236}">
                  <a16:creationId xmlns:a16="http://schemas.microsoft.com/office/drawing/2014/main" id="{70818ED1-5021-6884-07B5-70735940446B}"/>
                </a:ext>
              </a:extLst>
            </p:cNvPr>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1" name="Google Shape;5773;p65">
              <a:extLst>
                <a:ext uri="{FF2B5EF4-FFF2-40B4-BE49-F238E27FC236}">
                  <a16:creationId xmlns:a16="http://schemas.microsoft.com/office/drawing/2014/main" id="{BCE3C67D-A75D-776B-F613-DF0C60AC221B}"/>
                </a:ext>
              </a:extLst>
            </p:cNvPr>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2" name="Google Shape;5774;p65">
              <a:extLst>
                <a:ext uri="{FF2B5EF4-FFF2-40B4-BE49-F238E27FC236}">
                  <a16:creationId xmlns:a16="http://schemas.microsoft.com/office/drawing/2014/main" id="{07F05DCD-4533-BA04-DEC5-CDF64CE1B251}"/>
                </a:ext>
              </a:extLst>
            </p:cNvPr>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3" name="Google Shape;5775;p65">
              <a:extLst>
                <a:ext uri="{FF2B5EF4-FFF2-40B4-BE49-F238E27FC236}">
                  <a16:creationId xmlns:a16="http://schemas.microsoft.com/office/drawing/2014/main" id="{6F483A5C-F67D-59AA-CBAF-1C554472D9E9}"/>
                </a:ext>
              </a:extLst>
            </p:cNvPr>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4" name="Google Shape;5776;p65">
              <a:extLst>
                <a:ext uri="{FF2B5EF4-FFF2-40B4-BE49-F238E27FC236}">
                  <a16:creationId xmlns:a16="http://schemas.microsoft.com/office/drawing/2014/main" id="{06A7AF14-C724-BCA5-A92E-5A7464729228}"/>
                </a:ext>
              </a:extLst>
            </p:cNvPr>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5" name="Google Shape;5777;p65">
              <a:extLst>
                <a:ext uri="{FF2B5EF4-FFF2-40B4-BE49-F238E27FC236}">
                  <a16:creationId xmlns:a16="http://schemas.microsoft.com/office/drawing/2014/main" id="{6502F530-22EE-0556-9965-EF14C4728721}"/>
                </a:ext>
              </a:extLst>
            </p:cNvPr>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6" name="Google Shape;5778;p65">
              <a:extLst>
                <a:ext uri="{FF2B5EF4-FFF2-40B4-BE49-F238E27FC236}">
                  <a16:creationId xmlns:a16="http://schemas.microsoft.com/office/drawing/2014/main" id="{3FCE1543-74F0-37ED-63A6-8B798BD7130C}"/>
                </a:ext>
              </a:extLst>
            </p:cNvPr>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7" name="Google Shape;5779;p65">
              <a:extLst>
                <a:ext uri="{FF2B5EF4-FFF2-40B4-BE49-F238E27FC236}">
                  <a16:creationId xmlns:a16="http://schemas.microsoft.com/office/drawing/2014/main" id="{9866918F-B4E2-1B92-89DF-109FA3700BEA}"/>
                </a:ext>
              </a:extLst>
            </p:cNvPr>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8" name="Google Shape;5780;p65">
              <a:extLst>
                <a:ext uri="{FF2B5EF4-FFF2-40B4-BE49-F238E27FC236}">
                  <a16:creationId xmlns:a16="http://schemas.microsoft.com/office/drawing/2014/main" id="{E5AC3EE8-4587-B9C1-5597-0812DA4D6A9D}"/>
                </a:ext>
              </a:extLst>
            </p:cNvPr>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59" name="Google Shape;5781;p65">
              <a:extLst>
                <a:ext uri="{FF2B5EF4-FFF2-40B4-BE49-F238E27FC236}">
                  <a16:creationId xmlns:a16="http://schemas.microsoft.com/office/drawing/2014/main" id="{55B909A8-CF88-7711-3BCA-E71985523581}"/>
                </a:ext>
              </a:extLst>
            </p:cNvPr>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0" name="Google Shape;5782;p65">
              <a:extLst>
                <a:ext uri="{FF2B5EF4-FFF2-40B4-BE49-F238E27FC236}">
                  <a16:creationId xmlns:a16="http://schemas.microsoft.com/office/drawing/2014/main" id="{396148AB-81C8-DAE2-D387-8D749FA45582}"/>
                </a:ext>
              </a:extLst>
            </p:cNvPr>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1" name="Google Shape;5783;p65">
              <a:extLst>
                <a:ext uri="{FF2B5EF4-FFF2-40B4-BE49-F238E27FC236}">
                  <a16:creationId xmlns:a16="http://schemas.microsoft.com/office/drawing/2014/main" id="{41753935-6283-52BC-C15A-E30F8CE18F8D}"/>
                </a:ext>
              </a:extLst>
            </p:cNvPr>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2" name="Google Shape;5784;p65">
              <a:extLst>
                <a:ext uri="{FF2B5EF4-FFF2-40B4-BE49-F238E27FC236}">
                  <a16:creationId xmlns:a16="http://schemas.microsoft.com/office/drawing/2014/main" id="{7F65C58D-4E82-0DCE-1BD0-BE0C96FFAF45}"/>
                </a:ext>
              </a:extLst>
            </p:cNvPr>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63" name="Google Shape;5785;p65">
              <a:extLst>
                <a:ext uri="{FF2B5EF4-FFF2-40B4-BE49-F238E27FC236}">
                  <a16:creationId xmlns:a16="http://schemas.microsoft.com/office/drawing/2014/main" id="{C799B6C5-6A68-E104-E48F-C58623787355}"/>
                </a:ext>
              </a:extLst>
            </p:cNvPr>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0" name="Google Shape;5786;p65">
              <a:extLst>
                <a:ext uri="{FF2B5EF4-FFF2-40B4-BE49-F238E27FC236}">
                  <a16:creationId xmlns:a16="http://schemas.microsoft.com/office/drawing/2014/main" id="{3E235968-EB05-6B38-D0D4-4DDD56064775}"/>
                </a:ext>
              </a:extLst>
            </p:cNvPr>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rgbClr val="338EE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1" name="Google Shape;5787;p65">
              <a:extLst>
                <a:ext uri="{FF2B5EF4-FFF2-40B4-BE49-F238E27FC236}">
                  <a16:creationId xmlns:a16="http://schemas.microsoft.com/office/drawing/2014/main" id="{B3473E2B-ECE2-FF34-3F15-195C2E2F1801}"/>
                </a:ext>
              </a:extLst>
            </p:cNvPr>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2" name="Google Shape;5788;p65">
              <a:extLst>
                <a:ext uri="{FF2B5EF4-FFF2-40B4-BE49-F238E27FC236}">
                  <a16:creationId xmlns:a16="http://schemas.microsoft.com/office/drawing/2014/main" id="{64777000-9822-D2FE-EC50-9829001B8161}"/>
                </a:ext>
              </a:extLst>
            </p:cNvPr>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rgbClr val="5A254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grpSp>
        <p:nvGrpSpPr>
          <p:cNvPr id="2243" name="Google Shape;5789;p65">
            <a:extLst>
              <a:ext uri="{FF2B5EF4-FFF2-40B4-BE49-F238E27FC236}">
                <a16:creationId xmlns:a16="http://schemas.microsoft.com/office/drawing/2014/main" id="{08484CF9-97D7-3FCF-20F1-B2019E22A5F5}"/>
              </a:ext>
            </a:extLst>
          </p:cNvPr>
          <p:cNvGrpSpPr/>
          <p:nvPr/>
        </p:nvGrpSpPr>
        <p:grpSpPr>
          <a:xfrm>
            <a:off x="1357538" y="4684283"/>
            <a:ext cx="411344" cy="444504"/>
            <a:chOff x="1748310" y="2408601"/>
            <a:chExt cx="308508" cy="333378"/>
          </a:xfrm>
        </p:grpSpPr>
        <p:sp>
          <p:nvSpPr>
            <p:cNvPr id="2244" name="Google Shape;5790;p65">
              <a:extLst>
                <a:ext uri="{FF2B5EF4-FFF2-40B4-BE49-F238E27FC236}">
                  <a16:creationId xmlns:a16="http://schemas.microsoft.com/office/drawing/2014/main" id="{306A4BBC-91CB-0E43-F695-524D1CF94261}"/>
                </a:ext>
              </a:extLst>
            </p:cNvPr>
            <p:cNvSpPr/>
            <p:nvPr/>
          </p:nvSpPr>
          <p:spPr>
            <a:xfrm>
              <a:off x="1748310" y="2433470"/>
              <a:ext cx="308508"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5" name="Google Shape;5791;p65">
              <a:extLst>
                <a:ext uri="{FF2B5EF4-FFF2-40B4-BE49-F238E27FC236}">
                  <a16:creationId xmlns:a16="http://schemas.microsoft.com/office/drawing/2014/main" id="{5D47061D-35E3-3CFB-E71B-933D50D850BD}"/>
                </a:ext>
              </a:extLst>
            </p:cNvPr>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6" name="Google Shape;5792;p65">
              <a:extLst>
                <a:ext uri="{FF2B5EF4-FFF2-40B4-BE49-F238E27FC236}">
                  <a16:creationId xmlns:a16="http://schemas.microsoft.com/office/drawing/2014/main" id="{0CDB4376-F7CE-B991-A658-BF0A378CD3AF}"/>
                </a:ext>
              </a:extLst>
            </p:cNvPr>
            <p:cNvSpPr/>
            <p:nvPr/>
          </p:nvSpPr>
          <p:spPr>
            <a:xfrm>
              <a:off x="1748310"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7" name="Google Shape;5793;p65">
              <a:extLst>
                <a:ext uri="{FF2B5EF4-FFF2-40B4-BE49-F238E27FC236}">
                  <a16:creationId xmlns:a16="http://schemas.microsoft.com/office/drawing/2014/main" id="{7AD2E61F-F06F-9ECE-4695-D1A5407BA2F6}"/>
                </a:ext>
              </a:extLst>
            </p:cNvPr>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8" name="Google Shape;5794;p65">
              <a:extLst>
                <a:ext uri="{FF2B5EF4-FFF2-40B4-BE49-F238E27FC236}">
                  <a16:creationId xmlns:a16="http://schemas.microsoft.com/office/drawing/2014/main" id="{B439E2FA-47A6-F98B-D59C-CB6E94645137}"/>
                </a:ext>
              </a:extLst>
            </p:cNvPr>
            <p:cNvSpPr/>
            <p:nvPr/>
          </p:nvSpPr>
          <p:spPr>
            <a:xfrm>
              <a:off x="1780111" y="2408601"/>
              <a:ext cx="28657" cy="49754"/>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49" name="Google Shape;5795;p65">
              <a:extLst>
                <a:ext uri="{FF2B5EF4-FFF2-40B4-BE49-F238E27FC236}">
                  <a16:creationId xmlns:a16="http://schemas.microsoft.com/office/drawing/2014/main" id="{04FA3C22-99B5-0CAD-0D58-B68F6E7A8A27}"/>
                </a:ext>
              </a:extLst>
            </p:cNvPr>
            <p:cNvSpPr/>
            <p:nvPr/>
          </p:nvSpPr>
          <p:spPr>
            <a:xfrm>
              <a:off x="1852189" y="2408601"/>
              <a:ext cx="28358" cy="49754"/>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0" name="Google Shape;5796;p65">
              <a:extLst>
                <a:ext uri="{FF2B5EF4-FFF2-40B4-BE49-F238E27FC236}">
                  <a16:creationId xmlns:a16="http://schemas.microsoft.com/office/drawing/2014/main" id="{4FC1A91C-B2D1-8D7A-1EDF-B1021819AD39}"/>
                </a:ext>
              </a:extLst>
            </p:cNvPr>
            <p:cNvSpPr/>
            <p:nvPr/>
          </p:nvSpPr>
          <p:spPr>
            <a:xfrm>
              <a:off x="1924282" y="2408601"/>
              <a:ext cx="28343" cy="49754"/>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51" name="Google Shape;5797;p65">
              <a:extLst>
                <a:ext uri="{FF2B5EF4-FFF2-40B4-BE49-F238E27FC236}">
                  <a16:creationId xmlns:a16="http://schemas.microsoft.com/office/drawing/2014/main" id="{DC1F131C-0ABA-F55F-6ACB-2C758DC9A4AC}"/>
                </a:ext>
              </a:extLst>
            </p:cNvPr>
            <p:cNvSpPr/>
            <p:nvPr/>
          </p:nvSpPr>
          <p:spPr>
            <a:xfrm>
              <a:off x="1996060" y="2408601"/>
              <a:ext cx="28657" cy="49754"/>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grpSp>
        <p:nvGrpSpPr>
          <p:cNvPr id="2261" name="Google Shape;5807;p65">
            <a:extLst>
              <a:ext uri="{FF2B5EF4-FFF2-40B4-BE49-F238E27FC236}">
                <a16:creationId xmlns:a16="http://schemas.microsoft.com/office/drawing/2014/main" id="{BB002540-7A9F-D803-8251-99842B0A75BB}"/>
              </a:ext>
            </a:extLst>
          </p:cNvPr>
          <p:cNvGrpSpPr/>
          <p:nvPr/>
        </p:nvGrpSpPr>
        <p:grpSpPr>
          <a:xfrm>
            <a:off x="6700945" y="4710860"/>
            <a:ext cx="473511" cy="458099"/>
            <a:chOff x="3510094" y="2909281"/>
            <a:chExt cx="355133" cy="343574"/>
          </a:xfrm>
        </p:grpSpPr>
        <p:sp>
          <p:nvSpPr>
            <p:cNvPr id="2262" name="Google Shape;5808;p65">
              <a:extLst>
                <a:ext uri="{FF2B5EF4-FFF2-40B4-BE49-F238E27FC236}">
                  <a16:creationId xmlns:a16="http://schemas.microsoft.com/office/drawing/2014/main" id="{9B0F91D7-999A-04B4-FD39-71E6980CEC9B}"/>
                </a:ext>
              </a:extLst>
            </p:cNvPr>
            <p:cNvSpPr/>
            <p:nvPr/>
          </p:nvSpPr>
          <p:spPr>
            <a:xfrm>
              <a:off x="3583205" y="3134527"/>
              <a:ext cx="50652" cy="47523"/>
            </a:xfrm>
            <a:custGeom>
              <a:avLst/>
              <a:gdLst/>
              <a:ahLst/>
              <a:cxnLst/>
              <a:rect l="l" t="t" r="r" b="b"/>
              <a:pathLst>
                <a:path w="3383" h="3174" extrusionOk="0">
                  <a:moveTo>
                    <a:pt x="2785" y="0"/>
                  </a:moveTo>
                  <a:cubicBezTo>
                    <a:pt x="2689" y="0"/>
                    <a:pt x="2590" y="37"/>
                    <a:pt x="2503" y="125"/>
                  </a:cubicBezTo>
                  <a:lnTo>
                    <a:pt x="148" y="2479"/>
                  </a:lnTo>
                  <a:cubicBezTo>
                    <a:pt x="1" y="2626"/>
                    <a:pt x="1" y="2900"/>
                    <a:pt x="148" y="3047"/>
                  </a:cubicBezTo>
                  <a:cubicBezTo>
                    <a:pt x="232" y="3131"/>
                    <a:pt x="337" y="3173"/>
                    <a:pt x="442" y="3173"/>
                  </a:cubicBezTo>
                  <a:cubicBezTo>
                    <a:pt x="547" y="3173"/>
                    <a:pt x="652" y="3131"/>
                    <a:pt x="737" y="3047"/>
                  </a:cubicBezTo>
                  <a:lnTo>
                    <a:pt x="3091" y="713"/>
                  </a:lnTo>
                  <a:cubicBezTo>
                    <a:pt x="3382" y="406"/>
                    <a:pt x="3102" y="0"/>
                    <a:pt x="2785" y="0"/>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3" name="Google Shape;5809;p65">
              <a:extLst>
                <a:ext uri="{FF2B5EF4-FFF2-40B4-BE49-F238E27FC236}">
                  <a16:creationId xmlns:a16="http://schemas.microsoft.com/office/drawing/2014/main" id="{78C90663-0C60-A9BB-A996-0E4999BB1E06}"/>
                </a:ext>
              </a:extLst>
            </p:cNvPr>
            <p:cNvSpPr/>
            <p:nvPr/>
          </p:nvSpPr>
          <p:spPr>
            <a:xfrm>
              <a:off x="3655746" y="2909281"/>
              <a:ext cx="209480" cy="192127"/>
            </a:xfrm>
            <a:custGeom>
              <a:avLst/>
              <a:gdLst/>
              <a:ahLst/>
              <a:cxnLst/>
              <a:rect l="l" t="t" r="r" b="b"/>
              <a:pathLst>
                <a:path w="13991" h="12832" extrusionOk="0">
                  <a:moveTo>
                    <a:pt x="12033" y="1"/>
                  </a:moveTo>
                  <a:cubicBezTo>
                    <a:pt x="11708" y="1"/>
                    <a:pt x="11370" y="133"/>
                    <a:pt x="11071" y="452"/>
                  </a:cubicBezTo>
                  <a:lnTo>
                    <a:pt x="1043" y="10501"/>
                  </a:lnTo>
                  <a:cubicBezTo>
                    <a:pt x="1" y="11447"/>
                    <a:pt x="901" y="12832"/>
                    <a:pt x="1947" y="12832"/>
                  </a:cubicBezTo>
                  <a:cubicBezTo>
                    <a:pt x="2273" y="12832"/>
                    <a:pt x="2614" y="12697"/>
                    <a:pt x="2914" y="12372"/>
                  </a:cubicBezTo>
                  <a:lnTo>
                    <a:pt x="12963" y="2323"/>
                  </a:lnTo>
                  <a:lnTo>
                    <a:pt x="12963" y="2344"/>
                  </a:lnTo>
                  <a:cubicBezTo>
                    <a:pt x="13991" y="1381"/>
                    <a:pt x="13082" y="1"/>
                    <a:pt x="12033" y="1"/>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4" name="Google Shape;5810;p65">
              <a:extLst>
                <a:ext uri="{FF2B5EF4-FFF2-40B4-BE49-F238E27FC236}">
                  <a16:creationId xmlns:a16="http://schemas.microsoft.com/office/drawing/2014/main" id="{A6F19552-A9DE-5A33-B951-B2FA687EAB87}"/>
                </a:ext>
              </a:extLst>
            </p:cNvPr>
            <p:cNvSpPr/>
            <p:nvPr/>
          </p:nvSpPr>
          <p:spPr>
            <a:xfrm>
              <a:off x="3673863" y="2923430"/>
              <a:ext cx="184806" cy="179550"/>
            </a:xfrm>
            <a:custGeom>
              <a:avLst/>
              <a:gdLst/>
              <a:ahLst/>
              <a:cxnLst/>
              <a:rect l="l" t="t" r="r" b="b"/>
              <a:pathLst>
                <a:path w="12343" h="11992" extrusionOk="0">
                  <a:moveTo>
                    <a:pt x="11464" y="0"/>
                  </a:moveTo>
                  <a:cubicBezTo>
                    <a:pt x="11187" y="0"/>
                    <a:pt x="10921" y="162"/>
                    <a:pt x="10807" y="453"/>
                  </a:cubicBezTo>
                  <a:lnTo>
                    <a:pt x="758" y="10481"/>
                  </a:lnTo>
                  <a:cubicBezTo>
                    <a:pt x="190" y="10649"/>
                    <a:pt x="1" y="11343"/>
                    <a:pt x="421" y="11764"/>
                  </a:cubicBezTo>
                  <a:cubicBezTo>
                    <a:pt x="577" y="11920"/>
                    <a:pt x="774" y="11992"/>
                    <a:pt x="967" y="11992"/>
                  </a:cubicBezTo>
                  <a:cubicBezTo>
                    <a:pt x="1294" y="11992"/>
                    <a:pt x="1611" y="11784"/>
                    <a:pt x="1704" y="11427"/>
                  </a:cubicBezTo>
                  <a:lnTo>
                    <a:pt x="11753" y="1378"/>
                  </a:lnTo>
                  <a:lnTo>
                    <a:pt x="11753" y="1399"/>
                  </a:lnTo>
                  <a:cubicBezTo>
                    <a:pt x="12216" y="1188"/>
                    <a:pt x="12342" y="579"/>
                    <a:pt x="11985" y="221"/>
                  </a:cubicBezTo>
                  <a:cubicBezTo>
                    <a:pt x="11834" y="71"/>
                    <a:pt x="11647" y="0"/>
                    <a:pt x="1146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5" name="Google Shape;5811;p65">
              <a:extLst>
                <a:ext uri="{FF2B5EF4-FFF2-40B4-BE49-F238E27FC236}">
                  <a16:creationId xmlns:a16="http://schemas.microsoft.com/office/drawing/2014/main" id="{72CAF68C-FADB-059D-01B3-DF88CD99E3D9}"/>
                </a:ext>
              </a:extLst>
            </p:cNvPr>
            <p:cNvSpPr/>
            <p:nvPr/>
          </p:nvSpPr>
          <p:spPr>
            <a:xfrm>
              <a:off x="3541970" y="3007531"/>
              <a:ext cx="218793" cy="216383"/>
            </a:xfrm>
            <a:custGeom>
              <a:avLst/>
              <a:gdLst/>
              <a:ahLst/>
              <a:cxnLst/>
              <a:rect l="l" t="t" r="r" b="b"/>
              <a:pathLst>
                <a:path w="14613" h="14452" extrusionOk="0">
                  <a:moveTo>
                    <a:pt x="11156" y="1"/>
                  </a:moveTo>
                  <a:cubicBezTo>
                    <a:pt x="10596" y="1"/>
                    <a:pt x="10000" y="134"/>
                    <a:pt x="9398" y="428"/>
                  </a:cubicBezTo>
                  <a:cubicBezTo>
                    <a:pt x="7792" y="1240"/>
                    <a:pt x="3601" y="3145"/>
                    <a:pt x="1236" y="3145"/>
                  </a:cubicBezTo>
                  <a:cubicBezTo>
                    <a:pt x="724" y="3145"/>
                    <a:pt x="297" y="3056"/>
                    <a:pt x="1" y="2846"/>
                  </a:cubicBezTo>
                  <a:lnTo>
                    <a:pt x="1" y="2846"/>
                  </a:lnTo>
                  <a:lnTo>
                    <a:pt x="11606" y="14451"/>
                  </a:lnTo>
                  <a:cubicBezTo>
                    <a:pt x="10429" y="12769"/>
                    <a:pt x="13036" y="7009"/>
                    <a:pt x="14003" y="5032"/>
                  </a:cubicBezTo>
                  <a:cubicBezTo>
                    <a:pt x="14612" y="3834"/>
                    <a:pt x="14549" y="2636"/>
                    <a:pt x="14066" y="1732"/>
                  </a:cubicBezTo>
                  <a:cubicBezTo>
                    <a:pt x="13525" y="693"/>
                    <a:pt x="12435" y="1"/>
                    <a:pt x="11156" y="1"/>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6" name="Google Shape;5812;p65">
              <a:extLst>
                <a:ext uri="{FF2B5EF4-FFF2-40B4-BE49-F238E27FC236}">
                  <a16:creationId xmlns:a16="http://schemas.microsoft.com/office/drawing/2014/main" id="{E2F15032-A3A9-1A45-6483-6DE3B899DDD1}"/>
                </a:ext>
              </a:extLst>
            </p:cNvPr>
            <p:cNvSpPr/>
            <p:nvPr/>
          </p:nvSpPr>
          <p:spPr>
            <a:xfrm>
              <a:off x="3562123" y="3027504"/>
              <a:ext cx="198640" cy="196409"/>
            </a:xfrm>
            <a:custGeom>
              <a:avLst/>
              <a:gdLst/>
              <a:ahLst/>
              <a:cxnLst/>
              <a:rect l="l" t="t" r="r" b="b"/>
              <a:pathLst>
                <a:path w="13267" h="13118" extrusionOk="0">
                  <a:moveTo>
                    <a:pt x="11099" y="0"/>
                  </a:moveTo>
                  <a:cubicBezTo>
                    <a:pt x="10513" y="0"/>
                    <a:pt x="9928" y="148"/>
                    <a:pt x="9398" y="440"/>
                  </a:cubicBezTo>
                  <a:cubicBezTo>
                    <a:pt x="7779" y="1249"/>
                    <a:pt x="3620" y="3145"/>
                    <a:pt x="1256" y="3145"/>
                  </a:cubicBezTo>
                  <a:cubicBezTo>
                    <a:pt x="734" y="3145"/>
                    <a:pt x="300" y="3053"/>
                    <a:pt x="0" y="2836"/>
                  </a:cubicBezTo>
                  <a:lnTo>
                    <a:pt x="0" y="2836"/>
                  </a:lnTo>
                  <a:lnTo>
                    <a:pt x="10260" y="13117"/>
                  </a:lnTo>
                  <a:cubicBezTo>
                    <a:pt x="9083" y="11435"/>
                    <a:pt x="11690" y="5675"/>
                    <a:pt x="12657" y="3698"/>
                  </a:cubicBezTo>
                  <a:cubicBezTo>
                    <a:pt x="13266" y="2500"/>
                    <a:pt x="13203" y="1302"/>
                    <a:pt x="12720" y="398"/>
                  </a:cubicBezTo>
                  <a:cubicBezTo>
                    <a:pt x="12209" y="132"/>
                    <a:pt x="11654" y="0"/>
                    <a:pt x="1109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7" name="Google Shape;5813;p65">
              <a:extLst>
                <a:ext uri="{FF2B5EF4-FFF2-40B4-BE49-F238E27FC236}">
                  <a16:creationId xmlns:a16="http://schemas.microsoft.com/office/drawing/2014/main" id="{19591C07-7A42-0726-B721-BDFE2ABAF6D1}"/>
                </a:ext>
              </a:extLst>
            </p:cNvPr>
            <p:cNvSpPr/>
            <p:nvPr/>
          </p:nvSpPr>
          <p:spPr>
            <a:xfrm>
              <a:off x="3516562" y="3033523"/>
              <a:ext cx="217446" cy="210304"/>
            </a:xfrm>
            <a:custGeom>
              <a:avLst/>
              <a:gdLst/>
              <a:ahLst/>
              <a:cxnLst/>
              <a:rect l="l" t="t" r="r" b="b"/>
              <a:pathLst>
                <a:path w="14523" h="14046" extrusionOk="0">
                  <a:moveTo>
                    <a:pt x="1642" y="1"/>
                  </a:moveTo>
                  <a:cubicBezTo>
                    <a:pt x="783" y="1"/>
                    <a:pt x="1" y="916"/>
                    <a:pt x="499" y="1867"/>
                  </a:cubicBezTo>
                  <a:cubicBezTo>
                    <a:pt x="562" y="1972"/>
                    <a:pt x="646" y="2077"/>
                    <a:pt x="730" y="2161"/>
                  </a:cubicBezTo>
                  <a:lnTo>
                    <a:pt x="12252" y="13682"/>
                  </a:lnTo>
                  <a:cubicBezTo>
                    <a:pt x="12494" y="13924"/>
                    <a:pt x="12814" y="14045"/>
                    <a:pt x="13135" y="14045"/>
                  </a:cubicBezTo>
                  <a:cubicBezTo>
                    <a:pt x="13455" y="14045"/>
                    <a:pt x="13776" y="13924"/>
                    <a:pt x="14018" y="13682"/>
                  </a:cubicBezTo>
                  <a:cubicBezTo>
                    <a:pt x="14522" y="13178"/>
                    <a:pt x="14522" y="12379"/>
                    <a:pt x="14018" y="11895"/>
                  </a:cubicBezTo>
                  <a:lnTo>
                    <a:pt x="2517" y="374"/>
                  </a:lnTo>
                  <a:cubicBezTo>
                    <a:pt x="2251" y="113"/>
                    <a:pt x="1942" y="1"/>
                    <a:pt x="1642" y="1"/>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8" name="Google Shape;5814;p65">
              <a:extLst>
                <a:ext uri="{FF2B5EF4-FFF2-40B4-BE49-F238E27FC236}">
                  <a16:creationId xmlns:a16="http://schemas.microsoft.com/office/drawing/2014/main" id="{FE3D85F9-D82A-2A7D-B4AF-6D77EBA97F3E}"/>
                </a:ext>
              </a:extLst>
            </p:cNvPr>
            <p:cNvSpPr/>
            <p:nvPr/>
          </p:nvSpPr>
          <p:spPr>
            <a:xfrm>
              <a:off x="3524033" y="3056041"/>
              <a:ext cx="202413" cy="188100"/>
            </a:xfrm>
            <a:custGeom>
              <a:avLst/>
              <a:gdLst/>
              <a:ahLst/>
              <a:cxnLst/>
              <a:rect l="l" t="t" r="r" b="b"/>
              <a:pathLst>
                <a:path w="13519" h="12563" extrusionOk="0">
                  <a:moveTo>
                    <a:pt x="894" y="0"/>
                  </a:moveTo>
                  <a:cubicBezTo>
                    <a:pt x="573" y="0"/>
                    <a:pt x="252" y="121"/>
                    <a:pt x="0" y="363"/>
                  </a:cubicBezTo>
                  <a:cubicBezTo>
                    <a:pt x="63" y="468"/>
                    <a:pt x="147" y="573"/>
                    <a:pt x="231" y="657"/>
                  </a:cubicBezTo>
                  <a:lnTo>
                    <a:pt x="11732" y="12200"/>
                  </a:lnTo>
                  <a:cubicBezTo>
                    <a:pt x="11984" y="12441"/>
                    <a:pt x="12305" y="12562"/>
                    <a:pt x="12625" y="12562"/>
                  </a:cubicBezTo>
                  <a:cubicBezTo>
                    <a:pt x="12946" y="12562"/>
                    <a:pt x="13267" y="12441"/>
                    <a:pt x="13519" y="12200"/>
                  </a:cubicBezTo>
                  <a:cubicBezTo>
                    <a:pt x="13456" y="12073"/>
                    <a:pt x="13372" y="11968"/>
                    <a:pt x="13288" y="11884"/>
                  </a:cubicBezTo>
                  <a:lnTo>
                    <a:pt x="1787" y="363"/>
                  </a:lnTo>
                  <a:cubicBezTo>
                    <a:pt x="1535" y="121"/>
                    <a:pt x="1214" y="0"/>
                    <a:pt x="894"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69" name="Google Shape;5815;p65">
              <a:extLst>
                <a:ext uri="{FF2B5EF4-FFF2-40B4-BE49-F238E27FC236}">
                  <a16:creationId xmlns:a16="http://schemas.microsoft.com/office/drawing/2014/main" id="{5310D91C-DC34-43DE-DA82-358146C4004E}"/>
                </a:ext>
              </a:extLst>
            </p:cNvPr>
            <p:cNvSpPr/>
            <p:nvPr/>
          </p:nvSpPr>
          <p:spPr>
            <a:xfrm>
              <a:off x="3556389" y="3171360"/>
              <a:ext cx="39108" cy="35620"/>
            </a:xfrm>
            <a:custGeom>
              <a:avLst/>
              <a:gdLst/>
              <a:ahLst/>
              <a:cxnLst/>
              <a:rect l="l" t="t" r="r" b="b"/>
              <a:pathLst>
                <a:path w="2612" h="2379" extrusionOk="0">
                  <a:moveTo>
                    <a:pt x="1348" y="0"/>
                  </a:moveTo>
                  <a:cubicBezTo>
                    <a:pt x="840" y="0"/>
                    <a:pt x="335" y="306"/>
                    <a:pt x="194" y="902"/>
                  </a:cubicBezTo>
                  <a:cubicBezTo>
                    <a:pt x="1" y="1735"/>
                    <a:pt x="660" y="2379"/>
                    <a:pt x="1359" y="2379"/>
                  </a:cubicBezTo>
                  <a:cubicBezTo>
                    <a:pt x="1649" y="2379"/>
                    <a:pt x="1945" y="2269"/>
                    <a:pt x="2191" y="2017"/>
                  </a:cubicBezTo>
                  <a:cubicBezTo>
                    <a:pt x="2507" y="1701"/>
                    <a:pt x="2612" y="1239"/>
                    <a:pt x="2486" y="818"/>
                  </a:cubicBezTo>
                  <a:cubicBezTo>
                    <a:pt x="2302" y="269"/>
                    <a:pt x="1824" y="0"/>
                    <a:pt x="1348" y="0"/>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0" name="Google Shape;5816;p65">
              <a:extLst>
                <a:ext uri="{FF2B5EF4-FFF2-40B4-BE49-F238E27FC236}">
                  <a16:creationId xmlns:a16="http://schemas.microsoft.com/office/drawing/2014/main" id="{4BEA5DEE-9174-B7BD-BA22-9BC432F65AC1}"/>
                </a:ext>
              </a:extLst>
            </p:cNvPr>
            <p:cNvSpPr/>
            <p:nvPr/>
          </p:nvSpPr>
          <p:spPr>
            <a:xfrm>
              <a:off x="3573413" y="3180268"/>
              <a:ext cx="22084" cy="21920"/>
            </a:xfrm>
            <a:custGeom>
              <a:avLst/>
              <a:gdLst/>
              <a:ahLst/>
              <a:cxnLst/>
              <a:rect l="l" t="t" r="r" b="b"/>
              <a:pathLst>
                <a:path w="1475" h="1464" extrusionOk="0">
                  <a:moveTo>
                    <a:pt x="821" y="1"/>
                  </a:moveTo>
                  <a:cubicBezTo>
                    <a:pt x="498" y="1"/>
                    <a:pt x="188" y="212"/>
                    <a:pt x="108" y="560"/>
                  </a:cubicBezTo>
                  <a:cubicBezTo>
                    <a:pt x="1" y="1042"/>
                    <a:pt x="364" y="1463"/>
                    <a:pt x="811" y="1463"/>
                  </a:cubicBezTo>
                  <a:cubicBezTo>
                    <a:pt x="890" y="1463"/>
                    <a:pt x="972" y="1450"/>
                    <a:pt x="1054" y="1422"/>
                  </a:cubicBezTo>
                  <a:cubicBezTo>
                    <a:pt x="1370" y="1106"/>
                    <a:pt x="1475" y="644"/>
                    <a:pt x="1349" y="223"/>
                  </a:cubicBezTo>
                  <a:cubicBezTo>
                    <a:pt x="1195" y="70"/>
                    <a:pt x="1006" y="1"/>
                    <a:pt x="821" y="1"/>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1" name="Google Shape;5817;p65">
              <a:extLst>
                <a:ext uri="{FF2B5EF4-FFF2-40B4-BE49-F238E27FC236}">
                  <a16:creationId xmlns:a16="http://schemas.microsoft.com/office/drawing/2014/main" id="{A12E50D2-8EB7-D51A-85DE-9EEDD7CC2A3C}"/>
                </a:ext>
              </a:extLst>
            </p:cNvPr>
            <p:cNvSpPr/>
            <p:nvPr/>
          </p:nvSpPr>
          <p:spPr>
            <a:xfrm>
              <a:off x="3510094" y="2969111"/>
              <a:ext cx="174534" cy="41549"/>
            </a:xfrm>
            <a:custGeom>
              <a:avLst/>
              <a:gdLst/>
              <a:ahLst/>
              <a:cxnLst/>
              <a:rect l="l" t="t" r="r" b="b"/>
              <a:pathLst>
                <a:path w="11657" h="2775" extrusionOk="0">
                  <a:moveTo>
                    <a:pt x="7213" y="1"/>
                  </a:moveTo>
                  <a:cubicBezTo>
                    <a:pt x="4756" y="1"/>
                    <a:pt x="2223" y="716"/>
                    <a:pt x="364" y="2027"/>
                  </a:cubicBezTo>
                  <a:cubicBezTo>
                    <a:pt x="0" y="2287"/>
                    <a:pt x="264" y="2774"/>
                    <a:pt x="614" y="2774"/>
                  </a:cubicBezTo>
                  <a:cubicBezTo>
                    <a:pt x="690" y="2774"/>
                    <a:pt x="769" y="2752"/>
                    <a:pt x="847" y="2700"/>
                  </a:cubicBezTo>
                  <a:cubicBezTo>
                    <a:pt x="2563" y="1480"/>
                    <a:pt x="4936" y="816"/>
                    <a:pt x="7221" y="816"/>
                  </a:cubicBezTo>
                  <a:cubicBezTo>
                    <a:pt x="8521" y="816"/>
                    <a:pt x="9792" y="1031"/>
                    <a:pt x="10897" y="1480"/>
                  </a:cubicBezTo>
                  <a:cubicBezTo>
                    <a:pt x="10957" y="1506"/>
                    <a:pt x="11015" y="1517"/>
                    <a:pt x="11069" y="1517"/>
                  </a:cubicBezTo>
                  <a:cubicBezTo>
                    <a:pt x="11465" y="1517"/>
                    <a:pt x="11656" y="908"/>
                    <a:pt x="11212" y="723"/>
                  </a:cubicBezTo>
                  <a:cubicBezTo>
                    <a:pt x="9996" y="234"/>
                    <a:pt x="8617" y="1"/>
                    <a:pt x="7213"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2" name="Google Shape;5818;p65">
              <a:extLst>
                <a:ext uri="{FF2B5EF4-FFF2-40B4-BE49-F238E27FC236}">
                  <a16:creationId xmlns:a16="http://schemas.microsoft.com/office/drawing/2014/main" id="{FD1DC5E7-311C-98BE-3510-7F71A65FCBE8}"/>
                </a:ext>
              </a:extLst>
            </p:cNvPr>
            <p:cNvSpPr/>
            <p:nvPr/>
          </p:nvSpPr>
          <p:spPr>
            <a:xfrm>
              <a:off x="3529948" y="2930572"/>
              <a:ext cx="133270" cy="33928"/>
            </a:xfrm>
            <a:custGeom>
              <a:avLst/>
              <a:gdLst/>
              <a:ahLst/>
              <a:cxnLst/>
              <a:rect l="l" t="t" r="r" b="b"/>
              <a:pathLst>
                <a:path w="8901" h="2266" extrusionOk="0">
                  <a:moveTo>
                    <a:pt x="5461" y="1"/>
                  </a:moveTo>
                  <a:cubicBezTo>
                    <a:pt x="3626" y="1"/>
                    <a:pt x="1739" y="535"/>
                    <a:pt x="362" y="1510"/>
                  </a:cubicBezTo>
                  <a:cubicBezTo>
                    <a:pt x="1" y="1768"/>
                    <a:pt x="245" y="2265"/>
                    <a:pt x="598" y="2265"/>
                  </a:cubicBezTo>
                  <a:cubicBezTo>
                    <a:pt x="677" y="2265"/>
                    <a:pt x="761" y="2241"/>
                    <a:pt x="846" y="2183"/>
                  </a:cubicBezTo>
                  <a:cubicBezTo>
                    <a:pt x="2092" y="1299"/>
                    <a:pt x="3807" y="816"/>
                    <a:pt x="5465" y="816"/>
                  </a:cubicBezTo>
                  <a:cubicBezTo>
                    <a:pt x="6408" y="816"/>
                    <a:pt x="7333" y="972"/>
                    <a:pt x="8141" y="1300"/>
                  </a:cubicBezTo>
                  <a:cubicBezTo>
                    <a:pt x="8202" y="1325"/>
                    <a:pt x="8259" y="1337"/>
                    <a:pt x="8313" y="1337"/>
                  </a:cubicBezTo>
                  <a:cubicBezTo>
                    <a:pt x="8709" y="1337"/>
                    <a:pt x="8900" y="728"/>
                    <a:pt x="8456" y="543"/>
                  </a:cubicBezTo>
                  <a:cubicBezTo>
                    <a:pt x="7545" y="176"/>
                    <a:pt x="6512" y="1"/>
                    <a:pt x="5461"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3" name="Google Shape;5819;p65">
              <a:extLst>
                <a:ext uri="{FF2B5EF4-FFF2-40B4-BE49-F238E27FC236}">
                  <a16:creationId xmlns:a16="http://schemas.microsoft.com/office/drawing/2014/main" id="{91AF02F0-7A14-67DB-2DC7-8B1E78AFDB5C}"/>
                </a:ext>
              </a:extLst>
            </p:cNvPr>
            <p:cNvSpPr/>
            <p:nvPr/>
          </p:nvSpPr>
          <p:spPr>
            <a:xfrm>
              <a:off x="3753292" y="3083980"/>
              <a:ext cx="52793" cy="168875"/>
            </a:xfrm>
            <a:custGeom>
              <a:avLst/>
              <a:gdLst/>
              <a:ahLst/>
              <a:cxnLst/>
              <a:rect l="l" t="t" r="r" b="b"/>
              <a:pathLst>
                <a:path w="3526" h="11279" extrusionOk="0">
                  <a:moveTo>
                    <a:pt x="1806" y="1"/>
                  </a:moveTo>
                  <a:cubicBezTo>
                    <a:pt x="1547" y="1"/>
                    <a:pt x="1290" y="237"/>
                    <a:pt x="1424" y="557"/>
                  </a:cubicBezTo>
                  <a:cubicBezTo>
                    <a:pt x="2664" y="3627"/>
                    <a:pt x="2138" y="7916"/>
                    <a:pt x="225" y="10628"/>
                  </a:cubicBezTo>
                  <a:cubicBezTo>
                    <a:pt x="0" y="10942"/>
                    <a:pt x="267" y="11278"/>
                    <a:pt x="552" y="11278"/>
                  </a:cubicBezTo>
                  <a:cubicBezTo>
                    <a:pt x="668" y="11278"/>
                    <a:pt x="786" y="11223"/>
                    <a:pt x="877" y="11090"/>
                  </a:cubicBezTo>
                  <a:cubicBezTo>
                    <a:pt x="2937" y="8189"/>
                    <a:pt x="3526" y="3606"/>
                    <a:pt x="2180" y="263"/>
                  </a:cubicBezTo>
                  <a:cubicBezTo>
                    <a:pt x="2104" y="79"/>
                    <a:pt x="1954" y="1"/>
                    <a:pt x="1806"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74" name="Google Shape;5820;p65">
              <a:extLst>
                <a:ext uri="{FF2B5EF4-FFF2-40B4-BE49-F238E27FC236}">
                  <a16:creationId xmlns:a16="http://schemas.microsoft.com/office/drawing/2014/main" id="{AFF1E0DB-F8ED-5677-137A-65CE794A281C}"/>
                </a:ext>
              </a:extLst>
            </p:cNvPr>
            <p:cNvSpPr/>
            <p:nvPr/>
          </p:nvSpPr>
          <p:spPr>
            <a:xfrm>
              <a:off x="3799243" y="3105481"/>
              <a:ext cx="43046" cy="127700"/>
            </a:xfrm>
            <a:custGeom>
              <a:avLst/>
              <a:gdLst/>
              <a:ahLst/>
              <a:cxnLst/>
              <a:rect l="l" t="t" r="r" b="b"/>
              <a:pathLst>
                <a:path w="2875" h="8529" extrusionOk="0">
                  <a:moveTo>
                    <a:pt x="1501" y="1"/>
                  </a:moveTo>
                  <a:cubicBezTo>
                    <a:pt x="1239" y="1"/>
                    <a:pt x="973" y="247"/>
                    <a:pt x="1109" y="572"/>
                  </a:cubicBezTo>
                  <a:cubicBezTo>
                    <a:pt x="2013" y="2779"/>
                    <a:pt x="1613" y="5912"/>
                    <a:pt x="226" y="7867"/>
                  </a:cubicBezTo>
                  <a:cubicBezTo>
                    <a:pt x="0" y="8198"/>
                    <a:pt x="280" y="8529"/>
                    <a:pt x="573" y="8529"/>
                  </a:cubicBezTo>
                  <a:cubicBezTo>
                    <a:pt x="690" y="8529"/>
                    <a:pt x="809" y="8477"/>
                    <a:pt x="898" y="8351"/>
                  </a:cubicBezTo>
                  <a:cubicBezTo>
                    <a:pt x="2433" y="6164"/>
                    <a:pt x="2875" y="2737"/>
                    <a:pt x="1866" y="256"/>
                  </a:cubicBezTo>
                  <a:cubicBezTo>
                    <a:pt x="1791" y="77"/>
                    <a:pt x="1646" y="1"/>
                    <a:pt x="1501" y="1"/>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grpSp>
        <p:nvGrpSpPr>
          <p:cNvPr id="2279" name="Google Shape;5789;p65">
            <a:extLst>
              <a:ext uri="{FF2B5EF4-FFF2-40B4-BE49-F238E27FC236}">
                <a16:creationId xmlns:a16="http://schemas.microsoft.com/office/drawing/2014/main" id="{4927ED3F-D1AE-2117-403B-2C17FF7E5A00}"/>
              </a:ext>
            </a:extLst>
          </p:cNvPr>
          <p:cNvGrpSpPr/>
          <p:nvPr/>
        </p:nvGrpSpPr>
        <p:grpSpPr>
          <a:xfrm>
            <a:off x="9646907" y="2516029"/>
            <a:ext cx="411344" cy="444504"/>
            <a:chOff x="1748310" y="2408601"/>
            <a:chExt cx="308508" cy="333378"/>
          </a:xfrm>
        </p:grpSpPr>
        <p:sp>
          <p:nvSpPr>
            <p:cNvPr id="2280" name="Google Shape;5790;p65">
              <a:extLst>
                <a:ext uri="{FF2B5EF4-FFF2-40B4-BE49-F238E27FC236}">
                  <a16:creationId xmlns:a16="http://schemas.microsoft.com/office/drawing/2014/main" id="{25766A90-FF59-B482-2C6C-F058BD104146}"/>
                </a:ext>
              </a:extLst>
            </p:cNvPr>
            <p:cNvSpPr/>
            <p:nvPr/>
          </p:nvSpPr>
          <p:spPr>
            <a:xfrm>
              <a:off x="1748310" y="2433470"/>
              <a:ext cx="308508" cy="308508"/>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rgbClr val="FDF0D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1" name="Google Shape;5791;p65">
              <a:extLst>
                <a:ext uri="{FF2B5EF4-FFF2-40B4-BE49-F238E27FC236}">
                  <a16:creationId xmlns:a16="http://schemas.microsoft.com/office/drawing/2014/main" id="{7828416A-06B7-9FD3-C42E-5561DD9F0036}"/>
                </a:ext>
              </a:extLst>
            </p:cNvPr>
            <p:cNvSpPr/>
            <p:nvPr/>
          </p:nvSpPr>
          <p:spPr>
            <a:xfrm>
              <a:off x="2022187" y="2433470"/>
              <a:ext cx="34631" cy="308508"/>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2" name="Google Shape;5792;p65">
              <a:extLst>
                <a:ext uri="{FF2B5EF4-FFF2-40B4-BE49-F238E27FC236}">
                  <a16:creationId xmlns:a16="http://schemas.microsoft.com/office/drawing/2014/main" id="{EC0AB389-D01A-2C97-68DB-5E0942D2AFF9}"/>
                </a:ext>
              </a:extLst>
            </p:cNvPr>
            <p:cNvSpPr/>
            <p:nvPr/>
          </p:nvSpPr>
          <p:spPr>
            <a:xfrm>
              <a:off x="1748310" y="2433470"/>
              <a:ext cx="308508" cy="55728"/>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rgbClr val="FE5F2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3" name="Google Shape;5793;p65">
              <a:extLst>
                <a:ext uri="{FF2B5EF4-FFF2-40B4-BE49-F238E27FC236}">
                  <a16:creationId xmlns:a16="http://schemas.microsoft.com/office/drawing/2014/main" id="{3B053532-9568-A216-FB27-3A59C5E94811}"/>
                </a:ext>
              </a:extLst>
            </p:cNvPr>
            <p:cNvSpPr/>
            <p:nvPr/>
          </p:nvSpPr>
          <p:spPr>
            <a:xfrm>
              <a:off x="2022187" y="2433470"/>
              <a:ext cx="34631" cy="55728"/>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rgbClr val="802751">
                <a:alpha val="1442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4" name="Google Shape;5794;p65">
              <a:extLst>
                <a:ext uri="{FF2B5EF4-FFF2-40B4-BE49-F238E27FC236}">
                  <a16:creationId xmlns:a16="http://schemas.microsoft.com/office/drawing/2014/main" id="{AB6D5D25-D243-66E7-487B-DDDBC6E639E5}"/>
                </a:ext>
              </a:extLst>
            </p:cNvPr>
            <p:cNvSpPr/>
            <p:nvPr/>
          </p:nvSpPr>
          <p:spPr>
            <a:xfrm>
              <a:off x="1780111" y="2408601"/>
              <a:ext cx="28657" cy="49754"/>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5" name="Google Shape;5795;p65">
              <a:extLst>
                <a:ext uri="{FF2B5EF4-FFF2-40B4-BE49-F238E27FC236}">
                  <a16:creationId xmlns:a16="http://schemas.microsoft.com/office/drawing/2014/main" id="{6DE41478-311E-756A-B339-8CA31F56FB40}"/>
                </a:ext>
              </a:extLst>
            </p:cNvPr>
            <p:cNvSpPr/>
            <p:nvPr/>
          </p:nvSpPr>
          <p:spPr>
            <a:xfrm>
              <a:off x="1852189" y="2408601"/>
              <a:ext cx="28358" cy="49754"/>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6" name="Google Shape;5796;p65">
              <a:extLst>
                <a:ext uri="{FF2B5EF4-FFF2-40B4-BE49-F238E27FC236}">
                  <a16:creationId xmlns:a16="http://schemas.microsoft.com/office/drawing/2014/main" id="{A95F0E04-9CCD-6BD3-B20B-AFE98FB01B52}"/>
                </a:ext>
              </a:extLst>
            </p:cNvPr>
            <p:cNvSpPr/>
            <p:nvPr/>
          </p:nvSpPr>
          <p:spPr>
            <a:xfrm>
              <a:off x="1924282" y="2408601"/>
              <a:ext cx="28343" cy="49754"/>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287" name="Google Shape;5797;p65">
              <a:extLst>
                <a:ext uri="{FF2B5EF4-FFF2-40B4-BE49-F238E27FC236}">
                  <a16:creationId xmlns:a16="http://schemas.microsoft.com/office/drawing/2014/main" id="{08A5B8A7-422F-BCB2-20BA-079252D29667}"/>
                </a:ext>
              </a:extLst>
            </p:cNvPr>
            <p:cNvSpPr/>
            <p:nvPr/>
          </p:nvSpPr>
          <p:spPr>
            <a:xfrm>
              <a:off x="1996060" y="2408601"/>
              <a:ext cx="28657" cy="49754"/>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rgbClr val="EF419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sp>
        <p:nvSpPr>
          <p:cNvPr id="2289" name="TextBox 2288">
            <a:extLst>
              <a:ext uri="{FF2B5EF4-FFF2-40B4-BE49-F238E27FC236}">
                <a16:creationId xmlns:a16="http://schemas.microsoft.com/office/drawing/2014/main" id="{0428B8EA-D7D7-C678-D7E7-F40A5AF47CA6}"/>
              </a:ext>
            </a:extLst>
          </p:cNvPr>
          <p:cNvSpPr txBox="1"/>
          <p:nvPr/>
        </p:nvSpPr>
        <p:spPr>
          <a:xfrm>
            <a:off x="169971" y="1104626"/>
            <a:ext cx="3725324" cy="2015936"/>
          </a:xfrm>
          <a:prstGeom prst="rect">
            <a:avLst/>
          </a:prstGeom>
          <a:noFill/>
        </p:spPr>
        <p:txBody>
          <a:bodyPr wrap="square">
            <a:spAutoFit/>
          </a:bodyPr>
          <a:lstStyle/>
          <a:p>
            <a:pPr algn="ctr"/>
            <a:r>
              <a:rPr lang="vi-VN" sz="2500" dirty="0">
                <a:solidFill>
                  <a:schemeClr val="bg1">
                    <a:lumMod val="10000"/>
                  </a:schemeClr>
                </a:solidFill>
                <a:latin typeface="+mj-lt"/>
              </a:rPr>
              <a:t>Thành lập nhóm và lựa chọn vấn đề đáng quan tâm trong đời sống được gợi ra từ tác phẩm văn học đã học hoặc đã đọc để thảo luận. </a:t>
            </a:r>
            <a:endParaRPr lang="en-SG" sz="2500" dirty="0">
              <a:solidFill>
                <a:schemeClr val="bg1">
                  <a:lumMod val="10000"/>
                </a:schemeClr>
              </a:solidFill>
              <a:latin typeface="+mj-lt"/>
            </a:endParaRPr>
          </a:p>
        </p:txBody>
      </p:sp>
      <p:sp>
        <p:nvSpPr>
          <p:cNvPr id="2290" name="TextBox 2289">
            <a:extLst>
              <a:ext uri="{FF2B5EF4-FFF2-40B4-BE49-F238E27FC236}">
                <a16:creationId xmlns:a16="http://schemas.microsoft.com/office/drawing/2014/main" id="{6A662777-0FFC-8113-1174-4968804BF595}"/>
              </a:ext>
            </a:extLst>
          </p:cNvPr>
          <p:cNvSpPr txBox="1"/>
          <p:nvPr/>
        </p:nvSpPr>
        <p:spPr>
          <a:xfrm>
            <a:off x="2440515" y="4619553"/>
            <a:ext cx="3720212" cy="1631216"/>
          </a:xfrm>
          <a:prstGeom prst="rect">
            <a:avLst/>
          </a:prstGeom>
          <a:noFill/>
        </p:spPr>
        <p:txBody>
          <a:bodyPr wrap="square">
            <a:spAutoFit/>
          </a:bodyPr>
          <a:lstStyle/>
          <a:p>
            <a:pPr algn="ctr"/>
            <a:r>
              <a:rPr lang="vi-VN" sz="2500" dirty="0">
                <a:solidFill>
                  <a:schemeClr val="bg1">
                    <a:lumMod val="10000"/>
                  </a:schemeClr>
                </a:solidFill>
                <a:latin typeface="+mj-lt"/>
              </a:rPr>
              <a:t>Phân công người điều hành (chủ trì) và thư kí (có nhiệm vụ ghi lại nội dung cuộc thảo luận).</a:t>
            </a:r>
            <a:endParaRPr lang="en-SG" sz="2500" dirty="0">
              <a:solidFill>
                <a:schemeClr val="bg1">
                  <a:lumMod val="10000"/>
                </a:schemeClr>
              </a:solidFill>
              <a:latin typeface="+mj-lt"/>
            </a:endParaRPr>
          </a:p>
        </p:txBody>
      </p:sp>
      <p:sp>
        <p:nvSpPr>
          <p:cNvPr id="2291" name="TextBox 2290">
            <a:extLst>
              <a:ext uri="{FF2B5EF4-FFF2-40B4-BE49-F238E27FC236}">
                <a16:creationId xmlns:a16="http://schemas.microsoft.com/office/drawing/2014/main" id="{83961CB3-7619-4E31-D7AB-7DD4CC21B47E}"/>
              </a:ext>
            </a:extLst>
          </p:cNvPr>
          <p:cNvSpPr txBox="1"/>
          <p:nvPr/>
        </p:nvSpPr>
        <p:spPr>
          <a:xfrm>
            <a:off x="5807742" y="1757485"/>
            <a:ext cx="2425096" cy="1246495"/>
          </a:xfrm>
          <a:prstGeom prst="rect">
            <a:avLst/>
          </a:prstGeom>
          <a:noFill/>
        </p:spPr>
        <p:txBody>
          <a:bodyPr wrap="square">
            <a:spAutoFit/>
          </a:bodyPr>
          <a:lstStyle/>
          <a:p>
            <a:pPr algn="ctr"/>
            <a:r>
              <a:rPr lang="vi-VN" sz="2500" dirty="0">
                <a:solidFill>
                  <a:schemeClr val="bg1">
                    <a:lumMod val="10000"/>
                  </a:schemeClr>
                </a:solidFill>
                <a:latin typeface="+mj-lt"/>
              </a:rPr>
              <a:t>Thống nhất nguyên tắc khi thảo luận</a:t>
            </a:r>
            <a:endParaRPr lang="en-SG" sz="2500" dirty="0">
              <a:solidFill>
                <a:schemeClr val="bg1">
                  <a:lumMod val="10000"/>
                </a:schemeClr>
              </a:solidFill>
              <a:latin typeface="+mj-lt"/>
            </a:endParaRPr>
          </a:p>
        </p:txBody>
      </p:sp>
      <p:sp>
        <p:nvSpPr>
          <p:cNvPr id="2292" name="TextBox 2291">
            <a:extLst>
              <a:ext uri="{FF2B5EF4-FFF2-40B4-BE49-F238E27FC236}">
                <a16:creationId xmlns:a16="http://schemas.microsoft.com/office/drawing/2014/main" id="{ABAF56B2-BDDF-AFA8-A7F0-1C64E01295A7}"/>
              </a:ext>
            </a:extLst>
          </p:cNvPr>
          <p:cNvSpPr txBox="1"/>
          <p:nvPr/>
        </p:nvSpPr>
        <p:spPr>
          <a:xfrm>
            <a:off x="7456273" y="4552492"/>
            <a:ext cx="4408615" cy="2015936"/>
          </a:xfrm>
          <a:prstGeom prst="rect">
            <a:avLst/>
          </a:prstGeom>
          <a:noFill/>
        </p:spPr>
        <p:txBody>
          <a:bodyPr wrap="square">
            <a:spAutoFit/>
          </a:bodyPr>
          <a:lstStyle/>
          <a:p>
            <a:pPr algn="ctr"/>
            <a:r>
              <a:rPr lang="vi-VN" sz="2500" dirty="0">
                <a:solidFill>
                  <a:schemeClr val="bg1">
                    <a:lumMod val="10000"/>
                  </a:schemeClr>
                </a:solidFill>
                <a:latin typeface="+mj-lt"/>
              </a:rPr>
              <a:t>Mỗi người cần nắm nội dung khái quát và các chi tiết trong tác phẩm văn học có liên quan đến vấn đề được lựa chọn để chuẩn bị ý kiến tham gia thảo luận</a:t>
            </a:r>
            <a:endParaRPr lang="en-SG" sz="2500" dirty="0">
              <a:solidFill>
                <a:schemeClr val="bg1">
                  <a:lumMod val="10000"/>
                </a:schemeClr>
              </a:solidFill>
              <a:latin typeface="+mj-lt"/>
            </a:endParaRPr>
          </a:p>
        </p:txBody>
      </p:sp>
      <p:grpSp>
        <p:nvGrpSpPr>
          <p:cNvPr id="24" name="Group 23">
            <a:extLst>
              <a:ext uri="{FF2B5EF4-FFF2-40B4-BE49-F238E27FC236}">
                <a16:creationId xmlns:a16="http://schemas.microsoft.com/office/drawing/2014/main" id="{D416B707-04D1-53C4-ADBC-F3E51D03AF38}"/>
              </a:ext>
            </a:extLst>
          </p:cNvPr>
          <p:cNvGrpSpPr/>
          <p:nvPr/>
        </p:nvGrpSpPr>
        <p:grpSpPr>
          <a:xfrm rot="20037915">
            <a:off x="9939242" y="-94869"/>
            <a:ext cx="2040521" cy="2705856"/>
            <a:chOff x="11604736" y="839607"/>
            <a:chExt cx="6309347" cy="8177673"/>
          </a:xfrm>
        </p:grpSpPr>
        <p:sp>
          <p:nvSpPr>
            <p:cNvPr id="25" name="Freeform 16">
              <a:extLst>
                <a:ext uri="{FF2B5EF4-FFF2-40B4-BE49-F238E27FC236}">
                  <a16:creationId xmlns:a16="http://schemas.microsoft.com/office/drawing/2014/main" id="{FBDB9B8F-D024-8E2B-DA4B-34F8CB73C25F}"/>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SG"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17">
              <a:extLst>
                <a:ext uri="{FF2B5EF4-FFF2-40B4-BE49-F238E27FC236}">
                  <a16:creationId xmlns:a16="http://schemas.microsoft.com/office/drawing/2014/main" id="{803FA9AC-BA88-199E-B4F4-D00613752658}"/>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SG"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Freeform 18">
              <a:extLst>
                <a:ext uri="{FF2B5EF4-FFF2-40B4-BE49-F238E27FC236}">
                  <a16:creationId xmlns:a16="http://schemas.microsoft.com/office/drawing/2014/main" id="{580690FF-285C-EF56-D2FF-B528DBBEFE47}"/>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lang="en-SG"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4481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89"/>
                                        </p:tgtEl>
                                        <p:attrNameLst>
                                          <p:attrName>style.visibility</p:attrName>
                                        </p:attrNameLst>
                                      </p:cBhvr>
                                      <p:to>
                                        <p:strVal val="visible"/>
                                      </p:to>
                                    </p:set>
                                    <p:animEffect transition="in" filter="barn(inVertical)">
                                      <p:cBhvr>
                                        <p:cTn id="13" dur="500"/>
                                        <p:tgtEl>
                                          <p:spTgt spid="228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2243"/>
                                        </p:tgtEl>
                                        <p:attrNameLst>
                                          <p:attrName>style.visibility</p:attrName>
                                        </p:attrNameLst>
                                      </p:cBhvr>
                                      <p:to>
                                        <p:strVal val="visible"/>
                                      </p:to>
                                    </p:set>
                                    <p:animEffect transition="in" filter="barn(inVertical)">
                                      <p:cBhvr>
                                        <p:cTn id="19" dur="500"/>
                                        <p:tgtEl>
                                          <p:spTgt spid="22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arn(inVertical)">
                                      <p:cBhvr>
                                        <p:cTn id="36" dur="500"/>
                                        <p:tgtEl>
                                          <p:spTgt spid="4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90"/>
                                        </p:tgtEl>
                                        <p:attrNameLst>
                                          <p:attrName>style.visibility</p:attrName>
                                        </p:attrNameLst>
                                      </p:cBhvr>
                                      <p:to>
                                        <p:strVal val="visible"/>
                                      </p:to>
                                    </p:set>
                                    <p:animEffect transition="in" filter="barn(inVertical)">
                                      <p:cBhvr>
                                        <p:cTn id="39" dur="500"/>
                                        <p:tgtEl>
                                          <p:spTgt spid="229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arn(inVertical)">
                                      <p:cBhvr>
                                        <p:cTn id="44" dur="500"/>
                                        <p:tgtEl>
                                          <p:spTgt spid="43"/>
                                        </p:tgtEl>
                                      </p:cBhvr>
                                    </p:animEffect>
                                  </p:childTnLst>
                                </p:cTn>
                              </p:par>
                              <p:par>
                                <p:cTn id="45" presetID="16" presetClass="entr" presetSubtype="21"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291"/>
                                        </p:tgtEl>
                                        <p:attrNameLst>
                                          <p:attrName>style.visibility</p:attrName>
                                        </p:attrNameLst>
                                      </p:cBhvr>
                                      <p:to>
                                        <p:strVal val="visible"/>
                                      </p:to>
                                    </p:set>
                                    <p:animEffect transition="in" filter="barn(inVertical)">
                                      <p:cBhvr>
                                        <p:cTn id="50" dur="500"/>
                                        <p:tgtEl>
                                          <p:spTgt spid="229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par>
                                <p:cTn id="54" presetID="16" presetClass="entr" presetSubtype="21" fill="hold" nodeType="withEffect">
                                  <p:stCondLst>
                                    <p:cond delay="0"/>
                                  </p:stCondLst>
                                  <p:childTnLst>
                                    <p:set>
                                      <p:cBhvr>
                                        <p:cTn id="55" dur="1" fill="hold">
                                          <p:stCondLst>
                                            <p:cond delay="0"/>
                                          </p:stCondLst>
                                        </p:cTn>
                                        <p:tgtEl>
                                          <p:spTgt spid="2261"/>
                                        </p:tgtEl>
                                        <p:attrNameLst>
                                          <p:attrName>style.visibility</p:attrName>
                                        </p:attrNameLst>
                                      </p:cBhvr>
                                      <p:to>
                                        <p:strVal val="visible"/>
                                      </p:to>
                                    </p:set>
                                    <p:animEffect transition="in" filter="barn(inVertical)">
                                      <p:cBhvr>
                                        <p:cTn id="56" dur="500"/>
                                        <p:tgtEl>
                                          <p:spTgt spid="226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arn(inVertical)">
                                      <p:cBhvr>
                                        <p:cTn id="64" dur="500"/>
                                        <p:tgtEl>
                                          <p:spTgt spid="4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par>
                                <p:cTn id="68" presetID="16" presetClass="entr" presetSubtype="21"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barn(inVertical)">
                                      <p:cBhvr>
                                        <p:cTn id="70" dur="500"/>
                                        <p:tgtEl>
                                          <p:spTgt spid="4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292"/>
                                        </p:tgtEl>
                                        <p:attrNameLst>
                                          <p:attrName>style.visibility</p:attrName>
                                        </p:attrNameLst>
                                      </p:cBhvr>
                                      <p:to>
                                        <p:strVal val="visible"/>
                                      </p:to>
                                    </p:set>
                                    <p:animEffect transition="in" filter="barn(inVertical)">
                                      <p:cBhvr>
                                        <p:cTn id="73" dur="500"/>
                                        <p:tgtEl>
                                          <p:spTgt spid="2292"/>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barn(inVertical)">
                                      <p:cBhvr>
                                        <p:cTn id="76" dur="500"/>
                                        <p:tgtEl>
                                          <p:spTgt spid="4"/>
                                        </p:tgtEl>
                                      </p:cBhvr>
                                    </p:animEffect>
                                  </p:childTnLst>
                                </p:cTn>
                              </p:par>
                              <p:par>
                                <p:cTn id="77" presetID="16" presetClass="entr" presetSubtype="21" fill="hold" nodeType="withEffect">
                                  <p:stCondLst>
                                    <p:cond delay="0"/>
                                  </p:stCondLst>
                                  <p:childTnLst>
                                    <p:set>
                                      <p:cBhvr>
                                        <p:cTn id="78" dur="1" fill="hold">
                                          <p:stCondLst>
                                            <p:cond delay="0"/>
                                          </p:stCondLst>
                                        </p:cTn>
                                        <p:tgtEl>
                                          <p:spTgt spid="2279"/>
                                        </p:tgtEl>
                                        <p:attrNameLst>
                                          <p:attrName>style.visibility</p:attrName>
                                        </p:attrNameLst>
                                      </p:cBhvr>
                                      <p:to>
                                        <p:strVal val="visible"/>
                                      </p:to>
                                    </p:set>
                                    <p:animEffect transition="in" filter="barn(inVertical)">
                                      <p:cBhvr>
                                        <p:cTn id="79" dur="500"/>
                                        <p:tgtEl>
                                          <p:spTgt spid="2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2289" grpId="0"/>
      <p:bldP spid="2290" grpId="0"/>
      <p:bldP spid="2291" grpId="0"/>
      <p:bldP spid="22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818" y="764483"/>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2</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507933" y="2120050"/>
            <a:ext cx="6993216" cy="144655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800" b="1" dirty="0" err="1">
                <a:solidFill>
                  <a:schemeClr val="bg1"/>
                </a:solidFill>
                <a:latin typeface="Times New Roman" panose="02020603050405020304" pitchFamily="18" charset="0"/>
                <a:cs typeface="Times New Roman" panose="02020603050405020304" pitchFamily="18" charset="0"/>
              </a:rPr>
              <a:t>Thảo</a:t>
            </a:r>
            <a:r>
              <a:rPr lang="en-US" sz="8800" b="1" dirty="0">
                <a:solidFill>
                  <a:schemeClr val="bg1"/>
                </a:solidFill>
                <a:latin typeface="Times New Roman" panose="02020603050405020304" pitchFamily="18" charset="0"/>
                <a:cs typeface="Times New Roman" panose="02020603050405020304" pitchFamily="18" charset="0"/>
              </a:rPr>
              <a:t> </a:t>
            </a:r>
            <a:r>
              <a:rPr lang="en-US" sz="8800" b="1" dirty="0" err="1">
                <a:solidFill>
                  <a:schemeClr val="bg1"/>
                </a:solidFill>
                <a:latin typeface="Times New Roman" panose="02020603050405020304" pitchFamily="18" charset="0"/>
                <a:cs typeface="Times New Roman" panose="02020603050405020304" pitchFamily="18" charset="0"/>
              </a:rPr>
              <a:t>luận</a:t>
            </a:r>
            <a:endParaRPr lang="en-SG" sz="102800" dirty="0">
              <a:solidFill>
                <a:schemeClr val="bg1"/>
              </a:solidFill>
              <a:latin typeface="Times New Roman" panose="02020603050405020304" pitchFamily="18" charset="0"/>
              <a:cs typeface="Times New Roman" panose="02020603050405020304" pitchFamily="18" charset="0"/>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 xmlns:asvg="http://schemas.microsoft.com/office/drawing/2016/SVG/main"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 xmlns:asvg="http://schemas.microsoft.com/office/drawing/2016/SVG/main" r:embed="rId7"/>
                </a:ext>
              </a:extLst>
            </a:blip>
            <a:stretch>
              <a:fillRect t="1" r="2704" b="-94662"/>
            </a:stretch>
          </a:blipFill>
        </p:spPr>
        <p:txBody>
          <a:bodyPr/>
          <a:lstStyle/>
          <a:p>
            <a:endParaRPr lang="en-SG"/>
          </a:p>
        </p:txBody>
      </p:sp>
    </p:spTree>
    <p:extLst>
      <p:ext uri="{BB962C8B-B14F-4D97-AF65-F5344CB8AC3E}">
        <p14:creationId xmlns:p14="http://schemas.microsoft.com/office/powerpoint/2010/main" val="10185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31247" y="61785"/>
            <a:ext cx="7195343"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40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40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luận</a:t>
            </a:r>
            <a:endParaRPr lang="en-SG"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chemeClr val="bg1">
                    <a:lumMod val="10000"/>
                  </a:schemeClr>
                </a:solidFill>
                <a:effectLst/>
                <a:uLnTx/>
                <a:uFillTx/>
                <a:latin typeface="+mj-lt"/>
                <a:ea typeface="+mn-ea"/>
                <a:cs typeface="Arial"/>
                <a:sym typeface="Arial"/>
              </a:endParaRPr>
            </a:p>
          </p:txBody>
        </p:sp>
      </p:grpSp>
      <p:sp>
        <p:nvSpPr>
          <p:cNvPr id="60" name="Freeform 12">
            <a:extLst>
              <a:ext uri="{FF2B5EF4-FFF2-40B4-BE49-F238E27FC236}">
                <a16:creationId xmlns:a16="http://schemas.microsoft.com/office/drawing/2014/main" id="{EC64A671-0573-5079-3BD5-BC5B46A2034C}"/>
              </a:ext>
            </a:extLst>
          </p:cNvPr>
          <p:cNvSpPr/>
          <p:nvPr/>
        </p:nvSpPr>
        <p:spPr>
          <a:xfrm flipH="1">
            <a:off x="-3403" y="3722572"/>
            <a:ext cx="3342101" cy="3279678"/>
          </a:xfrm>
          <a:custGeom>
            <a:avLst/>
            <a:gdLst/>
            <a:ahLst/>
            <a:cxnLst/>
            <a:rect l="l" t="t" r="r" b="b"/>
            <a:pathLst>
              <a:path w="5610939" h="5386501">
                <a:moveTo>
                  <a:pt x="0" y="0"/>
                </a:moveTo>
                <a:lnTo>
                  <a:pt x="5610938" y="0"/>
                </a:lnTo>
                <a:lnTo>
                  <a:pt x="5610938" y="5386501"/>
                </a:lnTo>
                <a:lnTo>
                  <a:pt x="0" y="538650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a:ln cap="sq">
            <a:noFill/>
            <a:prstDash val="solid"/>
            <a:miter/>
          </a:ln>
        </p:spPr>
        <p:txBody>
          <a:bodyPr/>
          <a:lstStyle/>
          <a:p>
            <a:endParaRPr lang="en-SG" dirty="0"/>
          </a:p>
        </p:txBody>
      </p:sp>
      <p:sp>
        <p:nvSpPr>
          <p:cNvPr id="2" name="Freeform 11">
            <a:extLst>
              <a:ext uri="{FF2B5EF4-FFF2-40B4-BE49-F238E27FC236}">
                <a16:creationId xmlns:a16="http://schemas.microsoft.com/office/drawing/2014/main" id="{AF02C6D0-24F8-E73F-70F5-27112DA28535}"/>
              </a:ext>
            </a:extLst>
          </p:cNvPr>
          <p:cNvSpPr/>
          <p:nvPr/>
        </p:nvSpPr>
        <p:spPr>
          <a:xfrm>
            <a:off x="4332229" y="962719"/>
            <a:ext cx="7195343" cy="4573238"/>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5"/>
            <a:stretch>
              <a:fillRect/>
            </a:stretch>
          </a:blipFill>
        </p:spPr>
        <p:txBody>
          <a:bodyPr/>
          <a:lstStyle/>
          <a:p>
            <a:pPr defTabSz="685800">
              <a:buClrTx/>
              <a:defRPr/>
            </a:pPr>
            <a:endParaRPr lang="en-SG" sz="1350" kern="1200">
              <a:solidFill>
                <a:prstClr val="black"/>
              </a:solidFill>
              <a:latin typeface="思源黑体 CN" panose="020F0502020204030204"/>
              <a:cs typeface="+mn-cs"/>
            </a:endParaRPr>
          </a:p>
        </p:txBody>
      </p:sp>
      <p:sp>
        <p:nvSpPr>
          <p:cNvPr id="3" name="TextBox 2">
            <a:extLst>
              <a:ext uri="{FF2B5EF4-FFF2-40B4-BE49-F238E27FC236}">
                <a16:creationId xmlns:a16="http://schemas.microsoft.com/office/drawing/2014/main" id="{F12B3FB8-7C45-19A2-7A68-9A0E966FC978}"/>
              </a:ext>
            </a:extLst>
          </p:cNvPr>
          <p:cNvSpPr txBox="1"/>
          <p:nvPr/>
        </p:nvSpPr>
        <p:spPr>
          <a:xfrm>
            <a:off x="4580194" y="2300643"/>
            <a:ext cx="6699412" cy="2554545"/>
          </a:xfrm>
          <a:prstGeom prst="rect">
            <a:avLst/>
          </a:prstGeom>
          <a:noFill/>
        </p:spPr>
        <p:txBody>
          <a:bodyPr wrap="square">
            <a:spAutoFit/>
          </a:bodyPr>
          <a:lstStyle/>
          <a:p>
            <a:pPr algn="just"/>
            <a:r>
              <a:rPr lang="vi-VN" sz="4000" dirty="0">
                <a:solidFill>
                  <a:schemeClr val="bg1">
                    <a:lumMod val="10000"/>
                  </a:schemeClr>
                </a:solidFill>
                <a:latin typeface="+mj-lt"/>
              </a:rPr>
              <a:t>Việc điều hành buổi thảo luận GV giao cho một HS đã được phân công làm người chủ  trì  chịu  trách  nhiệm điều hành. </a:t>
            </a:r>
            <a:endParaRPr lang="en-SG" sz="4000" dirty="0">
              <a:solidFill>
                <a:schemeClr val="bg1">
                  <a:lumMod val="10000"/>
                </a:schemeClr>
              </a:solidFill>
              <a:latin typeface="+mj-lt"/>
            </a:endParaRPr>
          </a:p>
        </p:txBody>
      </p:sp>
    </p:spTree>
    <p:extLst>
      <p:ext uri="{BB962C8B-B14F-4D97-AF65-F5344CB8AC3E}">
        <p14:creationId xmlns:p14="http://schemas.microsoft.com/office/powerpoint/2010/main" val="404457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43D932E-AF70-35AA-5994-3E16F518E472}"/>
              </a:ext>
            </a:extLst>
          </p:cNvPr>
          <p:cNvSpPr/>
          <p:nvPr/>
        </p:nvSpPr>
        <p:spPr>
          <a:xfrm>
            <a:off x="972526" y="818607"/>
            <a:ext cx="5026678" cy="515556"/>
          </a:xfrm>
          <a:custGeom>
            <a:avLst/>
            <a:gdLst/>
            <a:ahLst/>
            <a:cxnLst/>
            <a:rect l="0" t="0" r="0" b="0"/>
            <a:pathLst>
              <a:path>
                <a:moveTo>
                  <a:pt x="5026678" y="0"/>
                </a:moveTo>
                <a:lnTo>
                  <a:pt x="5026678" y="257778"/>
                </a:lnTo>
                <a:lnTo>
                  <a:pt x="0" y="257778"/>
                </a:lnTo>
                <a:lnTo>
                  <a:pt x="0" y="515556"/>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8" name="Freeform: Shape 7">
            <a:extLst>
              <a:ext uri="{FF2B5EF4-FFF2-40B4-BE49-F238E27FC236}">
                <a16:creationId xmlns:a16="http://schemas.microsoft.com/office/drawing/2014/main" id="{02CD9846-DBD6-DB01-4993-DA8EF1DD8693}"/>
              </a:ext>
            </a:extLst>
          </p:cNvPr>
          <p:cNvSpPr/>
          <p:nvPr/>
        </p:nvSpPr>
        <p:spPr>
          <a:xfrm>
            <a:off x="926806" y="1890214"/>
            <a:ext cx="91440" cy="515556"/>
          </a:xfrm>
          <a:custGeom>
            <a:avLst/>
            <a:gdLst/>
            <a:ahLst/>
            <a:cxnLst/>
            <a:rect l="0" t="0" r="0" b="0"/>
            <a:pathLst>
              <a:path>
                <a:moveTo>
                  <a:pt x="45720" y="0"/>
                </a:moveTo>
                <a:lnTo>
                  <a:pt x="45720" y="515556"/>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9" name="Freeform: Shape 8">
            <a:extLst>
              <a:ext uri="{FF2B5EF4-FFF2-40B4-BE49-F238E27FC236}">
                <a16:creationId xmlns:a16="http://schemas.microsoft.com/office/drawing/2014/main" id="{B84DD60D-3B7E-BD37-CACF-14566FBE442A}"/>
              </a:ext>
            </a:extLst>
          </p:cNvPr>
          <p:cNvSpPr/>
          <p:nvPr/>
        </p:nvSpPr>
        <p:spPr>
          <a:xfrm>
            <a:off x="97297" y="2405770"/>
            <a:ext cx="1659017" cy="4303949"/>
          </a:xfrm>
          <a:custGeom>
            <a:avLst/>
            <a:gdLst>
              <a:gd name="connsiteX0" fmla="*/ 0 w 1933337"/>
              <a:gd name="connsiteY0" fmla="*/ 128889 h 1288891"/>
              <a:gd name="connsiteX1" fmla="*/ 128889 w 1933337"/>
              <a:gd name="connsiteY1" fmla="*/ 0 h 1288891"/>
              <a:gd name="connsiteX2" fmla="*/ 1804448 w 1933337"/>
              <a:gd name="connsiteY2" fmla="*/ 0 h 1288891"/>
              <a:gd name="connsiteX3" fmla="*/ 1933337 w 1933337"/>
              <a:gd name="connsiteY3" fmla="*/ 128889 h 1288891"/>
              <a:gd name="connsiteX4" fmla="*/ 1933337 w 1933337"/>
              <a:gd name="connsiteY4" fmla="*/ 1160002 h 1288891"/>
              <a:gd name="connsiteX5" fmla="*/ 1804448 w 1933337"/>
              <a:gd name="connsiteY5" fmla="*/ 1288891 h 1288891"/>
              <a:gd name="connsiteX6" fmla="*/ 128889 w 1933337"/>
              <a:gd name="connsiteY6" fmla="*/ 1288891 h 1288891"/>
              <a:gd name="connsiteX7" fmla="*/ 0 w 1933337"/>
              <a:gd name="connsiteY7" fmla="*/ 1160002 h 1288891"/>
              <a:gd name="connsiteX8" fmla="*/ 0 w 1933337"/>
              <a:gd name="connsiteY8" fmla="*/ 128889 h 12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37" h="1288891">
                <a:moveTo>
                  <a:pt x="0" y="128889"/>
                </a:moveTo>
                <a:cubicBezTo>
                  <a:pt x="0" y="57706"/>
                  <a:pt x="57706" y="0"/>
                  <a:pt x="128889" y="0"/>
                </a:cubicBezTo>
                <a:lnTo>
                  <a:pt x="1804448" y="0"/>
                </a:lnTo>
                <a:cubicBezTo>
                  <a:pt x="1875631" y="0"/>
                  <a:pt x="1933337" y="57706"/>
                  <a:pt x="1933337" y="128889"/>
                </a:cubicBezTo>
                <a:lnTo>
                  <a:pt x="1933337" y="1160002"/>
                </a:lnTo>
                <a:cubicBezTo>
                  <a:pt x="1933337" y="1231185"/>
                  <a:pt x="1875631" y="1288891"/>
                  <a:pt x="1804448" y="1288891"/>
                </a:cubicBezTo>
                <a:lnTo>
                  <a:pt x="128889" y="1288891"/>
                </a:lnTo>
                <a:cubicBezTo>
                  <a:pt x="57706" y="1288891"/>
                  <a:pt x="0" y="1231185"/>
                  <a:pt x="0" y="1160002"/>
                </a:cubicBezTo>
                <a:lnTo>
                  <a:pt x="0" y="128889"/>
                </a:lnTo>
                <a:close/>
              </a:path>
            </a:pathLst>
          </a:custGeom>
          <a:solidFill>
            <a:srgbClr val="EBF1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850" tIns="75850" rIns="75850" bIns="75850" numCol="1" spcCol="1270" anchor="t" anchorCtr="0">
            <a:noAutofit/>
          </a:bodyPr>
          <a:lstStyle/>
          <a:p>
            <a:pPr marL="0" lvl="0" indent="0" algn="just" defTabSz="444500">
              <a:lnSpc>
                <a:spcPct val="90000"/>
              </a:lnSpc>
              <a:spcBef>
                <a:spcPct val="0"/>
              </a:spcBef>
              <a:spcAft>
                <a:spcPct val="35000"/>
              </a:spcAft>
              <a:buNone/>
            </a:pPr>
            <a:r>
              <a:rPr lang="vi-VN" sz="2600" kern="1200" dirty="0">
                <a:solidFill>
                  <a:schemeClr val="tx1"/>
                </a:solidFill>
                <a:latin typeface="+mj-lt"/>
              </a:rPr>
              <a:t>Người chủ trì nêu vấn đề thảo luận đã được thống nhất ở phần chuẩn bị.</a:t>
            </a:r>
            <a:endParaRPr lang="en-SG" sz="2600" kern="1200" dirty="0">
              <a:solidFill>
                <a:schemeClr val="tx1"/>
              </a:solidFill>
              <a:latin typeface="+mj-lt"/>
            </a:endParaRPr>
          </a:p>
        </p:txBody>
      </p:sp>
      <p:sp>
        <p:nvSpPr>
          <p:cNvPr id="10" name="Freeform: Shape 9">
            <a:extLst>
              <a:ext uri="{FF2B5EF4-FFF2-40B4-BE49-F238E27FC236}">
                <a16:creationId xmlns:a16="http://schemas.microsoft.com/office/drawing/2014/main" id="{ECF87F43-EDC8-E8F8-AC99-BA2BED8F5195}"/>
              </a:ext>
            </a:extLst>
          </p:cNvPr>
          <p:cNvSpPr/>
          <p:nvPr/>
        </p:nvSpPr>
        <p:spPr>
          <a:xfrm>
            <a:off x="5953484" y="818607"/>
            <a:ext cx="91440" cy="515556"/>
          </a:xfrm>
          <a:custGeom>
            <a:avLst/>
            <a:gdLst/>
            <a:ahLst/>
            <a:cxnLst/>
            <a:rect l="0" t="0" r="0" b="0"/>
            <a:pathLst>
              <a:path>
                <a:moveTo>
                  <a:pt x="45720" y="0"/>
                </a:moveTo>
                <a:lnTo>
                  <a:pt x="45720" y="515556"/>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12" name="Freeform: Shape 11">
            <a:extLst>
              <a:ext uri="{FF2B5EF4-FFF2-40B4-BE49-F238E27FC236}">
                <a16:creationId xmlns:a16="http://schemas.microsoft.com/office/drawing/2014/main" id="{71F69EAC-D1FE-EAFB-FAFC-D4F585DAF0BF}"/>
              </a:ext>
            </a:extLst>
          </p:cNvPr>
          <p:cNvSpPr/>
          <p:nvPr/>
        </p:nvSpPr>
        <p:spPr>
          <a:xfrm>
            <a:off x="3485865" y="1890214"/>
            <a:ext cx="2513339" cy="515556"/>
          </a:xfrm>
          <a:custGeom>
            <a:avLst/>
            <a:gdLst/>
            <a:ahLst/>
            <a:cxnLst/>
            <a:rect l="0" t="0" r="0" b="0"/>
            <a:pathLst>
              <a:path>
                <a:moveTo>
                  <a:pt x="2513339" y="0"/>
                </a:moveTo>
                <a:lnTo>
                  <a:pt x="2513339" y="257778"/>
                </a:lnTo>
                <a:lnTo>
                  <a:pt x="0" y="257778"/>
                </a:lnTo>
                <a:lnTo>
                  <a:pt x="0" y="515556"/>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13" name="Freeform: Shape 12">
            <a:extLst>
              <a:ext uri="{FF2B5EF4-FFF2-40B4-BE49-F238E27FC236}">
                <a16:creationId xmlns:a16="http://schemas.microsoft.com/office/drawing/2014/main" id="{0FCA2F6D-389D-0778-9433-53B99781AAEC}"/>
              </a:ext>
            </a:extLst>
          </p:cNvPr>
          <p:cNvSpPr/>
          <p:nvPr/>
        </p:nvSpPr>
        <p:spPr>
          <a:xfrm>
            <a:off x="2519196" y="2405770"/>
            <a:ext cx="1933337" cy="4303949"/>
          </a:xfrm>
          <a:custGeom>
            <a:avLst/>
            <a:gdLst>
              <a:gd name="connsiteX0" fmla="*/ 0 w 1933337"/>
              <a:gd name="connsiteY0" fmla="*/ 128889 h 1288891"/>
              <a:gd name="connsiteX1" fmla="*/ 128889 w 1933337"/>
              <a:gd name="connsiteY1" fmla="*/ 0 h 1288891"/>
              <a:gd name="connsiteX2" fmla="*/ 1804448 w 1933337"/>
              <a:gd name="connsiteY2" fmla="*/ 0 h 1288891"/>
              <a:gd name="connsiteX3" fmla="*/ 1933337 w 1933337"/>
              <a:gd name="connsiteY3" fmla="*/ 128889 h 1288891"/>
              <a:gd name="connsiteX4" fmla="*/ 1933337 w 1933337"/>
              <a:gd name="connsiteY4" fmla="*/ 1160002 h 1288891"/>
              <a:gd name="connsiteX5" fmla="*/ 1804448 w 1933337"/>
              <a:gd name="connsiteY5" fmla="*/ 1288891 h 1288891"/>
              <a:gd name="connsiteX6" fmla="*/ 128889 w 1933337"/>
              <a:gd name="connsiteY6" fmla="*/ 1288891 h 1288891"/>
              <a:gd name="connsiteX7" fmla="*/ 0 w 1933337"/>
              <a:gd name="connsiteY7" fmla="*/ 1160002 h 1288891"/>
              <a:gd name="connsiteX8" fmla="*/ 0 w 1933337"/>
              <a:gd name="connsiteY8" fmla="*/ 128889 h 12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37" h="1288891">
                <a:moveTo>
                  <a:pt x="0" y="128889"/>
                </a:moveTo>
                <a:cubicBezTo>
                  <a:pt x="0" y="57706"/>
                  <a:pt x="57706" y="0"/>
                  <a:pt x="128889" y="0"/>
                </a:cubicBezTo>
                <a:lnTo>
                  <a:pt x="1804448" y="0"/>
                </a:lnTo>
                <a:cubicBezTo>
                  <a:pt x="1875631" y="0"/>
                  <a:pt x="1933337" y="57706"/>
                  <a:pt x="1933337" y="128889"/>
                </a:cubicBezTo>
                <a:lnTo>
                  <a:pt x="1933337" y="1160002"/>
                </a:lnTo>
                <a:cubicBezTo>
                  <a:pt x="1933337" y="1231185"/>
                  <a:pt x="1875631" y="1288891"/>
                  <a:pt x="1804448" y="1288891"/>
                </a:cubicBezTo>
                <a:lnTo>
                  <a:pt x="128889" y="1288891"/>
                </a:lnTo>
                <a:cubicBezTo>
                  <a:pt x="57706" y="1288891"/>
                  <a:pt x="0" y="1231185"/>
                  <a:pt x="0" y="1160002"/>
                </a:cubicBezTo>
                <a:lnTo>
                  <a:pt x="0" y="128889"/>
                </a:lnTo>
                <a:close/>
              </a:path>
            </a:pathLst>
          </a:custGeom>
          <a:solidFill>
            <a:srgbClr val="EBF1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850" tIns="75850" rIns="75850" bIns="75850" numCol="1" spcCol="1270" anchor="t" anchorCtr="0">
            <a:noAutofit/>
          </a:bodyPr>
          <a:lstStyle/>
          <a:p>
            <a:pPr marL="0" lvl="0" indent="0" algn="just" defTabSz="444500">
              <a:lnSpc>
                <a:spcPct val="90000"/>
              </a:lnSpc>
              <a:spcBef>
                <a:spcPct val="0"/>
              </a:spcBef>
              <a:spcAft>
                <a:spcPct val="35000"/>
              </a:spcAft>
              <a:buNone/>
            </a:pPr>
            <a:r>
              <a:rPr lang="vi-VN" sz="2600" kern="1200" dirty="0">
                <a:solidFill>
                  <a:schemeClr val="tx1"/>
                </a:solidFill>
                <a:latin typeface="+mj-lt"/>
              </a:rPr>
              <a:t>Theo sự chỉ định của người chủ trì, các thành viên trình bày ý kiến thảo luận với các lí lẽ và bằng chứng thuyết phục. </a:t>
            </a:r>
            <a:endParaRPr lang="en-SG" sz="2600" kern="1200" dirty="0">
              <a:solidFill>
                <a:schemeClr val="tx1"/>
              </a:solidFill>
              <a:latin typeface="+mj-lt"/>
            </a:endParaRPr>
          </a:p>
        </p:txBody>
      </p:sp>
      <p:sp>
        <p:nvSpPr>
          <p:cNvPr id="14" name="Freeform: Shape 13">
            <a:extLst>
              <a:ext uri="{FF2B5EF4-FFF2-40B4-BE49-F238E27FC236}">
                <a16:creationId xmlns:a16="http://schemas.microsoft.com/office/drawing/2014/main" id="{23540C36-79BC-6B85-1077-558EE585BCA5}"/>
              </a:ext>
            </a:extLst>
          </p:cNvPr>
          <p:cNvSpPr/>
          <p:nvPr/>
        </p:nvSpPr>
        <p:spPr>
          <a:xfrm>
            <a:off x="5953484" y="1890214"/>
            <a:ext cx="91440" cy="515556"/>
          </a:xfrm>
          <a:custGeom>
            <a:avLst/>
            <a:gdLst/>
            <a:ahLst/>
            <a:cxnLst/>
            <a:rect l="0" t="0" r="0" b="0"/>
            <a:pathLst>
              <a:path>
                <a:moveTo>
                  <a:pt x="45720" y="0"/>
                </a:moveTo>
                <a:lnTo>
                  <a:pt x="45720" y="515556"/>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15" name="Freeform: Shape 14">
            <a:extLst>
              <a:ext uri="{FF2B5EF4-FFF2-40B4-BE49-F238E27FC236}">
                <a16:creationId xmlns:a16="http://schemas.microsoft.com/office/drawing/2014/main" id="{0CF74658-9647-5258-0DB7-8C6875A9F344}"/>
              </a:ext>
            </a:extLst>
          </p:cNvPr>
          <p:cNvSpPr/>
          <p:nvPr/>
        </p:nvSpPr>
        <p:spPr>
          <a:xfrm>
            <a:off x="5032535" y="2405770"/>
            <a:ext cx="1933337" cy="4303949"/>
          </a:xfrm>
          <a:custGeom>
            <a:avLst/>
            <a:gdLst>
              <a:gd name="connsiteX0" fmla="*/ 0 w 1933337"/>
              <a:gd name="connsiteY0" fmla="*/ 128889 h 1288891"/>
              <a:gd name="connsiteX1" fmla="*/ 128889 w 1933337"/>
              <a:gd name="connsiteY1" fmla="*/ 0 h 1288891"/>
              <a:gd name="connsiteX2" fmla="*/ 1804448 w 1933337"/>
              <a:gd name="connsiteY2" fmla="*/ 0 h 1288891"/>
              <a:gd name="connsiteX3" fmla="*/ 1933337 w 1933337"/>
              <a:gd name="connsiteY3" fmla="*/ 128889 h 1288891"/>
              <a:gd name="connsiteX4" fmla="*/ 1933337 w 1933337"/>
              <a:gd name="connsiteY4" fmla="*/ 1160002 h 1288891"/>
              <a:gd name="connsiteX5" fmla="*/ 1804448 w 1933337"/>
              <a:gd name="connsiteY5" fmla="*/ 1288891 h 1288891"/>
              <a:gd name="connsiteX6" fmla="*/ 128889 w 1933337"/>
              <a:gd name="connsiteY6" fmla="*/ 1288891 h 1288891"/>
              <a:gd name="connsiteX7" fmla="*/ 0 w 1933337"/>
              <a:gd name="connsiteY7" fmla="*/ 1160002 h 1288891"/>
              <a:gd name="connsiteX8" fmla="*/ 0 w 1933337"/>
              <a:gd name="connsiteY8" fmla="*/ 128889 h 12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37" h="1288891">
                <a:moveTo>
                  <a:pt x="0" y="128889"/>
                </a:moveTo>
                <a:cubicBezTo>
                  <a:pt x="0" y="57706"/>
                  <a:pt x="57706" y="0"/>
                  <a:pt x="128889" y="0"/>
                </a:cubicBezTo>
                <a:lnTo>
                  <a:pt x="1804448" y="0"/>
                </a:lnTo>
                <a:cubicBezTo>
                  <a:pt x="1875631" y="0"/>
                  <a:pt x="1933337" y="57706"/>
                  <a:pt x="1933337" y="128889"/>
                </a:cubicBezTo>
                <a:lnTo>
                  <a:pt x="1933337" y="1160002"/>
                </a:lnTo>
                <a:cubicBezTo>
                  <a:pt x="1933337" y="1231185"/>
                  <a:pt x="1875631" y="1288891"/>
                  <a:pt x="1804448" y="1288891"/>
                </a:cubicBezTo>
                <a:lnTo>
                  <a:pt x="128889" y="1288891"/>
                </a:lnTo>
                <a:cubicBezTo>
                  <a:pt x="57706" y="1288891"/>
                  <a:pt x="0" y="1231185"/>
                  <a:pt x="0" y="1160002"/>
                </a:cubicBezTo>
                <a:lnTo>
                  <a:pt x="0" y="128889"/>
                </a:lnTo>
                <a:close/>
              </a:path>
            </a:pathLst>
          </a:custGeom>
          <a:solidFill>
            <a:srgbClr val="EBF1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850" tIns="75850" rIns="75850" bIns="75850" numCol="1" spcCol="1270" anchor="t" anchorCtr="0">
            <a:noAutofit/>
          </a:bodyPr>
          <a:lstStyle/>
          <a:p>
            <a:pPr marL="0" lvl="0" indent="0" algn="just" defTabSz="444500">
              <a:lnSpc>
                <a:spcPct val="90000"/>
              </a:lnSpc>
              <a:spcBef>
                <a:spcPct val="0"/>
              </a:spcBef>
              <a:spcAft>
                <a:spcPct val="35000"/>
              </a:spcAft>
              <a:buNone/>
            </a:pPr>
            <a:r>
              <a:rPr lang="vi-VN" sz="2600" kern="1200">
                <a:solidFill>
                  <a:schemeClr val="tx1"/>
                </a:solidFill>
                <a:latin typeface="+mj-lt"/>
              </a:rPr>
              <a:t>Khi một thành viên phát biểu, các thành viên còn lại lắng nghe, ghi chép vắn tắt nội dung ý kiến; đặt câu hỏi, góp ý, phản biện.</a:t>
            </a:r>
            <a:endParaRPr lang="en-SG" sz="2600" kern="1200">
              <a:solidFill>
                <a:schemeClr val="tx1"/>
              </a:solidFill>
              <a:latin typeface="+mj-lt"/>
            </a:endParaRPr>
          </a:p>
        </p:txBody>
      </p:sp>
      <p:sp>
        <p:nvSpPr>
          <p:cNvPr id="16" name="Freeform: Shape 15">
            <a:extLst>
              <a:ext uri="{FF2B5EF4-FFF2-40B4-BE49-F238E27FC236}">
                <a16:creationId xmlns:a16="http://schemas.microsoft.com/office/drawing/2014/main" id="{B6F0B438-D9FF-8DBB-FA72-D6E001D0C7D6}"/>
              </a:ext>
            </a:extLst>
          </p:cNvPr>
          <p:cNvSpPr/>
          <p:nvPr/>
        </p:nvSpPr>
        <p:spPr>
          <a:xfrm>
            <a:off x="5999204" y="1890214"/>
            <a:ext cx="2513339" cy="515556"/>
          </a:xfrm>
          <a:custGeom>
            <a:avLst/>
            <a:gdLst/>
            <a:ahLst/>
            <a:cxnLst/>
            <a:rect l="0" t="0" r="0" b="0"/>
            <a:pathLst>
              <a:path>
                <a:moveTo>
                  <a:pt x="0" y="0"/>
                </a:moveTo>
                <a:lnTo>
                  <a:pt x="0" y="257778"/>
                </a:lnTo>
                <a:lnTo>
                  <a:pt x="2513339" y="257778"/>
                </a:lnTo>
                <a:lnTo>
                  <a:pt x="2513339" y="515556"/>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17" name="Freeform: Shape 16">
            <a:extLst>
              <a:ext uri="{FF2B5EF4-FFF2-40B4-BE49-F238E27FC236}">
                <a16:creationId xmlns:a16="http://schemas.microsoft.com/office/drawing/2014/main" id="{D1E851C9-ADE2-1CDB-4B89-B168967ABD83}"/>
              </a:ext>
            </a:extLst>
          </p:cNvPr>
          <p:cNvSpPr/>
          <p:nvPr/>
        </p:nvSpPr>
        <p:spPr>
          <a:xfrm>
            <a:off x="7545875" y="2405770"/>
            <a:ext cx="1499272" cy="4303949"/>
          </a:xfrm>
          <a:custGeom>
            <a:avLst/>
            <a:gdLst>
              <a:gd name="connsiteX0" fmla="*/ 0 w 1933337"/>
              <a:gd name="connsiteY0" fmla="*/ 128889 h 1288891"/>
              <a:gd name="connsiteX1" fmla="*/ 128889 w 1933337"/>
              <a:gd name="connsiteY1" fmla="*/ 0 h 1288891"/>
              <a:gd name="connsiteX2" fmla="*/ 1804448 w 1933337"/>
              <a:gd name="connsiteY2" fmla="*/ 0 h 1288891"/>
              <a:gd name="connsiteX3" fmla="*/ 1933337 w 1933337"/>
              <a:gd name="connsiteY3" fmla="*/ 128889 h 1288891"/>
              <a:gd name="connsiteX4" fmla="*/ 1933337 w 1933337"/>
              <a:gd name="connsiteY4" fmla="*/ 1160002 h 1288891"/>
              <a:gd name="connsiteX5" fmla="*/ 1804448 w 1933337"/>
              <a:gd name="connsiteY5" fmla="*/ 1288891 h 1288891"/>
              <a:gd name="connsiteX6" fmla="*/ 128889 w 1933337"/>
              <a:gd name="connsiteY6" fmla="*/ 1288891 h 1288891"/>
              <a:gd name="connsiteX7" fmla="*/ 0 w 1933337"/>
              <a:gd name="connsiteY7" fmla="*/ 1160002 h 1288891"/>
              <a:gd name="connsiteX8" fmla="*/ 0 w 1933337"/>
              <a:gd name="connsiteY8" fmla="*/ 128889 h 12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37" h="1288891">
                <a:moveTo>
                  <a:pt x="0" y="128889"/>
                </a:moveTo>
                <a:cubicBezTo>
                  <a:pt x="0" y="57706"/>
                  <a:pt x="57706" y="0"/>
                  <a:pt x="128889" y="0"/>
                </a:cubicBezTo>
                <a:lnTo>
                  <a:pt x="1804448" y="0"/>
                </a:lnTo>
                <a:cubicBezTo>
                  <a:pt x="1875631" y="0"/>
                  <a:pt x="1933337" y="57706"/>
                  <a:pt x="1933337" y="128889"/>
                </a:cubicBezTo>
                <a:lnTo>
                  <a:pt x="1933337" y="1160002"/>
                </a:lnTo>
                <a:cubicBezTo>
                  <a:pt x="1933337" y="1231185"/>
                  <a:pt x="1875631" y="1288891"/>
                  <a:pt x="1804448" y="1288891"/>
                </a:cubicBezTo>
                <a:lnTo>
                  <a:pt x="128889" y="1288891"/>
                </a:lnTo>
                <a:cubicBezTo>
                  <a:pt x="57706" y="1288891"/>
                  <a:pt x="0" y="1231185"/>
                  <a:pt x="0" y="1160002"/>
                </a:cubicBezTo>
                <a:lnTo>
                  <a:pt x="0" y="128889"/>
                </a:lnTo>
                <a:close/>
              </a:path>
            </a:pathLst>
          </a:custGeom>
          <a:solidFill>
            <a:srgbClr val="EBF1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850" tIns="75850" rIns="75850" bIns="75850" numCol="1" spcCol="1270" anchor="t" anchorCtr="0">
            <a:noAutofit/>
          </a:bodyPr>
          <a:lstStyle/>
          <a:p>
            <a:pPr marL="0" lvl="0" indent="0" algn="just" defTabSz="444500">
              <a:lnSpc>
                <a:spcPct val="90000"/>
              </a:lnSpc>
              <a:spcBef>
                <a:spcPct val="0"/>
              </a:spcBef>
              <a:spcAft>
                <a:spcPct val="35000"/>
              </a:spcAft>
              <a:buNone/>
            </a:pPr>
            <a:r>
              <a:rPr lang="vi-VN" sz="2600" kern="1200" dirty="0">
                <a:solidFill>
                  <a:schemeClr val="tx1"/>
                </a:solidFill>
                <a:latin typeface="+mj-lt"/>
              </a:rPr>
              <a:t>Thư kí ghi chép nội dung các ý kiến thảo luận thành biên bản.</a:t>
            </a:r>
            <a:endParaRPr lang="en-SG" sz="2600" kern="1200" dirty="0">
              <a:solidFill>
                <a:schemeClr val="tx1"/>
              </a:solidFill>
              <a:latin typeface="+mj-lt"/>
            </a:endParaRPr>
          </a:p>
        </p:txBody>
      </p:sp>
      <p:sp>
        <p:nvSpPr>
          <p:cNvPr id="18" name="Freeform: Shape 17">
            <a:extLst>
              <a:ext uri="{FF2B5EF4-FFF2-40B4-BE49-F238E27FC236}">
                <a16:creationId xmlns:a16="http://schemas.microsoft.com/office/drawing/2014/main" id="{5B8811CB-3716-498F-B526-649157E25E8C}"/>
              </a:ext>
            </a:extLst>
          </p:cNvPr>
          <p:cNvSpPr/>
          <p:nvPr/>
        </p:nvSpPr>
        <p:spPr>
          <a:xfrm>
            <a:off x="5999204" y="818607"/>
            <a:ext cx="5026678" cy="515556"/>
          </a:xfrm>
          <a:custGeom>
            <a:avLst/>
            <a:gdLst/>
            <a:ahLst/>
            <a:cxnLst/>
            <a:rect l="0" t="0" r="0" b="0"/>
            <a:pathLst>
              <a:path>
                <a:moveTo>
                  <a:pt x="0" y="0"/>
                </a:moveTo>
                <a:lnTo>
                  <a:pt x="0" y="257778"/>
                </a:lnTo>
                <a:lnTo>
                  <a:pt x="5026678" y="257778"/>
                </a:lnTo>
                <a:lnTo>
                  <a:pt x="5026678" y="515556"/>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20" name="Freeform: Shape 19">
            <a:extLst>
              <a:ext uri="{FF2B5EF4-FFF2-40B4-BE49-F238E27FC236}">
                <a16:creationId xmlns:a16="http://schemas.microsoft.com/office/drawing/2014/main" id="{45208E30-9CD9-484A-EC0F-3B0D38D06203}"/>
              </a:ext>
            </a:extLst>
          </p:cNvPr>
          <p:cNvSpPr/>
          <p:nvPr/>
        </p:nvSpPr>
        <p:spPr>
          <a:xfrm>
            <a:off x="10980162" y="1890214"/>
            <a:ext cx="91440" cy="515556"/>
          </a:xfrm>
          <a:custGeom>
            <a:avLst/>
            <a:gdLst/>
            <a:ahLst/>
            <a:cxnLst/>
            <a:rect l="0" t="0" r="0" b="0"/>
            <a:pathLst>
              <a:path>
                <a:moveTo>
                  <a:pt x="45720" y="0"/>
                </a:moveTo>
                <a:lnTo>
                  <a:pt x="45720" y="515556"/>
                </a:lnTo>
              </a:path>
            </a:pathLst>
          </a:custGeom>
          <a:noFill/>
          <a:ln>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21" name="Freeform: Shape 20">
            <a:extLst>
              <a:ext uri="{FF2B5EF4-FFF2-40B4-BE49-F238E27FC236}">
                <a16:creationId xmlns:a16="http://schemas.microsoft.com/office/drawing/2014/main" id="{C346A642-BC39-0062-70E8-91A791C462B4}"/>
              </a:ext>
            </a:extLst>
          </p:cNvPr>
          <p:cNvSpPr/>
          <p:nvPr/>
        </p:nvSpPr>
        <p:spPr>
          <a:xfrm>
            <a:off x="9433491" y="2405770"/>
            <a:ext cx="2661212" cy="4303949"/>
          </a:xfrm>
          <a:custGeom>
            <a:avLst/>
            <a:gdLst>
              <a:gd name="connsiteX0" fmla="*/ 0 w 1933337"/>
              <a:gd name="connsiteY0" fmla="*/ 128889 h 1288891"/>
              <a:gd name="connsiteX1" fmla="*/ 128889 w 1933337"/>
              <a:gd name="connsiteY1" fmla="*/ 0 h 1288891"/>
              <a:gd name="connsiteX2" fmla="*/ 1804448 w 1933337"/>
              <a:gd name="connsiteY2" fmla="*/ 0 h 1288891"/>
              <a:gd name="connsiteX3" fmla="*/ 1933337 w 1933337"/>
              <a:gd name="connsiteY3" fmla="*/ 128889 h 1288891"/>
              <a:gd name="connsiteX4" fmla="*/ 1933337 w 1933337"/>
              <a:gd name="connsiteY4" fmla="*/ 1160002 h 1288891"/>
              <a:gd name="connsiteX5" fmla="*/ 1804448 w 1933337"/>
              <a:gd name="connsiteY5" fmla="*/ 1288891 h 1288891"/>
              <a:gd name="connsiteX6" fmla="*/ 128889 w 1933337"/>
              <a:gd name="connsiteY6" fmla="*/ 1288891 h 1288891"/>
              <a:gd name="connsiteX7" fmla="*/ 0 w 1933337"/>
              <a:gd name="connsiteY7" fmla="*/ 1160002 h 1288891"/>
              <a:gd name="connsiteX8" fmla="*/ 0 w 1933337"/>
              <a:gd name="connsiteY8" fmla="*/ 128889 h 128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37" h="1288891">
                <a:moveTo>
                  <a:pt x="0" y="128889"/>
                </a:moveTo>
                <a:cubicBezTo>
                  <a:pt x="0" y="57706"/>
                  <a:pt x="57706" y="0"/>
                  <a:pt x="128889" y="0"/>
                </a:cubicBezTo>
                <a:lnTo>
                  <a:pt x="1804448" y="0"/>
                </a:lnTo>
                <a:cubicBezTo>
                  <a:pt x="1875631" y="0"/>
                  <a:pt x="1933337" y="57706"/>
                  <a:pt x="1933337" y="128889"/>
                </a:cubicBezTo>
                <a:lnTo>
                  <a:pt x="1933337" y="1160002"/>
                </a:lnTo>
                <a:cubicBezTo>
                  <a:pt x="1933337" y="1231185"/>
                  <a:pt x="1875631" y="1288891"/>
                  <a:pt x="1804448" y="1288891"/>
                </a:cubicBezTo>
                <a:lnTo>
                  <a:pt x="128889" y="1288891"/>
                </a:lnTo>
                <a:cubicBezTo>
                  <a:pt x="57706" y="1288891"/>
                  <a:pt x="0" y="1231185"/>
                  <a:pt x="0" y="1160002"/>
                </a:cubicBezTo>
                <a:lnTo>
                  <a:pt x="0" y="128889"/>
                </a:lnTo>
                <a:close/>
              </a:path>
            </a:pathLst>
          </a:custGeom>
          <a:solidFill>
            <a:srgbClr val="EBF1D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850" tIns="75850" rIns="75850" bIns="75850" numCol="1" spcCol="1270" anchor="t" anchorCtr="0">
            <a:noAutofit/>
          </a:bodyPr>
          <a:lstStyle/>
          <a:p>
            <a:pPr marL="0" lvl="0" indent="0" algn="just" defTabSz="444500">
              <a:lnSpc>
                <a:spcPct val="90000"/>
              </a:lnSpc>
              <a:spcBef>
                <a:spcPct val="0"/>
              </a:spcBef>
              <a:spcAft>
                <a:spcPct val="35000"/>
              </a:spcAft>
              <a:buNone/>
            </a:pPr>
            <a:r>
              <a:rPr lang="vi-VN" sz="2600" kern="1200" dirty="0">
                <a:solidFill>
                  <a:schemeClr val="tx1"/>
                </a:solidFill>
                <a:latin typeface="+mj-lt"/>
              </a:rPr>
              <a:t>Người chủ trì tổng kết các nội dung chính đã thảo luận; khẳng định ý nghĩa của việc thảo luận về vấn đề trong đời sống được gợi ra từ tác phẩm văn học, cảm ơn sự góp ý của các thành viên tham gia.</a:t>
            </a:r>
            <a:endParaRPr lang="en-SG" sz="2600" kern="1200" dirty="0">
              <a:solidFill>
                <a:schemeClr val="tx1"/>
              </a:solidFill>
              <a:latin typeface="+mj-lt"/>
            </a:endParaRPr>
          </a:p>
        </p:txBody>
      </p:sp>
      <p:sp>
        <p:nvSpPr>
          <p:cNvPr id="5" name="Freeform: Shape 4">
            <a:extLst>
              <a:ext uri="{FF2B5EF4-FFF2-40B4-BE49-F238E27FC236}">
                <a16:creationId xmlns:a16="http://schemas.microsoft.com/office/drawing/2014/main" id="{2AC09389-70A6-C6E6-370F-6E8425067C57}"/>
              </a:ext>
            </a:extLst>
          </p:cNvPr>
          <p:cNvSpPr/>
          <p:nvPr/>
        </p:nvSpPr>
        <p:spPr>
          <a:xfrm>
            <a:off x="4077727" y="86493"/>
            <a:ext cx="3842953" cy="818613"/>
          </a:xfrm>
          <a:custGeom>
            <a:avLst/>
            <a:gdLst>
              <a:gd name="connsiteX0" fmla="*/ 0 w 3842953"/>
              <a:gd name="connsiteY0" fmla="*/ 81861 h 818613"/>
              <a:gd name="connsiteX1" fmla="*/ 81861 w 3842953"/>
              <a:gd name="connsiteY1" fmla="*/ 0 h 818613"/>
              <a:gd name="connsiteX2" fmla="*/ 3761092 w 3842953"/>
              <a:gd name="connsiteY2" fmla="*/ 0 h 818613"/>
              <a:gd name="connsiteX3" fmla="*/ 3842953 w 3842953"/>
              <a:gd name="connsiteY3" fmla="*/ 81861 h 818613"/>
              <a:gd name="connsiteX4" fmla="*/ 3842953 w 3842953"/>
              <a:gd name="connsiteY4" fmla="*/ 736752 h 818613"/>
              <a:gd name="connsiteX5" fmla="*/ 3761092 w 3842953"/>
              <a:gd name="connsiteY5" fmla="*/ 818613 h 818613"/>
              <a:gd name="connsiteX6" fmla="*/ 81861 w 3842953"/>
              <a:gd name="connsiteY6" fmla="*/ 818613 h 818613"/>
              <a:gd name="connsiteX7" fmla="*/ 0 w 3842953"/>
              <a:gd name="connsiteY7" fmla="*/ 736752 h 818613"/>
              <a:gd name="connsiteX8" fmla="*/ 0 w 3842953"/>
              <a:gd name="connsiteY8" fmla="*/ 81861 h 81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2953" h="818613">
                <a:moveTo>
                  <a:pt x="0" y="81861"/>
                </a:moveTo>
                <a:cubicBezTo>
                  <a:pt x="0" y="36650"/>
                  <a:pt x="36650" y="0"/>
                  <a:pt x="81861" y="0"/>
                </a:cubicBezTo>
                <a:lnTo>
                  <a:pt x="3761092" y="0"/>
                </a:lnTo>
                <a:cubicBezTo>
                  <a:pt x="3806303" y="0"/>
                  <a:pt x="3842953" y="36650"/>
                  <a:pt x="3842953" y="81861"/>
                </a:cubicBezTo>
                <a:lnTo>
                  <a:pt x="3842953" y="736752"/>
                </a:lnTo>
                <a:cubicBezTo>
                  <a:pt x="3842953" y="781963"/>
                  <a:pt x="3806303" y="818613"/>
                  <a:pt x="3761092" y="818613"/>
                </a:cubicBezTo>
                <a:lnTo>
                  <a:pt x="81861" y="818613"/>
                </a:lnTo>
                <a:cubicBezTo>
                  <a:pt x="36650" y="818613"/>
                  <a:pt x="0" y="781963"/>
                  <a:pt x="0" y="736752"/>
                </a:cubicBezTo>
                <a:lnTo>
                  <a:pt x="0" y="81861"/>
                </a:lnTo>
                <a:close/>
              </a:path>
            </a:pathLst>
          </a:custGeom>
          <a:solidFill>
            <a:srgbClr val="D272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2076" tIns="62076" rIns="62076" bIns="62076" numCol="1" spcCol="1270" anchor="ctr" anchorCtr="0">
            <a:noAutofit/>
          </a:bodyPr>
          <a:lstStyle/>
          <a:p>
            <a:pPr marL="0" lvl="0" indent="0" algn="ctr" defTabSz="44450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THẢO LUẬN</a:t>
            </a:r>
            <a:endParaRPr lang="en-SG" sz="3200" b="1" kern="1200" dirty="0">
              <a:solidFill>
                <a:schemeClr val="tx1"/>
              </a:solidFill>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DFCE3F24-7485-E74F-1AA1-84C9B8B6EFDC}"/>
              </a:ext>
            </a:extLst>
          </p:cNvPr>
          <p:cNvSpPr/>
          <p:nvPr/>
        </p:nvSpPr>
        <p:spPr>
          <a:xfrm>
            <a:off x="97297" y="1334164"/>
            <a:ext cx="1659017" cy="679619"/>
          </a:xfrm>
          <a:custGeom>
            <a:avLst/>
            <a:gdLst>
              <a:gd name="connsiteX0" fmla="*/ 0 w 1933337"/>
              <a:gd name="connsiteY0" fmla="*/ 67962 h 679619"/>
              <a:gd name="connsiteX1" fmla="*/ 67962 w 1933337"/>
              <a:gd name="connsiteY1" fmla="*/ 0 h 679619"/>
              <a:gd name="connsiteX2" fmla="*/ 1865375 w 1933337"/>
              <a:gd name="connsiteY2" fmla="*/ 0 h 679619"/>
              <a:gd name="connsiteX3" fmla="*/ 1933337 w 1933337"/>
              <a:gd name="connsiteY3" fmla="*/ 67962 h 679619"/>
              <a:gd name="connsiteX4" fmla="*/ 1933337 w 1933337"/>
              <a:gd name="connsiteY4" fmla="*/ 611657 h 679619"/>
              <a:gd name="connsiteX5" fmla="*/ 1865375 w 1933337"/>
              <a:gd name="connsiteY5" fmla="*/ 679619 h 679619"/>
              <a:gd name="connsiteX6" fmla="*/ 67962 w 1933337"/>
              <a:gd name="connsiteY6" fmla="*/ 679619 h 679619"/>
              <a:gd name="connsiteX7" fmla="*/ 0 w 1933337"/>
              <a:gd name="connsiteY7" fmla="*/ 611657 h 679619"/>
              <a:gd name="connsiteX8" fmla="*/ 0 w 1933337"/>
              <a:gd name="connsiteY8" fmla="*/ 67962 h 67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37" h="679619">
                <a:moveTo>
                  <a:pt x="0" y="67962"/>
                </a:moveTo>
                <a:cubicBezTo>
                  <a:pt x="0" y="30428"/>
                  <a:pt x="30428" y="0"/>
                  <a:pt x="67962" y="0"/>
                </a:cubicBezTo>
                <a:lnTo>
                  <a:pt x="1865375" y="0"/>
                </a:lnTo>
                <a:cubicBezTo>
                  <a:pt x="1902909" y="0"/>
                  <a:pt x="1933337" y="30428"/>
                  <a:pt x="1933337" y="67962"/>
                </a:cubicBezTo>
                <a:lnTo>
                  <a:pt x="1933337" y="611657"/>
                </a:lnTo>
                <a:cubicBezTo>
                  <a:pt x="1933337" y="649191"/>
                  <a:pt x="1902909" y="679619"/>
                  <a:pt x="1865375" y="679619"/>
                </a:cubicBezTo>
                <a:lnTo>
                  <a:pt x="67962" y="679619"/>
                </a:lnTo>
                <a:cubicBezTo>
                  <a:pt x="30428" y="679619"/>
                  <a:pt x="0" y="649191"/>
                  <a:pt x="0" y="611657"/>
                </a:cubicBezTo>
                <a:lnTo>
                  <a:pt x="0" y="67962"/>
                </a:lnTo>
                <a:close/>
              </a:path>
            </a:pathLst>
          </a:custGeom>
          <a:solidFill>
            <a:srgbClr val="FAC0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005" tIns="58005" rIns="58005" bIns="58005" numCol="1" spcCol="1270" anchor="ctr" anchorCtr="0">
            <a:noAutofit/>
          </a:bodyPr>
          <a:lstStyle/>
          <a:p>
            <a:pPr marL="0" lvl="0" indent="0" algn="ctr" defTabSz="444500">
              <a:lnSpc>
                <a:spcPct val="90000"/>
              </a:lnSpc>
              <a:spcBef>
                <a:spcPct val="0"/>
              </a:spcBef>
              <a:spcAft>
                <a:spcPct val="35000"/>
              </a:spcAft>
              <a:buNone/>
            </a:pPr>
            <a:r>
              <a:rPr lang="vi-VN" sz="3200" b="1" kern="1200" dirty="0">
                <a:solidFill>
                  <a:schemeClr val="tx1"/>
                </a:solidFill>
                <a:latin typeface="+mj-lt"/>
              </a:rPr>
              <a:t>Mở đầu</a:t>
            </a:r>
            <a:endParaRPr lang="en-SG" sz="3200" b="1" kern="1200" dirty="0">
              <a:solidFill>
                <a:schemeClr val="tx1"/>
              </a:solidFill>
              <a:latin typeface="+mj-lt"/>
            </a:endParaRPr>
          </a:p>
        </p:txBody>
      </p:sp>
      <p:sp>
        <p:nvSpPr>
          <p:cNvPr id="11" name="Freeform: Shape 10">
            <a:extLst>
              <a:ext uri="{FF2B5EF4-FFF2-40B4-BE49-F238E27FC236}">
                <a16:creationId xmlns:a16="http://schemas.microsoft.com/office/drawing/2014/main" id="{50AB41AD-9004-FC7E-8234-D33050F45443}"/>
              </a:ext>
            </a:extLst>
          </p:cNvPr>
          <p:cNvSpPr/>
          <p:nvPr/>
        </p:nvSpPr>
        <p:spPr>
          <a:xfrm>
            <a:off x="5032535" y="1334164"/>
            <a:ext cx="1933337" cy="679619"/>
          </a:xfrm>
          <a:custGeom>
            <a:avLst/>
            <a:gdLst>
              <a:gd name="connsiteX0" fmla="*/ 0 w 1933337"/>
              <a:gd name="connsiteY0" fmla="*/ 67962 h 679619"/>
              <a:gd name="connsiteX1" fmla="*/ 67962 w 1933337"/>
              <a:gd name="connsiteY1" fmla="*/ 0 h 679619"/>
              <a:gd name="connsiteX2" fmla="*/ 1865375 w 1933337"/>
              <a:gd name="connsiteY2" fmla="*/ 0 h 679619"/>
              <a:gd name="connsiteX3" fmla="*/ 1933337 w 1933337"/>
              <a:gd name="connsiteY3" fmla="*/ 67962 h 679619"/>
              <a:gd name="connsiteX4" fmla="*/ 1933337 w 1933337"/>
              <a:gd name="connsiteY4" fmla="*/ 611657 h 679619"/>
              <a:gd name="connsiteX5" fmla="*/ 1865375 w 1933337"/>
              <a:gd name="connsiteY5" fmla="*/ 679619 h 679619"/>
              <a:gd name="connsiteX6" fmla="*/ 67962 w 1933337"/>
              <a:gd name="connsiteY6" fmla="*/ 679619 h 679619"/>
              <a:gd name="connsiteX7" fmla="*/ 0 w 1933337"/>
              <a:gd name="connsiteY7" fmla="*/ 611657 h 679619"/>
              <a:gd name="connsiteX8" fmla="*/ 0 w 1933337"/>
              <a:gd name="connsiteY8" fmla="*/ 67962 h 67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37" h="679619">
                <a:moveTo>
                  <a:pt x="0" y="67962"/>
                </a:moveTo>
                <a:cubicBezTo>
                  <a:pt x="0" y="30428"/>
                  <a:pt x="30428" y="0"/>
                  <a:pt x="67962" y="0"/>
                </a:cubicBezTo>
                <a:lnTo>
                  <a:pt x="1865375" y="0"/>
                </a:lnTo>
                <a:cubicBezTo>
                  <a:pt x="1902909" y="0"/>
                  <a:pt x="1933337" y="30428"/>
                  <a:pt x="1933337" y="67962"/>
                </a:cubicBezTo>
                <a:lnTo>
                  <a:pt x="1933337" y="611657"/>
                </a:lnTo>
                <a:cubicBezTo>
                  <a:pt x="1933337" y="649191"/>
                  <a:pt x="1902909" y="679619"/>
                  <a:pt x="1865375" y="679619"/>
                </a:cubicBezTo>
                <a:lnTo>
                  <a:pt x="67962" y="679619"/>
                </a:lnTo>
                <a:cubicBezTo>
                  <a:pt x="30428" y="679619"/>
                  <a:pt x="0" y="649191"/>
                  <a:pt x="0" y="611657"/>
                </a:cubicBezTo>
                <a:lnTo>
                  <a:pt x="0" y="67962"/>
                </a:lnTo>
                <a:close/>
              </a:path>
            </a:pathLst>
          </a:custGeom>
          <a:solidFill>
            <a:srgbClr val="FAC0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005" tIns="58005" rIns="58005" bIns="58005" numCol="1" spcCol="1270" anchor="ctr" anchorCtr="0">
            <a:noAutofit/>
          </a:bodyPr>
          <a:lstStyle/>
          <a:p>
            <a:pPr marL="0" lvl="0" indent="0" algn="ctr" defTabSz="444500">
              <a:lnSpc>
                <a:spcPct val="90000"/>
              </a:lnSpc>
              <a:spcBef>
                <a:spcPct val="0"/>
              </a:spcBef>
              <a:spcAft>
                <a:spcPct val="35000"/>
              </a:spcAft>
              <a:buNone/>
            </a:pPr>
            <a:r>
              <a:rPr lang="vi-VN" sz="3200" b="1" kern="1200" dirty="0">
                <a:solidFill>
                  <a:schemeClr val="tx1"/>
                </a:solidFill>
                <a:latin typeface="+mj-lt"/>
              </a:rPr>
              <a:t>Triển khai</a:t>
            </a:r>
            <a:endParaRPr lang="en-SG" sz="3200" b="1" kern="1200" dirty="0">
              <a:solidFill>
                <a:schemeClr val="tx1"/>
              </a:solidFill>
              <a:latin typeface="+mj-lt"/>
            </a:endParaRPr>
          </a:p>
        </p:txBody>
      </p:sp>
      <p:sp>
        <p:nvSpPr>
          <p:cNvPr id="19" name="Freeform: Shape 18">
            <a:extLst>
              <a:ext uri="{FF2B5EF4-FFF2-40B4-BE49-F238E27FC236}">
                <a16:creationId xmlns:a16="http://schemas.microsoft.com/office/drawing/2014/main" id="{89DF9EBB-6AEE-5FD3-4A06-DCADF65036A6}"/>
              </a:ext>
            </a:extLst>
          </p:cNvPr>
          <p:cNvSpPr/>
          <p:nvPr/>
        </p:nvSpPr>
        <p:spPr>
          <a:xfrm>
            <a:off x="10059213" y="1334164"/>
            <a:ext cx="1933337" cy="679619"/>
          </a:xfrm>
          <a:custGeom>
            <a:avLst/>
            <a:gdLst>
              <a:gd name="connsiteX0" fmla="*/ 0 w 1933337"/>
              <a:gd name="connsiteY0" fmla="*/ 67962 h 679619"/>
              <a:gd name="connsiteX1" fmla="*/ 67962 w 1933337"/>
              <a:gd name="connsiteY1" fmla="*/ 0 h 679619"/>
              <a:gd name="connsiteX2" fmla="*/ 1865375 w 1933337"/>
              <a:gd name="connsiteY2" fmla="*/ 0 h 679619"/>
              <a:gd name="connsiteX3" fmla="*/ 1933337 w 1933337"/>
              <a:gd name="connsiteY3" fmla="*/ 67962 h 679619"/>
              <a:gd name="connsiteX4" fmla="*/ 1933337 w 1933337"/>
              <a:gd name="connsiteY4" fmla="*/ 611657 h 679619"/>
              <a:gd name="connsiteX5" fmla="*/ 1865375 w 1933337"/>
              <a:gd name="connsiteY5" fmla="*/ 679619 h 679619"/>
              <a:gd name="connsiteX6" fmla="*/ 67962 w 1933337"/>
              <a:gd name="connsiteY6" fmla="*/ 679619 h 679619"/>
              <a:gd name="connsiteX7" fmla="*/ 0 w 1933337"/>
              <a:gd name="connsiteY7" fmla="*/ 611657 h 679619"/>
              <a:gd name="connsiteX8" fmla="*/ 0 w 1933337"/>
              <a:gd name="connsiteY8" fmla="*/ 67962 h 67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337" h="679619">
                <a:moveTo>
                  <a:pt x="0" y="67962"/>
                </a:moveTo>
                <a:cubicBezTo>
                  <a:pt x="0" y="30428"/>
                  <a:pt x="30428" y="0"/>
                  <a:pt x="67962" y="0"/>
                </a:cubicBezTo>
                <a:lnTo>
                  <a:pt x="1865375" y="0"/>
                </a:lnTo>
                <a:cubicBezTo>
                  <a:pt x="1902909" y="0"/>
                  <a:pt x="1933337" y="30428"/>
                  <a:pt x="1933337" y="67962"/>
                </a:cubicBezTo>
                <a:lnTo>
                  <a:pt x="1933337" y="611657"/>
                </a:lnTo>
                <a:cubicBezTo>
                  <a:pt x="1933337" y="649191"/>
                  <a:pt x="1902909" y="679619"/>
                  <a:pt x="1865375" y="679619"/>
                </a:cubicBezTo>
                <a:lnTo>
                  <a:pt x="67962" y="679619"/>
                </a:lnTo>
                <a:cubicBezTo>
                  <a:pt x="30428" y="679619"/>
                  <a:pt x="0" y="649191"/>
                  <a:pt x="0" y="611657"/>
                </a:cubicBezTo>
                <a:lnTo>
                  <a:pt x="0" y="67962"/>
                </a:lnTo>
                <a:close/>
              </a:path>
            </a:pathLst>
          </a:custGeom>
          <a:solidFill>
            <a:srgbClr val="FAC09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005" tIns="58005" rIns="58005" bIns="58005" numCol="1" spcCol="1270" anchor="ctr" anchorCtr="0">
            <a:noAutofit/>
          </a:bodyPr>
          <a:lstStyle/>
          <a:p>
            <a:pPr marL="0" lvl="0" indent="0" algn="ctr" defTabSz="444500">
              <a:lnSpc>
                <a:spcPct val="90000"/>
              </a:lnSpc>
              <a:spcBef>
                <a:spcPct val="0"/>
              </a:spcBef>
              <a:spcAft>
                <a:spcPct val="35000"/>
              </a:spcAft>
              <a:buNone/>
            </a:pPr>
            <a:r>
              <a:rPr lang="vi-VN" sz="3200" b="1" kern="1200" dirty="0">
                <a:solidFill>
                  <a:schemeClr val="tx1"/>
                </a:solidFill>
                <a:latin typeface="+mj-lt"/>
              </a:rPr>
              <a:t>Kết thúc</a:t>
            </a:r>
            <a:endParaRPr lang="en-SG" sz="3200" b="1" kern="1200" dirty="0">
              <a:solidFill>
                <a:schemeClr val="tx1"/>
              </a:solidFill>
              <a:latin typeface="+mj-lt"/>
            </a:endParaRPr>
          </a:p>
        </p:txBody>
      </p:sp>
      <p:sp>
        <p:nvSpPr>
          <p:cNvPr id="22" name="Freeform 18">
            <a:extLst>
              <a:ext uri="{FF2B5EF4-FFF2-40B4-BE49-F238E27FC236}">
                <a16:creationId xmlns:a16="http://schemas.microsoft.com/office/drawing/2014/main" id="{EB8FDB28-2DD4-06B5-AA4E-154DE648CFF0}"/>
              </a:ext>
            </a:extLst>
          </p:cNvPr>
          <p:cNvSpPr/>
          <p:nvPr/>
        </p:nvSpPr>
        <p:spPr>
          <a:xfrm flipH="1">
            <a:off x="10553289" y="72273"/>
            <a:ext cx="1659017" cy="1282138"/>
          </a:xfrm>
          <a:custGeom>
            <a:avLst/>
            <a:gdLst/>
            <a:ahLst/>
            <a:cxnLst/>
            <a:rect l="l" t="t" r="r" b="b"/>
            <a:pathLst>
              <a:path w="2533222" h="2459528">
                <a:moveTo>
                  <a:pt x="0" y="0"/>
                </a:moveTo>
                <a:lnTo>
                  <a:pt x="2533222" y="0"/>
                </a:lnTo>
                <a:lnTo>
                  <a:pt x="2533222" y="2459528"/>
                </a:lnTo>
                <a:lnTo>
                  <a:pt x="0" y="2459528"/>
                </a:lnTo>
                <a:lnTo>
                  <a:pt x="0" y="0"/>
                </a:lnTo>
                <a:close/>
              </a:path>
            </a:pathLst>
          </a:custGeom>
          <a:blipFill>
            <a:blip r:embed="rId3">
              <a:extLst>
                <a:ext uri="{96DAC541-7B7A-43D3-8B79-37D633B846F1}">
                  <asvg:svgBlip xmlns="" xmlns:asvg="http://schemas.microsoft.com/office/drawing/2016/SVG/main" r:embed="rId4"/>
                </a:ext>
              </a:extLst>
            </a:blip>
            <a:stretch>
              <a:fillRect r="3678" b="-14184"/>
            </a:stretch>
          </a:blipFill>
        </p:spPr>
        <p:txBody>
          <a:bodyPr/>
          <a:lstStyle/>
          <a:p>
            <a:endParaRPr lang="en-SG"/>
          </a:p>
        </p:txBody>
      </p:sp>
      <p:pic>
        <p:nvPicPr>
          <p:cNvPr id="23" name="Picture 22">
            <a:extLst>
              <a:ext uri="{FF2B5EF4-FFF2-40B4-BE49-F238E27FC236}">
                <a16:creationId xmlns:a16="http://schemas.microsoft.com/office/drawing/2014/main" id="{DE24B11D-821B-A4E6-A8BB-429EDE69988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43" b="90169" l="357" r="98929">
                        <a14:foregroundMark x1="46429" y1="1404" x2="93929" y2="44944"/>
                        <a14:foregroundMark x1="50714" y1="10955" x2="68929" y2="8708"/>
                        <a14:foregroundMark x1="65357" y1="4494" x2="41786" y2="4494"/>
                        <a14:foregroundMark x1="44643" y1="2247" x2="79643" y2="35393"/>
                        <a14:foregroundMark x1="79643" y1="35393" x2="79643" y2="35393"/>
                        <a14:foregroundMark x1="68929" y1="86517" x2="30357" y2="51404"/>
                        <a14:foregroundMark x1="22143" y1="49719" x2="45357" y2="82865"/>
                        <a14:foregroundMark x1="60714" y1="83989" x2="40357" y2="71629"/>
                        <a14:foregroundMark x1="37857" y1="79775" x2="56071" y2="90449"/>
                        <a14:foregroundMark x1="29643" y1="80337" x2="40357" y2="80618"/>
                        <a14:foregroundMark x1="43929" y1="83427" x2="20714" y2="79213"/>
                        <a14:foregroundMark x1="3929" y1="53652" x2="12500" y2="78090"/>
                        <a14:foregroundMark x1="22857" y1="83427" x2="59286" y2="83427"/>
                        <a14:foregroundMark x1="66071" y1="53933" x2="66071" y2="90730"/>
                        <a14:foregroundMark x1="87143" y1="46629" x2="65000" y2="78652"/>
                        <a14:foregroundMark x1="42500" y1="6180" x2="74286" y2="7584"/>
                        <a14:foregroundMark x1="69643" y1="7584" x2="47143" y2="843"/>
                        <a14:foregroundMark x1="53214" y1="2247" x2="73571" y2="5618"/>
                        <a14:foregroundMark x1="63571" y1="1124" x2="38571" y2="843"/>
                        <a14:foregroundMark x1="41786" y1="2247" x2="57500" y2="27809"/>
                        <a14:foregroundMark x1="90714" y1="30618" x2="98929" y2="46067"/>
                        <a14:foregroundMark x1="95357" y1="41854" x2="81071" y2="71067"/>
                        <a14:foregroundMark x1="92143" y1="44944" x2="80357" y2="71910"/>
                        <a14:foregroundMark x1="80357" y1="71910" x2="80357" y2="72753"/>
                        <a14:foregroundMark x1="83929" y1="58427" x2="77857" y2="64607"/>
                        <a14:foregroundMark x1="85714" y1="54494" x2="73571" y2="75281"/>
                        <a14:foregroundMark x1="73571" y1="75281" x2="72857" y2="75281"/>
                        <a14:foregroundMark x1="77857" y1="52528" x2="78929" y2="81742"/>
                        <a14:foregroundMark x1="68929" y1="87640" x2="21429" y2="86517"/>
                        <a14:foregroundMark x1="33571" y1="34270" x2="35714" y2="73315"/>
                        <a14:foregroundMark x1="357" y1="53090" x2="13214" y2="73315"/>
                        <a14:foregroundMark x1="85714" y1="41854" x2="98929" y2="52528"/>
                        <a14:foregroundMark x1="76429" y1="41854" x2="85357" y2="53090"/>
                        <a14:foregroundMark x1="44643" y1="3933" x2="52143" y2="40169"/>
                        <a14:foregroundMark x1="65000" y1="5056" x2="90714" y2="27809"/>
                        <a14:foregroundMark x1="98214" y1="42416" x2="83929" y2="69944"/>
                      </a14:backgroundRemoval>
                    </a14:imgEffect>
                  </a14:imgLayer>
                </a14:imgProps>
              </a:ext>
            </a:extLst>
          </a:blip>
          <a:srcRect t="-1" r="-14343" b="26443"/>
          <a:stretch/>
        </p:blipFill>
        <p:spPr>
          <a:xfrm>
            <a:off x="0" y="107797"/>
            <a:ext cx="1567577" cy="1282137"/>
          </a:xfrm>
          <a:prstGeom prst="rect">
            <a:avLst/>
          </a:prstGeom>
        </p:spPr>
      </p:pic>
    </p:spTree>
    <p:extLst>
      <p:ext uri="{BB962C8B-B14F-4D97-AF65-F5344CB8AC3E}">
        <p14:creationId xmlns:p14="http://schemas.microsoft.com/office/powerpoint/2010/main" val="10232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818" y="764483"/>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994B46"/>
                </a:solidFill>
                <a:latin typeface="Times New Roman" panose="02020603050405020304" pitchFamily="18" charset="0"/>
                <a:ea typeface="字魂189号-星岩乐黑体" panose="00000500000000000000" charset="-122"/>
                <a:cs typeface="Times New Roman" panose="02020603050405020304" pitchFamily="18" charset="0"/>
                <a:sym typeface="+mn-lt"/>
              </a:rPr>
              <a:t>3</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507933" y="2120050"/>
            <a:ext cx="6993216" cy="156966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b="1" dirty="0" err="1">
                <a:solidFill>
                  <a:schemeClr val="bg1"/>
                </a:solidFill>
                <a:latin typeface="Times New Roman" panose="02020603050405020304" pitchFamily="18" charset="0"/>
                <a:cs typeface="Times New Roman" panose="02020603050405020304" pitchFamily="18" charset="0"/>
              </a:rPr>
              <a:t>Đánh</a:t>
            </a:r>
            <a:r>
              <a:rPr lang="en-US" sz="9600" b="1" dirty="0">
                <a:solidFill>
                  <a:schemeClr val="bg1"/>
                </a:solidFill>
                <a:latin typeface="Times New Roman" panose="02020603050405020304" pitchFamily="18" charset="0"/>
                <a:cs typeface="Times New Roman" panose="02020603050405020304" pitchFamily="18" charset="0"/>
              </a:rPr>
              <a:t> </a:t>
            </a:r>
            <a:r>
              <a:rPr lang="en-US" sz="9600" b="1" dirty="0" err="1">
                <a:solidFill>
                  <a:schemeClr val="bg1"/>
                </a:solidFill>
                <a:latin typeface="Times New Roman" panose="02020603050405020304" pitchFamily="18" charset="0"/>
                <a:cs typeface="Times New Roman" panose="02020603050405020304" pitchFamily="18" charset="0"/>
              </a:rPr>
              <a:t>giá</a:t>
            </a:r>
            <a:endParaRPr lang="en-SG" sz="123400" dirty="0">
              <a:solidFill>
                <a:schemeClr val="bg1"/>
              </a:solidFill>
              <a:latin typeface="Times New Roman" panose="02020603050405020304" pitchFamily="18" charset="0"/>
              <a:cs typeface="Times New Roman" panose="02020603050405020304" pitchFamily="18" charset="0"/>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 xmlns:asvg="http://schemas.microsoft.com/office/drawing/2016/SVG/main"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 xmlns:asvg="http://schemas.microsoft.com/office/drawing/2016/SVG/main" r:embed="rId7"/>
                </a:ext>
              </a:extLst>
            </a:blip>
            <a:stretch>
              <a:fillRect t="1" r="2704" b="-94662"/>
            </a:stretch>
          </a:blipFill>
        </p:spPr>
        <p:txBody>
          <a:bodyPr/>
          <a:lstStyle/>
          <a:p>
            <a:endParaRPr lang="en-SG"/>
          </a:p>
        </p:txBody>
      </p:sp>
      <p:sp>
        <p:nvSpPr>
          <p:cNvPr id="13" name="Rectangle 12"/>
          <p:cNvSpPr/>
          <p:nvPr/>
        </p:nvSpPr>
        <p:spPr>
          <a:xfrm>
            <a:off x="2895580" y="5637397"/>
            <a:ext cx="2627696" cy="646331"/>
          </a:xfrm>
          <a:prstGeom prst="rect">
            <a:avLst/>
          </a:prstGeom>
        </p:spPr>
        <p:txBody>
          <a:bodyPr wrap="square">
            <a:spAutoFit/>
          </a:bodyPr>
          <a:lstStyle/>
          <a:p>
            <a:pPr lvl="0" algn="ctr"/>
            <a:r>
              <a:rPr lang="en-US" b="1" dirty="0" err="1">
                <a:solidFill>
                  <a:schemeClr val="bg1"/>
                </a:solidFill>
                <a:latin typeface="Times New Roman" panose="02020603050405020304" pitchFamily="18" charset="0"/>
                <a:ea typeface="Nunito"/>
                <a:cs typeface="Times New Roman" panose="02020603050405020304" pitchFamily="18" charset="0"/>
                <a:sym typeface="Nunito"/>
              </a:rPr>
              <a:t>Nguyễn</a:t>
            </a:r>
            <a:r>
              <a:rPr lang="en-US" b="1" dirty="0">
                <a:solidFill>
                  <a:schemeClr val="bg1"/>
                </a:solidFill>
                <a:latin typeface="Times New Roman" panose="02020603050405020304" pitchFamily="18" charset="0"/>
                <a:ea typeface="Nunito"/>
                <a:cs typeface="Times New Roman" panose="02020603050405020304" pitchFamily="18" charset="0"/>
                <a:sym typeface="Nunito"/>
              </a:rPr>
              <a:t> </a:t>
            </a:r>
            <a:r>
              <a:rPr lang="en-US" b="1" dirty="0" err="1">
                <a:solidFill>
                  <a:schemeClr val="bg1"/>
                </a:solidFill>
                <a:latin typeface="Times New Roman" panose="02020603050405020304" pitchFamily="18" charset="0"/>
                <a:ea typeface="Nunito"/>
                <a:cs typeface="Times New Roman" panose="02020603050405020304" pitchFamily="18" charset="0"/>
                <a:sym typeface="Nunito"/>
              </a:rPr>
              <a:t>Nhâm</a:t>
            </a:r>
            <a:endParaRPr lang="en-US" b="1" dirty="0">
              <a:solidFill>
                <a:schemeClr val="bg1"/>
              </a:solidFill>
              <a:latin typeface="Times New Roman" panose="02020603050405020304" pitchFamily="18" charset="0"/>
              <a:ea typeface="Nunito"/>
              <a:cs typeface="Times New Roman" panose="02020603050405020304" pitchFamily="18" charset="0"/>
              <a:sym typeface="Nunito"/>
            </a:endParaRPr>
          </a:p>
          <a:p>
            <a:pPr lvl="0" algn="ctr"/>
            <a:r>
              <a:rPr lang="en-US" b="1" dirty="0" err="1">
                <a:solidFill>
                  <a:schemeClr val="bg1"/>
                </a:solidFill>
                <a:latin typeface="Times New Roman" panose="02020603050405020304" pitchFamily="18" charset="0"/>
                <a:ea typeface="Nunito"/>
                <a:cs typeface="Times New Roman" panose="02020603050405020304" pitchFamily="18" charset="0"/>
                <a:sym typeface="Nunito"/>
              </a:rPr>
              <a:t>Zalo</a:t>
            </a:r>
            <a:r>
              <a:rPr lang="en-US" b="1" dirty="0">
                <a:solidFill>
                  <a:schemeClr val="bg1"/>
                </a:solidFill>
                <a:latin typeface="Times New Roman" panose="02020603050405020304" pitchFamily="18" charset="0"/>
                <a:ea typeface="Nunito"/>
                <a:cs typeface="Times New Roman" panose="02020603050405020304" pitchFamily="18" charset="0"/>
                <a:sym typeface="Nunito"/>
              </a:rPr>
              <a:t>: 0981.713.891</a:t>
            </a:r>
          </a:p>
        </p:txBody>
      </p:sp>
    </p:spTree>
    <p:extLst>
      <p:ext uri="{BB962C8B-B14F-4D97-AF65-F5344CB8AC3E}">
        <p14:creationId xmlns:p14="http://schemas.microsoft.com/office/powerpoint/2010/main" val="396585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10308" y="70898"/>
            <a:ext cx="7195343"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3600" b="1" dirty="0">
                <a:solidFill>
                  <a:schemeClr val="bg1">
                    <a:lumMod val="10000"/>
                  </a:schemeClr>
                </a:solidFill>
                <a:effectLst/>
                <a:latin typeface="Times New Roman" panose="02020603050405020304" pitchFamily="18" charset="0"/>
                <a:ea typeface="Calibri" panose="020F0502020204030204" pitchFamily="34" charset="0"/>
              </a:rPr>
              <a:t>3. </a:t>
            </a:r>
            <a:r>
              <a:rPr lang="en-US" sz="3600" b="1" dirty="0" err="1">
                <a:solidFill>
                  <a:schemeClr val="bg1">
                    <a:lumMod val="10000"/>
                  </a:schemeClr>
                </a:solidFill>
                <a:effectLst/>
                <a:latin typeface="Times New Roman" panose="02020603050405020304" pitchFamily="18" charset="0"/>
                <a:ea typeface="Calibri" panose="020F0502020204030204" pitchFamily="34" charset="0"/>
              </a:rPr>
              <a:t>Đánh</a:t>
            </a:r>
            <a:r>
              <a:rPr lang="en-US" sz="3600" b="1" dirty="0">
                <a:solidFill>
                  <a:schemeClr val="bg1">
                    <a:lumMod val="10000"/>
                  </a:schemeClr>
                </a:solidFill>
                <a:effectLst/>
                <a:latin typeface="Times New Roman" panose="02020603050405020304" pitchFamily="18" charset="0"/>
                <a:ea typeface="Calibri" panose="020F0502020204030204" pitchFamily="34" charset="0"/>
              </a:rPr>
              <a:t> </a:t>
            </a:r>
            <a:r>
              <a:rPr lang="en-US" sz="3600" b="1" dirty="0" err="1">
                <a:solidFill>
                  <a:schemeClr val="bg1">
                    <a:lumMod val="10000"/>
                  </a:schemeClr>
                </a:solidFill>
                <a:effectLst/>
                <a:latin typeface="Times New Roman" panose="02020603050405020304" pitchFamily="18" charset="0"/>
                <a:ea typeface="Calibri" panose="020F0502020204030204" pitchFamily="34" charset="0"/>
              </a:rPr>
              <a:t>giá</a:t>
            </a:r>
            <a:endParaRPr lang="en-SG" sz="54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180757"/>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 name="Google Shape;2136;p40">
            <a:extLst>
              <a:ext uri="{FF2B5EF4-FFF2-40B4-BE49-F238E27FC236}">
                <a16:creationId xmlns:a16="http://schemas.microsoft.com/office/drawing/2014/main" id="{5A77CA8A-69CC-1A00-EDA5-0D514E63E8B1}"/>
              </a:ext>
            </a:extLst>
          </p:cNvPr>
          <p:cNvGrpSpPr/>
          <p:nvPr/>
        </p:nvGrpSpPr>
        <p:grpSpPr>
          <a:xfrm>
            <a:off x="3363814" y="1301652"/>
            <a:ext cx="8043459" cy="1035721"/>
            <a:chOff x="3233738" y="1246597"/>
            <a:chExt cx="5764797" cy="776791"/>
          </a:xfrm>
        </p:grpSpPr>
        <p:sp>
          <p:nvSpPr>
            <p:cNvPr id="6" name="Google Shape;2137;p40">
              <a:extLst>
                <a:ext uri="{FF2B5EF4-FFF2-40B4-BE49-F238E27FC236}">
                  <a16:creationId xmlns:a16="http://schemas.microsoft.com/office/drawing/2014/main" id="{A0955AC8-D5A7-4178-06A5-CAB45FE71B4F}"/>
                </a:ext>
              </a:extLst>
            </p:cNvPr>
            <p:cNvSpPr/>
            <p:nvPr/>
          </p:nvSpPr>
          <p:spPr>
            <a:xfrm>
              <a:off x="3233738" y="1396088"/>
              <a:ext cx="627300" cy="627300"/>
            </a:xfrm>
            <a:prstGeom prst="ellipse">
              <a:avLst/>
            </a:prstGeom>
            <a:solidFill>
              <a:srgbClr val="ED734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Tx/>
                <a:buSzTx/>
                <a:buFontTx/>
                <a:buNone/>
                <a:tabLst/>
                <a:defRPr/>
              </a:pPr>
              <a:r>
                <a:rPr kumimoji="0" lang="fr"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01</a:t>
              </a:r>
              <a:endParaRPr kumimoji="0"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7" name="Google Shape;2139;p40">
              <a:extLst>
                <a:ext uri="{FF2B5EF4-FFF2-40B4-BE49-F238E27FC236}">
                  <a16:creationId xmlns:a16="http://schemas.microsoft.com/office/drawing/2014/main" id="{7326499E-91E8-10D7-7CB3-102EA262BFF3}"/>
                </a:ext>
              </a:extLst>
            </p:cNvPr>
            <p:cNvSpPr txBox="1"/>
            <p:nvPr/>
          </p:nvSpPr>
          <p:spPr>
            <a:xfrm>
              <a:off x="4047043" y="1246597"/>
              <a:ext cx="4951492" cy="480564"/>
            </a:xfrm>
            <a:prstGeom prst="rect">
              <a:avLst/>
            </a:prstGeom>
            <a:noFill/>
            <a:ln>
              <a:noFill/>
            </a:ln>
          </p:spPr>
          <p:txBody>
            <a:bodyPr spcFirstLastPara="1" wrap="square" lIns="121900" tIns="121900" rIns="121900" bIns="121900" anchor="ctr" anchorCtr="0">
              <a:noAutofit/>
            </a:bodyPr>
            <a:lstStyle/>
            <a:p>
              <a:pPr algn="just">
                <a:spcAft>
                  <a:spcPts val="800"/>
                </a:spcAft>
              </a:pPr>
              <a:r>
                <a:rPr lang="vi-VN" sz="2800" i="1" dirty="0">
                  <a:solidFill>
                    <a:srgbClr val="000000"/>
                  </a:solidFill>
                  <a:effectLst/>
                  <a:latin typeface="Times New Roman" panose="02020603050405020304" pitchFamily="18" charset="0"/>
                  <a:ea typeface="SimSun-ExtB" panose="02010609060101010101" pitchFamily="49" charset="-122"/>
                </a:rPr>
                <a:t>Vấn đề nêu lên để thảo luận có ý nghĩa như thế nào?</a:t>
              </a:r>
              <a:endParaRPr lang="en-SG" sz="40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oogle Shape;2141;p40">
            <a:extLst>
              <a:ext uri="{FF2B5EF4-FFF2-40B4-BE49-F238E27FC236}">
                <a16:creationId xmlns:a16="http://schemas.microsoft.com/office/drawing/2014/main" id="{B21ADEAC-D689-F7DE-FB56-0D083C81EAFB}"/>
              </a:ext>
            </a:extLst>
          </p:cNvPr>
          <p:cNvGrpSpPr/>
          <p:nvPr/>
        </p:nvGrpSpPr>
        <p:grpSpPr>
          <a:xfrm>
            <a:off x="3404354" y="3246601"/>
            <a:ext cx="8549495" cy="911398"/>
            <a:chOff x="3233738" y="2558542"/>
            <a:chExt cx="6412121" cy="683549"/>
          </a:xfrm>
        </p:grpSpPr>
        <p:sp>
          <p:nvSpPr>
            <p:cNvPr id="9" name="Google Shape;2142;p40">
              <a:extLst>
                <a:ext uri="{FF2B5EF4-FFF2-40B4-BE49-F238E27FC236}">
                  <a16:creationId xmlns:a16="http://schemas.microsoft.com/office/drawing/2014/main" id="{B9801998-F543-58D2-3D55-3834C92A1C3A}"/>
                </a:ext>
              </a:extLst>
            </p:cNvPr>
            <p:cNvSpPr/>
            <p:nvPr/>
          </p:nvSpPr>
          <p:spPr>
            <a:xfrm>
              <a:off x="3233738" y="2614791"/>
              <a:ext cx="627300" cy="627300"/>
            </a:xfrm>
            <a:prstGeom prst="ellipse">
              <a:avLst/>
            </a:prstGeom>
            <a:solidFill>
              <a:srgbClr val="E76C5F"/>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Tx/>
                <a:buSzTx/>
                <a:buFontTx/>
                <a:buNone/>
                <a:tabLst/>
                <a:defRPr/>
              </a:pPr>
              <a:r>
                <a:rPr kumimoji="0" lang="fr"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02</a:t>
              </a:r>
              <a:endParaRPr kumimoji="0" sz="2667" b="1" i="0"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42" name="Google Shape;2144;p40">
              <a:extLst>
                <a:ext uri="{FF2B5EF4-FFF2-40B4-BE49-F238E27FC236}">
                  <a16:creationId xmlns:a16="http://schemas.microsoft.com/office/drawing/2014/main" id="{416BC18B-0016-8FDA-FC2D-F90BE1D6EE60}"/>
                </a:ext>
              </a:extLst>
            </p:cNvPr>
            <p:cNvSpPr txBox="1"/>
            <p:nvPr/>
          </p:nvSpPr>
          <p:spPr>
            <a:xfrm>
              <a:off x="4089584" y="2558542"/>
              <a:ext cx="5556275" cy="581989"/>
            </a:xfrm>
            <a:prstGeom prst="rect">
              <a:avLst/>
            </a:prstGeom>
            <a:noFill/>
            <a:ln>
              <a:noFill/>
            </a:ln>
          </p:spPr>
          <p:txBody>
            <a:bodyPr spcFirstLastPara="1" wrap="square" lIns="121900" tIns="121900" rIns="121900" bIns="121900" anchor="ctr" anchorCtr="0">
              <a:noAutofit/>
            </a:bodyPr>
            <a:lstStyle/>
            <a:p>
              <a:pPr marR="61595" algn="just">
                <a:spcAft>
                  <a:spcPts val="800"/>
                </a:spcAft>
                <a:tabLst>
                  <a:tab pos="197485" algn="l"/>
                </a:tabLst>
              </a:pPr>
              <a:r>
                <a:rPr lang="vi-VN" sz="28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Các ý kiến thảo luận đã làm rõ những khía cạnh nào của vấn đề? Những khía cạnh nào cần tiếp tục suy nghĩ? Các ý kiến thảo luận đã đáp ứng yêu cầu về nội dung và cách trình bày chưa?</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3" name="Google Shape;2146;p40">
            <a:extLst>
              <a:ext uri="{FF2B5EF4-FFF2-40B4-BE49-F238E27FC236}">
                <a16:creationId xmlns:a16="http://schemas.microsoft.com/office/drawing/2014/main" id="{76F0ED41-D6D6-8BBD-67B6-2B2A11415E4A}"/>
              </a:ext>
            </a:extLst>
          </p:cNvPr>
          <p:cNvGrpSpPr/>
          <p:nvPr/>
        </p:nvGrpSpPr>
        <p:grpSpPr>
          <a:xfrm>
            <a:off x="3371056" y="5280980"/>
            <a:ext cx="8335867" cy="852433"/>
            <a:chOff x="3233738" y="3833550"/>
            <a:chExt cx="6251900" cy="639325"/>
          </a:xfrm>
        </p:grpSpPr>
        <p:sp>
          <p:nvSpPr>
            <p:cNvPr id="44" name="Google Shape;2147;p40">
              <a:extLst>
                <a:ext uri="{FF2B5EF4-FFF2-40B4-BE49-F238E27FC236}">
                  <a16:creationId xmlns:a16="http://schemas.microsoft.com/office/drawing/2014/main" id="{1C1E0DD7-F5BC-BE37-70C8-44E50D16C47A}"/>
                </a:ext>
              </a:extLst>
            </p:cNvPr>
            <p:cNvSpPr/>
            <p:nvPr/>
          </p:nvSpPr>
          <p:spPr>
            <a:xfrm>
              <a:off x="3233738" y="3833550"/>
              <a:ext cx="627300" cy="627300"/>
            </a:xfrm>
            <a:prstGeom prst="ellipse">
              <a:avLst/>
            </a:prstGeom>
            <a:solidFill>
              <a:srgbClr val="F3D67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Tx/>
                <a:buSzTx/>
                <a:buFontTx/>
                <a:buNone/>
                <a:tabLst/>
                <a:defRPr/>
              </a:pPr>
              <a:r>
                <a:rPr kumimoji="0" lang="fr" sz="2667" b="1" i="0" u="none" strike="noStrike" kern="0" cap="none" spc="0" normalizeH="0" baseline="0" noProof="0">
                  <a:ln>
                    <a:noFill/>
                  </a:ln>
                  <a:solidFill>
                    <a:srgbClr val="512651"/>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03</a:t>
              </a:r>
              <a:endParaRPr kumimoji="0" sz="2667" b="1" i="0" u="none" strike="noStrike" kern="0" cap="none" spc="0" normalizeH="0" baseline="0" noProof="0">
                <a:ln>
                  <a:noFill/>
                </a:ln>
                <a:solidFill>
                  <a:srgbClr val="512651"/>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45" name="Google Shape;2149;p40">
              <a:extLst>
                <a:ext uri="{FF2B5EF4-FFF2-40B4-BE49-F238E27FC236}">
                  <a16:creationId xmlns:a16="http://schemas.microsoft.com/office/drawing/2014/main" id="{79E808F8-8C46-886E-3228-0D49A029C78F}"/>
                </a:ext>
              </a:extLst>
            </p:cNvPr>
            <p:cNvSpPr txBox="1"/>
            <p:nvPr/>
          </p:nvSpPr>
          <p:spPr>
            <a:xfrm>
              <a:off x="4073815" y="3926087"/>
              <a:ext cx="5411823" cy="546788"/>
            </a:xfrm>
            <a:prstGeom prst="rect">
              <a:avLst/>
            </a:prstGeom>
            <a:noFill/>
            <a:ln>
              <a:noFill/>
            </a:ln>
          </p:spPr>
          <p:txBody>
            <a:bodyPr spcFirstLastPara="1" wrap="square" lIns="121900" tIns="121900" rIns="121900" bIns="121900" anchor="ctr" anchorCtr="0">
              <a:noAutofit/>
            </a:bodyPr>
            <a:lstStyle/>
            <a:p>
              <a:pPr marL="0" marR="0" lvl="0" indent="0" algn="just" defTabSz="914400" rtl="0" eaLnBrk="1" fontAlgn="auto" latinLnBrk="0" hangingPunct="1">
                <a:spcBef>
                  <a:spcPts val="0"/>
                </a:spcBef>
                <a:spcAft>
                  <a:spcPts val="1000"/>
                </a:spcAft>
                <a:buClrTx/>
                <a:buSzTx/>
                <a:buFontTx/>
                <a:buNone/>
                <a:tabLst/>
                <a:defRPr/>
              </a:pPr>
              <a:r>
                <a:rPr lang="vi-VN" sz="2800" i="1" dirty="0">
                  <a:solidFill>
                    <a:srgbClr val="000000"/>
                  </a:solidFill>
                  <a:effectLst/>
                  <a:latin typeface="Times New Roman" panose="02020603050405020304" pitchFamily="18" charset="0"/>
                  <a:ea typeface="SimSun-ExtB" panose="02010609060101010101" pitchFamily="49" charset="-122"/>
                </a:rPr>
                <a:t>Cách sử dụng kết hợp ngôn ngữ nói, ngôn ngữ cơ thể (nét mặt, ánh mắt, cử chỉ, điệu bộ,...) và các phương tiện hỗ trợ; cách tổ chức, điều hành buổi thảo luận đã phù hợp chưa?</a:t>
              </a:r>
              <a:endParaRPr kumimoji="0" lang="en-SG" sz="6000" b="0"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Calibri" panose="020F0502020204030204" pitchFamily="34" charset="0"/>
                <a:cs typeface="+mn-cs"/>
              </a:endParaRPr>
            </a:p>
          </p:txBody>
        </p:sp>
      </p:grpSp>
      <p:cxnSp>
        <p:nvCxnSpPr>
          <p:cNvPr id="46" name="Google Shape;2151;p40">
            <a:extLst>
              <a:ext uri="{FF2B5EF4-FFF2-40B4-BE49-F238E27FC236}">
                <a16:creationId xmlns:a16="http://schemas.microsoft.com/office/drawing/2014/main" id="{9AD326CB-47E1-8AC1-4A0A-1B5E5D224BE0}"/>
              </a:ext>
            </a:extLst>
          </p:cNvPr>
          <p:cNvCxnSpPr>
            <a:cxnSpLocks/>
            <a:endCxn id="6" idx="3"/>
          </p:cNvCxnSpPr>
          <p:nvPr/>
        </p:nvCxnSpPr>
        <p:spPr>
          <a:xfrm rot="5400000" flipH="1" flipV="1">
            <a:off x="2018749" y="2410085"/>
            <a:ext cx="1668442" cy="1278044"/>
          </a:xfrm>
          <a:prstGeom prst="curvedConnector3">
            <a:avLst>
              <a:gd name="adj1" fmla="val 50000"/>
            </a:avLst>
          </a:prstGeom>
          <a:noFill/>
          <a:ln w="9525" cap="flat" cmpd="sng">
            <a:solidFill>
              <a:srgbClr val="FAC63F"/>
            </a:solidFill>
            <a:prstDash val="solid"/>
            <a:round/>
            <a:headEnd type="none" w="med" len="med"/>
            <a:tailEnd type="none" w="med" len="med"/>
          </a:ln>
        </p:spPr>
      </p:cxnSp>
      <p:cxnSp>
        <p:nvCxnSpPr>
          <p:cNvPr id="47" name="Google Shape;2152;p40">
            <a:extLst>
              <a:ext uri="{FF2B5EF4-FFF2-40B4-BE49-F238E27FC236}">
                <a16:creationId xmlns:a16="http://schemas.microsoft.com/office/drawing/2014/main" id="{52289AAE-B9F4-FF1C-CECE-8B56A2AB3301}"/>
              </a:ext>
            </a:extLst>
          </p:cNvPr>
          <p:cNvCxnSpPr>
            <a:cxnSpLocks/>
            <a:endCxn id="9" idx="2"/>
          </p:cNvCxnSpPr>
          <p:nvPr/>
        </p:nvCxnSpPr>
        <p:spPr>
          <a:xfrm flipV="1">
            <a:off x="2149951" y="3739800"/>
            <a:ext cx="1254403" cy="186430"/>
          </a:xfrm>
          <a:prstGeom prst="curvedConnector3">
            <a:avLst>
              <a:gd name="adj1" fmla="val 50000"/>
            </a:avLst>
          </a:prstGeom>
          <a:noFill/>
          <a:ln w="9525" cap="flat" cmpd="sng">
            <a:solidFill>
              <a:srgbClr val="FAC63F"/>
            </a:solidFill>
            <a:prstDash val="solid"/>
            <a:round/>
            <a:headEnd type="none" w="med" len="med"/>
            <a:tailEnd type="none" w="med" len="med"/>
          </a:ln>
        </p:spPr>
      </p:cxnSp>
      <p:cxnSp>
        <p:nvCxnSpPr>
          <p:cNvPr id="48" name="Google Shape;2153;p40">
            <a:extLst>
              <a:ext uri="{FF2B5EF4-FFF2-40B4-BE49-F238E27FC236}">
                <a16:creationId xmlns:a16="http://schemas.microsoft.com/office/drawing/2014/main" id="{2B835919-0AAC-FAB7-2BBA-35CEA883EB32}"/>
              </a:ext>
            </a:extLst>
          </p:cNvPr>
          <p:cNvCxnSpPr>
            <a:endCxn id="44" idx="2"/>
          </p:cNvCxnSpPr>
          <p:nvPr/>
        </p:nvCxnSpPr>
        <p:spPr>
          <a:xfrm>
            <a:off x="2099923" y="4074182"/>
            <a:ext cx="1271200" cy="1625200"/>
          </a:xfrm>
          <a:prstGeom prst="curvedConnector3">
            <a:avLst>
              <a:gd name="adj1" fmla="val 49997"/>
            </a:avLst>
          </a:prstGeom>
          <a:noFill/>
          <a:ln w="9525" cap="flat" cmpd="sng">
            <a:solidFill>
              <a:srgbClr val="FAC63F"/>
            </a:solidFill>
            <a:prstDash val="solid"/>
            <a:round/>
            <a:headEnd type="none" w="med" len="med"/>
            <a:tailEnd type="none" w="med" len="med"/>
          </a:ln>
        </p:spPr>
      </p:cxnSp>
      <p:grpSp>
        <p:nvGrpSpPr>
          <p:cNvPr id="50" name="Google Shape;2669;p45">
            <a:extLst>
              <a:ext uri="{FF2B5EF4-FFF2-40B4-BE49-F238E27FC236}">
                <a16:creationId xmlns:a16="http://schemas.microsoft.com/office/drawing/2014/main" id="{3D66DD5B-6885-EB44-F7A7-AF1E4DCF280A}"/>
              </a:ext>
            </a:extLst>
          </p:cNvPr>
          <p:cNvGrpSpPr/>
          <p:nvPr/>
        </p:nvGrpSpPr>
        <p:grpSpPr>
          <a:xfrm>
            <a:off x="238151" y="2809286"/>
            <a:ext cx="2517406" cy="4020668"/>
            <a:chOff x="1501775" y="1578487"/>
            <a:chExt cx="1864133" cy="3074141"/>
          </a:xfrm>
        </p:grpSpPr>
        <p:sp>
          <p:nvSpPr>
            <p:cNvPr id="51" name="Google Shape;2670;p45">
              <a:extLst>
                <a:ext uri="{FF2B5EF4-FFF2-40B4-BE49-F238E27FC236}">
                  <a16:creationId xmlns:a16="http://schemas.microsoft.com/office/drawing/2014/main" id="{C79EDF95-3C85-1C67-CBC2-7FB625E141AA}"/>
                </a:ext>
              </a:extLst>
            </p:cNvPr>
            <p:cNvSpPr/>
            <p:nvPr/>
          </p:nvSpPr>
          <p:spPr>
            <a:xfrm rot="10800000" flipH="1">
              <a:off x="1534599" y="4490575"/>
              <a:ext cx="1821678" cy="14825"/>
            </a:xfrm>
            <a:custGeom>
              <a:avLst/>
              <a:gdLst/>
              <a:ahLst/>
              <a:cxnLst/>
              <a:rect l="l" t="t" r="r" b="b"/>
              <a:pathLst>
                <a:path w="46884" h="59" extrusionOk="0">
                  <a:moveTo>
                    <a:pt x="23454" y="1"/>
                  </a:moveTo>
                  <a:cubicBezTo>
                    <a:pt x="10494" y="1"/>
                    <a:pt x="1" y="13"/>
                    <a:pt x="1" y="36"/>
                  </a:cubicBezTo>
                  <a:cubicBezTo>
                    <a:pt x="1" y="47"/>
                    <a:pt x="10494" y="59"/>
                    <a:pt x="23454" y="59"/>
                  </a:cubicBezTo>
                  <a:cubicBezTo>
                    <a:pt x="36391" y="59"/>
                    <a:pt x="46884" y="47"/>
                    <a:pt x="46884" y="36"/>
                  </a:cubicBezTo>
                  <a:cubicBezTo>
                    <a:pt x="46884" y="13"/>
                    <a:pt x="36391" y="1"/>
                    <a:pt x="2345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671;p45">
              <a:extLst>
                <a:ext uri="{FF2B5EF4-FFF2-40B4-BE49-F238E27FC236}">
                  <a16:creationId xmlns:a16="http://schemas.microsoft.com/office/drawing/2014/main" id="{A5FBB904-25E0-A0AE-43FE-8511CCE8F6A7}"/>
                </a:ext>
              </a:extLst>
            </p:cNvPr>
            <p:cNvSpPr/>
            <p:nvPr/>
          </p:nvSpPr>
          <p:spPr>
            <a:xfrm>
              <a:off x="1966041" y="3833166"/>
              <a:ext cx="65092" cy="123880"/>
            </a:xfrm>
            <a:custGeom>
              <a:avLst/>
              <a:gdLst/>
              <a:ahLst/>
              <a:cxnLst/>
              <a:rect l="l" t="t" r="r" b="b"/>
              <a:pathLst>
                <a:path w="950" h="1808" extrusionOk="0">
                  <a:moveTo>
                    <a:pt x="730" y="0"/>
                  </a:moveTo>
                  <a:cubicBezTo>
                    <a:pt x="730" y="0"/>
                    <a:pt x="0" y="707"/>
                    <a:pt x="0" y="1807"/>
                  </a:cubicBezTo>
                  <a:cubicBezTo>
                    <a:pt x="0" y="1807"/>
                    <a:pt x="950" y="915"/>
                    <a:pt x="730"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672;p45">
              <a:extLst>
                <a:ext uri="{FF2B5EF4-FFF2-40B4-BE49-F238E27FC236}">
                  <a16:creationId xmlns:a16="http://schemas.microsoft.com/office/drawing/2014/main" id="{7C745C3C-C2B5-3E83-9D3D-7F834D29B3CA}"/>
                </a:ext>
              </a:extLst>
            </p:cNvPr>
            <p:cNvSpPr/>
            <p:nvPr/>
          </p:nvSpPr>
          <p:spPr>
            <a:xfrm>
              <a:off x="2037435" y="3907849"/>
              <a:ext cx="133404" cy="28640"/>
            </a:xfrm>
            <a:custGeom>
              <a:avLst/>
              <a:gdLst/>
              <a:ahLst/>
              <a:cxnLst/>
              <a:rect l="l" t="t" r="r" b="b"/>
              <a:pathLst>
                <a:path w="1947" h="418" extrusionOk="0">
                  <a:moveTo>
                    <a:pt x="1042" y="1"/>
                  </a:moveTo>
                  <a:cubicBezTo>
                    <a:pt x="735" y="1"/>
                    <a:pt x="374" y="51"/>
                    <a:pt x="0" y="207"/>
                  </a:cubicBezTo>
                  <a:cubicBezTo>
                    <a:pt x="0" y="207"/>
                    <a:pt x="497" y="418"/>
                    <a:pt x="1049" y="418"/>
                  </a:cubicBezTo>
                  <a:cubicBezTo>
                    <a:pt x="1357" y="418"/>
                    <a:pt x="1681" y="353"/>
                    <a:pt x="1946" y="150"/>
                  </a:cubicBezTo>
                  <a:cubicBezTo>
                    <a:pt x="1946" y="150"/>
                    <a:pt x="1574" y="1"/>
                    <a:pt x="1042"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673;p45">
              <a:extLst>
                <a:ext uri="{FF2B5EF4-FFF2-40B4-BE49-F238E27FC236}">
                  <a16:creationId xmlns:a16="http://schemas.microsoft.com/office/drawing/2014/main" id="{1F92027A-51A1-9F74-3E1E-759CBA7D3EEE}"/>
                </a:ext>
              </a:extLst>
            </p:cNvPr>
            <p:cNvSpPr/>
            <p:nvPr/>
          </p:nvSpPr>
          <p:spPr>
            <a:xfrm>
              <a:off x="2035037" y="3778422"/>
              <a:ext cx="51662" cy="103187"/>
            </a:xfrm>
            <a:custGeom>
              <a:avLst/>
              <a:gdLst/>
              <a:ahLst/>
              <a:cxnLst/>
              <a:rect l="l" t="t" r="r" b="b"/>
              <a:pathLst>
                <a:path w="754" h="1506" extrusionOk="0">
                  <a:moveTo>
                    <a:pt x="429" y="0"/>
                  </a:moveTo>
                  <a:cubicBezTo>
                    <a:pt x="429" y="0"/>
                    <a:pt x="1" y="649"/>
                    <a:pt x="174" y="1506"/>
                  </a:cubicBezTo>
                  <a:cubicBezTo>
                    <a:pt x="174" y="1506"/>
                    <a:pt x="754" y="672"/>
                    <a:pt x="42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674;p45">
              <a:extLst>
                <a:ext uri="{FF2B5EF4-FFF2-40B4-BE49-F238E27FC236}">
                  <a16:creationId xmlns:a16="http://schemas.microsoft.com/office/drawing/2014/main" id="{3FE6D340-25FF-37D4-AE71-6F6B4A082661}"/>
                </a:ext>
              </a:extLst>
            </p:cNvPr>
            <p:cNvSpPr/>
            <p:nvPr/>
          </p:nvSpPr>
          <p:spPr>
            <a:xfrm>
              <a:off x="1766864" y="3737106"/>
              <a:ext cx="161907" cy="119906"/>
            </a:xfrm>
            <a:custGeom>
              <a:avLst/>
              <a:gdLst/>
              <a:ahLst/>
              <a:cxnLst/>
              <a:rect l="l" t="t" r="r" b="b"/>
              <a:pathLst>
                <a:path w="2363" h="1750" extrusionOk="0">
                  <a:moveTo>
                    <a:pt x="0" y="1"/>
                  </a:moveTo>
                  <a:cubicBezTo>
                    <a:pt x="0" y="1"/>
                    <a:pt x="1054" y="1750"/>
                    <a:pt x="2363" y="1750"/>
                  </a:cubicBezTo>
                  <a:cubicBezTo>
                    <a:pt x="2363" y="1750"/>
                    <a:pt x="1540" y="406"/>
                    <a:pt x="0"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675;p45">
              <a:extLst>
                <a:ext uri="{FF2B5EF4-FFF2-40B4-BE49-F238E27FC236}">
                  <a16:creationId xmlns:a16="http://schemas.microsoft.com/office/drawing/2014/main" id="{53BF80DB-D03B-2609-B42B-D2A38ABF72E3}"/>
                </a:ext>
              </a:extLst>
            </p:cNvPr>
            <p:cNvSpPr/>
            <p:nvPr/>
          </p:nvSpPr>
          <p:spPr>
            <a:xfrm>
              <a:off x="1929522" y="3538751"/>
              <a:ext cx="111958" cy="242072"/>
            </a:xfrm>
            <a:custGeom>
              <a:avLst/>
              <a:gdLst/>
              <a:ahLst/>
              <a:cxnLst/>
              <a:rect l="l" t="t" r="r" b="b"/>
              <a:pathLst>
                <a:path w="1634" h="3533" extrusionOk="0">
                  <a:moveTo>
                    <a:pt x="1633" y="0"/>
                  </a:moveTo>
                  <a:lnTo>
                    <a:pt x="1633" y="0"/>
                  </a:lnTo>
                  <a:cubicBezTo>
                    <a:pt x="1633" y="1"/>
                    <a:pt x="0" y="1865"/>
                    <a:pt x="93" y="3533"/>
                  </a:cubicBezTo>
                  <a:cubicBezTo>
                    <a:pt x="93" y="3533"/>
                    <a:pt x="1390" y="2050"/>
                    <a:pt x="1633"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676;p45">
              <a:extLst>
                <a:ext uri="{FF2B5EF4-FFF2-40B4-BE49-F238E27FC236}">
                  <a16:creationId xmlns:a16="http://schemas.microsoft.com/office/drawing/2014/main" id="{A02BB5E0-F30E-C1F9-B869-A10600F5E721}"/>
                </a:ext>
              </a:extLst>
            </p:cNvPr>
            <p:cNvSpPr/>
            <p:nvPr/>
          </p:nvSpPr>
          <p:spPr>
            <a:xfrm>
              <a:off x="1880327" y="3456188"/>
              <a:ext cx="60364" cy="162798"/>
            </a:xfrm>
            <a:custGeom>
              <a:avLst/>
              <a:gdLst/>
              <a:ahLst/>
              <a:cxnLst/>
              <a:rect l="l" t="t" r="r" b="b"/>
              <a:pathLst>
                <a:path w="881" h="2376" extrusionOk="0">
                  <a:moveTo>
                    <a:pt x="811" y="1"/>
                  </a:moveTo>
                  <a:cubicBezTo>
                    <a:pt x="811" y="1"/>
                    <a:pt x="0" y="1321"/>
                    <a:pt x="232" y="2375"/>
                  </a:cubicBezTo>
                  <a:cubicBezTo>
                    <a:pt x="232" y="2375"/>
                    <a:pt x="881" y="1344"/>
                    <a:pt x="811"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677;p45">
              <a:extLst>
                <a:ext uri="{FF2B5EF4-FFF2-40B4-BE49-F238E27FC236}">
                  <a16:creationId xmlns:a16="http://schemas.microsoft.com/office/drawing/2014/main" id="{619972D5-CAE8-A62F-5F92-4C4FE41A4FF1}"/>
                </a:ext>
              </a:extLst>
            </p:cNvPr>
            <p:cNvSpPr/>
            <p:nvPr/>
          </p:nvSpPr>
          <p:spPr>
            <a:xfrm>
              <a:off x="1763644" y="3595893"/>
              <a:ext cx="128676" cy="91334"/>
            </a:xfrm>
            <a:custGeom>
              <a:avLst/>
              <a:gdLst/>
              <a:ahLst/>
              <a:cxnLst/>
              <a:rect l="l" t="t" r="r" b="b"/>
              <a:pathLst>
                <a:path w="1878" h="1333" extrusionOk="0">
                  <a:moveTo>
                    <a:pt x="1" y="0"/>
                  </a:moveTo>
                  <a:lnTo>
                    <a:pt x="1" y="0"/>
                  </a:lnTo>
                  <a:cubicBezTo>
                    <a:pt x="1" y="0"/>
                    <a:pt x="661" y="1205"/>
                    <a:pt x="1877" y="1332"/>
                  </a:cubicBezTo>
                  <a:cubicBezTo>
                    <a:pt x="1877" y="1332"/>
                    <a:pt x="1472" y="406"/>
                    <a:pt x="1"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678;p45">
              <a:extLst>
                <a:ext uri="{FF2B5EF4-FFF2-40B4-BE49-F238E27FC236}">
                  <a16:creationId xmlns:a16="http://schemas.microsoft.com/office/drawing/2014/main" id="{936F6F6E-CF0A-2FCC-D5C7-31D0B3B2E74D}"/>
                </a:ext>
              </a:extLst>
            </p:cNvPr>
            <p:cNvSpPr/>
            <p:nvPr/>
          </p:nvSpPr>
          <p:spPr>
            <a:xfrm>
              <a:off x="1713696" y="4007815"/>
              <a:ext cx="131005" cy="32477"/>
            </a:xfrm>
            <a:custGeom>
              <a:avLst/>
              <a:gdLst/>
              <a:ahLst/>
              <a:cxnLst/>
              <a:rect l="l" t="t" r="r" b="b"/>
              <a:pathLst>
                <a:path w="1912" h="474" extrusionOk="0">
                  <a:moveTo>
                    <a:pt x="1429" y="1"/>
                  </a:moveTo>
                  <a:cubicBezTo>
                    <a:pt x="1057" y="1"/>
                    <a:pt x="519" y="74"/>
                    <a:pt x="0" y="405"/>
                  </a:cubicBezTo>
                  <a:cubicBezTo>
                    <a:pt x="0" y="405"/>
                    <a:pt x="285" y="473"/>
                    <a:pt x="654" y="473"/>
                  </a:cubicBezTo>
                  <a:cubicBezTo>
                    <a:pt x="1059" y="473"/>
                    <a:pt x="1566" y="391"/>
                    <a:pt x="1911" y="46"/>
                  </a:cubicBezTo>
                  <a:cubicBezTo>
                    <a:pt x="1911" y="46"/>
                    <a:pt x="1721" y="1"/>
                    <a:pt x="1429"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679;p45">
              <a:extLst>
                <a:ext uri="{FF2B5EF4-FFF2-40B4-BE49-F238E27FC236}">
                  <a16:creationId xmlns:a16="http://schemas.microsoft.com/office/drawing/2014/main" id="{6CB12F5B-B832-9CC7-BE7A-7C220A4E7549}"/>
                </a:ext>
              </a:extLst>
            </p:cNvPr>
            <p:cNvSpPr/>
            <p:nvPr/>
          </p:nvSpPr>
          <p:spPr>
            <a:xfrm>
              <a:off x="1873202" y="4072015"/>
              <a:ext cx="55568" cy="62762"/>
            </a:xfrm>
            <a:custGeom>
              <a:avLst/>
              <a:gdLst/>
              <a:ahLst/>
              <a:cxnLst/>
              <a:rect l="l" t="t" r="r" b="b"/>
              <a:pathLst>
                <a:path w="811" h="916" extrusionOk="0">
                  <a:moveTo>
                    <a:pt x="811" y="0"/>
                  </a:moveTo>
                  <a:cubicBezTo>
                    <a:pt x="811" y="1"/>
                    <a:pt x="46" y="360"/>
                    <a:pt x="0" y="915"/>
                  </a:cubicBezTo>
                  <a:cubicBezTo>
                    <a:pt x="0" y="915"/>
                    <a:pt x="579" y="637"/>
                    <a:pt x="811"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680;p45">
              <a:extLst>
                <a:ext uri="{FF2B5EF4-FFF2-40B4-BE49-F238E27FC236}">
                  <a16:creationId xmlns:a16="http://schemas.microsoft.com/office/drawing/2014/main" id="{4252FA9C-3F95-4BC4-ACF2-AB182BDCC0D6}"/>
                </a:ext>
              </a:extLst>
            </p:cNvPr>
            <p:cNvSpPr/>
            <p:nvPr/>
          </p:nvSpPr>
          <p:spPr>
            <a:xfrm>
              <a:off x="1818389" y="4056325"/>
              <a:ext cx="99282" cy="23433"/>
            </a:xfrm>
            <a:custGeom>
              <a:avLst/>
              <a:gdLst/>
              <a:ahLst/>
              <a:cxnLst/>
              <a:rect l="l" t="t" r="r" b="b"/>
              <a:pathLst>
                <a:path w="1449" h="342" extrusionOk="0">
                  <a:moveTo>
                    <a:pt x="921" y="1"/>
                  </a:moveTo>
                  <a:cubicBezTo>
                    <a:pt x="612" y="1"/>
                    <a:pt x="238" y="61"/>
                    <a:pt x="1" y="311"/>
                  </a:cubicBezTo>
                  <a:cubicBezTo>
                    <a:pt x="1" y="311"/>
                    <a:pt x="145" y="342"/>
                    <a:pt x="365" y="342"/>
                  </a:cubicBezTo>
                  <a:cubicBezTo>
                    <a:pt x="649" y="342"/>
                    <a:pt x="1058" y="290"/>
                    <a:pt x="1449" y="56"/>
                  </a:cubicBezTo>
                  <a:cubicBezTo>
                    <a:pt x="1449" y="56"/>
                    <a:pt x="1214" y="1"/>
                    <a:pt x="921"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681;p45">
              <a:extLst>
                <a:ext uri="{FF2B5EF4-FFF2-40B4-BE49-F238E27FC236}">
                  <a16:creationId xmlns:a16="http://schemas.microsoft.com/office/drawing/2014/main" id="{39EB8584-0129-B547-FA46-587790122AC7}"/>
                </a:ext>
              </a:extLst>
            </p:cNvPr>
            <p:cNvSpPr/>
            <p:nvPr/>
          </p:nvSpPr>
          <p:spPr>
            <a:xfrm>
              <a:off x="1869228" y="3568898"/>
              <a:ext cx="92910" cy="645229"/>
            </a:xfrm>
            <a:custGeom>
              <a:avLst/>
              <a:gdLst/>
              <a:ahLst/>
              <a:cxnLst/>
              <a:rect l="l" t="t" r="r" b="b"/>
              <a:pathLst>
                <a:path w="1356" h="9417" extrusionOk="0">
                  <a:moveTo>
                    <a:pt x="0" y="1"/>
                  </a:moveTo>
                  <a:lnTo>
                    <a:pt x="0" y="35"/>
                  </a:lnTo>
                  <a:cubicBezTo>
                    <a:pt x="0" y="47"/>
                    <a:pt x="12" y="82"/>
                    <a:pt x="12" y="105"/>
                  </a:cubicBezTo>
                  <a:cubicBezTo>
                    <a:pt x="23" y="174"/>
                    <a:pt x="58" y="267"/>
                    <a:pt x="81" y="383"/>
                  </a:cubicBezTo>
                  <a:cubicBezTo>
                    <a:pt x="139" y="614"/>
                    <a:pt x="243" y="950"/>
                    <a:pt x="348" y="1367"/>
                  </a:cubicBezTo>
                  <a:cubicBezTo>
                    <a:pt x="568" y="2190"/>
                    <a:pt x="822" y="3359"/>
                    <a:pt x="1008" y="4668"/>
                  </a:cubicBezTo>
                  <a:cubicBezTo>
                    <a:pt x="1112" y="5317"/>
                    <a:pt x="1181" y="5942"/>
                    <a:pt x="1228" y="6510"/>
                  </a:cubicBezTo>
                  <a:cubicBezTo>
                    <a:pt x="1274" y="7089"/>
                    <a:pt x="1297" y="7587"/>
                    <a:pt x="1320" y="8027"/>
                  </a:cubicBezTo>
                  <a:cubicBezTo>
                    <a:pt x="1332" y="8247"/>
                    <a:pt x="1332" y="8432"/>
                    <a:pt x="1332" y="8606"/>
                  </a:cubicBezTo>
                  <a:lnTo>
                    <a:pt x="1332" y="9034"/>
                  </a:lnTo>
                  <a:lnTo>
                    <a:pt x="1332" y="9312"/>
                  </a:lnTo>
                  <a:lnTo>
                    <a:pt x="1332" y="9382"/>
                  </a:lnTo>
                  <a:lnTo>
                    <a:pt x="1332" y="9417"/>
                  </a:lnTo>
                  <a:cubicBezTo>
                    <a:pt x="1332" y="9417"/>
                    <a:pt x="1332" y="9405"/>
                    <a:pt x="1344" y="9393"/>
                  </a:cubicBezTo>
                  <a:lnTo>
                    <a:pt x="1344" y="9324"/>
                  </a:lnTo>
                  <a:cubicBezTo>
                    <a:pt x="1344" y="9266"/>
                    <a:pt x="1355" y="9162"/>
                    <a:pt x="1355" y="9046"/>
                  </a:cubicBezTo>
                  <a:lnTo>
                    <a:pt x="1355" y="8617"/>
                  </a:lnTo>
                  <a:lnTo>
                    <a:pt x="1355" y="8038"/>
                  </a:lnTo>
                  <a:cubicBezTo>
                    <a:pt x="1355" y="7598"/>
                    <a:pt x="1332" y="7077"/>
                    <a:pt x="1286" y="6521"/>
                  </a:cubicBezTo>
                  <a:cubicBezTo>
                    <a:pt x="1239" y="5942"/>
                    <a:pt x="1181" y="5317"/>
                    <a:pt x="1089" y="4668"/>
                  </a:cubicBezTo>
                  <a:cubicBezTo>
                    <a:pt x="892" y="3348"/>
                    <a:pt x="626" y="2190"/>
                    <a:pt x="406" y="1344"/>
                  </a:cubicBezTo>
                  <a:cubicBezTo>
                    <a:pt x="301" y="927"/>
                    <a:pt x="197" y="603"/>
                    <a:pt x="128" y="371"/>
                  </a:cubicBezTo>
                  <a:cubicBezTo>
                    <a:pt x="81" y="267"/>
                    <a:pt x="58" y="174"/>
                    <a:pt x="46" y="105"/>
                  </a:cubicBezTo>
                  <a:cubicBezTo>
                    <a:pt x="23" y="82"/>
                    <a:pt x="12" y="47"/>
                    <a:pt x="12" y="35"/>
                  </a:cubicBezTo>
                  <a:cubicBezTo>
                    <a:pt x="0" y="24"/>
                    <a:pt x="0" y="1"/>
                    <a:pt x="0"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682;p45">
              <a:extLst>
                <a:ext uri="{FF2B5EF4-FFF2-40B4-BE49-F238E27FC236}">
                  <a16:creationId xmlns:a16="http://schemas.microsoft.com/office/drawing/2014/main" id="{CF2E7E79-C611-8566-5B37-3DA73E161FE1}"/>
                </a:ext>
              </a:extLst>
            </p:cNvPr>
            <p:cNvSpPr/>
            <p:nvPr/>
          </p:nvSpPr>
          <p:spPr>
            <a:xfrm>
              <a:off x="1807289" y="3972803"/>
              <a:ext cx="149300" cy="102502"/>
            </a:xfrm>
            <a:custGeom>
              <a:avLst/>
              <a:gdLst/>
              <a:ahLst/>
              <a:cxnLst/>
              <a:rect l="l" t="t" r="r" b="b"/>
              <a:pathLst>
                <a:path w="2179" h="1496" extrusionOk="0">
                  <a:moveTo>
                    <a:pt x="2" y="0"/>
                  </a:moveTo>
                  <a:cubicBezTo>
                    <a:pt x="2" y="0"/>
                    <a:pt x="1" y="1"/>
                    <a:pt x="1" y="1"/>
                  </a:cubicBezTo>
                  <a:cubicBezTo>
                    <a:pt x="1" y="12"/>
                    <a:pt x="464" y="348"/>
                    <a:pt x="1078" y="765"/>
                  </a:cubicBezTo>
                  <a:cubicBezTo>
                    <a:pt x="1669" y="1186"/>
                    <a:pt x="2149" y="1495"/>
                    <a:pt x="2177" y="1495"/>
                  </a:cubicBezTo>
                  <a:cubicBezTo>
                    <a:pt x="2178" y="1495"/>
                    <a:pt x="2178" y="1495"/>
                    <a:pt x="2178" y="1495"/>
                  </a:cubicBezTo>
                  <a:cubicBezTo>
                    <a:pt x="2178" y="1483"/>
                    <a:pt x="1692" y="1136"/>
                    <a:pt x="1101" y="730"/>
                  </a:cubicBezTo>
                  <a:cubicBezTo>
                    <a:pt x="510" y="310"/>
                    <a:pt x="41" y="0"/>
                    <a:pt x="2"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683;p45">
              <a:extLst>
                <a:ext uri="{FF2B5EF4-FFF2-40B4-BE49-F238E27FC236}">
                  <a16:creationId xmlns:a16="http://schemas.microsoft.com/office/drawing/2014/main" id="{7C638991-6135-21A5-82F3-FA7702B58A36}"/>
                </a:ext>
              </a:extLst>
            </p:cNvPr>
            <p:cNvSpPr/>
            <p:nvPr/>
          </p:nvSpPr>
          <p:spPr>
            <a:xfrm>
              <a:off x="1955695" y="3852214"/>
              <a:ext cx="139707" cy="132581"/>
            </a:xfrm>
            <a:custGeom>
              <a:avLst/>
              <a:gdLst/>
              <a:ahLst/>
              <a:cxnLst/>
              <a:rect l="l" t="t" r="r" b="b"/>
              <a:pathLst>
                <a:path w="2039" h="1935" extrusionOk="0">
                  <a:moveTo>
                    <a:pt x="2039" y="0"/>
                  </a:moveTo>
                  <a:cubicBezTo>
                    <a:pt x="2039" y="1"/>
                    <a:pt x="2004" y="24"/>
                    <a:pt x="1946" y="70"/>
                  </a:cubicBezTo>
                  <a:cubicBezTo>
                    <a:pt x="1888" y="128"/>
                    <a:pt x="1819" y="186"/>
                    <a:pt x="1726" y="267"/>
                  </a:cubicBezTo>
                  <a:cubicBezTo>
                    <a:pt x="1541" y="440"/>
                    <a:pt x="1286" y="695"/>
                    <a:pt x="1008" y="950"/>
                  </a:cubicBezTo>
                  <a:cubicBezTo>
                    <a:pt x="730" y="1216"/>
                    <a:pt x="487" y="1448"/>
                    <a:pt x="290" y="1633"/>
                  </a:cubicBezTo>
                  <a:lnTo>
                    <a:pt x="70" y="1853"/>
                  </a:lnTo>
                  <a:cubicBezTo>
                    <a:pt x="24" y="1911"/>
                    <a:pt x="1" y="1934"/>
                    <a:pt x="1" y="1934"/>
                  </a:cubicBezTo>
                  <a:cubicBezTo>
                    <a:pt x="12" y="1934"/>
                    <a:pt x="35" y="1923"/>
                    <a:pt x="70" y="1865"/>
                  </a:cubicBezTo>
                  <a:cubicBezTo>
                    <a:pt x="128" y="1819"/>
                    <a:pt x="197" y="1749"/>
                    <a:pt x="302" y="1656"/>
                  </a:cubicBezTo>
                  <a:cubicBezTo>
                    <a:pt x="487" y="1506"/>
                    <a:pt x="742" y="1251"/>
                    <a:pt x="1031" y="996"/>
                  </a:cubicBezTo>
                  <a:cubicBezTo>
                    <a:pt x="1321" y="730"/>
                    <a:pt x="1587" y="487"/>
                    <a:pt x="1761" y="301"/>
                  </a:cubicBezTo>
                  <a:cubicBezTo>
                    <a:pt x="1842" y="209"/>
                    <a:pt x="1923" y="139"/>
                    <a:pt x="1958" y="81"/>
                  </a:cubicBezTo>
                  <a:cubicBezTo>
                    <a:pt x="2004" y="24"/>
                    <a:pt x="2039" y="1"/>
                    <a:pt x="203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684;p45">
              <a:extLst>
                <a:ext uri="{FF2B5EF4-FFF2-40B4-BE49-F238E27FC236}">
                  <a16:creationId xmlns:a16="http://schemas.microsoft.com/office/drawing/2014/main" id="{46D9AB6D-AA83-6FA5-E96F-1AA3905EF942}"/>
                </a:ext>
              </a:extLst>
            </p:cNvPr>
            <p:cNvSpPr/>
            <p:nvPr/>
          </p:nvSpPr>
          <p:spPr>
            <a:xfrm>
              <a:off x="1700198" y="3918058"/>
              <a:ext cx="122304" cy="66736"/>
            </a:xfrm>
            <a:custGeom>
              <a:avLst/>
              <a:gdLst/>
              <a:ahLst/>
              <a:cxnLst/>
              <a:rect l="l" t="t" r="r" b="b"/>
              <a:pathLst>
                <a:path w="1785" h="974" extrusionOk="0">
                  <a:moveTo>
                    <a:pt x="8" y="1"/>
                  </a:moveTo>
                  <a:cubicBezTo>
                    <a:pt x="3" y="1"/>
                    <a:pt x="0" y="1"/>
                    <a:pt x="0" y="1"/>
                  </a:cubicBezTo>
                  <a:cubicBezTo>
                    <a:pt x="683" y="943"/>
                    <a:pt x="1659" y="974"/>
                    <a:pt x="1773" y="974"/>
                  </a:cubicBezTo>
                  <a:cubicBezTo>
                    <a:pt x="1781" y="974"/>
                    <a:pt x="1785" y="973"/>
                    <a:pt x="1784" y="973"/>
                  </a:cubicBezTo>
                  <a:cubicBezTo>
                    <a:pt x="1286" y="22"/>
                    <a:pt x="111" y="1"/>
                    <a:pt x="8"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685;p45">
              <a:extLst>
                <a:ext uri="{FF2B5EF4-FFF2-40B4-BE49-F238E27FC236}">
                  <a16:creationId xmlns:a16="http://schemas.microsoft.com/office/drawing/2014/main" id="{10CEA290-0CFF-DDFE-0EB2-7F69B10ECE60}"/>
                </a:ext>
              </a:extLst>
            </p:cNvPr>
            <p:cNvSpPr/>
            <p:nvPr/>
          </p:nvSpPr>
          <p:spPr>
            <a:xfrm>
              <a:off x="1816813" y="3884759"/>
              <a:ext cx="72286" cy="126209"/>
            </a:xfrm>
            <a:custGeom>
              <a:avLst/>
              <a:gdLst/>
              <a:ahLst/>
              <a:cxnLst/>
              <a:rect l="l" t="t" r="r" b="b"/>
              <a:pathLst>
                <a:path w="1055" h="1842" extrusionOk="0">
                  <a:moveTo>
                    <a:pt x="24" y="0"/>
                  </a:moveTo>
                  <a:lnTo>
                    <a:pt x="24" y="0"/>
                  </a:lnTo>
                  <a:cubicBezTo>
                    <a:pt x="1" y="1216"/>
                    <a:pt x="881" y="1842"/>
                    <a:pt x="881" y="1842"/>
                  </a:cubicBezTo>
                  <a:cubicBezTo>
                    <a:pt x="1055" y="718"/>
                    <a:pt x="24" y="0"/>
                    <a:pt x="24"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686;p45">
              <a:extLst>
                <a:ext uri="{FF2B5EF4-FFF2-40B4-BE49-F238E27FC236}">
                  <a16:creationId xmlns:a16="http://schemas.microsoft.com/office/drawing/2014/main" id="{D9E9B2FC-2DEF-E35F-3789-2039C6D68912}"/>
                </a:ext>
              </a:extLst>
            </p:cNvPr>
            <p:cNvSpPr/>
            <p:nvPr/>
          </p:nvSpPr>
          <p:spPr>
            <a:xfrm>
              <a:off x="2071556" y="3761703"/>
              <a:ext cx="115109" cy="112780"/>
            </a:xfrm>
            <a:custGeom>
              <a:avLst/>
              <a:gdLst/>
              <a:ahLst/>
              <a:cxnLst/>
              <a:rect l="l" t="t" r="r" b="b"/>
              <a:pathLst>
                <a:path w="1680" h="1646" extrusionOk="0">
                  <a:moveTo>
                    <a:pt x="1680" y="1"/>
                  </a:moveTo>
                  <a:lnTo>
                    <a:pt x="1680" y="1"/>
                  </a:lnTo>
                  <a:cubicBezTo>
                    <a:pt x="325" y="453"/>
                    <a:pt x="1" y="1646"/>
                    <a:pt x="1" y="1646"/>
                  </a:cubicBezTo>
                  <a:cubicBezTo>
                    <a:pt x="1274" y="1402"/>
                    <a:pt x="1680" y="1"/>
                    <a:pt x="1680"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687;p45">
              <a:extLst>
                <a:ext uri="{FF2B5EF4-FFF2-40B4-BE49-F238E27FC236}">
                  <a16:creationId xmlns:a16="http://schemas.microsoft.com/office/drawing/2014/main" id="{2ABC7DAF-4C94-5E51-782E-5212C5F30265}"/>
                </a:ext>
              </a:extLst>
            </p:cNvPr>
            <p:cNvSpPr/>
            <p:nvPr/>
          </p:nvSpPr>
          <p:spPr>
            <a:xfrm>
              <a:off x="1779540" y="3403841"/>
              <a:ext cx="110382" cy="187327"/>
            </a:xfrm>
            <a:custGeom>
              <a:avLst/>
              <a:gdLst/>
              <a:ahLst/>
              <a:cxnLst/>
              <a:rect l="l" t="t" r="r" b="b"/>
              <a:pathLst>
                <a:path w="1611" h="2734" extrusionOk="0">
                  <a:moveTo>
                    <a:pt x="0" y="1"/>
                  </a:moveTo>
                  <a:lnTo>
                    <a:pt x="0" y="1"/>
                  </a:lnTo>
                  <a:cubicBezTo>
                    <a:pt x="46" y="1851"/>
                    <a:pt x="1415" y="2720"/>
                    <a:pt x="1425" y="2734"/>
                  </a:cubicBezTo>
                  <a:lnTo>
                    <a:pt x="1425" y="2734"/>
                  </a:lnTo>
                  <a:cubicBezTo>
                    <a:pt x="1610" y="1043"/>
                    <a:pt x="1" y="1"/>
                    <a:pt x="0" y="1"/>
                  </a:cubicBezTo>
                  <a:close/>
                  <a:moveTo>
                    <a:pt x="1425" y="2734"/>
                  </a:moveTo>
                  <a:cubicBezTo>
                    <a:pt x="1425" y="2734"/>
                    <a:pt x="1425" y="2734"/>
                    <a:pt x="1425" y="2734"/>
                  </a:cubicBezTo>
                  <a:cubicBezTo>
                    <a:pt x="1425" y="2734"/>
                    <a:pt x="1425" y="2734"/>
                    <a:pt x="1425" y="2734"/>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2688;p45">
              <a:extLst>
                <a:ext uri="{FF2B5EF4-FFF2-40B4-BE49-F238E27FC236}">
                  <a16:creationId xmlns:a16="http://schemas.microsoft.com/office/drawing/2014/main" id="{0A8638D7-7D23-0004-2208-7919696CB858}"/>
                </a:ext>
              </a:extLst>
            </p:cNvPr>
            <p:cNvSpPr/>
            <p:nvPr/>
          </p:nvSpPr>
          <p:spPr>
            <a:xfrm>
              <a:off x="1991392" y="4039470"/>
              <a:ext cx="153274" cy="170677"/>
            </a:xfrm>
            <a:custGeom>
              <a:avLst/>
              <a:gdLst/>
              <a:ahLst/>
              <a:cxnLst/>
              <a:rect l="l" t="t" r="r" b="b"/>
              <a:pathLst>
                <a:path w="2237" h="2491" extrusionOk="0">
                  <a:moveTo>
                    <a:pt x="2236" y="1"/>
                  </a:moveTo>
                  <a:cubicBezTo>
                    <a:pt x="2236" y="1"/>
                    <a:pt x="2201" y="24"/>
                    <a:pt x="2120" y="70"/>
                  </a:cubicBezTo>
                  <a:cubicBezTo>
                    <a:pt x="2051" y="116"/>
                    <a:pt x="1946" y="186"/>
                    <a:pt x="1819" y="279"/>
                  </a:cubicBezTo>
                  <a:cubicBezTo>
                    <a:pt x="1576" y="464"/>
                    <a:pt x="1252" y="742"/>
                    <a:pt x="939" y="1089"/>
                  </a:cubicBezTo>
                  <a:cubicBezTo>
                    <a:pt x="615" y="1437"/>
                    <a:pt x="383" y="1796"/>
                    <a:pt x="232" y="2051"/>
                  </a:cubicBezTo>
                  <a:cubicBezTo>
                    <a:pt x="151" y="2190"/>
                    <a:pt x="93" y="2305"/>
                    <a:pt x="59" y="2375"/>
                  </a:cubicBezTo>
                  <a:cubicBezTo>
                    <a:pt x="12" y="2444"/>
                    <a:pt x="1" y="2491"/>
                    <a:pt x="1" y="2491"/>
                  </a:cubicBezTo>
                  <a:cubicBezTo>
                    <a:pt x="1" y="2491"/>
                    <a:pt x="24" y="2444"/>
                    <a:pt x="70" y="2375"/>
                  </a:cubicBezTo>
                  <a:cubicBezTo>
                    <a:pt x="117" y="2305"/>
                    <a:pt x="174" y="2201"/>
                    <a:pt x="256" y="2074"/>
                  </a:cubicBezTo>
                  <a:cubicBezTo>
                    <a:pt x="429" y="1807"/>
                    <a:pt x="672" y="1460"/>
                    <a:pt x="985" y="1112"/>
                  </a:cubicBezTo>
                  <a:cubicBezTo>
                    <a:pt x="1298" y="765"/>
                    <a:pt x="1599" y="487"/>
                    <a:pt x="1854" y="302"/>
                  </a:cubicBezTo>
                  <a:cubicBezTo>
                    <a:pt x="1970" y="221"/>
                    <a:pt x="2062" y="128"/>
                    <a:pt x="2143" y="82"/>
                  </a:cubicBezTo>
                  <a:cubicBezTo>
                    <a:pt x="2213" y="24"/>
                    <a:pt x="2236" y="1"/>
                    <a:pt x="2236"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2689;p45">
              <a:extLst>
                <a:ext uri="{FF2B5EF4-FFF2-40B4-BE49-F238E27FC236}">
                  <a16:creationId xmlns:a16="http://schemas.microsoft.com/office/drawing/2014/main" id="{D3F4ECDB-9B37-4DBE-D872-88293670C9BE}"/>
                </a:ext>
              </a:extLst>
            </p:cNvPr>
            <p:cNvSpPr/>
            <p:nvPr/>
          </p:nvSpPr>
          <p:spPr>
            <a:xfrm>
              <a:off x="2035859" y="3979929"/>
              <a:ext cx="50840" cy="131005"/>
            </a:xfrm>
            <a:custGeom>
              <a:avLst/>
              <a:gdLst/>
              <a:ahLst/>
              <a:cxnLst/>
              <a:rect l="l" t="t" r="r" b="b"/>
              <a:pathLst>
                <a:path w="742" h="1912" extrusionOk="0">
                  <a:moveTo>
                    <a:pt x="556" y="1"/>
                  </a:moveTo>
                  <a:cubicBezTo>
                    <a:pt x="556" y="1"/>
                    <a:pt x="0" y="823"/>
                    <a:pt x="197" y="1912"/>
                  </a:cubicBezTo>
                  <a:cubicBezTo>
                    <a:pt x="197" y="1912"/>
                    <a:pt x="742" y="1205"/>
                    <a:pt x="556"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690;p45">
              <a:extLst>
                <a:ext uri="{FF2B5EF4-FFF2-40B4-BE49-F238E27FC236}">
                  <a16:creationId xmlns:a16="http://schemas.microsoft.com/office/drawing/2014/main" id="{B2D10F18-89C0-5EB6-774F-942917E91081}"/>
                </a:ext>
              </a:extLst>
            </p:cNvPr>
            <p:cNvSpPr/>
            <p:nvPr/>
          </p:nvSpPr>
          <p:spPr>
            <a:xfrm>
              <a:off x="2123149" y="4053242"/>
              <a:ext cx="96062" cy="20966"/>
            </a:xfrm>
            <a:custGeom>
              <a:avLst/>
              <a:gdLst/>
              <a:ahLst/>
              <a:cxnLst/>
              <a:rect l="l" t="t" r="r" b="b"/>
              <a:pathLst>
                <a:path w="1402" h="306" extrusionOk="0">
                  <a:moveTo>
                    <a:pt x="996" y="1"/>
                  </a:moveTo>
                  <a:cubicBezTo>
                    <a:pt x="730" y="1"/>
                    <a:pt x="363" y="51"/>
                    <a:pt x="0" y="263"/>
                  </a:cubicBezTo>
                  <a:cubicBezTo>
                    <a:pt x="0" y="263"/>
                    <a:pt x="146" y="305"/>
                    <a:pt x="381" y="305"/>
                  </a:cubicBezTo>
                  <a:cubicBezTo>
                    <a:pt x="638" y="305"/>
                    <a:pt x="1002" y="255"/>
                    <a:pt x="1402" y="43"/>
                  </a:cubicBezTo>
                  <a:cubicBezTo>
                    <a:pt x="1402" y="43"/>
                    <a:pt x="1241" y="1"/>
                    <a:pt x="996"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691;p45">
              <a:extLst>
                <a:ext uri="{FF2B5EF4-FFF2-40B4-BE49-F238E27FC236}">
                  <a16:creationId xmlns:a16="http://schemas.microsoft.com/office/drawing/2014/main" id="{05E3C511-F16C-CB4E-209A-CE7A1138F2C0}"/>
                </a:ext>
              </a:extLst>
            </p:cNvPr>
            <p:cNvSpPr/>
            <p:nvPr/>
          </p:nvSpPr>
          <p:spPr>
            <a:xfrm>
              <a:off x="1800986" y="4222820"/>
              <a:ext cx="334914" cy="269822"/>
            </a:xfrm>
            <a:custGeom>
              <a:avLst/>
              <a:gdLst/>
              <a:ahLst/>
              <a:cxnLst/>
              <a:rect l="l" t="t" r="r" b="b"/>
              <a:pathLst>
                <a:path w="4888" h="3938" extrusionOk="0">
                  <a:moveTo>
                    <a:pt x="0" y="0"/>
                  </a:moveTo>
                  <a:lnTo>
                    <a:pt x="591" y="3938"/>
                  </a:lnTo>
                  <a:lnTo>
                    <a:pt x="4077" y="3938"/>
                  </a:lnTo>
                  <a:lnTo>
                    <a:pt x="4888" y="46"/>
                  </a:lnTo>
                  <a:lnTo>
                    <a:pt x="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692;p45">
              <a:extLst>
                <a:ext uri="{FF2B5EF4-FFF2-40B4-BE49-F238E27FC236}">
                  <a16:creationId xmlns:a16="http://schemas.microsoft.com/office/drawing/2014/main" id="{26A23EA4-A21A-D784-74A8-32CAC51BD4E3}"/>
                </a:ext>
              </a:extLst>
            </p:cNvPr>
            <p:cNvSpPr/>
            <p:nvPr/>
          </p:nvSpPr>
          <p:spPr>
            <a:xfrm>
              <a:off x="1828735" y="4394180"/>
              <a:ext cx="273864" cy="2467"/>
            </a:xfrm>
            <a:custGeom>
              <a:avLst/>
              <a:gdLst/>
              <a:ahLst/>
              <a:cxnLst/>
              <a:rect l="l" t="t" r="r" b="b"/>
              <a:pathLst>
                <a:path w="3997" h="36" extrusionOk="0">
                  <a:moveTo>
                    <a:pt x="1993" y="1"/>
                  </a:moveTo>
                  <a:cubicBezTo>
                    <a:pt x="892" y="1"/>
                    <a:pt x="0" y="24"/>
                    <a:pt x="0" y="24"/>
                  </a:cubicBezTo>
                  <a:cubicBezTo>
                    <a:pt x="0" y="24"/>
                    <a:pt x="892" y="35"/>
                    <a:pt x="1993" y="35"/>
                  </a:cubicBezTo>
                  <a:cubicBezTo>
                    <a:pt x="3093" y="35"/>
                    <a:pt x="3996" y="35"/>
                    <a:pt x="3996" y="24"/>
                  </a:cubicBezTo>
                  <a:cubicBezTo>
                    <a:pt x="3996" y="1"/>
                    <a:pt x="3104" y="1"/>
                    <a:pt x="1993"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693;p45">
              <a:extLst>
                <a:ext uri="{FF2B5EF4-FFF2-40B4-BE49-F238E27FC236}">
                  <a16:creationId xmlns:a16="http://schemas.microsoft.com/office/drawing/2014/main" id="{FD71F219-86C2-7679-5B84-859ECEBDBEDA}"/>
                </a:ext>
              </a:extLst>
            </p:cNvPr>
            <p:cNvSpPr/>
            <p:nvPr/>
          </p:nvSpPr>
          <p:spPr>
            <a:xfrm>
              <a:off x="1827159" y="4381162"/>
              <a:ext cx="276194" cy="2809"/>
            </a:xfrm>
            <a:custGeom>
              <a:avLst/>
              <a:gdLst/>
              <a:ahLst/>
              <a:cxnLst/>
              <a:rect l="l" t="t" r="r" b="b"/>
              <a:pathLst>
                <a:path w="4031" h="41" extrusionOk="0">
                  <a:moveTo>
                    <a:pt x="2921" y="1"/>
                  </a:moveTo>
                  <a:cubicBezTo>
                    <a:pt x="2649" y="1"/>
                    <a:pt x="2341" y="2"/>
                    <a:pt x="2016" y="5"/>
                  </a:cubicBezTo>
                  <a:cubicBezTo>
                    <a:pt x="904" y="5"/>
                    <a:pt x="0" y="5"/>
                    <a:pt x="0" y="17"/>
                  </a:cubicBezTo>
                  <a:cubicBezTo>
                    <a:pt x="0" y="17"/>
                    <a:pt x="904" y="40"/>
                    <a:pt x="2016" y="40"/>
                  </a:cubicBezTo>
                  <a:cubicBezTo>
                    <a:pt x="3127" y="40"/>
                    <a:pt x="4031" y="40"/>
                    <a:pt x="4031" y="17"/>
                  </a:cubicBezTo>
                  <a:cubicBezTo>
                    <a:pt x="4031" y="9"/>
                    <a:pt x="3579" y="1"/>
                    <a:pt x="2921"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694;p45">
              <a:extLst>
                <a:ext uri="{FF2B5EF4-FFF2-40B4-BE49-F238E27FC236}">
                  <a16:creationId xmlns:a16="http://schemas.microsoft.com/office/drawing/2014/main" id="{259C9475-78A5-EBB7-EEF4-7A7314F16D6D}"/>
                </a:ext>
              </a:extLst>
            </p:cNvPr>
            <p:cNvSpPr/>
            <p:nvPr/>
          </p:nvSpPr>
          <p:spPr>
            <a:xfrm>
              <a:off x="1827159" y="4366088"/>
              <a:ext cx="276194" cy="2809"/>
            </a:xfrm>
            <a:custGeom>
              <a:avLst/>
              <a:gdLst/>
              <a:ahLst/>
              <a:cxnLst/>
              <a:rect l="l" t="t" r="r" b="b"/>
              <a:pathLst>
                <a:path w="4031" h="41" extrusionOk="0">
                  <a:moveTo>
                    <a:pt x="2851" y="1"/>
                  </a:moveTo>
                  <a:cubicBezTo>
                    <a:pt x="2596" y="1"/>
                    <a:pt x="2313" y="2"/>
                    <a:pt x="2016" y="5"/>
                  </a:cubicBezTo>
                  <a:cubicBezTo>
                    <a:pt x="904" y="5"/>
                    <a:pt x="0" y="5"/>
                    <a:pt x="0" y="28"/>
                  </a:cubicBezTo>
                  <a:cubicBezTo>
                    <a:pt x="0" y="28"/>
                    <a:pt x="904" y="40"/>
                    <a:pt x="2016" y="40"/>
                  </a:cubicBezTo>
                  <a:cubicBezTo>
                    <a:pt x="3127" y="40"/>
                    <a:pt x="4031" y="40"/>
                    <a:pt x="4031" y="28"/>
                  </a:cubicBezTo>
                  <a:cubicBezTo>
                    <a:pt x="4031" y="12"/>
                    <a:pt x="3547" y="1"/>
                    <a:pt x="2851"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695;p45">
              <a:extLst>
                <a:ext uri="{FF2B5EF4-FFF2-40B4-BE49-F238E27FC236}">
                  <a16:creationId xmlns:a16="http://schemas.microsoft.com/office/drawing/2014/main" id="{AAB22D5E-F5F7-4C02-22A5-B105C5237B4A}"/>
                </a:ext>
              </a:extLst>
            </p:cNvPr>
            <p:cNvSpPr/>
            <p:nvPr/>
          </p:nvSpPr>
          <p:spPr>
            <a:xfrm>
              <a:off x="1857306" y="4409254"/>
              <a:ext cx="12744" cy="68312"/>
            </a:xfrm>
            <a:custGeom>
              <a:avLst/>
              <a:gdLst/>
              <a:ahLst/>
              <a:cxnLst/>
              <a:rect l="l" t="t" r="r" b="b"/>
              <a:pathLst>
                <a:path w="186" h="997" extrusionOk="0">
                  <a:moveTo>
                    <a:pt x="0" y="1"/>
                  </a:moveTo>
                  <a:cubicBezTo>
                    <a:pt x="0" y="1"/>
                    <a:pt x="24" y="232"/>
                    <a:pt x="70" y="510"/>
                  </a:cubicBezTo>
                  <a:cubicBezTo>
                    <a:pt x="116" y="788"/>
                    <a:pt x="163" y="997"/>
                    <a:pt x="174" y="997"/>
                  </a:cubicBezTo>
                  <a:cubicBezTo>
                    <a:pt x="186" y="985"/>
                    <a:pt x="163" y="765"/>
                    <a:pt x="105" y="499"/>
                  </a:cubicBezTo>
                  <a:cubicBezTo>
                    <a:pt x="58" y="221"/>
                    <a:pt x="12" y="1"/>
                    <a:pt x="0"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696;p45">
              <a:extLst>
                <a:ext uri="{FF2B5EF4-FFF2-40B4-BE49-F238E27FC236}">
                  <a16:creationId xmlns:a16="http://schemas.microsoft.com/office/drawing/2014/main" id="{DD26F1C4-9202-4FBA-CEAF-BBC348F6EAC4}"/>
                </a:ext>
              </a:extLst>
            </p:cNvPr>
            <p:cNvSpPr/>
            <p:nvPr/>
          </p:nvSpPr>
          <p:spPr>
            <a:xfrm>
              <a:off x="1880327" y="4408500"/>
              <a:ext cx="5618" cy="66736"/>
            </a:xfrm>
            <a:custGeom>
              <a:avLst/>
              <a:gdLst/>
              <a:ahLst/>
              <a:cxnLst/>
              <a:rect l="l" t="t" r="r" b="b"/>
              <a:pathLst>
                <a:path w="82" h="974" extrusionOk="0">
                  <a:moveTo>
                    <a:pt x="0" y="0"/>
                  </a:moveTo>
                  <a:cubicBezTo>
                    <a:pt x="0" y="12"/>
                    <a:pt x="12" y="232"/>
                    <a:pt x="23" y="487"/>
                  </a:cubicBezTo>
                  <a:cubicBezTo>
                    <a:pt x="35" y="753"/>
                    <a:pt x="58" y="973"/>
                    <a:pt x="70" y="973"/>
                  </a:cubicBezTo>
                  <a:cubicBezTo>
                    <a:pt x="81" y="973"/>
                    <a:pt x="81" y="753"/>
                    <a:pt x="58" y="475"/>
                  </a:cubicBezTo>
                  <a:cubicBezTo>
                    <a:pt x="35" y="220"/>
                    <a:pt x="12" y="0"/>
                    <a:pt x="0"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697;p45">
              <a:extLst>
                <a:ext uri="{FF2B5EF4-FFF2-40B4-BE49-F238E27FC236}">
                  <a16:creationId xmlns:a16="http://schemas.microsoft.com/office/drawing/2014/main" id="{721E11FB-07D7-9382-91C1-C048C0BAEB84}"/>
                </a:ext>
              </a:extLst>
            </p:cNvPr>
            <p:cNvSpPr/>
            <p:nvPr/>
          </p:nvSpPr>
          <p:spPr>
            <a:xfrm>
              <a:off x="1905678" y="4406102"/>
              <a:ext cx="10415" cy="69134"/>
            </a:xfrm>
            <a:custGeom>
              <a:avLst/>
              <a:gdLst/>
              <a:ahLst/>
              <a:cxnLst/>
              <a:rect l="l" t="t" r="r" b="b"/>
              <a:pathLst>
                <a:path w="152" h="1009" extrusionOk="0">
                  <a:moveTo>
                    <a:pt x="12" y="0"/>
                  </a:moveTo>
                  <a:cubicBezTo>
                    <a:pt x="1" y="0"/>
                    <a:pt x="12" y="232"/>
                    <a:pt x="47" y="510"/>
                  </a:cubicBezTo>
                  <a:cubicBezTo>
                    <a:pt x="70" y="788"/>
                    <a:pt x="117" y="1008"/>
                    <a:pt x="128" y="1008"/>
                  </a:cubicBezTo>
                  <a:cubicBezTo>
                    <a:pt x="151" y="1008"/>
                    <a:pt x="117" y="776"/>
                    <a:pt x="94" y="510"/>
                  </a:cubicBezTo>
                  <a:cubicBezTo>
                    <a:pt x="47" y="220"/>
                    <a:pt x="36" y="0"/>
                    <a:pt x="12"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698;p45">
              <a:extLst>
                <a:ext uri="{FF2B5EF4-FFF2-40B4-BE49-F238E27FC236}">
                  <a16:creationId xmlns:a16="http://schemas.microsoft.com/office/drawing/2014/main" id="{06A2812C-A9ED-3233-250D-F2E16968099A}"/>
                </a:ext>
              </a:extLst>
            </p:cNvPr>
            <p:cNvSpPr/>
            <p:nvPr/>
          </p:nvSpPr>
          <p:spPr>
            <a:xfrm>
              <a:off x="1931920" y="4406102"/>
              <a:ext cx="4796" cy="69888"/>
            </a:xfrm>
            <a:custGeom>
              <a:avLst/>
              <a:gdLst/>
              <a:ahLst/>
              <a:cxnLst/>
              <a:rect l="l" t="t" r="r" b="b"/>
              <a:pathLst>
                <a:path w="70" h="1020" extrusionOk="0">
                  <a:moveTo>
                    <a:pt x="23" y="0"/>
                  </a:moveTo>
                  <a:cubicBezTo>
                    <a:pt x="12" y="0"/>
                    <a:pt x="0" y="232"/>
                    <a:pt x="12" y="510"/>
                  </a:cubicBezTo>
                  <a:cubicBezTo>
                    <a:pt x="12" y="788"/>
                    <a:pt x="35" y="1020"/>
                    <a:pt x="58" y="1020"/>
                  </a:cubicBezTo>
                  <a:cubicBezTo>
                    <a:pt x="70" y="1020"/>
                    <a:pt x="58" y="788"/>
                    <a:pt x="58" y="510"/>
                  </a:cubicBezTo>
                  <a:cubicBezTo>
                    <a:pt x="35" y="232"/>
                    <a:pt x="35" y="0"/>
                    <a:pt x="23"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699;p45">
              <a:extLst>
                <a:ext uri="{FF2B5EF4-FFF2-40B4-BE49-F238E27FC236}">
                  <a16:creationId xmlns:a16="http://schemas.microsoft.com/office/drawing/2014/main" id="{702D05A7-683D-1C19-DF1F-1113E94FF15C}"/>
                </a:ext>
              </a:extLst>
            </p:cNvPr>
            <p:cNvSpPr/>
            <p:nvPr/>
          </p:nvSpPr>
          <p:spPr>
            <a:xfrm>
              <a:off x="1968371" y="4409254"/>
              <a:ext cx="4865" cy="65982"/>
            </a:xfrm>
            <a:custGeom>
              <a:avLst/>
              <a:gdLst/>
              <a:ahLst/>
              <a:cxnLst/>
              <a:rect l="l" t="t" r="r" b="b"/>
              <a:pathLst>
                <a:path w="71" h="963" extrusionOk="0">
                  <a:moveTo>
                    <a:pt x="12" y="1"/>
                  </a:moveTo>
                  <a:cubicBezTo>
                    <a:pt x="12" y="1"/>
                    <a:pt x="1" y="221"/>
                    <a:pt x="12" y="476"/>
                  </a:cubicBezTo>
                  <a:cubicBezTo>
                    <a:pt x="24" y="742"/>
                    <a:pt x="47" y="962"/>
                    <a:pt x="59" y="962"/>
                  </a:cubicBezTo>
                  <a:cubicBezTo>
                    <a:pt x="70" y="962"/>
                    <a:pt x="70" y="742"/>
                    <a:pt x="59" y="476"/>
                  </a:cubicBezTo>
                  <a:cubicBezTo>
                    <a:pt x="47" y="221"/>
                    <a:pt x="24" y="1"/>
                    <a:pt x="12"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2700;p45">
              <a:extLst>
                <a:ext uri="{FF2B5EF4-FFF2-40B4-BE49-F238E27FC236}">
                  <a16:creationId xmlns:a16="http://schemas.microsoft.com/office/drawing/2014/main" id="{8EDA8083-FF3E-C717-7004-470682337BD0}"/>
                </a:ext>
              </a:extLst>
            </p:cNvPr>
            <p:cNvSpPr/>
            <p:nvPr/>
          </p:nvSpPr>
          <p:spPr>
            <a:xfrm>
              <a:off x="1997764" y="4408500"/>
              <a:ext cx="3220" cy="67490"/>
            </a:xfrm>
            <a:custGeom>
              <a:avLst/>
              <a:gdLst/>
              <a:ahLst/>
              <a:cxnLst/>
              <a:rect l="l" t="t" r="r" b="b"/>
              <a:pathLst>
                <a:path w="47" h="985" extrusionOk="0">
                  <a:moveTo>
                    <a:pt x="35" y="0"/>
                  </a:moveTo>
                  <a:cubicBezTo>
                    <a:pt x="24" y="0"/>
                    <a:pt x="0" y="220"/>
                    <a:pt x="0" y="487"/>
                  </a:cubicBezTo>
                  <a:cubicBezTo>
                    <a:pt x="0" y="765"/>
                    <a:pt x="0" y="985"/>
                    <a:pt x="24" y="985"/>
                  </a:cubicBezTo>
                  <a:cubicBezTo>
                    <a:pt x="35" y="985"/>
                    <a:pt x="47" y="765"/>
                    <a:pt x="47" y="487"/>
                  </a:cubicBezTo>
                  <a:cubicBezTo>
                    <a:pt x="47" y="220"/>
                    <a:pt x="47" y="0"/>
                    <a:pt x="35"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2701;p45">
              <a:extLst>
                <a:ext uri="{FF2B5EF4-FFF2-40B4-BE49-F238E27FC236}">
                  <a16:creationId xmlns:a16="http://schemas.microsoft.com/office/drawing/2014/main" id="{80A4C6E3-71FA-C803-C3F3-10C38D7DE92D}"/>
                </a:ext>
              </a:extLst>
            </p:cNvPr>
            <p:cNvSpPr/>
            <p:nvPr/>
          </p:nvSpPr>
          <p:spPr>
            <a:xfrm>
              <a:off x="2023938" y="4400552"/>
              <a:ext cx="8770" cy="71532"/>
            </a:xfrm>
            <a:custGeom>
              <a:avLst/>
              <a:gdLst/>
              <a:ahLst/>
              <a:cxnLst/>
              <a:rect l="l" t="t" r="r" b="b"/>
              <a:pathLst>
                <a:path w="128" h="1044" extrusionOk="0">
                  <a:moveTo>
                    <a:pt x="116" y="0"/>
                  </a:moveTo>
                  <a:cubicBezTo>
                    <a:pt x="93" y="0"/>
                    <a:pt x="70" y="232"/>
                    <a:pt x="35" y="522"/>
                  </a:cubicBezTo>
                  <a:cubicBezTo>
                    <a:pt x="12" y="811"/>
                    <a:pt x="1" y="1043"/>
                    <a:pt x="12" y="1043"/>
                  </a:cubicBezTo>
                  <a:cubicBezTo>
                    <a:pt x="12" y="1043"/>
                    <a:pt x="13" y="1043"/>
                    <a:pt x="13" y="1043"/>
                  </a:cubicBezTo>
                  <a:cubicBezTo>
                    <a:pt x="25" y="1043"/>
                    <a:pt x="59" y="815"/>
                    <a:pt x="82" y="522"/>
                  </a:cubicBezTo>
                  <a:cubicBezTo>
                    <a:pt x="116" y="232"/>
                    <a:pt x="128" y="0"/>
                    <a:pt x="116" y="0"/>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2702;p45">
              <a:extLst>
                <a:ext uri="{FF2B5EF4-FFF2-40B4-BE49-F238E27FC236}">
                  <a16:creationId xmlns:a16="http://schemas.microsoft.com/office/drawing/2014/main" id="{C42917C2-6541-7DEE-2C25-24312C8E0437}"/>
                </a:ext>
              </a:extLst>
            </p:cNvPr>
            <p:cNvSpPr/>
            <p:nvPr/>
          </p:nvSpPr>
          <p:spPr>
            <a:xfrm>
              <a:off x="2056483" y="4410007"/>
              <a:ext cx="15142" cy="58857"/>
            </a:xfrm>
            <a:custGeom>
              <a:avLst/>
              <a:gdLst/>
              <a:ahLst/>
              <a:cxnLst/>
              <a:rect l="l" t="t" r="r" b="b"/>
              <a:pathLst>
                <a:path w="221" h="859" extrusionOk="0">
                  <a:moveTo>
                    <a:pt x="207" y="1"/>
                  </a:moveTo>
                  <a:cubicBezTo>
                    <a:pt x="182" y="1"/>
                    <a:pt x="126" y="183"/>
                    <a:pt x="70" y="430"/>
                  </a:cubicBezTo>
                  <a:cubicBezTo>
                    <a:pt x="12" y="661"/>
                    <a:pt x="0" y="858"/>
                    <a:pt x="12" y="858"/>
                  </a:cubicBezTo>
                  <a:cubicBezTo>
                    <a:pt x="12" y="858"/>
                    <a:pt x="58" y="673"/>
                    <a:pt x="116" y="441"/>
                  </a:cubicBezTo>
                  <a:cubicBezTo>
                    <a:pt x="163" y="198"/>
                    <a:pt x="221" y="1"/>
                    <a:pt x="209" y="1"/>
                  </a:cubicBezTo>
                  <a:cubicBezTo>
                    <a:pt x="208" y="1"/>
                    <a:pt x="208" y="1"/>
                    <a:pt x="207" y="1"/>
                  </a:cubicBezTo>
                  <a:close/>
                </a:path>
              </a:pathLst>
            </a:custGeom>
            <a:solidFill>
              <a:srgbClr val="FAFAF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2703;p45">
              <a:extLst>
                <a:ext uri="{FF2B5EF4-FFF2-40B4-BE49-F238E27FC236}">
                  <a16:creationId xmlns:a16="http://schemas.microsoft.com/office/drawing/2014/main" id="{8F4CBCB2-339E-9AF5-A00F-815DDB84E408}"/>
                </a:ext>
              </a:extLst>
            </p:cNvPr>
            <p:cNvSpPr/>
            <p:nvPr/>
          </p:nvSpPr>
          <p:spPr>
            <a:xfrm>
              <a:off x="1773168" y="4169651"/>
              <a:ext cx="385754" cy="69888"/>
            </a:xfrm>
            <a:custGeom>
              <a:avLst/>
              <a:gdLst/>
              <a:ahLst/>
              <a:cxnLst/>
              <a:rect l="l" t="t" r="r" b="b"/>
              <a:pathLst>
                <a:path w="5630" h="1020" extrusionOk="0">
                  <a:moveTo>
                    <a:pt x="1" y="0"/>
                  </a:moveTo>
                  <a:lnTo>
                    <a:pt x="1" y="730"/>
                  </a:lnTo>
                  <a:cubicBezTo>
                    <a:pt x="1" y="892"/>
                    <a:pt x="128" y="1019"/>
                    <a:pt x="290" y="1019"/>
                  </a:cubicBezTo>
                  <a:lnTo>
                    <a:pt x="5340" y="1019"/>
                  </a:lnTo>
                  <a:cubicBezTo>
                    <a:pt x="5491" y="1019"/>
                    <a:pt x="5630" y="892"/>
                    <a:pt x="5630" y="730"/>
                  </a:cubicBezTo>
                  <a:lnTo>
                    <a:pt x="563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704;p45">
              <a:extLst>
                <a:ext uri="{FF2B5EF4-FFF2-40B4-BE49-F238E27FC236}">
                  <a16:creationId xmlns:a16="http://schemas.microsoft.com/office/drawing/2014/main" id="{BB88ABA0-0A38-8CFC-0E15-06D7C9E1F515}"/>
                </a:ext>
              </a:extLst>
            </p:cNvPr>
            <p:cNvSpPr/>
            <p:nvPr/>
          </p:nvSpPr>
          <p:spPr>
            <a:xfrm>
              <a:off x="1802561" y="4239470"/>
              <a:ext cx="330186" cy="38918"/>
            </a:xfrm>
            <a:custGeom>
              <a:avLst/>
              <a:gdLst/>
              <a:ahLst/>
              <a:cxnLst/>
              <a:rect l="l" t="t" r="r" b="b"/>
              <a:pathLst>
                <a:path w="4819" h="568" extrusionOk="0">
                  <a:moveTo>
                    <a:pt x="0" y="0"/>
                  </a:moveTo>
                  <a:lnTo>
                    <a:pt x="47" y="232"/>
                  </a:lnTo>
                  <a:lnTo>
                    <a:pt x="4702" y="568"/>
                  </a:lnTo>
                  <a:lnTo>
                    <a:pt x="4818" y="0"/>
                  </a:ln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705;p45">
              <a:extLst>
                <a:ext uri="{FF2B5EF4-FFF2-40B4-BE49-F238E27FC236}">
                  <a16:creationId xmlns:a16="http://schemas.microsoft.com/office/drawing/2014/main" id="{32863C29-D5BA-0AA0-8281-590F4B3A5C9B}"/>
                </a:ext>
              </a:extLst>
            </p:cNvPr>
            <p:cNvSpPr/>
            <p:nvPr/>
          </p:nvSpPr>
          <p:spPr>
            <a:xfrm>
              <a:off x="2746099" y="3415763"/>
              <a:ext cx="619809" cy="631731"/>
            </a:xfrm>
            <a:custGeom>
              <a:avLst/>
              <a:gdLst/>
              <a:ahLst/>
              <a:cxnLst/>
              <a:rect l="l" t="t" r="r" b="b"/>
              <a:pathLst>
                <a:path w="9046" h="9220" extrusionOk="0">
                  <a:moveTo>
                    <a:pt x="1784" y="0"/>
                  </a:moveTo>
                  <a:lnTo>
                    <a:pt x="0" y="6463"/>
                  </a:lnTo>
                  <a:lnTo>
                    <a:pt x="2189" y="8015"/>
                  </a:lnTo>
                  <a:lnTo>
                    <a:pt x="7088" y="9219"/>
                  </a:lnTo>
                  <a:lnTo>
                    <a:pt x="9045" y="1923"/>
                  </a:lnTo>
                  <a:lnTo>
                    <a:pt x="1784"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706;p45">
              <a:extLst>
                <a:ext uri="{FF2B5EF4-FFF2-40B4-BE49-F238E27FC236}">
                  <a16:creationId xmlns:a16="http://schemas.microsoft.com/office/drawing/2014/main" id="{271C53AB-0F52-A59F-11BF-13C7F08892F9}"/>
                </a:ext>
              </a:extLst>
            </p:cNvPr>
            <p:cNvSpPr/>
            <p:nvPr/>
          </p:nvSpPr>
          <p:spPr>
            <a:xfrm>
              <a:off x="2745277" y="3838716"/>
              <a:ext cx="150807" cy="127031"/>
            </a:xfrm>
            <a:custGeom>
              <a:avLst/>
              <a:gdLst/>
              <a:ahLst/>
              <a:cxnLst/>
              <a:rect l="l" t="t" r="r" b="b"/>
              <a:pathLst>
                <a:path w="2201" h="1854" extrusionOk="0">
                  <a:moveTo>
                    <a:pt x="950" y="0"/>
                  </a:moveTo>
                  <a:lnTo>
                    <a:pt x="0" y="290"/>
                  </a:lnTo>
                  <a:cubicBezTo>
                    <a:pt x="0" y="290"/>
                    <a:pt x="302" y="857"/>
                    <a:pt x="765" y="1193"/>
                  </a:cubicBezTo>
                  <a:cubicBezTo>
                    <a:pt x="1228" y="1529"/>
                    <a:pt x="1691" y="1738"/>
                    <a:pt x="2178" y="1853"/>
                  </a:cubicBezTo>
                  <a:cubicBezTo>
                    <a:pt x="2201" y="1842"/>
                    <a:pt x="1135" y="1240"/>
                    <a:pt x="950" y="0"/>
                  </a:cubicBezTo>
                  <a:close/>
                </a:path>
              </a:pathLst>
            </a:custGeom>
            <a:solidFill>
              <a:srgbClr val="E0E0E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707;p45">
              <a:extLst>
                <a:ext uri="{FF2B5EF4-FFF2-40B4-BE49-F238E27FC236}">
                  <a16:creationId xmlns:a16="http://schemas.microsoft.com/office/drawing/2014/main" id="{1761BDBC-A9DA-A87A-97BC-8F882B14DC30}"/>
                </a:ext>
              </a:extLst>
            </p:cNvPr>
            <p:cNvSpPr/>
            <p:nvPr/>
          </p:nvSpPr>
          <p:spPr>
            <a:xfrm>
              <a:off x="2889709" y="3591097"/>
              <a:ext cx="379381" cy="100104"/>
            </a:xfrm>
            <a:custGeom>
              <a:avLst/>
              <a:gdLst/>
              <a:ahLst/>
              <a:cxnLst/>
              <a:rect l="l" t="t" r="r" b="b"/>
              <a:pathLst>
                <a:path w="5537" h="1461" extrusionOk="0">
                  <a:moveTo>
                    <a:pt x="2" y="1"/>
                  </a:moveTo>
                  <a:cubicBezTo>
                    <a:pt x="1" y="1"/>
                    <a:pt x="0" y="1"/>
                    <a:pt x="0" y="1"/>
                  </a:cubicBezTo>
                  <a:cubicBezTo>
                    <a:pt x="0" y="12"/>
                    <a:pt x="1251" y="348"/>
                    <a:pt x="2768" y="754"/>
                  </a:cubicBezTo>
                  <a:cubicBezTo>
                    <a:pt x="4258" y="1152"/>
                    <a:pt x="5491" y="1460"/>
                    <a:pt x="5535" y="1460"/>
                  </a:cubicBezTo>
                  <a:cubicBezTo>
                    <a:pt x="5536" y="1460"/>
                    <a:pt x="5536" y="1460"/>
                    <a:pt x="5536" y="1460"/>
                  </a:cubicBezTo>
                  <a:cubicBezTo>
                    <a:pt x="5536" y="1449"/>
                    <a:pt x="4297" y="1101"/>
                    <a:pt x="2768" y="707"/>
                  </a:cubicBezTo>
                  <a:cubicBezTo>
                    <a:pt x="1278" y="309"/>
                    <a:pt x="45"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708;p45">
              <a:extLst>
                <a:ext uri="{FF2B5EF4-FFF2-40B4-BE49-F238E27FC236}">
                  <a16:creationId xmlns:a16="http://schemas.microsoft.com/office/drawing/2014/main" id="{D4426EEB-D473-D98B-0807-0FAA5874143F}"/>
                </a:ext>
              </a:extLst>
            </p:cNvPr>
            <p:cNvSpPr/>
            <p:nvPr/>
          </p:nvSpPr>
          <p:spPr>
            <a:xfrm>
              <a:off x="2869840" y="3658586"/>
              <a:ext cx="379381" cy="100036"/>
            </a:xfrm>
            <a:custGeom>
              <a:avLst/>
              <a:gdLst/>
              <a:ahLst/>
              <a:cxnLst/>
              <a:rect l="l" t="t" r="r" b="b"/>
              <a:pathLst>
                <a:path w="5537" h="1460" extrusionOk="0">
                  <a:moveTo>
                    <a:pt x="2" y="0"/>
                  </a:moveTo>
                  <a:cubicBezTo>
                    <a:pt x="1" y="0"/>
                    <a:pt x="1" y="0"/>
                    <a:pt x="1" y="0"/>
                  </a:cubicBezTo>
                  <a:cubicBezTo>
                    <a:pt x="1" y="12"/>
                    <a:pt x="1252" y="348"/>
                    <a:pt x="2769" y="753"/>
                  </a:cubicBezTo>
                  <a:cubicBezTo>
                    <a:pt x="4259" y="1151"/>
                    <a:pt x="5492" y="1460"/>
                    <a:pt x="5536" y="1460"/>
                  </a:cubicBezTo>
                  <a:cubicBezTo>
                    <a:pt x="5537" y="1460"/>
                    <a:pt x="5537" y="1460"/>
                    <a:pt x="5537" y="1460"/>
                  </a:cubicBezTo>
                  <a:cubicBezTo>
                    <a:pt x="5537" y="1448"/>
                    <a:pt x="4298" y="1112"/>
                    <a:pt x="2769" y="707"/>
                  </a:cubicBezTo>
                  <a:cubicBezTo>
                    <a:pt x="1279" y="309"/>
                    <a:pt x="46"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709;p45">
              <a:extLst>
                <a:ext uri="{FF2B5EF4-FFF2-40B4-BE49-F238E27FC236}">
                  <a16:creationId xmlns:a16="http://schemas.microsoft.com/office/drawing/2014/main" id="{EAA20308-BC0D-869C-27E4-2FC43AAFC0D8}"/>
                </a:ext>
              </a:extLst>
            </p:cNvPr>
            <p:cNvSpPr/>
            <p:nvPr/>
          </p:nvSpPr>
          <p:spPr>
            <a:xfrm>
              <a:off x="2856342" y="3719634"/>
              <a:ext cx="378628" cy="100926"/>
            </a:xfrm>
            <a:custGeom>
              <a:avLst/>
              <a:gdLst/>
              <a:ahLst/>
              <a:cxnLst/>
              <a:rect l="l" t="t" r="r" b="b"/>
              <a:pathLst>
                <a:path w="5526" h="1473" extrusionOk="0">
                  <a:moveTo>
                    <a:pt x="2" y="1"/>
                  </a:moveTo>
                  <a:cubicBezTo>
                    <a:pt x="1" y="1"/>
                    <a:pt x="1" y="1"/>
                    <a:pt x="1" y="1"/>
                  </a:cubicBezTo>
                  <a:cubicBezTo>
                    <a:pt x="1" y="24"/>
                    <a:pt x="1240" y="349"/>
                    <a:pt x="2757" y="754"/>
                  </a:cubicBezTo>
                  <a:cubicBezTo>
                    <a:pt x="4260" y="1152"/>
                    <a:pt x="5482" y="1472"/>
                    <a:pt x="5524" y="1472"/>
                  </a:cubicBezTo>
                  <a:cubicBezTo>
                    <a:pt x="5525" y="1472"/>
                    <a:pt x="5525" y="1472"/>
                    <a:pt x="5525" y="1472"/>
                  </a:cubicBezTo>
                  <a:cubicBezTo>
                    <a:pt x="5525" y="1449"/>
                    <a:pt x="4298" y="1101"/>
                    <a:pt x="2757" y="719"/>
                  </a:cubicBezTo>
                  <a:cubicBezTo>
                    <a:pt x="1267" y="321"/>
                    <a:pt x="44"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710;p45">
              <a:extLst>
                <a:ext uri="{FF2B5EF4-FFF2-40B4-BE49-F238E27FC236}">
                  <a16:creationId xmlns:a16="http://schemas.microsoft.com/office/drawing/2014/main" id="{690CC3D1-7771-1135-29BA-BECF0B01BE3A}"/>
                </a:ext>
              </a:extLst>
            </p:cNvPr>
            <p:cNvSpPr/>
            <p:nvPr/>
          </p:nvSpPr>
          <p:spPr>
            <a:xfrm>
              <a:off x="2840515" y="3777599"/>
              <a:ext cx="378559" cy="100104"/>
            </a:xfrm>
            <a:custGeom>
              <a:avLst/>
              <a:gdLst/>
              <a:ahLst/>
              <a:cxnLst/>
              <a:rect l="l" t="t" r="r" b="b"/>
              <a:pathLst>
                <a:path w="5525" h="1461" extrusionOk="0">
                  <a:moveTo>
                    <a:pt x="1" y="0"/>
                  </a:moveTo>
                  <a:cubicBezTo>
                    <a:pt x="1" y="0"/>
                    <a:pt x="0" y="0"/>
                    <a:pt x="0" y="1"/>
                  </a:cubicBezTo>
                  <a:cubicBezTo>
                    <a:pt x="0" y="12"/>
                    <a:pt x="1240" y="348"/>
                    <a:pt x="2757" y="753"/>
                  </a:cubicBezTo>
                  <a:cubicBezTo>
                    <a:pt x="4258" y="1151"/>
                    <a:pt x="5480" y="1460"/>
                    <a:pt x="5524" y="1460"/>
                  </a:cubicBezTo>
                  <a:cubicBezTo>
                    <a:pt x="5524" y="1460"/>
                    <a:pt x="5525" y="1460"/>
                    <a:pt x="5525" y="1460"/>
                  </a:cubicBezTo>
                  <a:cubicBezTo>
                    <a:pt x="5525" y="1448"/>
                    <a:pt x="4297" y="1112"/>
                    <a:pt x="2757" y="707"/>
                  </a:cubicBezTo>
                  <a:cubicBezTo>
                    <a:pt x="1267" y="309"/>
                    <a:pt x="45" y="0"/>
                    <a:pt x="1"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711;p45">
              <a:extLst>
                <a:ext uri="{FF2B5EF4-FFF2-40B4-BE49-F238E27FC236}">
                  <a16:creationId xmlns:a16="http://schemas.microsoft.com/office/drawing/2014/main" id="{52EE6856-357A-5153-9E6A-107CC9EDAA56}"/>
                </a:ext>
              </a:extLst>
            </p:cNvPr>
            <p:cNvSpPr/>
            <p:nvPr/>
          </p:nvSpPr>
          <p:spPr>
            <a:xfrm>
              <a:off x="2541296" y="1578487"/>
              <a:ext cx="353208" cy="320730"/>
            </a:xfrm>
            <a:custGeom>
              <a:avLst/>
              <a:gdLst/>
              <a:ahLst/>
              <a:cxnLst/>
              <a:rect l="l" t="t" r="r" b="b"/>
              <a:pathLst>
                <a:path w="5155" h="4681" extrusionOk="0">
                  <a:moveTo>
                    <a:pt x="1129" y="0"/>
                  </a:moveTo>
                  <a:cubicBezTo>
                    <a:pt x="568" y="0"/>
                    <a:pt x="105" y="455"/>
                    <a:pt x="93" y="1020"/>
                  </a:cubicBezTo>
                  <a:lnTo>
                    <a:pt x="12" y="3499"/>
                  </a:lnTo>
                  <a:cubicBezTo>
                    <a:pt x="1" y="4078"/>
                    <a:pt x="464" y="4576"/>
                    <a:pt x="1043" y="4587"/>
                  </a:cubicBezTo>
                  <a:lnTo>
                    <a:pt x="3985" y="4680"/>
                  </a:lnTo>
                  <a:cubicBezTo>
                    <a:pt x="3992" y="4680"/>
                    <a:pt x="3999" y="4680"/>
                    <a:pt x="4007" y="4680"/>
                  </a:cubicBezTo>
                  <a:cubicBezTo>
                    <a:pt x="4576" y="4680"/>
                    <a:pt x="5051" y="4232"/>
                    <a:pt x="5073" y="3649"/>
                  </a:cubicBezTo>
                  <a:lnTo>
                    <a:pt x="5143" y="1171"/>
                  </a:lnTo>
                  <a:cubicBezTo>
                    <a:pt x="5155" y="592"/>
                    <a:pt x="4691" y="105"/>
                    <a:pt x="4112" y="82"/>
                  </a:cubicBezTo>
                  <a:lnTo>
                    <a:pt x="1170" y="1"/>
                  </a:lnTo>
                  <a:cubicBezTo>
                    <a:pt x="1156" y="0"/>
                    <a:pt x="1143" y="0"/>
                    <a:pt x="112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712;p45">
              <a:extLst>
                <a:ext uri="{FF2B5EF4-FFF2-40B4-BE49-F238E27FC236}">
                  <a16:creationId xmlns:a16="http://schemas.microsoft.com/office/drawing/2014/main" id="{DEBDFCAB-1272-E87D-1A16-66891302F006}"/>
                </a:ext>
              </a:extLst>
            </p:cNvPr>
            <p:cNvSpPr/>
            <p:nvPr/>
          </p:nvSpPr>
          <p:spPr>
            <a:xfrm>
              <a:off x="2540542" y="1679618"/>
              <a:ext cx="350810" cy="218845"/>
            </a:xfrm>
            <a:custGeom>
              <a:avLst/>
              <a:gdLst/>
              <a:ahLst/>
              <a:cxnLst/>
              <a:rect l="l" t="t" r="r" b="b"/>
              <a:pathLst>
                <a:path w="5120" h="3194" extrusionOk="0">
                  <a:moveTo>
                    <a:pt x="4467" y="1"/>
                  </a:moveTo>
                  <a:cubicBezTo>
                    <a:pt x="4379" y="1"/>
                    <a:pt x="4291" y="30"/>
                    <a:pt x="4227" y="88"/>
                  </a:cubicBezTo>
                  <a:lnTo>
                    <a:pt x="3023" y="1258"/>
                  </a:lnTo>
                  <a:lnTo>
                    <a:pt x="2189" y="830"/>
                  </a:lnTo>
                  <a:cubicBezTo>
                    <a:pt x="2116" y="763"/>
                    <a:pt x="2030" y="731"/>
                    <a:pt x="1947" y="731"/>
                  </a:cubicBezTo>
                  <a:cubicBezTo>
                    <a:pt x="1871" y="731"/>
                    <a:pt x="1798" y="757"/>
                    <a:pt x="1737" y="807"/>
                  </a:cubicBezTo>
                  <a:lnTo>
                    <a:pt x="23" y="1953"/>
                  </a:lnTo>
                  <a:lnTo>
                    <a:pt x="23" y="2034"/>
                  </a:lnTo>
                  <a:cubicBezTo>
                    <a:pt x="0" y="2602"/>
                    <a:pt x="440" y="3077"/>
                    <a:pt x="1008" y="3100"/>
                  </a:cubicBezTo>
                  <a:lnTo>
                    <a:pt x="4054" y="3192"/>
                  </a:lnTo>
                  <a:cubicBezTo>
                    <a:pt x="4068" y="3193"/>
                    <a:pt x="4082" y="3193"/>
                    <a:pt x="4096" y="3193"/>
                  </a:cubicBezTo>
                  <a:cubicBezTo>
                    <a:pt x="4656" y="3193"/>
                    <a:pt x="5108" y="2750"/>
                    <a:pt x="5108" y="2185"/>
                  </a:cubicBezTo>
                  <a:lnTo>
                    <a:pt x="5119" y="621"/>
                  </a:lnTo>
                  <a:lnTo>
                    <a:pt x="4737" y="123"/>
                  </a:lnTo>
                  <a:cubicBezTo>
                    <a:pt x="4674" y="42"/>
                    <a:pt x="4571" y="1"/>
                    <a:pt x="4467" y="1"/>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713;p45">
              <a:extLst>
                <a:ext uri="{FF2B5EF4-FFF2-40B4-BE49-F238E27FC236}">
                  <a16:creationId xmlns:a16="http://schemas.microsoft.com/office/drawing/2014/main" id="{22334198-5A84-670E-47C9-E98FF6BB1AC5}"/>
                </a:ext>
              </a:extLst>
            </p:cNvPr>
            <p:cNvSpPr/>
            <p:nvPr/>
          </p:nvSpPr>
          <p:spPr>
            <a:xfrm>
              <a:off x="2641261" y="1629875"/>
              <a:ext cx="69956" cy="68518"/>
            </a:xfrm>
            <a:custGeom>
              <a:avLst/>
              <a:gdLst/>
              <a:ahLst/>
              <a:cxnLst/>
              <a:rect l="l" t="t" r="r" b="b"/>
              <a:pathLst>
                <a:path w="1021" h="1000" extrusionOk="0">
                  <a:moveTo>
                    <a:pt x="543" y="0"/>
                  </a:moveTo>
                  <a:cubicBezTo>
                    <a:pt x="524" y="0"/>
                    <a:pt x="506" y="1"/>
                    <a:pt x="487" y="4"/>
                  </a:cubicBezTo>
                  <a:cubicBezTo>
                    <a:pt x="209" y="4"/>
                    <a:pt x="1" y="247"/>
                    <a:pt x="1" y="525"/>
                  </a:cubicBezTo>
                  <a:cubicBezTo>
                    <a:pt x="1" y="803"/>
                    <a:pt x="256" y="1000"/>
                    <a:pt x="522" y="1000"/>
                  </a:cubicBezTo>
                  <a:cubicBezTo>
                    <a:pt x="800" y="1000"/>
                    <a:pt x="1020" y="757"/>
                    <a:pt x="1009" y="479"/>
                  </a:cubicBezTo>
                  <a:cubicBezTo>
                    <a:pt x="987" y="209"/>
                    <a:pt x="785" y="0"/>
                    <a:pt x="543"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714;p45">
              <a:extLst>
                <a:ext uri="{FF2B5EF4-FFF2-40B4-BE49-F238E27FC236}">
                  <a16:creationId xmlns:a16="http://schemas.microsoft.com/office/drawing/2014/main" id="{4E3799C4-0BE8-C603-D062-ADFF4C168FBF}"/>
                </a:ext>
              </a:extLst>
            </p:cNvPr>
            <p:cNvSpPr/>
            <p:nvPr/>
          </p:nvSpPr>
          <p:spPr>
            <a:xfrm>
              <a:off x="1501775" y="2283390"/>
              <a:ext cx="490517" cy="433236"/>
            </a:xfrm>
            <a:custGeom>
              <a:avLst/>
              <a:gdLst/>
              <a:ahLst/>
              <a:cxnLst/>
              <a:rect l="l" t="t" r="r" b="b"/>
              <a:pathLst>
                <a:path w="7159" h="6323" extrusionOk="0">
                  <a:moveTo>
                    <a:pt x="3575" y="1"/>
                  </a:moveTo>
                  <a:cubicBezTo>
                    <a:pt x="3190" y="1"/>
                    <a:pt x="2800" y="71"/>
                    <a:pt x="2421" y="220"/>
                  </a:cubicBezTo>
                  <a:cubicBezTo>
                    <a:pt x="800" y="857"/>
                    <a:pt x="1" y="2699"/>
                    <a:pt x="638" y="4320"/>
                  </a:cubicBezTo>
                  <a:cubicBezTo>
                    <a:pt x="1126" y="5563"/>
                    <a:pt x="2322" y="6323"/>
                    <a:pt x="3584" y="6323"/>
                  </a:cubicBezTo>
                  <a:cubicBezTo>
                    <a:pt x="3969" y="6323"/>
                    <a:pt x="4359" y="6252"/>
                    <a:pt x="4738" y="6104"/>
                  </a:cubicBezTo>
                  <a:cubicBezTo>
                    <a:pt x="6359" y="5467"/>
                    <a:pt x="7158" y="3625"/>
                    <a:pt x="6521" y="2004"/>
                  </a:cubicBezTo>
                  <a:cubicBezTo>
                    <a:pt x="6033" y="761"/>
                    <a:pt x="4837" y="1"/>
                    <a:pt x="3575"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715;p45">
              <a:extLst>
                <a:ext uri="{FF2B5EF4-FFF2-40B4-BE49-F238E27FC236}">
                  <a16:creationId xmlns:a16="http://schemas.microsoft.com/office/drawing/2014/main" id="{E65C3552-D761-98CC-D412-005E4D888D47}"/>
                </a:ext>
              </a:extLst>
            </p:cNvPr>
            <p:cNvSpPr/>
            <p:nvPr/>
          </p:nvSpPr>
          <p:spPr>
            <a:xfrm>
              <a:off x="1559740" y="2335325"/>
              <a:ext cx="374585" cy="328953"/>
            </a:xfrm>
            <a:custGeom>
              <a:avLst/>
              <a:gdLst/>
              <a:ahLst/>
              <a:cxnLst/>
              <a:rect l="l" t="t" r="r" b="b"/>
              <a:pathLst>
                <a:path w="5467" h="4801" extrusionOk="0">
                  <a:moveTo>
                    <a:pt x="2733" y="0"/>
                  </a:moveTo>
                  <a:cubicBezTo>
                    <a:pt x="2440" y="0"/>
                    <a:pt x="2142" y="54"/>
                    <a:pt x="1853" y="169"/>
                  </a:cubicBezTo>
                  <a:cubicBezTo>
                    <a:pt x="602" y="655"/>
                    <a:pt x="0" y="2056"/>
                    <a:pt x="487" y="3284"/>
                  </a:cubicBezTo>
                  <a:cubicBezTo>
                    <a:pt x="867" y="4221"/>
                    <a:pt x="1774" y="4801"/>
                    <a:pt x="2728" y="4801"/>
                  </a:cubicBezTo>
                  <a:cubicBezTo>
                    <a:pt x="3023" y="4801"/>
                    <a:pt x="3323" y="4745"/>
                    <a:pt x="3614" y="4628"/>
                  </a:cubicBezTo>
                  <a:cubicBezTo>
                    <a:pt x="4865" y="4153"/>
                    <a:pt x="5467" y="2751"/>
                    <a:pt x="4980" y="1524"/>
                  </a:cubicBezTo>
                  <a:cubicBezTo>
                    <a:pt x="4599" y="575"/>
                    <a:pt x="3689" y="0"/>
                    <a:pt x="2733"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716;p45">
              <a:extLst>
                <a:ext uri="{FF2B5EF4-FFF2-40B4-BE49-F238E27FC236}">
                  <a16:creationId xmlns:a16="http://schemas.microsoft.com/office/drawing/2014/main" id="{D2EACB3C-61C3-C890-DA7F-B830501B5E23}"/>
                </a:ext>
              </a:extLst>
            </p:cNvPr>
            <p:cNvSpPr/>
            <p:nvPr/>
          </p:nvSpPr>
          <p:spPr>
            <a:xfrm>
              <a:off x="1576389" y="2330392"/>
              <a:ext cx="322238" cy="236317"/>
            </a:xfrm>
            <a:custGeom>
              <a:avLst/>
              <a:gdLst/>
              <a:ahLst/>
              <a:cxnLst/>
              <a:rect l="l" t="t" r="r" b="b"/>
              <a:pathLst>
                <a:path w="4703" h="3449" extrusionOk="0">
                  <a:moveTo>
                    <a:pt x="2420" y="0"/>
                  </a:moveTo>
                  <a:cubicBezTo>
                    <a:pt x="2357" y="0"/>
                    <a:pt x="2294" y="3"/>
                    <a:pt x="2224" y="9"/>
                  </a:cubicBezTo>
                  <a:cubicBezTo>
                    <a:pt x="2097" y="9"/>
                    <a:pt x="1969" y="44"/>
                    <a:pt x="1842" y="67"/>
                  </a:cubicBezTo>
                  <a:cubicBezTo>
                    <a:pt x="1703" y="102"/>
                    <a:pt x="1587" y="148"/>
                    <a:pt x="1460" y="206"/>
                  </a:cubicBezTo>
                  <a:cubicBezTo>
                    <a:pt x="1344" y="264"/>
                    <a:pt x="1228" y="322"/>
                    <a:pt x="1112" y="391"/>
                  </a:cubicBezTo>
                  <a:cubicBezTo>
                    <a:pt x="1008" y="461"/>
                    <a:pt x="915" y="530"/>
                    <a:pt x="811" y="623"/>
                  </a:cubicBezTo>
                  <a:cubicBezTo>
                    <a:pt x="707" y="704"/>
                    <a:pt x="626" y="796"/>
                    <a:pt x="545" y="901"/>
                  </a:cubicBezTo>
                  <a:cubicBezTo>
                    <a:pt x="475" y="982"/>
                    <a:pt x="406" y="1086"/>
                    <a:pt x="348" y="1190"/>
                  </a:cubicBezTo>
                  <a:cubicBezTo>
                    <a:pt x="232" y="1387"/>
                    <a:pt x="139" y="1596"/>
                    <a:pt x="82" y="1793"/>
                  </a:cubicBezTo>
                  <a:cubicBezTo>
                    <a:pt x="24" y="2001"/>
                    <a:pt x="0" y="2186"/>
                    <a:pt x="0" y="2360"/>
                  </a:cubicBezTo>
                  <a:cubicBezTo>
                    <a:pt x="0" y="2707"/>
                    <a:pt x="70" y="2985"/>
                    <a:pt x="128" y="3171"/>
                  </a:cubicBezTo>
                  <a:cubicBezTo>
                    <a:pt x="186" y="3356"/>
                    <a:pt x="244" y="3449"/>
                    <a:pt x="267" y="3449"/>
                  </a:cubicBezTo>
                  <a:cubicBezTo>
                    <a:pt x="267" y="3449"/>
                    <a:pt x="232" y="3344"/>
                    <a:pt x="186" y="3159"/>
                  </a:cubicBezTo>
                  <a:cubicBezTo>
                    <a:pt x="139" y="2985"/>
                    <a:pt x="105" y="2707"/>
                    <a:pt x="128" y="2372"/>
                  </a:cubicBezTo>
                  <a:cubicBezTo>
                    <a:pt x="151" y="2198"/>
                    <a:pt x="174" y="2024"/>
                    <a:pt x="232" y="1839"/>
                  </a:cubicBezTo>
                  <a:cubicBezTo>
                    <a:pt x="290" y="1654"/>
                    <a:pt x="383" y="1457"/>
                    <a:pt x="498" y="1271"/>
                  </a:cubicBezTo>
                  <a:cubicBezTo>
                    <a:pt x="556" y="1167"/>
                    <a:pt x="626" y="1086"/>
                    <a:pt x="695" y="993"/>
                  </a:cubicBezTo>
                  <a:cubicBezTo>
                    <a:pt x="765" y="912"/>
                    <a:pt x="858" y="820"/>
                    <a:pt x="939" y="750"/>
                  </a:cubicBezTo>
                  <a:cubicBezTo>
                    <a:pt x="1031" y="681"/>
                    <a:pt x="1135" y="588"/>
                    <a:pt x="1228" y="530"/>
                  </a:cubicBezTo>
                  <a:cubicBezTo>
                    <a:pt x="1332" y="472"/>
                    <a:pt x="1448" y="403"/>
                    <a:pt x="1564" y="356"/>
                  </a:cubicBezTo>
                  <a:cubicBezTo>
                    <a:pt x="1680" y="322"/>
                    <a:pt x="1796" y="275"/>
                    <a:pt x="1911" y="241"/>
                  </a:cubicBezTo>
                  <a:cubicBezTo>
                    <a:pt x="2039" y="217"/>
                    <a:pt x="2155" y="206"/>
                    <a:pt x="2270" y="183"/>
                  </a:cubicBezTo>
                  <a:cubicBezTo>
                    <a:pt x="2386" y="171"/>
                    <a:pt x="2502" y="171"/>
                    <a:pt x="2618" y="171"/>
                  </a:cubicBezTo>
                  <a:cubicBezTo>
                    <a:pt x="2734" y="183"/>
                    <a:pt x="2850" y="194"/>
                    <a:pt x="2954" y="217"/>
                  </a:cubicBezTo>
                  <a:cubicBezTo>
                    <a:pt x="3174" y="252"/>
                    <a:pt x="3371" y="333"/>
                    <a:pt x="3544" y="414"/>
                  </a:cubicBezTo>
                  <a:cubicBezTo>
                    <a:pt x="3741" y="507"/>
                    <a:pt x="3880" y="600"/>
                    <a:pt x="4008" y="704"/>
                  </a:cubicBezTo>
                  <a:cubicBezTo>
                    <a:pt x="4274" y="912"/>
                    <a:pt x="4448" y="1121"/>
                    <a:pt x="4552" y="1283"/>
                  </a:cubicBezTo>
                  <a:cubicBezTo>
                    <a:pt x="4645" y="1445"/>
                    <a:pt x="4691" y="1538"/>
                    <a:pt x="4703" y="1538"/>
                  </a:cubicBezTo>
                  <a:cubicBezTo>
                    <a:pt x="4703" y="1515"/>
                    <a:pt x="4680" y="1422"/>
                    <a:pt x="4575" y="1271"/>
                  </a:cubicBezTo>
                  <a:cubicBezTo>
                    <a:pt x="4483" y="1098"/>
                    <a:pt x="4332" y="854"/>
                    <a:pt x="4066" y="623"/>
                  </a:cubicBezTo>
                  <a:cubicBezTo>
                    <a:pt x="3938" y="507"/>
                    <a:pt x="3776" y="391"/>
                    <a:pt x="3591" y="287"/>
                  </a:cubicBezTo>
                  <a:cubicBezTo>
                    <a:pt x="3406" y="183"/>
                    <a:pt x="3197" y="102"/>
                    <a:pt x="2965" y="55"/>
                  </a:cubicBezTo>
                  <a:cubicBezTo>
                    <a:pt x="2850" y="44"/>
                    <a:pt x="2722" y="32"/>
                    <a:pt x="2606" y="9"/>
                  </a:cubicBezTo>
                  <a:cubicBezTo>
                    <a:pt x="2543" y="3"/>
                    <a:pt x="2482" y="0"/>
                    <a:pt x="2420" y="0"/>
                  </a:cubicBez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717;p45">
              <a:extLst>
                <a:ext uri="{FF2B5EF4-FFF2-40B4-BE49-F238E27FC236}">
                  <a16:creationId xmlns:a16="http://schemas.microsoft.com/office/drawing/2014/main" id="{F4BE0BF4-71A4-2A8A-51EF-07BBBFFEDCD1}"/>
                </a:ext>
              </a:extLst>
            </p:cNvPr>
            <p:cNvSpPr/>
            <p:nvPr/>
          </p:nvSpPr>
          <p:spPr>
            <a:xfrm>
              <a:off x="1661281" y="2387329"/>
              <a:ext cx="184175" cy="234947"/>
            </a:xfrm>
            <a:custGeom>
              <a:avLst/>
              <a:gdLst/>
              <a:ahLst/>
              <a:cxnLst/>
              <a:rect l="l" t="t" r="r" b="b"/>
              <a:pathLst>
                <a:path w="2688" h="3429" extrusionOk="0">
                  <a:moveTo>
                    <a:pt x="846" y="1008"/>
                  </a:moveTo>
                  <a:lnTo>
                    <a:pt x="1055" y="1494"/>
                  </a:lnTo>
                  <a:cubicBezTo>
                    <a:pt x="1021" y="1499"/>
                    <a:pt x="989" y="1501"/>
                    <a:pt x="959" y="1501"/>
                  </a:cubicBezTo>
                  <a:cubicBezTo>
                    <a:pt x="831" y="1501"/>
                    <a:pt x="735" y="1460"/>
                    <a:pt x="707" y="1367"/>
                  </a:cubicBezTo>
                  <a:cubicBezTo>
                    <a:pt x="638" y="1251"/>
                    <a:pt x="672" y="1124"/>
                    <a:pt x="846" y="1008"/>
                  </a:cubicBezTo>
                  <a:close/>
                  <a:moveTo>
                    <a:pt x="1706" y="1955"/>
                  </a:moveTo>
                  <a:cubicBezTo>
                    <a:pt x="1848" y="1955"/>
                    <a:pt x="1952" y="1995"/>
                    <a:pt x="1993" y="2097"/>
                  </a:cubicBezTo>
                  <a:cubicBezTo>
                    <a:pt x="2039" y="2189"/>
                    <a:pt x="1993" y="2328"/>
                    <a:pt x="1842" y="2444"/>
                  </a:cubicBezTo>
                  <a:lnTo>
                    <a:pt x="1645" y="1958"/>
                  </a:lnTo>
                  <a:cubicBezTo>
                    <a:pt x="1666" y="1956"/>
                    <a:pt x="1686" y="1955"/>
                    <a:pt x="1706" y="1955"/>
                  </a:cubicBezTo>
                  <a:close/>
                  <a:moveTo>
                    <a:pt x="846" y="0"/>
                  </a:moveTo>
                  <a:lnTo>
                    <a:pt x="499" y="151"/>
                  </a:lnTo>
                  <a:lnTo>
                    <a:pt x="661" y="545"/>
                  </a:lnTo>
                  <a:cubicBezTo>
                    <a:pt x="140" y="834"/>
                    <a:pt x="1" y="1263"/>
                    <a:pt x="151" y="1633"/>
                  </a:cubicBezTo>
                  <a:cubicBezTo>
                    <a:pt x="284" y="1961"/>
                    <a:pt x="553" y="2042"/>
                    <a:pt x="843" y="2042"/>
                  </a:cubicBezTo>
                  <a:cubicBezTo>
                    <a:pt x="983" y="2042"/>
                    <a:pt x="1127" y="2023"/>
                    <a:pt x="1263" y="2004"/>
                  </a:cubicBezTo>
                  <a:lnTo>
                    <a:pt x="1495" y="2583"/>
                  </a:lnTo>
                  <a:cubicBezTo>
                    <a:pt x="1339" y="2625"/>
                    <a:pt x="1175" y="2651"/>
                    <a:pt x="1018" y="2651"/>
                  </a:cubicBezTo>
                  <a:cubicBezTo>
                    <a:pt x="918" y="2651"/>
                    <a:pt x="821" y="2640"/>
                    <a:pt x="730" y="2618"/>
                  </a:cubicBezTo>
                  <a:lnTo>
                    <a:pt x="719" y="3116"/>
                  </a:lnTo>
                  <a:cubicBezTo>
                    <a:pt x="809" y="3146"/>
                    <a:pt x="917" y="3160"/>
                    <a:pt x="1034" y="3160"/>
                  </a:cubicBezTo>
                  <a:cubicBezTo>
                    <a:pt x="1234" y="3160"/>
                    <a:pt x="1461" y="3119"/>
                    <a:pt x="1680" y="3046"/>
                  </a:cubicBezTo>
                  <a:lnTo>
                    <a:pt x="1842" y="3428"/>
                  </a:lnTo>
                  <a:lnTo>
                    <a:pt x="2190" y="3278"/>
                  </a:lnTo>
                  <a:lnTo>
                    <a:pt x="2039" y="2884"/>
                  </a:lnTo>
                  <a:cubicBezTo>
                    <a:pt x="2537" y="2595"/>
                    <a:pt x="2688" y="2178"/>
                    <a:pt x="2537" y="1819"/>
                  </a:cubicBezTo>
                  <a:cubicBezTo>
                    <a:pt x="2404" y="1482"/>
                    <a:pt x="2143" y="1394"/>
                    <a:pt x="1856" y="1394"/>
                  </a:cubicBezTo>
                  <a:cubicBezTo>
                    <a:pt x="1719" y="1394"/>
                    <a:pt x="1575" y="1414"/>
                    <a:pt x="1437" y="1436"/>
                  </a:cubicBezTo>
                  <a:lnTo>
                    <a:pt x="1194" y="846"/>
                  </a:lnTo>
                  <a:cubicBezTo>
                    <a:pt x="1320" y="806"/>
                    <a:pt x="1458" y="788"/>
                    <a:pt x="1599" y="788"/>
                  </a:cubicBezTo>
                  <a:cubicBezTo>
                    <a:pt x="1664" y="788"/>
                    <a:pt x="1730" y="792"/>
                    <a:pt x="1796" y="799"/>
                  </a:cubicBezTo>
                  <a:lnTo>
                    <a:pt x="1796" y="313"/>
                  </a:lnTo>
                  <a:cubicBezTo>
                    <a:pt x="1715" y="298"/>
                    <a:pt x="1631" y="290"/>
                    <a:pt x="1545" y="290"/>
                  </a:cubicBezTo>
                  <a:cubicBezTo>
                    <a:pt x="1374" y="290"/>
                    <a:pt x="1194" y="321"/>
                    <a:pt x="1008" y="382"/>
                  </a:cubicBezTo>
                  <a:lnTo>
                    <a:pt x="846" y="0"/>
                  </a:ln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718;p45">
              <a:extLst>
                <a:ext uri="{FF2B5EF4-FFF2-40B4-BE49-F238E27FC236}">
                  <a16:creationId xmlns:a16="http://schemas.microsoft.com/office/drawing/2014/main" id="{AD8CD041-AF26-8934-4345-549EC2ACF77D}"/>
                </a:ext>
              </a:extLst>
            </p:cNvPr>
            <p:cNvSpPr/>
            <p:nvPr/>
          </p:nvSpPr>
          <p:spPr>
            <a:xfrm>
              <a:off x="2365971" y="1679485"/>
              <a:ext cx="69" cy="2398"/>
            </a:xfrm>
            <a:custGeom>
              <a:avLst/>
              <a:gdLst/>
              <a:ahLst/>
              <a:cxnLst/>
              <a:rect l="l" t="t" r="r" b="b"/>
              <a:pathLst>
                <a:path w="1" h="35" extrusionOk="0">
                  <a:moveTo>
                    <a:pt x="0" y="0"/>
                  </a:moveTo>
                  <a:lnTo>
                    <a:pt x="0" y="35"/>
                  </a:lnTo>
                  <a:lnTo>
                    <a:pt x="0" y="35"/>
                  </a:lnTo>
                  <a:close/>
                </a:path>
              </a:pathLst>
            </a:custGeom>
            <a:solidFill>
              <a:srgbClr val="2632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719;p45">
              <a:extLst>
                <a:ext uri="{FF2B5EF4-FFF2-40B4-BE49-F238E27FC236}">
                  <a16:creationId xmlns:a16="http://schemas.microsoft.com/office/drawing/2014/main" id="{AC1E7AC2-0605-694A-9D73-BB7C1F608FFA}"/>
                </a:ext>
              </a:extLst>
            </p:cNvPr>
            <p:cNvSpPr/>
            <p:nvPr/>
          </p:nvSpPr>
          <p:spPr>
            <a:xfrm>
              <a:off x="1555355" y="1668591"/>
              <a:ext cx="398018" cy="388152"/>
            </a:xfrm>
            <a:custGeom>
              <a:avLst/>
              <a:gdLst/>
              <a:ahLst/>
              <a:cxnLst/>
              <a:rect l="l" t="t" r="r" b="b"/>
              <a:pathLst>
                <a:path w="5809" h="5665" extrusionOk="0">
                  <a:moveTo>
                    <a:pt x="2947" y="1"/>
                  </a:moveTo>
                  <a:cubicBezTo>
                    <a:pt x="1306" y="1"/>
                    <a:pt x="0" y="1423"/>
                    <a:pt x="134" y="3089"/>
                  </a:cubicBezTo>
                  <a:cubicBezTo>
                    <a:pt x="250" y="4479"/>
                    <a:pt x="1408" y="5591"/>
                    <a:pt x="2809" y="5661"/>
                  </a:cubicBezTo>
                  <a:cubicBezTo>
                    <a:pt x="2856" y="5663"/>
                    <a:pt x="2903" y="5664"/>
                    <a:pt x="2950" y="5664"/>
                  </a:cubicBezTo>
                  <a:cubicBezTo>
                    <a:pt x="3614" y="5664"/>
                    <a:pt x="4221" y="5436"/>
                    <a:pt x="4697" y="5047"/>
                  </a:cubicBezTo>
                  <a:lnTo>
                    <a:pt x="5589" y="5151"/>
                  </a:lnTo>
                  <a:lnTo>
                    <a:pt x="5357" y="4306"/>
                  </a:lnTo>
                  <a:cubicBezTo>
                    <a:pt x="5647" y="3819"/>
                    <a:pt x="5809" y="3240"/>
                    <a:pt x="5762" y="2615"/>
                  </a:cubicBezTo>
                  <a:cubicBezTo>
                    <a:pt x="5670" y="1225"/>
                    <a:pt x="4535" y="113"/>
                    <a:pt x="3157" y="9"/>
                  </a:cubicBezTo>
                  <a:cubicBezTo>
                    <a:pt x="3086" y="4"/>
                    <a:pt x="3016" y="1"/>
                    <a:pt x="294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720;p45">
              <a:extLst>
                <a:ext uri="{FF2B5EF4-FFF2-40B4-BE49-F238E27FC236}">
                  <a16:creationId xmlns:a16="http://schemas.microsoft.com/office/drawing/2014/main" id="{692F7298-457C-FDEB-D299-85A7866FBA40}"/>
                </a:ext>
              </a:extLst>
            </p:cNvPr>
            <p:cNvSpPr/>
            <p:nvPr/>
          </p:nvSpPr>
          <p:spPr>
            <a:xfrm>
              <a:off x="1553368" y="1666535"/>
              <a:ext cx="400827" cy="389865"/>
            </a:xfrm>
            <a:custGeom>
              <a:avLst/>
              <a:gdLst/>
              <a:ahLst/>
              <a:cxnLst/>
              <a:rect l="l" t="t" r="r" b="b"/>
              <a:pathLst>
                <a:path w="5850" h="5690" extrusionOk="0">
                  <a:moveTo>
                    <a:pt x="4714" y="5054"/>
                  </a:moveTo>
                  <a:lnTo>
                    <a:pt x="4714" y="5065"/>
                  </a:lnTo>
                  <a:cubicBezTo>
                    <a:pt x="4718" y="5066"/>
                    <a:pt x="4721" y="5066"/>
                    <a:pt x="4724" y="5066"/>
                  </a:cubicBezTo>
                  <a:lnTo>
                    <a:pt x="4724" y="5066"/>
                  </a:lnTo>
                  <a:cubicBezTo>
                    <a:pt x="4725" y="5066"/>
                    <a:pt x="4725" y="5066"/>
                    <a:pt x="4726" y="5065"/>
                  </a:cubicBezTo>
                  <a:lnTo>
                    <a:pt x="4714" y="5054"/>
                  </a:lnTo>
                  <a:close/>
                  <a:moveTo>
                    <a:pt x="4726" y="5077"/>
                  </a:moveTo>
                  <a:lnTo>
                    <a:pt x="4738" y="5100"/>
                  </a:lnTo>
                  <a:lnTo>
                    <a:pt x="4738" y="5078"/>
                  </a:lnTo>
                  <a:lnTo>
                    <a:pt x="4738" y="5078"/>
                  </a:lnTo>
                  <a:cubicBezTo>
                    <a:pt x="4734" y="5078"/>
                    <a:pt x="4730" y="5077"/>
                    <a:pt x="4726" y="5077"/>
                  </a:cubicBezTo>
                  <a:close/>
                  <a:moveTo>
                    <a:pt x="5469" y="4576"/>
                  </a:moveTo>
                  <a:cubicBezTo>
                    <a:pt x="5507" y="4735"/>
                    <a:pt x="5536" y="4867"/>
                    <a:pt x="5560" y="4961"/>
                  </a:cubicBezTo>
                  <a:cubicBezTo>
                    <a:pt x="5583" y="5042"/>
                    <a:pt x="5595" y="5088"/>
                    <a:pt x="5606" y="5123"/>
                  </a:cubicBezTo>
                  <a:cubicBezTo>
                    <a:pt x="5618" y="5169"/>
                    <a:pt x="5618" y="5181"/>
                    <a:pt x="5618" y="5181"/>
                  </a:cubicBezTo>
                  <a:lnTo>
                    <a:pt x="5618" y="5112"/>
                  </a:lnTo>
                  <a:cubicBezTo>
                    <a:pt x="5606" y="5077"/>
                    <a:pt x="5595" y="5019"/>
                    <a:pt x="5571" y="4949"/>
                  </a:cubicBezTo>
                  <a:cubicBezTo>
                    <a:pt x="5548" y="4856"/>
                    <a:pt x="5514" y="4730"/>
                    <a:pt x="5469" y="4576"/>
                  </a:cubicBezTo>
                  <a:close/>
                  <a:moveTo>
                    <a:pt x="4724" y="5066"/>
                  </a:moveTo>
                  <a:lnTo>
                    <a:pt x="4724" y="5066"/>
                  </a:lnTo>
                  <a:cubicBezTo>
                    <a:pt x="4566" y="5193"/>
                    <a:pt x="4369" y="5323"/>
                    <a:pt x="4130" y="5432"/>
                  </a:cubicBezTo>
                  <a:lnTo>
                    <a:pt x="4130" y="5432"/>
                  </a:lnTo>
                  <a:cubicBezTo>
                    <a:pt x="4369" y="5326"/>
                    <a:pt x="4567" y="5198"/>
                    <a:pt x="4726" y="5077"/>
                  </a:cubicBezTo>
                  <a:lnTo>
                    <a:pt x="4738" y="5077"/>
                  </a:lnTo>
                  <a:lnTo>
                    <a:pt x="4738" y="5078"/>
                  </a:lnTo>
                  <a:lnTo>
                    <a:pt x="4738" y="5078"/>
                  </a:lnTo>
                  <a:cubicBezTo>
                    <a:pt x="5021" y="5112"/>
                    <a:pt x="5238" y="5135"/>
                    <a:pt x="5386" y="5158"/>
                  </a:cubicBezTo>
                  <a:cubicBezTo>
                    <a:pt x="5467" y="5158"/>
                    <a:pt x="5525" y="5169"/>
                    <a:pt x="5560" y="5169"/>
                  </a:cubicBezTo>
                  <a:cubicBezTo>
                    <a:pt x="5606" y="5181"/>
                    <a:pt x="5618" y="5181"/>
                    <a:pt x="5618" y="5181"/>
                  </a:cubicBezTo>
                  <a:cubicBezTo>
                    <a:pt x="5618" y="5181"/>
                    <a:pt x="5606" y="5181"/>
                    <a:pt x="5560" y="5135"/>
                  </a:cubicBezTo>
                  <a:cubicBezTo>
                    <a:pt x="5525" y="5135"/>
                    <a:pt x="5467" y="5123"/>
                    <a:pt x="5386" y="5123"/>
                  </a:cubicBezTo>
                  <a:cubicBezTo>
                    <a:pt x="5237" y="5112"/>
                    <a:pt x="5009" y="5100"/>
                    <a:pt x="4724" y="5066"/>
                  </a:cubicBezTo>
                  <a:close/>
                  <a:moveTo>
                    <a:pt x="2979" y="0"/>
                  </a:moveTo>
                  <a:cubicBezTo>
                    <a:pt x="2643" y="0"/>
                    <a:pt x="2300" y="63"/>
                    <a:pt x="1958" y="189"/>
                  </a:cubicBezTo>
                  <a:cubicBezTo>
                    <a:pt x="1738" y="259"/>
                    <a:pt x="1541" y="375"/>
                    <a:pt x="1356" y="514"/>
                  </a:cubicBezTo>
                  <a:cubicBezTo>
                    <a:pt x="1263" y="583"/>
                    <a:pt x="1159" y="641"/>
                    <a:pt x="1078" y="722"/>
                  </a:cubicBezTo>
                  <a:lnTo>
                    <a:pt x="950" y="838"/>
                  </a:lnTo>
                  <a:lnTo>
                    <a:pt x="834" y="965"/>
                  </a:lnTo>
                  <a:cubicBezTo>
                    <a:pt x="209" y="1683"/>
                    <a:pt x="1" y="2645"/>
                    <a:pt x="197" y="3478"/>
                  </a:cubicBezTo>
                  <a:cubicBezTo>
                    <a:pt x="290" y="3895"/>
                    <a:pt x="464" y="4266"/>
                    <a:pt x="719" y="4590"/>
                  </a:cubicBezTo>
                  <a:cubicBezTo>
                    <a:pt x="962" y="4915"/>
                    <a:pt x="1251" y="5158"/>
                    <a:pt x="1564" y="5332"/>
                  </a:cubicBezTo>
                  <a:cubicBezTo>
                    <a:pt x="1888" y="5505"/>
                    <a:pt x="2224" y="5621"/>
                    <a:pt x="2537" y="5656"/>
                  </a:cubicBezTo>
                  <a:cubicBezTo>
                    <a:pt x="2690" y="5678"/>
                    <a:pt x="2841" y="5689"/>
                    <a:pt x="2986" y="5689"/>
                  </a:cubicBezTo>
                  <a:cubicBezTo>
                    <a:pt x="3149" y="5689"/>
                    <a:pt x="3305" y="5675"/>
                    <a:pt x="3452" y="5644"/>
                  </a:cubicBezTo>
                  <a:cubicBezTo>
                    <a:pt x="3708" y="5597"/>
                    <a:pt x="3933" y="5522"/>
                    <a:pt x="4130" y="5432"/>
                  </a:cubicBezTo>
                  <a:lnTo>
                    <a:pt x="4130" y="5432"/>
                  </a:lnTo>
                  <a:cubicBezTo>
                    <a:pt x="3935" y="5519"/>
                    <a:pt x="3713" y="5591"/>
                    <a:pt x="3464" y="5633"/>
                  </a:cubicBezTo>
                  <a:cubicBezTo>
                    <a:pt x="3317" y="5657"/>
                    <a:pt x="3164" y="5672"/>
                    <a:pt x="3006" y="5672"/>
                  </a:cubicBezTo>
                  <a:cubicBezTo>
                    <a:pt x="2865" y="5672"/>
                    <a:pt x="2719" y="5660"/>
                    <a:pt x="2572" y="5633"/>
                  </a:cubicBezTo>
                  <a:cubicBezTo>
                    <a:pt x="2247" y="5586"/>
                    <a:pt x="1912" y="5471"/>
                    <a:pt x="1610" y="5297"/>
                  </a:cubicBezTo>
                  <a:cubicBezTo>
                    <a:pt x="1309" y="5123"/>
                    <a:pt x="1008" y="4880"/>
                    <a:pt x="777" y="4556"/>
                  </a:cubicBezTo>
                  <a:cubicBezTo>
                    <a:pt x="545" y="4254"/>
                    <a:pt x="348" y="3884"/>
                    <a:pt x="267" y="3478"/>
                  </a:cubicBezTo>
                  <a:cubicBezTo>
                    <a:pt x="82" y="2668"/>
                    <a:pt x="279" y="1706"/>
                    <a:pt x="892" y="1012"/>
                  </a:cubicBezTo>
                  <a:lnTo>
                    <a:pt x="1008" y="884"/>
                  </a:lnTo>
                  <a:lnTo>
                    <a:pt x="1136" y="768"/>
                  </a:lnTo>
                  <a:cubicBezTo>
                    <a:pt x="1217" y="676"/>
                    <a:pt x="1309" y="618"/>
                    <a:pt x="1390" y="548"/>
                  </a:cubicBezTo>
                  <a:cubicBezTo>
                    <a:pt x="1587" y="421"/>
                    <a:pt x="1784" y="317"/>
                    <a:pt x="1993" y="236"/>
                  </a:cubicBezTo>
                  <a:cubicBezTo>
                    <a:pt x="2317" y="109"/>
                    <a:pt x="2648" y="46"/>
                    <a:pt x="2976" y="46"/>
                  </a:cubicBezTo>
                  <a:cubicBezTo>
                    <a:pt x="3069" y="46"/>
                    <a:pt x="3162" y="52"/>
                    <a:pt x="3255" y="62"/>
                  </a:cubicBezTo>
                  <a:cubicBezTo>
                    <a:pt x="3684" y="97"/>
                    <a:pt x="4066" y="236"/>
                    <a:pt x="4402" y="432"/>
                  </a:cubicBezTo>
                  <a:cubicBezTo>
                    <a:pt x="4738" y="641"/>
                    <a:pt x="5027" y="896"/>
                    <a:pt x="5247" y="1185"/>
                  </a:cubicBezTo>
                  <a:cubicBezTo>
                    <a:pt x="5676" y="1764"/>
                    <a:pt x="5826" y="2436"/>
                    <a:pt x="5791" y="2992"/>
                  </a:cubicBezTo>
                  <a:cubicBezTo>
                    <a:pt x="5768" y="3560"/>
                    <a:pt x="5571" y="4011"/>
                    <a:pt x="5398" y="4312"/>
                  </a:cubicBezTo>
                  <a:lnTo>
                    <a:pt x="5398" y="4336"/>
                  </a:lnTo>
                  <a:cubicBezTo>
                    <a:pt x="5424" y="4422"/>
                    <a:pt x="5448" y="4503"/>
                    <a:pt x="5469" y="4576"/>
                  </a:cubicBezTo>
                  <a:lnTo>
                    <a:pt x="5469" y="4576"/>
                  </a:lnTo>
                  <a:cubicBezTo>
                    <a:pt x="5452" y="4504"/>
                    <a:pt x="5433" y="4426"/>
                    <a:pt x="5411" y="4344"/>
                  </a:cubicBezTo>
                  <a:lnTo>
                    <a:pt x="5411" y="4344"/>
                  </a:lnTo>
                  <a:cubicBezTo>
                    <a:pt x="5596" y="4042"/>
                    <a:pt x="5780" y="3581"/>
                    <a:pt x="5826" y="3015"/>
                  </a:cubicBezTo>
                  <a:cubicBezTo>
                    <a:pt x="5849" y="2448"/>
                    <a:pt x="5710" y="1764"/>
                    <a:pt x="5270" y="1174"/>
                  </a:cubicBezTo>
                  <a:cubicBezTo>
                    <a:pt x="5062" y="884"/>
                    <a:pt x="4772" y="606"/>
                    <a:pt x="4436" y="409"/>
                  </a:cubicBezTo>
                  <a:cubicBezTo>
                    <a:pt x="4089" y="201"/>
                    <a:pt x="3695" y="62"/>
                    <a:pt x="3267" y="16"/>
                  </a:cubicBezTo>
                  <a:cubicBezTo>
                    <a:pt x="3171" y="5"/>
                    <a:pt x="3076" y="0"/>
                    <a:pt x="2979"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721;p45">
              <a:extLst>
                <a:ext uri="{FF2B5EF4-FFF2-40B4-BE49-F238E27FC236}">
                  <a16:creationId xmlns:a16="http://schemas.microsoft.com/office/drawing/2014/main" id="{DCFFDCAA-9AFF-907B-304E-C7BD9A10A670}"/>
                </a:ext>
              </a:extLst>
            </p:cNvPr>
            <p:cNvSpPr/>
            <p:nvPr/>
          </p:nvSpPr>
          <p:spPr>
            <a:xfrm>
              <a:off x="1651757" y="1785822"/>
              <a:ext cx="211171" cy="170677"/>
            </a:xfrm>
            <a:custGeom>
              <a:avLst/>
              <a:gdLst/>
              <a:ahLst/>
              <a:cxnLst/>
              <a:rect l="l" t="t" r="r" b="b"/>
              <a:pathLst>
                <a:path w="3082" h="2491" extrusionOk="0">
                  <a:moveTo>
                    <a:pt x="2583" y="0"/>
                  </a:moveTo>
                  <a:lnTo>
                    <a:pt x="1344" y="1645"/>
                  </a:lnTo>
                  <a:lnTo>
                    <a:pt x="348" y="985"/>
                  </a:lnTo>
                  <a:lnTo>
                    <a:pt x="1" y="1506"/>
                  </a:lnTo>
                  <a:lnTo>
                    <a:pt x="1483" y="2490"/>
                  </a:lnTo>
                  <a:lnTo>
                    <a:pt x="3081" y="371"/>
                  </a:lnTo>
                  <a:lnTo>
                    <a:pt x="2583" y="0"/>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722;p45">
              <a:extLst>
                <a:ext uri="{FF2B5EF4-FFF2-40B4-BE49-F238E27FC236}">
                  <a16:creationId xmlns:a16="http://schemas.microsoft.com/office/drawing/2014/main" id="{068AAF15-572E-EC55-9A34-23C2C5AB302D}"/>
                </a:ext>
              </a:extLst>
            </p:cNvPr>
            <p:cNvSpPr/>
            <p:nvPr/>
          </p:nvSpPr>
          <p:spPr>
            <a:xfrm>
              <a:off x="2028734" y="1633168"/>
              <a:ext cx="187327" cy="175610"/>
            </a:xfrm>
            <a:custGeom>
              <a:avLst/>
              <a:gdLst/>
              <a:ahLst/>
              <a:cxnLst/>
              <a:rect l="l" t="t" r="r" b="b"/>
              <a:pathLst>
                <a:path w="2734" h="2563" extrusionOk="0">
                  <a:moveTo>
                    <a:pt x="1597" y="0"/>
                  </a:moveTo>
                  <a:cubicBezTo>
                    <a:pt x="1261" y="0"/>
                    <a:pt x="925" y="135"/>
                    <a:pt x="649" y="329"/>
                  </a:cubicBezTo>
                  <a:cubicBezTo>
                    <a:pt x="405" y="503"/>
                    <a:pt x="209" y="734"/>
                    <a:pt x="104" y="1012"/>
                  </a:cubicBezTo>
                  <a:cubicBezTo>
                    <a:pt x="0" y="1290"/>
                    <a:pt x="0" y="1614"/>
                    <a:pt x="151" y="1881"/>
                  </a:cubicBezTo>
                  <a:cubicBezTo>
                    <a:pt x="290" y="2159"/>
                    <a:pt x="568" y="2332"/>
                    <a:pt x="857" y="2448"/>
                  </a:cubicBezTo>
                  <a:cubicBezTo>
                    <a:pt x="1051" y="2513"/>
                    <a:pt x="1260" y="2563"/>
                    <a:pt x="1459" y="2563"/>
                  </a:cubicBezTo>
                  <a:cubicBezTo>
                    <a:pt x="1510" y="2563"/>
                    <a:pt x="1561" y="2560"/>
                    <a:pt x="1610" y="2553"/>
                  </a:cubicBezTo>
                  <a:cubicBezTo>
                    <a:pt x="1865" y="2529"/>
                    <a:pt x="2108" y="2379"/>
                    <a:pt x="2247" y="2170"/>
                  </a:cubicBezTo>
                  <a:lnTo>
                    <a:pt x="2733" y="1128"/>
                  </a:lnTo>
                  <a:cubicBezTo>
                    <a:pt x="2733" y="456"/>
                    <a:pt x="2270" y="109"/>
                    <a:pt x="1853" y="28"/>
                  </a:cubicBezTo>
                  <a:cubicBezTo>
                    <a:pt x="1768" y="9"/>
                    <a:pt x="1683" y="0"/>
                    <a:pt x="1597"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723;p45">
              <a:extLst>
                <a:ext uri="{FF2B5EF4-FFF2-40B4-BE49-F238E27FC236}">
                  <a16:creationId xmlns:a16="http://schemas.microsoft.com/office/drawing/2014/main" id="{89DDD8BC-07B7-C7D1-4BC1-620EC705A173}"/>
                </a:ext>
              </a:extLst>
            </p:cNvPr>
            <p:cNvSpPr/>
            <p:nvPr/>
          </p:nvSpPr>
          <p:spPr>
            <a:xfrm>
              <a:off x="2121573" y="1650160"/>
              <a:ext cx="383355" cy="378559"/>
            </a:xfrm>
            <a:custGeom>
              <a:avLst/>
              <a:gdLst/>
              <a:ahLst/>
              <a:cxnLst/>
              <a:rect l="l" t="t" r="r" b="b"/>
              <a:pathLst>
                <a:path w="5595" h="5525" extrusionOk="0">
                  <a:moveTo>
                    <a:pt x="2934" y="1"/>
                  </a:moveTo>
                  <a:cubicBezTo>
                    <a:pt x="2462" y="1"/>
                    <a:pt x="1985" y="120"/>
                    <a:pt x="1552" y="370"/>
                  </a:cubicBezTo>
                  <a:cubicBezTo>
                    <a:pt x="1436" y="440"/>
                    <a:pt x="1320" y="521"/>
                    <a:pt x="1205" y="602"/>
                  </a:cubicBezTo>
                  <a:cubicBezTo>
                    <a:pt x="440" y="1169"/>
                    <a:pt x="0" y="2154"/>
                    <a:pt x="58" y="3104"/>
                  </a:cubicBezTo>
                  <a:cubicBezTo>
                    <a:pt x="116" y="4065"/>
                    <a:pt x="637" y="4957"/>
                    <a:pt x="1425" y="5524"/>
                  </a:cubicBezTo>
                  <a:lnTo>
                    <a:pt x="5177" y="4609"/>
                  </a:lnTo>
                  <a:cubicBezTo>
                    <a:pt x="5409" y="3972"/>
                    <a:pt x="5513" y="3370"/>
                    <a:pt x="5583" y="2606"/>
                  </a:cubicBezTo>
                  <a:cubicBezTo>
                    <a:pt x="5594" y="2513"/>
                    <a:pt x="5594" y="2409"/>
                    <a:pt x="5594" y="2316"/>
                  </a:cubicBezTo>
                  <a:cubicBezTo>
                    <a:pt x="5583" y="1864"/>
                    <a:pt x="5432" y="1424"/>
                    <a:pt x="5142" y="1077"/>
                  </a:cubicBezTo>
                  <a:cubicBezTo>
                    <a:pt x="4601" y="380"/>
                    <a:pt x="3775" y="1"/>
                    <a:pt x="293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2724;p45">
              <a:extLst>
                <a:ext uri="{FF2B5EF4-FFF2-40B4-BE49-F238E27FC236}">
                  <a16:creationId xmlns:a16="http://schemas.microsoft.com/office/drawing/2014/main" id="{D322F7AA-63F6-BA15-DDE8-D8A0090F4618}"/>
                </a:ext>
              </a:extLst>
            </p:cNvPr>
            <p:cNvSpPr/>
            <p:nvPr/>
          </p:nvSpPr>
          <p:spPr>
            <a:xfrm>
              <a:off x="2187417" y="1707714"/>
              <a:ext cx="303190" cy="586852"/>
            </a:xfrm>
            <a:custGeom>
              <a:avLst/>
              <a:gdLst/>
              <a:ahLst/>
              <a:cxnLst/>
              <a:rect l="l" t="t" r="r" b="b"/>
              <a:pathLst>
                <a:path w="4425" h="8565" extrusionOk="0">
                  <a:moveTo>
                    <a:pt x="3022" y="1"/>
                  </a:moveTo>
                  <a:cubicBezTo>
                    <a:pt x="2992" y="1"/>
                    <a:pt x="2961" y="2"/>
                    <a:pt x="2931" y="5"/>
                  </a:cubicBezTo>
                  <a:lnTo>
                    <a:pt x="1054" y="492"/>
                  </a:lnTo>
                  <a:cubicBezTo>
                    <a:pt x="464" y="631"/>
                    <a:pt x="58" y="1140"/>
                    <a:pt x="12" y="1754"/>
                  </a:cubicBezTo>
                  <a:cubicBezTo>
                    <a:pt x="12" y="1789"/>
                    <a:pt x="12" y="1754"/>
                    <a:pt x="0" y="1800"/>
                  </a:cubicBezTo>
                  <a:lnTo>
                    <a:pt x="417" y="6653"/>
                  </a:lnTo>
                  <a:lnTo>
                    <a:pt x="3081" y="8564"/>
                  </a:lnTo>
                  <a:lnTo>
                    <a:pt x="3070" y="6838"/>
                  </a:lnTo>
                  <a:lnTo>
                    <a:pt x="3070" y="5796"/>
                  </a:lnTo>
                  <a:cubicBezTo>
                    <a:pt x="3070" y="5796"/>
                    <a:pt x="4100" y="5622"/>
                    <a:pt x="4309" y="4267"/>
                  </a:cubicBezTo>
                  <a:cubicBezTo>
                    <a:pt x="4425" y="3584"/>
                    <a:pt x="4390" y="2634"/>
                    <a:pt x="4332" y="1731"/>
                  </a:cubicBezTo>
                  <a:cubicBezTo>
                    <a:pt x="4276" y="951"/>
                    <a:pt x="3771" y="1"/>
                    <a:pt x="3022" y="1"/>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2725;p45">
              <a:extLst>
                <a:ext uri="{FF2B5EF4-FFF2-40B4-BE49-F238E27FC236}">
                  <a16:creationId xmlns:a16="http://schemas.microsoft.com/office/drawing/2014/main" id="{A9D5BDB5-99C1-F58B-39C6-89FC2C14A30B}"/>
                </a:ext>
              </a:extLst>
            </p:cNvPr>
            <p:cNvSpPr/>
            <p:nvPr/>
          </p:nvSpPr>
          <p:spPr>
            <a:xfrm>
              <a:off x="2443737" y="1889762"/>
              <a:ext cx="23844" cy="23090"/>
            </a:xfrm>
            <a:custGeom>
              <a:avLst/>
              <a:gdLst/>
              <a:ahLst/>
              <a:cxnLst/>
              <a:rect l="l" t="t" r="r" b="b"/>
              <a:pathLst>
                <a:path w="348" h="337" extrusionOk="0">
                  <a:moveTo>
                    <a:pt x="174" y="0"/>
                  </a:moveTo>
                  <a:cubicBezTo>
                    <a:pt x="70" y="0"/>
                    <a:pt x="0" y="93"/>
                    <a:pt x="0" y="174"/>
                  </a:cubicBezTo>
                  <a:cubicBezTo>
                    <a:pt x="0" y="278"/>
                    <a:pt x="70" y="336"/>
                    <a:pt x="174" y="336"/>
                  </a:cubicBezTo>
                  <a:cubicBezTo>
                    <a:pt x="267" y="336"/>
                    <a:pt x="348" y="244"/>
                    <a:pt x="348" y="163"/>
                  </a:cubicBezTo>
                  <a:cubicBezTo>
                    <a:pt x="348" y="58"/>
                    <a:pt x="255" y="0"/>
                    <a:pt x="174"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2726;p45">
              <a:extLst>
                <a:ext uri="{FF2B5EF4-FFF2-40B4-BE49-F238E27FC236}">
                  <a16:creationId xmlns:a16="http://schemas.microsoft.com/office/drawing/2014/main" id="{09E90F22-2012-C1B3-CE29-264A18463234}"/>
                </a:ext>
              </a:extLst>
            </p:cNvPr>
            <p:cNvSpPr/>
            <p:nvPr/>
          </p:nvSpPr>
          <p:spPr>
            <a:xfrm>
              <a:off x="2421538" y="1850845"/>
              <a:ext cx="47620" cy="13841"/>
            </a:xfrm>
            <a:custGeom>
              <a:avLst/>
              <a:gdLst/>
              <a:ahLst/>
              <a:cxnLst/>
              <a:rect l="l" t="t" r="r" b="b"/>
              <a:pathLst>
                <a:path w="695" h="202" extrusionOk="0">
                  <a:moveTo>
                    <a:pt x="359" y="1"/>
                  </a:moveTo>
                  <a:cubicBezTo>
                    <a:pt x="243" y="1"/>
                    <a:pt x="151" y="47"/>
                    <a:pt x="93" y="94"/>
                  </a:cubicBezTo>
                  <a:cubicBezTo>
                    <a:pt x="23" y="140"/>
                    <a:pt x="0" y="175"/>
                    <a:pt x="12" y="198"/>
                  </a:cubicBezTo>
                  <a:cubicBezTo>
                    <a:pt x="15" y="200"/>
                    <a:pt x="20" y="201"/>
                    <a:pt x="25" y="201"/>
                  </a:cubicBezTo>
                  <a:cubicBezTo>
                    <a:pt x="72" y="201"/>
                    <a:pt x="192" y="117"/>
                    <a:pt x="359" y="117"/>
                  </a:cubicBezTo>
                  <a:cubicBezTo>
                    <a:pt x="515" y="117"/>
                    <a:pt x="653" y="201"/>
                    <a:pt x="687" y="201"/>
                  </a:cubicBezTo>
                  <a:cubicBezTo>
                    <a:pt x="691" y="201"/>
                    <a:pt x="694" y="200"/>
                    <a:pt x="695" y="198"/>
                  </a:cubicBezTo>
                  <a:cubicBezTo>
                    <a:pt x="695" y="175"/>
                    <a:pt x="683" y="151"/>
                    <a:pt x="637" y="94"/>
                  </a:cubicBezTo>
                  <a:cubicBezTo>
                    <a:pt x="579" y="47"/>
                    <a:pt x="475" y="1"/>
                    <a:pt x="359"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2727;p45">
              <a:extLst>
                <a:ext uri="{FF2B5EF4-FFF2-40B4-BE49-F238E27FC236}">
                  <a16:creationId xmlns:a16="http://schemas.microsoft.com/office/drawing/2014/main" id="{7E0B089E-A3D4-7E4E-9186-F547B33EC3B5}"/>
                </a:ext>
              </a:extLst>
            </p:cNvPr>
            <p:cNvSpPr/>
            <p:nvPr/>
          </p:nvSpPr>
          <p:spPr>
            <a:xfrm>
              <a:off x="2333426" y="1889762"/>
              <a:ext cx="23844" cy="23090"/>
            </a:xfrm>
            <a:custGeom>
              <a:avLst/>
              <a:gdLst/>
              <a:ahLst/>
              <a:cxnLst/>
              <a:rect l="l" t="t" r="r" b="b"/>
              <a:pathLst>
                <a:path w="348" h="337" extrusionOk="0">
                  <a:moveTo>
                    <a:pt x="174" y="0"/>
                  </a:moveTo>
                  <a:cubicBezTo>
                    <a:pt x="70" y="0"/>
                    <a:pt x="1" y="93"/>
                    <a:pt x="1" y="174"/>
                  </a:cubicBezTo>
                  <a:cubicBezTo>
                    <a:pt x="1" y="278"/>
                    <a:pt x="70" y="336"/>
                    <a:pt x="174" y="336"/>
                  </a:cubicBezTo>
                  <a:cubicBezTo>
                    <a:pt x="278" y="336"/>
                    <a:pt x="348" y="244"/>
                    <a:pt x="348" y="163"/>
                  </a:cubicBezTo>
                  <a:cubicBezTo>
                    <a:pt x="348" y="58"/>
                    <a:pt x="255" y="0"/>
                    <a:pt x="174"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728;p45">
              <a:extLst>
                <a:ext uri="{FF2B5EF4-FFF2-40B4-BE49-F238E27FC236}">
                  <a16:creationId xmlns:a16="http://schemas.microsoft.com/office/drawing/2014/main" id="{AB218616-7866-8167-665D-C99DC5293577}"/>
                </a:ext>
              </a:extLst>
            </p:cNvPr>
            <p:cNvSpPr/>
            <p:nvPr/>
          </p:nvSpPr>
          <p:spPr>
            <a:xfrm>
              <a:off x="2300880" y="1853243"/>
              <a:ext cx="49264" cy="13292"/>
            </a:xfrm>
            <a:custGeom>
              <a:avLst/>
              <a:gdLst/>
              <a:ahLst/>
              <a:cxnLst/>
              <a:rect l="l" t="t" r="r" b="b"/>
              <a:pathLst>
                <a:path w="719" h="194" extrusionOk="0">
                  <a:moveTo>
                    <a:pt x="360" y="1"/>
                  </a:moveTo>
                  <a:cubicBezTo>
                    <a:pt x="244" y="1"/>
                    <a:pt x="140" y="47"/>
                    <a:pt x="82" y="82"/>
                  </a:cubicBezTo>
                  <a:cubicBezTo>
                    <a:pt x="24" y="128"/>
                    <a:pt x="1" y="174"/>
                    <a:pt x="12" y="186"/>
                  </a:cubicBezTo>
                  <a:cubicBezTo>
                    <a:pt x="16" y="191"/>
                    <a:pt x="21" y="193"/>
                    <a:pt x="28" y="193"/>
                  </a:cubicBezTo>
                  <a:cubicBezTo>
                    <a:pt x="73" y="193"/>
                    <a:pt x="191" y="116"/>
                    <a:pt x="360" y="116"/>
                  </a:cubicBezTo>
                  <a:cubicBezTo>
                    <a:pt x="519" y="116"/>
                    <a:pt x="652" y="193"/>
                    <a:pt x="694" y="193"/>
                  </a:cubicBezTo>
                  <a:cubicBezTo>
                    <a:pt x="701" y="193"/>
                    <a:pt x="705" y="191"/>
                    <a:pt x="707" y="186"/>
                  </a:cubicBezTo>
                  <a:cubicBezTo>
                    <a:pt x="719" y="186"/>
                    <a:pt x="707" y="140"/>
                    <a:pt x="638" y="82"/>
                  </a:cubicBezTo>
                  <a:cubicBezTo>
                    <a:pt x="580" y="35"/>
                    <a:pt x="476" y="1"/>
                    <a:pt x="36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729;p45">
              <a:extLst>
                <a:ext uri="{FF2B5EF4-FFF2-40B4-BE49-F238E27FC236}">
                  <a16:creationId xmlns:a16="http://schemas.microsoft.com/office/drawing/2014/main" id="{9663F8AB-6E64-95CE-ADB8-B9AD2A5B3057}"/>
                </a:ext>
              </a:extLst>
            </p:cNvPr>
            <p:cNvSpPr/>
            <p:nvPr/>
          </p:nvSpPr>
          <p:spPr>
            <a:xfrm>
              <a:off x="2381798" y="1856395"/>
              <a:ext cx="39809" cy="107230"/>
            </a:xfrm>
            <a:custGeom>
              <a:avLst/>
              <a:gdLst/>
              <a:ahLst/>
              <a:cxnLst/>
              <a:rect l="l" t="t" r="r" b="b"/>
              <a:pathLst>
                <a:path w="581" h="1565" extrusionOk="0">
                  <a:moveTo>
                    <a:pt x="15" y="0"/>
                  </a:moveTo>
                  <a:cubicBezTo>
                    <a:pt x="14" y="0"/>
                    <a:pt x="13" y="0"/>
                    <a:pt x="13" y="1"/>
                  </a:cubicBezTo>
                  <a:cubicBezTo>
                    <a:pt x="1" y="13"/>
                    <a:pt x="128" y="430"/>
                    <a:pt x="337" y="951"/>
                  </a:cubicBezTo>
                  <a:cubicBezTo>
                    <a:pt x="395" y="1078"/>
                    <a:pt x="441" y="1194"/>
                    <a:pt x="476" y="1310"/>
                  </a:cubicBezTo>
                  <a:cubicBezTo>
                    <a:pt x="499" y="1368"/>
                    <a:pt x="522" y="1426"/>
                    <a:pt x="511" y="1460"/>
                  </a:cubicBezTo>
                  <a:cubicBezTo>
                    <a:pt x="499" y="1483"/>
                    <a:pt x="453" y="1507"/>
                    <a:pt x="406" y="1507"/>
                  </a:cubicBezTo>
                  <a:cubicBezTo>
                    <a:pt x="221" y="1530"/>
                    <a:pt x="105" y="1541"/>
                    <a:pt x="105" y="1565"/>
                  </a:cubicBezTo>
                  <a:lnTo>
                    <a:pt x="406" y="1565"/>
                  </a:lnTo>
                  <a:cubicBezTo>
                    <a:pt x="441" y="1565"/>
                    <a:pt x="464" y="1565"/>
                    <a:pt x="499" y="1541"/>
                  </a:cubicBezTo>
                  <a:cubicBezTo>
                    <a:pt x="522" y="1530"/>
                    <a:pt x="557" y="1507"/>
                    <a:pt x="569" y="1472"/>
                  </a:cubicBezTo>
                  <a:cubicBezTo>
                    <a:pt x="580" y="1402"/>
                    <a:pt x="557" y="1344"/>
                    <a:pt x="534" y="1287"/>
                  </a:cubicBezTo>
                  <a:cubicBezTo>
                    <a:pt x="499" y="1171"/>
                    <a:pt x="453" y="1055"/>
                    <a:pt x="406" y="928"/>
                  </a:cubicBezTo>
                  <a:cubicBezTo>
                    <a:pt x="226" y="420"/>
                    <a:pt x="45" y="0"/>
                    <a:pt x="15"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730;p45">
              <a:extLst>
                <a:ext uri="{FF2B5EF4-FFF2-40B4-BE49-F238E27FC236}">
                  <a16:creationId xmlns:a16="http://schemas.microsoft.com/office/drawing/2014/main" id="{E3E64F58-28A8-AF05-7C95-D9BBD6135975}"/>
                </a:ext>
              </a:extLst>
            </p:cNvPr>
            <p:cNvSpPr/>
            <p:nvPr/>
          </p:nvSpPr>
          <p:spPr>
            <a:xfrm>
              <a:off x="2274707" y="2071468"/>
              <a:ext cx="123057" cy="55020"/>
            </a:xfrm>
            <a:custGeom>
              <a:avLst/>
              <a:gdLst/>
              <a:ahLst/>
              <a:cxnLst/>
              <a:rect l="l" t="t" r="r" b="b"/>
              <a:pathLst>
                <a:path w="1796" h="803" extrusionOk="0">
                  <a:moveTo>
                    <a:pt x="1796" y="476"/>
                  </a:moveTo>
                  <a:lnTo>
                    <a:pt x="1796" y="476"/>
                  </a:lnTo>
                  <a:lnTo>
                    <a:pt x="1796" y="476"/>
                  </a:lnTo>
                  <a:cubicBezTo>
                    <a:pt x="1796" y="476"/>
                    <a:pt x="1796" y="476"/>
                    <a:pt x="1796" y="476"/>
                  </a:cubicBezTo>
                  <a:close/>
                  <a:moveTo>
                    <a:pt x="0" y="1"/>
                  </a:moveTo>
                  <a:lnTo>
                    <a:pt x="0" y="1"/>
                  </a:lnTo>
                  <a:cubicBezTo>
                    <a:pt x="0" y="1"/>
                    <a:pt x="381" y="802"/>
                    <a:pt x="1525" y="802"/>
                  </a:cubicBezTo>
                  <a:cubicBezTo>
                    <a:pt x="1611" y="802"/>
                    <a:pt x="1701" y="798"/>
                    <a:pt x="1796" y="788"/>
                  </a:cubicBezTo>
                  <a:lnTo>
                    <a:pt x="1796" y="476"/>
                  </a:lnTo>
                  <a:lnTo>
                    <a:pt x="1796" y="476"/>
                  </a:lnTo>
                  <a:cubicBezTo>
                    <a:pt x="1794" y="476"/>
                    <a:pt x="1767" y="477"/>
                    <a:pt x="1720" y="477"/>
                  </a:cubicBezTo>
                  <a:cubicBezTo>
                    <a:pt x="1488" y="477"/>
                    <a:pt x="752" y="438"/>
                    <a:pt x="0" y="1"/>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731;p45">
              <a:extLst>
                <a:ext uri="{FF2B5EF4-FFF2-40B4-BE49-F238E27FC236}">
                  <a16:creationId xmlns:a16="http://schemas.microsoft.com/office/drawing/2014/main" id="{AF13389E-976D-C51A-4BF6-A5D6F0D9C342}"/>
                </a:ext>
              </a:extLst>
            </p:cNvPr>
            <p:cNvSpPr/>
            <p:nvPr/>
          </p:nvSpPr>
          <p:spPr>
            <a:xfrm>
              <a:off x="2286629" y="1806926"/>
              <a:ext cx="58788" cy="17472"/>
            </a:xfrm>
            <a:custGeom>
              <a:avLst/>
              <a:gdLst/>
              <a:ahLst/>
              <a:cxnLst/>
              <a:rect l="l" t="t" r="r" b="b"/>
              <a:pathLst>
                <a:path w="858" h="255" extrusionOk="0">
                  <a:moveTo>
                    <a:pt x="505" y="1"/>
                  </a:moveTo>
                  <a:cubicBezTo>
                    <a:pt x="477" y="1"/>
                    <a:pt x="447" y="2"/>
                    <a:pt x="417" y="5"/>
                  </a:cubicBezTo>
                  <a:cubicBezTo>
                    <a:pt x="290" y="17"/>
                    <a:pt x="174" y="86"/>
                    <a:pt x="104" y="121"/>
                  </a:cubicBezTo>
                  <a:cubicBezTo>
                    <a:pt x="23" y="167"/>
                    <a:pt x="0" y="213"/>
                    <a:pt x="12" y="237"/>
                  </a:cubicBezTo>
                  <a:cubicBezTo>
                    <a:pt x="21" y="249"/>
                    <a:pt x="41" y="254"/>
                    <a:pt x="69" y="254"/>
                  </a:cubicBezTo>
                  <a:cubicBezTo>
                    <a:pt x="144" y="254"/>
                    <a:pt x="280" y="219"/>
                    <a:pt x="440" y="202"/>
                  </a:cubicBezTo>
                  <a:cubicBezTo>
                    <a:pt x="649" y="167"/>
                    <a:pt x="846" y="202"/>
                    <a:pt x="857" y="144"/>
                  </a:cubicBezTo>
                  <a:cubicBezTo>
                    <a:pt x="857" y="109"/>
                    <a:pt x="822" y="63"/>
                    <a:pt x="753" y="51"/>
                  </a:cubicBezTo>
                  <a:cubicBezTo>
                    <a:pt x="682" y="16"/>
                    <a:pt x="598" y="1"/>
                    <a:pt x="50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732;p45">
              <a:extLst>
                <a:ext uri="{FF2B5EF4-FFF2-40B4-BE49-F238E27FC236}">
                  <a16:creationId xmlns:a16="http://schemas.microsoft.com/office/drawing/2014/main" id="{DFB2BCB1-C901-1EB3-3F87-DF4A64C53B99}"/>
                </a:ext>
              </a:extLst>
            </p:cNvPr>
            <p:cNvSpPr/>
            <p:nvPr/>
          </p:nvSpPr>
          <p:spPr>
            <a:xfrm>
              <a:off x="2410369" y="1804870"/>
              <a:ext cx="46112" cy="14183"/>
            </a:xfrm>
            <a:custGeom>
              <a:avLst/>
              <a:gdLst/>
              <a:ahLst/>
              <a:cxnLst/>
              <a:rect l="l" t="t" r="r" b="b"/>
              <a:pathLst>
                <a:path w="673" h="207" extrusionOk="0">
                  <a:moveTo>
                    <a:pt x="337" y="0"/>
                  </a:moveTo>
                  <a:cubicBezTo>
                    <a:pt x="221" y="0"/>
                    <a:pt x="140" y="23"/>
                    <a:pt x="82" y="70"/>
                  </a:cubicBezTo>
                  <a:cubicBezTo>
                    <a:pt x="36" y="116"/>
                    <a:pt x="1" y="151"/>
                    <a:pt x="24" y="174"/>
                  </a:cubicBezTo>
                  <a:cubicBezTo>
                    <a:pt x="34" y="189"/>
                    <a:pt x="63" y="193"/>
                    <a:pt x="106" y="193"/>
                  </a:cubicBezTo>
                  <a:cubicBezTo>
                    <a:pt x="163" y="193"/>
                    <a:pt x="244" y="185"/>
                    <a:pt x="337" y="185"/>
                  </a:cubicBezTo>
                  <a:cubicBezTo>
                    <a:pt x="445" y="185"/>
                    <a:pt x="538" y="206"/>
                    <a:pt x="598" y="206"/>
                  </a:cubicBezTo>
                  <a:cubicBezTo>
                    <a:pt x="628" y="206"/>
                    <a:pt x="650" y="201"/>
                    <a:pt x="661" y="185"/>
                  </a:cubicBezTo>
                  <a:cubicBezTo>
                    <a:pt x="673" y="174"/>
                    <a:pt x="661" y="128"/>
                    <a:pt x="580" y="81"/>
                  </a:cubicBezTo>
                  <a:cubicBezTo>
                    <a:pt x="545" y="35"/>
                    <a:pt x="441" y="0"/>
                    <a:pt x="337"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733;p45">
              <a:extLst>
                <a:ext uri="{FF2B5EF4-FFF2-40B4-BE49-F238E27FC236}">
                  <a16:creationId xmlns:a16="http://schemas.microsoft.com/office/drawing/2014/main" id="{8F64A874-DDBE-3729-1888-795B9C403528}"/>
                </a:ext>
              </a:extLst>
            </p:cNvPr>
            <p:cNvSpPr/>
            <p:nvPr/>
          </p:nvSpPr>
          <p:spPr>
            <a:xfrm>
              <a:off x="2151172" y="1890995"/>
              <a:ext cx="50566" cy="76808"/>
            </a:xfrm>
            <a:custGeom>
              <a:avLst/>
              <a:gdLst/>
              <a:ahLst/>
              <a:cxnLst/>
              <a:rect l="l" t="t" r="r" b="b"/>
              <a:pathLst>
                <a:path w="738" h="1121" extrusionOk="0">
                  <a:moveTo>
                    <a:pt x="448" y="1"/>
                  </a:moveTo>
                  <a:cubicBezTo>
                    <a:pt x="244" y="1"/>
                    <a:pt x="8" y="103"/>
                    <a:pt x="8" y="538"/>
                  </a:cubicBezTo>
                  <a:cubicBezTo>
                    <a:pt x="0" y="1031"/>
                    <a:pt x="347" y="1120"/>
                    <a:pt x="565" y="1120"/>
                  </a:cubicBezTo>
                  <a:cubicBezTo>
                    <a:pt x="665" y="1120"/>
                    <a:pt x="738" y="1102"/>
                    <a:pt x="738" y="1094"/>
                  </a:cubicBezTo>
                  <a:lnTo>
                    <a:pt x="738" y="75"/>
                  </a:lnTo>
                  <a:cubicBezTo>
                    <a:pt x="728" y="56"/>
                    <a:pt x="597" y="1"/>
                    <a:pt x="448" y="1"/>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734;p45">
              <a:extLst>
                <a:ext uri="{FF2B5EF4-FFF2-40B4-BE49-F238E27FC236}">
                  <a16:creationId xmlns:a16="http://schemas.microsoft.com/office/drawing/2014/main" id="{B7E54A02-E86A-562D-FD62-B1292371E91C}"/>
                </a:ext>
              </a:extLst>
            </p:cNvPr>
            <p:cNvSpPr/>
            <p:nvPr/>
          </p:nvSpPr>
          <p:spPr>
            <a:xfrm>
              <a:off x="2164396" y="1905315"/>
              <a:ext cx="22268" cy="44331"/>
            </a:xfrm>
            <a:custGeom>
              <a:avLst/>
              <a:gdLst/>
              <a:ahLst/>
              <a:cxnLst/>
              <a:rect l="l" t="t" r="r" b="b"/>
              <a:pathLst>
                <a:path w="325" h="647" extrusionOk="0">
                  <a:moveTo>
                    <a:pt x="202" y="0"/>
                  </a:moveTo>
                  <a:cubicBezTo>
                    <a:pt x="194" y="0"/>
                    <a:pt x="184" y="2"/>
                    <a:pt x="174" y="5"/>
                  </a:cubicBezTo>
                  <a:cubicBezTo>
                    <a:pt x="116" y="5"/>
                    <a:pt x="82" y="63"/>
                    <a:pt x="47" y="121"/>
                  </a:cubicBezTo>
                  <a:cubicBezTo>
                    <a:pt x="24" y="179"/>
                    <a:pt x="1" y="248"/>
                    <a:pt x="1" y="329"/>
                  </a:cubicBezTo>
                  <a:cubicBezTo>
                    <a:pt x="1" y="468"/>
                    <a:pt x="82" y="619"/>
                    <a:pt x="197" y="642"/>
                  </a:cubicBezTo>
                  <a:cubicBezTo>
                    <a:pt x="214" y="645"/>
                    <a:pt x="229" y="647"/>
                    <a:pt x="243" y="647"/>
                  </a:cubicBezTo>
                  <a:cubicBezTo>
                    <a:pt x="275" y="647"/>
                    <a:pt x="297" y="639"/>
                    <a:pt x="313" y="630"/>
                  </a:cubicBezTo>
                  <a:cubicBezTo>
                    <a:pt x="313" y="607"/>
                    <a:pt x="325" y="596"/>
                    <a:pt x="313" y="596"/>
                  </a:cubicBezTo>
                  <a:cubicBezTo>
                    <a:pt x="313" y="596"/>
                    <a:pt x="290" y="619"/>
                    <a:pt x="279" y="619"/>
                  </a:cubicBezTo>
                  <a:cubicBezTo>
                    <a:pt x="273" y="625"/>
                    <a:pt x="258" y="628"/>
                    <a:pt x="239" y="628"/>
                  </a:cubicBezTo>
                  <a:cubicBezTo>
                    <a:pt x="221" y="628"/>
                    <a:pt x="197" y="625"/>
                    <a:pt x="174" y="619"/>
                  </a:cubicBezTo>
                  <a:cubicBezTo>
                    <a:pt x="105" y="584"/>
                    <a:pt x="35" y="468"/>
                    <a:pt x="35" y="329"/>
                  </a:cubicBezTo>
                  <a:cubicBezTo>
                    <a:pt x="35" y="248"/>
                    <a:pt x="47" y="190"/>
                    <a:pt x="82" y="132"/>
                  </a:cubicBezTo>
                  <a:cubicBezTo>
                    <a:pt x="105" y="75"/>
                    <a:pt x="140" y="51"/>
                    <a:pt x="174" y="40"/>
                  </a:cubicBezTo>
                  <a:cubicBezTo>
                    <a:pt x="185" y="34"/>
                    <a:pt x="196" y="32"/>
                    <a:pt x="205" y="32"/>
                  </a:cubicBezTo>
                  <a:cubicBezTo>
                    <a:pt x="235" y="32"/>
                    <a:pt x="255" y="54"/>
                    <a:pt x="255" y="63"/>
                  </a:cubicBezTo>
                  <a:cubicBezTo>
                    <a:pt x="267" y="75"/>
                    <a:pt x="255" y="98"/>
                    <a:pt x="267" y="109"/>
                  </a:cubicBezTo>
                  <a:cubicBezTo>
                    <a:pt x="267" y="109"/>
                    <a:pt x="279" y="98"/>
                    <a:pt x="279" y="63"/>
                  </a:cubicBezTo>
                  <a:cubicBezTo>
                    <a:pt x="279" y="51"/>
                    <a:pt x="267" y="40"/>
                    <a:pt x="255" y="17"/>
                  </a:cubicBezTo>
                  <a:cubicBezTo>
                    <a:pt x="239" y="8"/>
                    <a:pt x="223" y="0"/>
                    <a:pt x="202"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735;p45">
              <a:extLst>
                <a:ext uri="{FF2B5EF4-FFF2-40B4-BE49-F238E27FC236}">
                  <a16:creationId xmlns:a16="http://schemas.microsoft.com/office/drawing/2014/main" id="{9C3B3142-1FD0-F0D9-7499-3E4F16210486}"/>
                </a:ext>
              </a:extLst>
            </p:cNvPr>
            <p:cNvSpPr/>
            <p:nvPr/>
          </p:nvSpPr>
          <p:spPr>
            <a:xfrm>
              <a:off x="2168370" y="1955264"/>
              <a:ext cx="22268" cy="19459"/>
            </a:xfrm>
            <a:custGeom>
              <a:avLst/>
              <a:gdLst/>
              <a:ahLst/>
              <a:cxnLst/>
              <a:rect l="l" t="t" r="r" b="b"/>
              <a:pathLst>
                <a:path w="325" h="284" extrusionOk="0">
                  <a:moveTo>
                    <a:pt x="142" y="0"/>
                  </a:moveTo>
                  <a:cubicBezTo>
                    <a:pt x="85" y="0"/>
                    <a:pt x="33" y="49"/>
                    <a:pt x="24" y="98"/>
                  </a:cubicBezTo>
                  <a:cubicBezTo>
                    <a:pt x="0" y="179"/>
                    <a:pt x="47" y="249"/>
                    <a:pt x="116" y="272"/>
                  </a:cubicBezTo>
                  <a:cubicBezTo>
                    <a:pt x="135" y="280"/>
                    <a:pt x="154" y="284"/>
                    <a:pt x="171" y="284"/>
                  </a:cubicBezTo>
                  <a:cubicBezTo>
                    <a:pt x="227" y="284"/>
                    <a:pt x="272" y="244"/>
                    <a:pt x="290" y="191"/>
                  </a:cubicBezTo>
                  <a:cubicBezTo>
                    <a:pt x="325" y="122"/>
                    <a:pt x="278" y="29"/>
                    <a:pt x="221" y="6"/>
                  </a:cubicBezTo>
                  <a:lnTo>
                    <a:pt x="174" y="6"/>
                  </a:lnTo>
                  <a:cubicBezTo>
                    <a:pt x="163" y="2"/>
                    <a:pt x="153" y="0"/>
                    <a:pt x="142"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736;p45">
              <a:extLst>
                <a:ext uri="{FF2B5EF4-FFF2-40B4-BE49-F238E27FC236}">
                  <a16:creationId xmlns:a16="http://schemas.microsoft.com/office/drawing/2014/main" id="{373714B4-3E89-8FED-8DEA-48C7B2FCD643}"/>
                </a:ext>
              </a:extLst>
            </p:cNvPr>
            <p:cNvSpPr/>
            <p:nvPr/>
          </p:nvSpPr>
          <p:spPr>
            <a:xfrm>
              <a:off x="2168370" y="1954031"/>
              <a:ext cx="23844" cy="21652"/>
            </a:xfrm>
            <a:custGeom>
              <a:avLst/>
              <a:gdLst/>
              <a:ahLst/>
              <a:cxnLst/>
              <a:rect l="l" t="t" r="r" b="b"/>
              <a:pathLst>
                <a:path w="348" h="316" extrusionOk="0">
                  <a:moveTo>
                    <a:pt x="163" y="1"/>
                  </a:moveTo>
                  <a:cubicBezTo>
                    <a:pt x="139" y="1"/>
                    <a:pt x="105" y="1"/>
                    <a:pt x="82" y="35"/>
                  </a:cubicBezTo>
                  <a:cubicBezTo>
                    <a:pt x="47" y="58"/>
                    <a:pt x="0" y="105"/>
                    <a:pt x="24" y="163"/>
                  </a:cubicBezTo>
                  <a:cubicBezTo>
                    <a:pt x="24" y="221"/>
                    <a:pt x="58" y="279"/>
                    <a:pt x="139" y="313"/>
                  </a:cubicBezTo>
                  <a:cubicBezTo>
                    <a:pt x="149" y="315"/>
                    <a:pt x="158" y="316"/>
                    <a:pt x="167" y="316"/>
                  </a:cubicBezTo>
                  <a:cubicBezTo>
                    <a:pt x="225" y="316"/>
                    <a:pt x="273" y="287"/>
                    <a:pt x="313" y="267"/>
                  </a:cubicBezTo>
                  <a:cubicBezTo>
                    <a:pt x="348" y="221"/>
                    <a:pt x="348" y="163"/>
                    <a:pt x="336" y="116"/>
                  </a:cubicBezTo>
                  <a:cubicBezTo>
                    <a:pt x="325" y="82"/>
                    <a:pt x="290" y="47"/>
                    <a:pt x="278" y="47"/>
                  </a:cubicBezTo>
                  <a:cubicBezTo>
                    <a:pt x="221" y="35"/>
                    <a:pt x="209" y="35"/>
                    <a:pt x="209" y="35"/>
                  </a:cubicBezTo>
                  <a:lnTo>
                    <a:pt x="209" y="35"/>
                  </a:lnTo>
                  <a:cubicBezTo>
                    <a:pt x="209" y="35"/>
                    <a:pt x="255" y="58"/>
                    <a:pt x="278" y="140"/>
                  </a:cubicBezTo>
                  <a:cubicBezTo>
                    <a:pt x="290" y="163"/>
                    <a:pt x="278" y="221"/>
                    <a:pt x="255" y="255"/>
                  </a:cubicBezTo>
                  <a:cubicBezTo>
                    <a:pt x="229" y="273"/>
                    <a:pt x="188" y="298"/>
                    <a:pt x="150" y="298"/>
                  </a:cubicBezTo>
                  <a:cubicBezTo>
                    <a:pt x="138" y="298"/>
                    <a:pt x="127" y="295"/>
                    <a:pt x="116" y="290"/>
                  </a:cubicBezTo>
                  <a:cubicBezTo>
                    <a:pt x="70" y="279"/>
                    <a:pt x="35" y="221"/>
                    <a:pt x="35" y="174"/>
                  </a:cubicBezTo>
                  <a:cubicBezTo>
                    <a:pt x="35" y="140"/>
                    <a:pt x="47" y="93"/>
                    <a:pt x="82" y="58"/>
                  </a:cubicBezTo>
                  <a:cubicBezTo>
                    <a:pt x="139" y="24"/>
                    <a:pt x="197" y="35"/>
                    <a:pt x="197" y="24"/>
                  </a:cubicBezTo>
                  <a:cubicBezTo>
                    <a:pt x="197" y="24"/>
                    <a:pt x="174" y="1"/>
                    <a:pt x="163" y="1"/>
                  </a:cubicBezTo>
                  <a:close/>
                </a:path>
              </a:pathLst>
            </a:custGeom>
            <a:solidFill>
              <a:srgbClr val="2632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737;p45">
              <a:extLst>
                <a:ext uri="{FF2B5EF4-FFF2-40B4-BE49-F238E27FC236}">
                  <a16:creationId xmlns:a16="http://schemas.microsoft.com/office/drawing/2014/main" id="{A81B3C11-64FA-92CF-F597-EA1587F860DF}"/>
                </a:ext>
              </a:extLst>
            </p:cNvPr>
            <p:cNvSpPr/>
            <p:nvPr/>
          </p:nvSpPr>
          <p:spPr>
            <a:xfrm>
              <a:off x="2337400" y="1976093"/>
              <a:ext cx="41316" cy="34464"/>
            </a:xfrm>
            <a:custGeom>
              <a:avLst/>
              <a:gdLst/>
              <a:ahLst/>
              <a:cxnLst/>
              <a:rect l="l" t="t" r="r" b="b"/>
              <a:pathLst>
                <a:path w="603" h="503" extrusionOk="0">
                  <a:moveTo>
                    <a:pt x="303" y="1"/>
                  </a:moveTo>
                  <a:cubicBezTo>
                    <a:pt x="288" y="1"/>
                    <a:pt x="272" y="1"/>
                    <a:pt x="255" y="3"/>
                  </a:cubicBezTo>
                  <a:cubicBezTo>
                    <a:pt x="174" y="3"/>
                    <a:pt x="81" y="49"/>
                    <a:pt x="47" y="130"/>
                  </a:cubicBezTo>
                  <a:cubicBezTo>
                    <a:pt x="0" y="200"/>
                    <a:pt x="0" y="316"/>
                    <a:pt x="47" y="408"/>
                  </a:cubicBezTo>
                  <a:cubicBezTo>
                    <a:pt x="90" y="468"/>
                    <a:pt x="164" y="503"/>
                    <a:pt x="237" y="503"/>
                  </a:cubicBezTo>
                  <a:cubicBezTo>
                    <a:pt x="263" y="503"/>
                    <a:pt x="289" y="498"/>
                    <a:pt x="313" y="489"/>
                  </a:cubicBezTo>
                  <a:cubicBezTo>
                    <a:pt x="417" y="478"/>
                    <a:pt x="487" y="408"/>
                    <a:pt x="568" y="339"/>
                  </a:cubicBezTo>
                  <a:cubicBezTo>
                    <a:pt x="591" y="316"/>
                    <a:pt x="580" y="339"/>
                    <a:pt x="591" y="304"/>
                  </a:cubicBezTo>
                  <a:cubicBezTo>
                    <a:pt x="603" y="281"/>
                    <a:pt x="603" y="177"/>
                    <a:pt x="580" y="142"/>
                  </a:cubicBezTo>
                  <a:cubicBezTo>
                    <a:pt x="498" y="40"/>
                    <a:pt x="416" y="1"/>
                    <a:pt x="303" y="1"/>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738;p45">
              <a:extLst>
                <a:ext uri="{FF2B5EF4-FFF2-40B4-BE49-F238E27FC236}">
                  <a16:creationId xmlns:a16="http://schemas.microsoft.com/office/drawing/2014/main" id="{EDB5E7A5-3D13-5022-5DBE-9D94189C1293}"/>
                </a:ext>
              </a:extLst>
            </p:cNvPr>
            <p:cNvSpPr/>
            <p:nvPr/>
          </p:nvSpPr>
          <p:spPr>
            <a:xfrm>
              <a:off x="2339798" y="1966706"/>
              <a:ext cx="43714" cy="35012"/>
            </a:xfrm>
            <a:custGeom>
              <a:avLst/>
              <a:gdLst/>
              <a:ahLst/>
              <a:cxnLst/>
              <a:rect l="l" t="t" r="r" b="b"/>
              <a:pathLst>
                <a:path w="638" h="511" extrusionOk="0">
                  <a:moveTo>
                    <a:pt x="35" y="1"/>
                  </a:moveTo>
                  <a:cubicBezTo>
                    <a:pt x="23" y="1"/>
                    <a:pt x="12" y="70"/>
                    <a:pt x="0" y="140"/>
                  </a:cubicBezTo>
                  <a:cubicBezTo>
                    <a:pt x="23" y="209"/>
                    <a:pt x="58" y="325"/>
                    <a:pt x="174" y="406"/>
                  </a:cubicBezTo>
                  <a:cubicBezTo>
                    <a:pt x="290" y="499"/>
                    <a:pt x="429" y="510"/>
                    <a:pt x="510" y="510"/>
                  </a:cubicBezTo>
                  <a:cubicBezTo>
                    <a:pt x="602" y="510"/>
                    <a:pt x="637" y="487"/>
                    <a:pt x="637" y="464"/>
                  </a:cubicBezTo>
                  <a:cubicBezTo>
                    <a:pt x="637" y="441"/>
                    <a:pt x="429" y="464"/>
                    <a:pt x="255" y="337"/>
                  </a:cubicBezTo>
                  <a:cubicBezTo>
                    <a:pt x="81" y="209"/>
                    <a:pt x="58" y="1"/>
                    <a:pt x="3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739;p45">
              <a:extLst>
                <a:ext uri="{FF2B5EF4-FFF2-40B4-BE49-F238E27FC236}">
                  <a16:creationId xmlns:a16="http://schemas.microsoft.com/office/drawing/2014/main" id="{F4F8E5B8-3EB3-2581-08A0-5DB72E24E194}"/>
                </a:ext>
              </a:extLst>
            </p:cNvPr>
            <p:cNvSpPr/>
            <p:nvPr/>
          </p:nvSpPr>
          <p:spPr>
            <a:xfrm>
              <a:off x="2160422" y="1692160"/>
              <a:ext cx="255639" cy="220695"/>
            </a:xfrm>
            <a:custGeom>
              <a:avLst/>
              <a:gdLst/>
              <a:ahLst/>
              <a:cxnLst/>
              <a:rect l="l" t="t" r="r" b="b"/>
              <a:pathLst>
                <a:path w="3731" h="3221" extrusionOk="0">
                  <a:moveTo>
                    <a:pt x="3036" y="0"/>
                  </a:moveTo>
                  <a:cubicBezTo>
                    <a:pt x="1868" y="0"/>
                    <a:pt x="707" y="571"/>
                    <a:pt x="1" y="1495"/>
                  </a:cubicBezTo>
                  <a:lnTo>
                    <a:pt x="209" y="2757"/>
                  </a:lnTo>
                  <a:cubicBezTo>
                    <a:pt x="118" y="2916"/>
                    <a:pt x="530" y="3221"/>
                    <a:pt x="709" y="3221"/>
                  </a:cubicBezTo>
                  <a:cubicBezTo>
                    <a:pt x="712" y="3221"/>
                    <a:pt x="716" y="3221"/>
                    <a:pt x="719" y="3220"/>
                  </a:cubicBezTo>
                  <a:cubicBezTo>
                    <a:pt x="892" y="3209"/>
                    <a:pt x="1031" y="3047"/>
                    <a:pt x="1101" y="2884"/>
                  </a:cubicBezTo>
                  <a:cubicBezTo>
                    <a:pt x="1240" y="2549"/>
                    <a:pt x="1159" y="2132"/>
                    <a:pt x="1414" y="1900"/>
                  </a:cubicBezTo>
                  <a:cubicBezTo>
                    <a:pt x="1553" y="1773"/>
                    <a:pt x="1761" y="1726"/>
                    <a:pt x="1958" y="1680"/>
                  </a:cubicBezTo>
                  <a:cubicBezTo>
                    <a:pt x="2340" y="1599"/>
                    <a:pt x="2688" y="1471"/>
                    <a:pt x="3000" y="1251"/>
                  </a:cubicBezTo>
                  <a:cubicBezTo>
                    <a:pt x="3325" y="1031"/>
                    <a:pt x="3568" y="730"/>
                    <a:pt x="3684" y="371"/>
                  </a:cubicBezTo>
                  <a:cubicBezTo>
                    <a:pt x="3695" y="279"/>
                    <a:pt x="3730" y="197"/>
                    <a:pt x="3684" y="140"/>
                  </a:cubicBezTo>
                  <a:cubicBezTo>
                    <a:pt x="3637" y="47"/>
                    <a:pt x="3533" y="35"/>
                    <a:pt x="3440" y="24"/>
                  </a:cubicBezTo>
                  <a:cubicBezTo>
                    <a:pt x="3306" y="8"/>
                    <a:pt x="3171" y="0"/>
                    <a:pt x="3036"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740;p45">
              <a:extLst>
                <a:ext uri="{FF2B5EF4-FFF2-40B4-BE49-F238E27FC236}">
                  <a16:creationId xmlns:a16="http://schemas.microsoft.com/office/drawing/2014/main" id="{9812B18B-A4C1-7FBE-7C10-719D92A92717}"/>
                </a:ext>
              </a:extLst>
            </p:cNvPr>
            <p:cNvSpPr/>
            <p:nvPr/>
          </p:nvSpPr>
          <p:spPr>
            <a:xfrm>
              <a:off x="2120751" y="1701684"/>
              <a:ext cx="77082" cy="235769"/>
            </a:xfrm>
            <a:custGeom>
              <a:avLst/>
              <a:gdLst/>
              <a:ahLst/>
              <a:cxnLst/>
              <a:rect l="l" t="t" r="r" b="b"/>
              <a:pathLst>
                <a:path w="1125" h="3441" extrusionOk="0">
                  <a:moveTo>
                    <a:pt x="1101" y="1"/>
                  </a:moveTo>
                  <a:lnTo>
                    <a:pt x="1101" y="1"/>
                  </a:lnTo>
                  <a:cubicBezTo>
                    <a:pt x="1101" y="1"/>
                    <a:pt x="1055" y="24"/>
                    <a:pt x="985" y="82"/>
                  </a:cubicBezTo>
                  <a:cubicBezTo>
                    <a:pt x="916" y="140"/>
                    <a:pt x="811" y="244"/>
                    <a:pt x="695" y="371"/>
                  </a:cubicBezTo>
                  <a:cubicBezTo>
                    <a:pt x="464" y="638"/>
                    <a:pt x="221" y="1054"/>
                    <a:pt x="105" y="1576"/>
                  </a:cubicBezTo>
                  <a:cubicBezTo>
                    <a:pt x="1" y="2097"/>
                    <a:pt x="58" y="2583"/>
                    <a:pt x="151" y="2919"/>
                  </a:cubicBezTo>
                  <a:cubicBezTo>
                    <a:pt x="209" y="3093"/>
                    <a:pt x="255" y="3220"/>
                    <a:pt x="290" y="3313"/>
                  </a:cubicBezTo>
                  <a:cubicBezTo>
                    <a:pt x="336" y="3394"/>
                    <a:pt x="371" y="3440"/>
                    <a:pt x="371" y="3440"/>
                  </a:cubicBezTo>
                  <a:cubicBezTo>
                    <a:pt x="371" y="3440"/>
                    <a:pt x="279" y="3243"/>
                    <a:pt x="174" y="2919"/>
                  </a:cubicBezTo>
                  <a:cubicBezTo>
                    <a:pt x="105" y="2583"/>
                    <a:pt x="47" y="2108"/>
                    <a:pt x="163" y="1599"/>
                  </a:cubicBezTo>
                  <a:cubicBezTo>
                    <a:pt x="279" y="1078"/>
                    <a:pt x="510" y="661"/>
                    <a:pt x="730" y="394"/>
                  </a:cubicBezTo>
                  <a:cubicBezTo>
                    <a:pt x="950" y="140"/>
                    <a:pt x="1124" y="12"/>
                    <a:pt x="1101" y="1"/>
                  </a:cubicBezTo>
                  <a:close/>
                </a:path>
              </a:pathLst>
            </a:custGeom>
            <a:solidFill>
              <a:srgbClr val="EB5A9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741;p45">
              <a:extLst>
                <a:ext uri="{FF2B5EF4-FFF2-40B4-BE49-F238E27FC236}">
                  <a16:creationId xmlns:a16="http://schemas.microsoft.com/office/drawing/2014/main" id="{EF4C4A31-1F63-B37E-4A9F-E9D7125EE763}"/>
                </a:ext>
              </a:extLst>
            </p:cNvPr>
            <p:cNvSpPr/>
            <p:nvPr/>
          </p:nvSpPr>
          <p:spPr>
            <a:xfrm>
              <a:off x="2208041" y="4209322"/>
              <a:ext cx="148477" cy="266670"/>
            </a:xfrm>
            <a:custGeom>
              <a:avLst/>
              <a:gdLst/>
              <a:ahLst/>
              <a:cxnLst/>
              <a:rect l="l" t="t" r="r" b="b"/>
              <a:pathLst>
                <a:path w="2167" h="3892" extrusionOk="0">
                  <a:moveTo>
                    <a:pt x="2166" y="0"/>
                  </a:moveTo>
                  <a:lnTo>
                    <a:pt x="1" y="197"/>
                  </a:lnTo>
                  <a:lnTo>
                    <a:pt x="429" y="3892"/>
                  </a:lnTo>
                  <a:lnTo>
                    <a:pt x="2051" y="3648"/>
                  </a:lnTo>
                  <a:lnTo>
                    <a:pt x="2166"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742;p45">
              <a:extLst>
                <a:ext uri="{FF2B5EF4-FFF2-40B4-BE49-F238E27FC236}">
                  <a16:creationId xmlns:a16="http://schemas.microsoft.com/office/drawing/2014/main" id="{3C2B2C19-78A2-EA1E-5078-BB81F3329F59}"/>
                </a:ext>
              </a:extLst>
            </p:cNvPr>
            <p:cNvSpPr/>
            <p:nvPr/>
          </p:nvSpPr>
          <p:spPr>
            <a:xfrm>
              <a:off x="2190569" y="4409254"/>
              <a:ext cx="180201" cy="243374"/>
            </a:xfrm>
            <a:custGeom>
              <a:avLst/>
              <a:gdLst/>
              <a:ahLst/>
              <a:cxnLst/>
              <a:rect l="l" t="t" r="r" b="b"/>
              <a:pathLst>
                <a:path w="2630" h="3552" extrusionOk="0">
                  <a:moveTo>
                    <a:pt x="2317" y="1"/>
                  </a:moveTo>
                  <a:cubicBezTo>
                    <a:pt x="2317" y="1"/>
                    <a:pt x="1736" y="495"/>
                    <a:pt x="1188" y="495"/>
                  </a:cubicBezTo>
                  <a:cubicBezTo>
                    <a:pt x="986" y="495"/>
                    <a:pt x="788" y="428"/>
                    <a:pt x="626" y="244"/>
                  </a:cubicBezTo>
                  <a:lnTo>
                    <a:pt x="591" y="128"/>
                  </a:lnTo>
                  <a:lnTo>
                    <a:pt x="24" y="3139"/>
                  </a:lnTo>
                  <a:cubicBezTo>
                    <a:pt x="1" y="3302"/>
                    <a:pt x="82" y="3475"/>
                    <a:pt x="244" y="3533"/>
                  </a:cubicBezTo>
                  <a:cubicBezTo>
                    <a:pt x="276" y="3546"/>
                    <a:pt x="308" y="3552"/>
                    <a:pt x="341" y="3552"/>
                  </a:cubicBezTo>
                  <a:cubicBezTo>
                    <a:pt x="427" y="3552"/>
                    <a:pt x="513" y="3511"/>
                    <a:pt x="580" y="3452"/>
                  </a:cubicBezTo>
                  <a:cubicBezTo>
                    <a:pt x="1008" y="2954"/>
                    <a:pt x="2630" y="1032"/>
                    <a:pt x="2630" y="1032"/>
                  </a:cubicBezTo>
                  <a:lnTo>
                    <a:pt x="2572" y="557"/>
                  </a:lnTo>
                  <a:cubicBezTo>
                    <a:pt x="2537" y="418"/>
                    <a:pt x="2421" y="151"/>
                    <a:pt x="2317" y="1"/>
                  </a:cubicBezTo>
                  <a:close/>
                </a:path>
              </a:pathLst>
            </a:custGeom>
            <a:solidFill>
              <a:srgbClr val="F7B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743;p45">
              <a:extLst>
                <a:ext uri="{FF2B5EF4-FFF2-40B4-BE49-F238E27FC236}">
                  <a16:creationId xmlns:a16="http://schemas.microsoft.com/office/drawing/2014/main" id="{9AE25BEE-87A6-0E5F-FA73-84BB86779E5B}"/>
                </a:ext>
              </a:extLst>
            </p:cNvPr>
            <p:cNvSpPr/>
            <p:nvPr/>
          </p:nvSpPr>
          <p:spPr>
            <a:xfrm>
              <a:off x="2210439" y="4455297"/>
              <a:ext cx="158755" cy="197262"/>
            </a:xfrm>
            <a:custGeom>
              <a:avLst/>
              <a:gdLst/>
              <a:ahLst/>
              <a:cxnLst/>
              <a:rect l="l" t="t" r="r" b="b"/>
              <a:pathLst>
                <a:path w="2317" h="2879" extrusionOk="0">
                  <a:moveTo>
                    <a:pt x="2270" y="0"/>
                  </a:moveTo>
                  <a:lnTo>
                    <a:pt x="0" y="2873"/>
                  </a:lnTo>
                  <a:cubicBezTo>
                    <a:pt x="19" y="2877"/>
                    <a:pt x="38" y="2879"/>
                    <a:pt x="56" y="2879"/>
                  </a:cubicBezTo>
                  <a:cubicBezTo>
                    <a:pt x="144" y="2879"/>
                    <a:pt x="231" y="2837"/>
                    <a:pt x="278" y="2780"/>
                  </a:cubicBezTo>
                  <a:cubicBezTo>
                    <a:pt x="1494" y="1390"/>
                    <a:pt x="2317" y="360"/>
                    <a:pt x="2317" y="360"/>
                  </a:cubicBezTo>
                  <a:lnTo>
                    <a:pt x="2270"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744;p45">
              <a:extLst>
                <a:ext uri="{FF2B5EF4-FFF2-40B4-BE49-F238E27FC236}">
                  <a16:creationId xmlns:a16="http://schemas.microsoft.com/office/drawing/2014/main" id="{A647A390-C2AF-8E1E-7B03-F1786E329FA6}"/>
                </a:ext>
              </a:extLst>
            </p:cNvPr>
            <p:cNvSpPr/>
            <p:nvPr/>
          </p:nvSpPr>
          <p:spPr>
            <a:xfrm>
              <a:off x="2207219" y="4531008"/>
              <a:ext cx="45359" cy="23570"/>
            </a:xfrm>
            <a:custGeom>
              <a:avLst/>
              <a:gdLst/>
              <a:ahLst/>
              <a:cxnLst/>
              <a:rect l="l" t="t" r="r" b="b"/>
              <a:pathLst>
                <a:path w="662" h="344" extrusionOk="0">
                  <a:moveTo>
                    <a:pt x="193" y="0"/>
                  </a:moveTo>
                  <a:cubicBezTo>
                    <a:pt x="161" y="0"/>
                    <a:pt x="131" y="3"/>
                    <a:pt x="105" y="7"/>
                  </a:cubicBezTo>
                  <a:cubicBezTo>
                    <a:pt x="24" y="31"/>
                    <a:pt x="1" y="54"/>
                    <a:pt x="1" y="65"/>
                  </a:cubicBezTo>
                  <a:cubicBezTo>
                    <a:pt x="2" y="66"/>
                    <a:pt x="5" y="67"/>
                    <a:pt x="9" y="67"/>
                  </a:cubicBezTo>
                  <a:cubicBezTo>
                    <a:pt x="26" y="67"/>
                    <a:pt x="69" y="58"/>
                    <a:pt x="128" y="58"/>
                  </a:cubicBezTo>
                  <a:cubicBezTo>
                    <a:pt x="192" y="58"/>
                    <a:pt x="273" y="68"/>
                    <a:pt x="360" y="112"/>
                  </a:cubicBezTo>
                  <a:cubicBezTo>
                    <a:pt x="550" y="190"/>
                    <a:pt x="632" y="344"/>
                    <a:pt x="648" y="344"/>
                  </a:cubicBezTo>
                  <a:cubicBezTo>
                    <a:pt x="649" y="344"/>
                    <a:pt x="649" y="344"/>
                    <a:pt x="650" y="343"/>
                  </a:cubicBezTo>
                  <a:cubicBezTo>
                    <a:pt x="661" y="343"/>
                    <a:pt x="650" y="297"/>
                    <a:pt x="592" y="204"/>
                  </a:cubicBezTo>
                  <a:cubicBezTo>
                    <a:pt x="545" y="146"/>
                    <a:pt x="476" y="77"/>
                    <a:pt x="372" y="31"/>
                  </a:cubicBezTo>
                  <a:cubicBezTo>
                    <a:pt x="313" y="8"/>
                    <a:pt x="249" y="0"/>
                    <a:pt x="193"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745;p45">
              <a:extLst>
                <a:ext uri="{FF2B5EF4-FFF2-40B4-BE49-F238E27FC236}">
                  <a16:creationId xmlns:a16="http://schemas.microsoft.com/office/drawing/2014/main" id="{DBBEA22C-48F0-74C2-9FCE-F8A11E516946}"/>
                </a:ext>
              </a:extLst>
            </p:cNvPr>
            <p:cNvSpPr/>
            <p:nvPr/>
          </p:nvSpPr>
          <p:spPr>
            <a:xfrm>
              <a:off x="2198723" y="4570953"/>
              <a:ext cx="41110" cy="13018"/>
            </a:xfrm>
            <a:custGeom>
              <a:avLst/>
              <a:gdLst/>
              <a:ahLst/>
              <a:cxnLst/>
              <a:rect l="l" t="t" r="r" b="b"/>
              <a:pathLst>
                <a:path w="600" h="190" extrusionOk="0">
                  <a:moveTo>
                    <a:pt x="214" y="1"/>
                  </a:moveTo>
                  <a:cubicBezTo>
                    <a:pt x="83" y="1"/>
                    <a:pt x="0" y="52"/>
                    <a:pt x="9" y="61"/>
                  </a:cubicBezTo>
                  <a:cubicBezTo>
                    <a:pt x="9" y="63"/>
                    <a:pt x="11" y="63"/>
                    <a:pt x="15" y="63"/>
                  </a:cubicBezTo>
                  <a:cubicBezTo>
                    <a:pt x="33" y="63"/>
                    <a:pt x="89" y="52"/>
                    <a:pt x="159" y="52"/>
                  </a:cubicBezTo>
                  <a:cubicBezTo>
                    <a:pt x="205" y="52"/>
                    <a:pt x="258" y="57"/>
                    <a:pt x="310" y="73"/>
                  </a:cubicBezTo>
                  <a:cubicBezTo>
                    <a:pt x="463" y="106"/>
                    <a:pt x="564" y="190"/>
                    <a:pt x="585" y="190"/>
                  </a:cubicBezTo>
                  <a:cubicBezTo>
                    <a:pt x="587" y="190"/>
                    <a:pt x="588" y="189"/>
                    <a:pt x="588" y="189"/>
                  </a:cubicBezTo>
                  <a:cubicBezTo>
                    <a:pt x="600" y="189"/>
                    <a:pt x="519" y="50"/>
                    <a:pt x="333" y="15"/>
                  </a:cubicBezTo>
                  <a:cubicBezTo>
                    <a:pt x="290" y="5"/>
                    <a:pt x="250" y="1"/>
                    <a:pt x="214"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746;p45">
              <a:extLst>
                <a:ext uri="{FF2B5EF4-FFF2-40B4-BE49-F238E27FC236}">
                  <a16:creationId xmlns:a16="http://schemas.microsoft.com/office/drawing/2014/main" id="{AC33CC1F-E88F-69BA-5FE0-BC617F93A765}"/>
                </a:ext>
              </a:extLst>
            </p:cNvPr>
            <p:cNvSpPr/>
            <p:nvPr/>
          </p:nvSpPr>
          <p:spPr>
            <a:xfrm>
              <a:off x="2217565" y="4493666"/>
              <a:ext cx="61186" cy="21240"/>
            </a:xfrm>
            <a:custGeom>
              <a:avLst/>
              <a:gdLst/>
              <a:ahLst/>
              <a:cxnLst/>
              <a:rect l="l" t="t" r="r" b="b"/>
              <a:pathLst>
                <a:path w="893" h="310" extrusionOk="0">
                  <a:moveTo>
                    <a:pt x="198" y="0"/>
                  </a:moveTo>
                  <a:cubicBezTo>
                    <a:pt x="76" y="0"/>
                    <a:pt x="1" y="24"/>
                    <a:pt x="1" y="31"/>
                  </a:cubicBezTo>
                  <a:cubicBezTo>
                    <a:pt x="1" y="43"/>
                    <a:pt x="209" y="20"/>
                    <a:pt x="452" y="101"/>
                  </a:cubicBezTo>
                  <a:cubicBezTo>
                    <a:pt x="698" y="168"/>
                    <a:pt x="857" y="310"/>
                    <a:pt x="879" y="310"/>
                  </a:cubicBezTo>
                  <a:cubicBezTo>
                    <a:pt x="880" y="310"/>
                    <a:pt x="880" y="310"/>
                    <a:pt x="881" y="309"/>
                  </a:cubicBezTo>
                  <a:cubicBezTo>
                    <a:pt x="892" y="309"/>
                    <a:pt x="753" y="112"/>
                    <a:pt x="487" y="43"/>
                  </a:cubicBezTo>
                  <a:cubicBezTo>
                    <a:pt x="377" y="11"/>
                    <a:pt x="278" y="0"/>
                    <a:pt x="198"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747;p45">
              <a:extLst>
                <a:ext uri="{FF2B5EF4-FFF2-40B4-BE49-F238E27FC236}">
                  <a16:creationId xmlns:a16="http://schemas.microsoft.com/office/drawing/2014/main" id="{0019E96F-EA09-04B8-A589-D52C24A8B540}"/>
                </a:ext>
              </a:extLst>
            </p:cNvPr>
            <p:cNvSpPr/>
            <p:nvPr/>
          </p:nvSpPr>
          <p:spPr>
            <a:xfrm>
              <a:off x="2220716" y="4456050"/>
              <a:ext cx="57966" cy="8907"/>
            </a:xfrm>
            <a:custGeom>
              <a:avLst/>
              <a:gdLst/>
              <a:ahLst/>
              <a:cxnLst/>
              <a:rect l="l" t="t" r="r" b="b"/>
              <a:pathLst>
                <a:path w="846" h="130" extrusionOk="0">
                  <a:moveTo>
                    <a:pt x="471" y="0"/>
                  </a:moveTo>
                  <a:cubicBezTo>
                    <a:pt x="458" y="0"/>
                    <a:pt x="444" y="0"/>
                    <a:pt x="429" y="1"/>
                  </a:cubicBezTo>
                  <a:cubicBezTo>
                    <a:pt x="175" y="13"/>
                    <a:pt x="1" y="117"/>
                    <a:pt x="24" y="128"/>
                  </a:cubicBezTo>
                  <a:cubicBezTo>
                    <a:pt x="25" y="129"/>
                    <a:pt x="27" y="130"/>
                    <a:pt x="30" y="130"/>
                  </a:cubicBezTo>
                  <a:cubicBezTo>
                    <a:pt x="63" y="130"/>
                    <a:pt x="226" y="71"/>
                    <a:pt x="429" y="71"/>
                  </a:cubicBezTo>
                  <a:cubicBezTo>
                    <a:pt x="449" y="69"/>
                    <a:pt x="468" y="69"/>
                    <a:pt x="486" y="69"/>
                  </a:cubicBezTo>
                  <a:cubicBezTo>
                    <a:pt x="654" y="69"/>
                    <a:pt x="802" y="107"/>
                    <a:pt x="830" y="107"/>
                  </a:cubicBezTo>
                  <a:cubicBezTo>
                    <a:pt x="833" y="107"/>
                    <a:pt x="835" y="106"/>
                    <a:pt x="835" y="105"/>
                  </a:cubicBezTo>
                  <a:cubicBezTo>
                    <a:pt x="846" y="83"/>
                    <a:pt x="692" y="0"/>
                    <a:pt x="471"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748;p45">
              <a:extLst>
                <a:ext uri="{FF2B5EF4-FFF2-40B4-BE49-F238E27FC236}">
                  <a16:creationId xmlns:a16="http://schemas.microsoft.com/office/drawing/2014/main" id="{44EA42BE-1A80-1A0F-39A7-F7BA1B3FF466}"/>
                </a:ext>
              </a:extLst>
            </p:cNvPr>
            <p:cNvSpPr/>
            <p:nvPr/>
          </p:nvSpPr>
          <p:spPr>
            <a:xfrm>
              <a:off x="2623044" y="4294214"/>
              <a:ext cx="164373" cy="127854"/>
            </a:xfrm>
            <a:custGeom>
              <a:avLst/>
              <a:gdLst/>
              <a:ahLst/>
              <a:cxnLst/>
              <a:rect l="l" t="t" r="r" b="b"/>
              <a:pathLst>
                <a:path w="2399" h="1866" extrusionOk="0">
                  <a:moveTo>
                    <a:pt x="2097" y="0"/>
                  </a:moveTo>
                  <a:lnTo>
                    <a:pt x="1" y="568"/>
                  </a:lnTo>
                  <a:cubicBezTo>
                    <a:pt x="1" y="568"/>
                    <a:pt x="337" y="1807"/>
                    <a:pt x="371" y="1865"/>
                  </a:cubicBezTo>
                  <a:lnTo>
                    <a:pt x="2398" y="1784"/>
                  </a:lnTo>
                  <a:lnTo>
                    <a:pt x="2097" y="0"/>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749;p45">
              <a:extLst>
                <a:ext uri="{FF2B5EF4-FFF2-40B4-BE49-F238E27FC236}">
                  <a16:creationId xmlns:a16="http://schemas.microsoft.com/office/drawing/2014/main" id="{7A203507-4D8D-17C6-3E65-E762DE1CF84B}"/>
                </a:ext>
              </a:extLst>
            </p:cNvPr>
            <p:cNvSpPr/>
            <p:nvPr/>
          </p:nvSpPr>
          <p:spPr>
            <a:xfrm>
              <a:off x="2632568" y="4380682"/>
              <a:ext cx="313536" cy="119906"/>
            </a:xfrm>
            <a:custGeom>
              <a:avLst/>
              <a:gdLst/>
              <a:ahLst/>
              <a:cxnLst/>
              <a:rect l="l" t="t" r="r" b="b"/>
              <a:pathLst>
                <a:path w="4576" h="1750" extrusionOk="0">
                  <a:moveTo>
                    <a:pt x="2167" y="1"/>
                  </a:moveTo>
                  <a:cubicBezTo>
                    <a:pt x="1739" y="189"/>
                    <a:pt x="1356" y="289"/>
                    <a:pt x="986" y="289"/>
                  </a:cubicBezTo>
                  <a:cubicBezTo>
                    <a:pt x="674" y="289"/>
                    <a:pt x="371" y="219"/>
                    <a:pt x="59" y="70"/>
                  </a:cubicBezTo>
                  <a:lnTo>
                    <a:pt x="1" y="1750"/>
                  </a:lnTo>
                  <a:lnTo>
                    <a:pt x="1" y="1750"/>
                  </a:lnTo>
                  <a:lnTo>
                    <a:pt x="4576" y="1726"/>
                  </a:lnTo>
                  <a:cubicBezTo>
                    <a:pt x="4552" y="1263"/>
                    <a:pt x="2236" y="314"/>
                    <a:pt x="2236" y="314"/>
                  </a:cubicBezTo>
                  <a:lnTo>
                    <a:pt x="2167" y="1"/>
                  </a:lnTo>
                  <a:close/>
                </a:path>
              </a:pathLst>
            </a:custGeom>
            <a:solidFill>
              <a:srgbClr val="F7B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750;p45">
              <a:extLst>
                <a:ext uri="{FF2B5EF4-FFF2-40B4-BE49-F238E27FC236}">
                  <a16:creationId xmlns:a16="http://schemas.microsoft.com/office/drawing/2014/main" id="{C92D59BE-160D-5004-7B7F-CD1CBCA693EA}"/>
                </a:ext>
              </a:extLst>
            </p:cNvPr>
            <p:cNvSpPr/>
            <p:nvPr/>
          </p:nvSpPr>
          <p:spPr>
            <a:xfrm>
              <a:off x="2632568" y="4473522"/>
              <a:ext cx="315112" cy="27064"/>
            </a:xfrm>
            <a:custGeom>
              <a:avLst/>
              <a:gdLst/>
              <a:ahLst/>
              <a:cxnLst/>
              <a:rect l="l" t="t" r="r" b="b"/>
              <a:pathLst>
                <a:path w="4599" h="395" extrusionOk="0">
                  <a:moveTo>
                    <a:pt x="24" y="1"/>
                  </a:moveTo>
                  <a:lnTo>
                    <a:pt x="1" y="395"/>
                  </a:lnTo>
                  <a:lnTo>
                    <a:pt x="4576" y="371"/>
                  </a:lnTo>
                  <a:cubicBezTo>
                    <a:pt x="4599" y="209"/>
                    <a:pt x="4390" y="117"/>
                    <a:pt x="4390" y="117"/>
                  </a:cubicBezTo>
                  <a:lnTo>
                    <a:pt x="24" y="1"/>
                  </a:ln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751;p45">
              <a:extLst>
                <a:ext uri="{FF2B5EF4-FFF2-40B4-BE49-F238E27FC236}">
                  <a16:creationId xmlns:a16="http://schemas.microsoft.com/office/drawing/2014/main" id="{E1DE7B2F-6393-69E4-3976-7A87C67A5B56}"/>
                </a:ext>
              </a:extLst>
            </p:cNvPr>
            <p:cNvSpPr/>
            <p:nvPr/>
          </p:nvSpPr>
          <p:spPr>
            <a:xfrm>
              <a:off x="2757953" y="4402196"/>
              <a:ext cx="29051" cy="20076"/>
            </a:xfrm>
            <a:custGeom>
              <a:avLst/>
              <a:gdLst/>
              <a:ahLst/>
              <a:cxnLst/>
              <a:rect l="l" t="t" r="r" b="b"/>
              <a:pathLst>
                <a:path w="424" h="293" extrusionOk="0">
                  <a:moveTo>
                    <a:pt x="351" y="1"/>
                  </a:moveTo>
                  <a:cubicBezTo>
                    <a:pt x="301" y="1"/>
                    <a:pt x="230" y="15"/>
                    <a:pt x="163" y="57"/>
                  </a:cubicBezTo>
                  <a:cubicBezTo>
                    <a:pt x="24" y="150"/>
                    <a:pt x="1" y="289"/>
                    <a:pt x="12" y="289"/>
                  </a:cubicBezTo>
                  <a:cubicBezTo>
                    <a:pt x="13" y="291"/>
                    <a:pt x="15" y="292"/>
                    <a:pt x="17" y="292"/>
                  </a:cubicBezTo>
                  <a:cubicBezTo>
                    <a:pt x="36" y="292"/>
                    <a:pt x="93" y="201"/>
                    <a:pt x="198" y="138"/>
                  </a:cubicBezTo>
                  <a:cubicBezTo>
                    <a:pt x="302" y="46"/>
                    <a:pt x="418" y="46"/>
                    <a:pt x="418" y="23"/>
                  </a:cubicBezTo>
                  <a:cubicBezTo>
                    <a:pt x="423" y="12"/>
                    <a:pt x="395" y="1"/>
                    <a:pt x="351"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752;p45">
              <a:extLst>
                <a:ext uri="{FF2B5EF4-FFF2-40B4-BE49-F238E27FC236}">
                  <a16:creationId xmlns:a16="http://schemas.microsoft.com/office/drawing/2014/main" id="{513AA5C6-B0DC-7D67-36BD-2D82C1CB185D}"/>
                </a:ext>
              </a:extLst>
            </p:cNvPr>
            <p:cNvSpPr/>
            <p:nvPr/>
          </p:nvSpPr>
          <p:spPr>
            <a:xfrm>
              <a:off x="2798446" y="4416859"/>
              <a:ext cx="22268" cy="25009"/>
            </a:xfrm>
            <a:custGeom>
              <a:avLst/>
              <a:gdLst/>
              <a:ahLst/>
              <a:cxnLst/>
              <a:rect l="l" t="t" r="r" b="b"/>
              <a:pathLst>
                <a:path w="325" h="365" extrusionOk="0">
                  <a:moveTo>
                    <a:pt x="303" y="1"/>
                  </a:moveTo>
                  <a:cubicBezTo>
                    <a:pt x="261" y="1"/>
                    <a:pt x="166" y="22"/>
                    <a:pt x="105" y="110"/>
                  </a:cubicBezTo>
                  <a:cubicBezTo>
                    <a:pt x="0" y="237"/>
                    <a:pt x="35" y="365"/>
                    <a:pt x="47" y="365"/>
                  </a:cubicBezTo>
                  <a:cubicBezTo>
                    <a:pt x="58" y="365"/>
                    <a:pt x="93" y="272"/>
                    <a:pt x="163" y="168"/>
                  </a:cubicBezTo>
                  <a:cubicBezTo>
                    <a:pt x="232" y="63"/>
                    <a:pt x="325" y="40"/>
                    <a:pt x="325" y="6"/>
                  </a:cubicBezTo>
                  <a:cubicBezTo>
                    <a:pt x="325" y="3"/>
                    <a:pt x="317" y="1"/>
                    <a:pt x="303" y="1"/>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753;p45">
              <a:extLst>
                <a:ext uri="{FF2B5EF4-FFF2-40B4-BE49-F238E27FC236}">
                  <a16:creationId xmlns:a16="http://schemas.microsoft.com/office/drawing/2014/main" id="{4E00D323-3685-0BCB-73EB-40F3CB35B45F}"/>
                </a:ext>
              </a:extLst>
            </p:cNvPr>
            <p:cNvSpPr/>
            <p:nvPr/>
          </p:nvSpPr>
          <p:spPr>
            <a:xfrm>
              <a:off x="2834965" y="4431110"/>
              <a:ext cx="17472" cy="28229"/>
            </a:xfrm>
            <a:custGeom>
              <a:avLst/>
              <a:gdLst/>
              <a:ahLst/>
              <a:cxnLst/>
              <a:rect l="l" t="t" r="r" b="b"/>
              <a:pathLst>
                <a:path w="255" h="412" extrusionOk="0">
                  <a:moveTo>
                    <a:pt x="219" y="0"/>
                  </a:moveTo>
                  <a:cubicBezTo>
                    <a:pt x="187" y="0"/>
                    <a:pt x="107" y="50"/>
                    <a:pt x="58" y="157"/>
                  </a:cubicBezTo>
                  <a:cubicBezTo>
                    <a:pt x="0" y="296"/>
                    <a:pt x="47" y="411"/>
                    <a:pt x="58" y="411"/>
                  </a:cubicBezTo>
                  <a:cubicBezTo>
                    <a:pt x="81" y="411"/>
                    <a:pt x="93" y="307"/>
                    <a:pt x="139" y="191"/>
                  </a:cubicBezTo>
                  <a:cubicBezTo>
                    <a:pt x="174" y="87"/>
                    <a:pt x="255" y="18"/>
                    <a:pt x="232" y="6"/>
                  </a:cubicBezTo>
                  <a:cubicBezTo>
                    <a:pt x="230" y="2"/>
                    <a:pt x="226" y="0"/>
                    <a:pt x="219" y="0"/>
                  </a:cubicBezTo>
                  <a:close/>
                </a:path>
              </a:pathLst>
            </a:custGeom>
            <a:solidFill>
              <a:srgbClr val="F3F3F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754;p45">
              <a:extLst>
                <a:ext uri="{FF2B5EF4-FFF2-40B4-BE49-F238E27FC236}">
                  <a16:creationId xmlns:a16="http://schemas.microsoft.com/office/drawing/2014/main" id="{CBB698A0-8AB0-7906-9525-ABDE8CE364BA}"/>
                </a:ext>
              </a:extLst>
            </p:cNvPr>
            <p:cNvSpPr/>
            <p:nvPr/>
          </p:nvSpPr>
          <p:spPr>
            <a:xfrm>
              <a:off x="2277105" y="2857901"/>
              <a:ext cx="500794" cy="1510194"/>
            </a:xfrm>
            <a:custGeom>
              <a:avLst/>
              <a:gdLst/>
              <a:ahLst/>
              <a:cxnLst/>
              <a:rect l="l" t="t" r="r" b="b"/>
              <a:pathLst>
                <a:path w="7309" h="22041" extrusionOk="0">
                  <a:moveTo>
                    <a:pt x="0" y="0"/>
                  </a:moveTo>
                  <a:lnTo>
                    <a:pt x="475" y="5339"/>
                  </a:lnTo>
                  <a:cubicBezTo>
                    <a:pt x="475" y="5339"/>
                    <a:pt x="1309" y="7471"/>
                    <a:pt x="2351" y="11524"/>
                  </a:cubicBezTo>
                  <a:cubicBezTo>
                    <a:pt x="3486" y="15925"/>
                    <a:pt x="4934" y="22040"/>
                    <a:pt x="4934" y="22040"/>
                  </a:cubicBezTo>
                  <a:lnTo>
                    <a:pt x="7308" y="21890"/>
                  </a:lnTo>
                  <a:cubicBezTo>
                    <a:pt x="7308" y="21890"/>
                    <a:pt x="6961" y="16562"/>
                    <a:pt x="6150" y="11628"/>
                  </a:cubicBezTo>
                  <a:cubicBezTo>
                    <a:pt x="5166" y="5629"/>
                    <a:pt x="4008" y="440"/>
                    <a:pt x="4008" y="440"/>
                  </a:cubicBezTo>
                  <a:lnTo>
                    <a:pt x="0" y="0"/>
                  </a:lnTo>
                  <a:close/>
                </a:path>
              </a:pathLst>
            </a:custGeom>
            <a:solidFill>
              <a:srgbClr val="1449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755;p45">
              <a:extLst>
                <a:ext uri="{FF2B5EF4-FFF2-40B4-BE49-F238E27FC236}">
                  <a16:creationId xmlns:a16="http://schemas.microsoft.com/office/drawing/2014/main" id="{F4582C9F-449C-5914-8394-B36A0E0E27F8}"/>
                </a:ext>
              </a:extLst>
            </p:cNvPr>
            <p:cNvSpPr/>
            <p:nvPr/>
          </p:nvSpPr>
          <p:spPr>
            <a:xfrm>
              <a:off x="1959669" y="2817408"/>
              <a:ext cx="409529" cy="1583988"/>
            </a:xfrm>
            <a:custGeom>
              <a:avLst/>
              <a:gdLst/>
              <a:ahLst/>
              <a:cxnLst/>
              <a:rect l="l" t="t" r="r" b="b"/>
              <a:pathLst>
                <a:path w="5977" h="23118" extrusionOk="0">
                  <a:moveTo>
                    <a:pt x="2085" y="1"/>
                  </a:moveTo>
                  <a:cubicBezTo>
                    <a:pt x="2085" y="1"/>
                    <a:pt x="0" y="2803"/>
                    <a:pt x="174" y="5745"/>
                  </a:cubicBezTo>
                  <a:cubicBezTo>
                    <a:pt x="267" y="7494"/>
                    <a:pt x="3834" y="23118"/>
                    <a:pt x="3834" y="23118"/>
                  </a:cubicBezTo>
                  <a:lnTo>
                    <a:pt x="5942" y="23048"/>
                  </a:lnTo>
                  <a:lnTo>
                    <a:pt x="5270" y="6452"/>
                  </a:lnTo>
                  <a:lnTo>
                    <a:pt x="5977" y="1031"/>
                  </a:lnTo>
                  <a:lnTo>
                    <a:pt x="2085" y="1"/>
                  </a:lnTo>
                  <a:close/>
                </a:path>
              </a:pathLst>
            </a:custGeom>
            <a:solidFill>
              <a:srgbClr val="1449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756;p45">
              <a:extLst>
                <a:ext uri="{FF2B5EF4-FFF2-40B4-BE49-F238E27FC236}">
                  <a16:creationId xmlns:a16="http://schemas.microsoft.com/office/drawing/2014/main" id="{3309DA80-08B1-4A93-E1B0-843C19D9EA6A}"/>
                </a:ext>
              </a:extLst>
            </p:cNvPr>
            <p:cNvSpPr/>
            <p:nvPr/>
          </p:nvSpPr>
          <p:spPr>
            <a:xfrm>
              <a:off x="2523079" y="2298463"/>
              <a:ext cx="22268" cy="590415"/>
            </a:xfrm>
            <a:custGeom>
              <a:avLst/>
              <a:gdLst/>
              <a:ahLst/>
              <a:cxnLst/>
              <a:rect l="l" t="t" r="r" b="b"/>
              <a:pathLst>
                <a:path w="325" h="8617" extrusionOk="0">
                  <a:moveTo>
                    <a:pt x="255" y="0"/>
                  </a:moveTo>
                  <a:cubicBezTo>
                    <a:pt x="244" y="0"/>
                    <a:pt x="244" y="35"/>
                    <a:pt x="244" y="93"/>
                  </a:cubicBezTo>
                  <a:lnTo>
                    <a:pt x="244" y="336"/>
                  </a:lnTo>
                  <a:cubicBezTo>
                    <a:pt x="255" y="556"/>
                    <a:pt x="255" y="869"/>
                    <a:pt x="255" y="1262"/>
                  </a:cubicBezTo>
                  <a:cubicBezTo>
                    <a:pt x="255" y="2027"/>
                    <a:pt x="209" y="3116"/>
                    <a:pt x="140" y="4297"/>
                  </a:cubicBezTo>
                  <a:cubicBezTo>
                    <a:pt x="58" y="5490"/>
                    <a:pt x="1" y="6579"/>
                    <a:pt x="1" y="7355"/>
                  </a:cubicBezTo>
                  <a:cubicBezTo>
                    <a:pt x="1" y="7748"/>
                    <a:pt x="1" y="8061"/>
                    <a:pt x="12" y="8281"/>
                  </a:cubicBezTo>
                  <a:cubicBezTo>
                    <a:pt x="12" y="8385"/>
                    <a:pt x="24" y="8466"/>
                    <a:pt x="24" y="8524"/>
                  </a:cubicBezTo>
                  <a:cubicBezTo>
                    <a:pt x="35" y="8582"/>
                    <a:pt x="35" y="8617"/>
                    <a:pt x="35" y="8617"/>
                  </a:cubicBezTo>
                  <a:lnTo>
                    <a:pt x="35" y="8524"/>
                  </a:lnTo>
                  <a:lnTo>
                    <a:pt x="35" y="8281"/>
                  </a:lnTo>
                  <a:cubicBezTo>
                    <a:pt x="35" y="8061"/>
                    <a:pt x="35" y="7748"/>
                    <a:pt x="58" y="7355"/>
                  </a:cubicBezTo>
                  <a:cubicBezTo>
                    <a:pt x="70" y="6590"/>
                    <a:pt x="140" y="5501"/>
                    <a:pt x="209" y="4320"/>
                  </a:cubicBezTo>
                  <a:cubicBezTo>
                    <a:pt x="279" y="3127"/>
                    <a:pt x="325" y="2038"/>
                    <a:pt x="313" y="1262"/>
                  </a:cubicBezTo>
                  <a:cubicBezTo>
                    <a:pt x="313" y="869"/>
                    <a:pt x="302" y="556"/>
                    <a:pt x="279" y="336"/>
                  </a:cubicBezTo>
                  <a:cubicBezTo>
                    <a:pt x="279" y="232"/>
                    <a:pt x="267" y="151"/>
                    <a:pt x="267" y="93"/>
                  </a:cubicBezTo>
                  <a:cubicBezTo>
                    <a:pt x="255" y="35"/>
                    <a:pt x="255" y="0"/>
                    <a:pt x="255" y="0"/>
                  </a:cubicBezTo>
                  <a:close/>
                </a:path>
              </a:pathLst>
            </a:custGeom>
            <a:solidFill>
              <a:srgbClr val="26323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757;p45">
              <a:extLst>
                <a:ext uri="{FF2B5EF4-FFF2-40B4-BE49-F238E27FC236}">
                  <a16:creationId xmlns:a16="http://schemas.microsoft.com/office/drawing/2014/main" id="{2057B628-353B-B909-391A-AB57C762EC82}"/>
                </a:ext>
              </a:extLst>
            </p:cNvPr>
            <p:cNvSpPr/>
            <p:nvPr/>
          </p:nvSpPr>
          <p:spPr>
            <a:xfrm>
              <a:off x="2834965" y="2307850"/>
              <a:ext cx="202401" cy="205690"/>
            </a:xfrm>
            <a:custGeom>
              <a:avLst/>
              <a:gdLst/>
              <a:ahLst/>
              <a:cxnLst/>
              <a:rect l="l" t="t" r="r" b="b"/>
              <a:pathLst>
                <a:path w="2954" h="3002" extrusionOk="0">
                  <a:moveTo>
                    <a:pt x="2745" y="0"/>
                  </a:moveTo>
                  <a:cubicBezTo>
                    <a:pt x="2719" y="0"/>
                    <a:pt x="2691" y="5"/>
                    <a:pt x="2664" y="14"/>
                  </a:cubicBezTo>
                  <a:lnTo>
                    <a:pt x="1390" y="477"/>
                  </a:lnTo>
                  <a:lnTo>
                    <a:pt x="0" y="2353"/>
                  </a:lnTo>
                  <a:lnTo>
                    <a:pt x="382" y="3002"/>
                  </a:lnTo>
                  <a:lnTo>
                    <a:pt x="753" y="2654"/>
                  </a:lnTo>
                  <a:cubicBezTo>
                    <a:pt x="753" y="2654"/>
                    <a:pt x="2189" y="2399"/>
                    <a:pt x="2293" y="2191"/>
                  </a:cubicBezTo>
                  <a:cubicBezTo>
                    <a:pt x="2386" y="1994"/>
                    <a:pt x="2282" y="1820"/>
                    <a:pt x="2282" y="1820"/>
                  </a:cubicBezTo>
                  <a:cubicBezTo>
                    <a:pt x="2282" y="1820"/>
                    <a:pt x="2340" y="1600"/>
                    <a:pt x="2293" y="1427"/>
                  </a:cubicBezTo>
                  <a:cubicBezTo>
                    <a:pt x="2247" y="1253"/>
                    <a:pt x="2120" y="1230"/>
                    <a:pt x="2120" y="1230"/>
                  </a:cubicBezTo>
                  <a:cubicBezTo>
                    <a:pt x="2120" y="1230"/>
                    <a:pt x="2282" y="1172"/>
                    <a:pt x="2201" y="963"/>
                  </a:cubicBezTo>
                  <a:cubicBezTo>
                    <a:pt x="2131" y="766"/>
                    <a:pt x="2004" y="732"/>
                    <a:pt x="2004" y="732"/>
                  </a:cubicBezTo>
                  <a:cubicBezTo>
                    <a:pt x="2004" y="732"/>
                    <a:pt x="2861" y="326"/>
                    <a:pt x="2930" y="211"/>
                  </a:cubicBezTo>
                  <a:cubicBezTo>
                    <a:pt x="2954" y="164"/>
                    <a:pt x="2942" y="129"/>
                    <a:pt x="2919" y="95"/>
                  </a:cubicBezTo>
                  <a:cubicBezTo>
                    <a:pt x="2885" y="35"/>
                    <a:pt x="2819" y="0"/>
                    <a:pt x="2745" y="0"/>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758;p45">
              <a:extLst>
                <a:ext uri="{FF2B5EF4-FFF2-40B4-BE49-F238E27FC236}">
                  <a16:creationId xmlns:a16="http://schemas.microsoft.com/office/drawing/2014/main" id="{0A531DF7-72DB-992D-438A-AD5B38D0B6E4}"/>
                </a:ext>
              </a:extLst>
            </p:cNvPr>
            <p:cNvSpPr/>
            <p:nvPr/>
          </p:nvSpPr>
          <p:spPr>
            <a:xfrm>
              <a:off x="2821467" y="2326213"/>
              <a:ext cx="154027" cy="158001"/>
            </a:xfrm>
            <a:custGeom>
              <a:avLst/>
              <a:gdLst/>
              <a:ahLst/>
              <a:cxnLst/>
              <a:rect l="l" t="t" r="r" b="b"/>
              <a:pathLst>
                <a:path w="2248" h="2306" extrusionOk="0">
                  <a:moveTo>
                    <a:pt x="2039" y="0"/>
                  </a:moveTo>
                  <a:lnTo>
                    <a:pt x="811" y="336"/>
                  </a:lnTo>
                  <a:lnTo>
                    <a:pt x="255" y="1332"/>
                  </a:lnTo>
                  <a:lnTo>
                    <a:pt x="0" y="1691"/>
                  </a:lnTo>
                  <a:lnTo>
                    <a:pt x="336" y="2305"/>
                  </a:lnTo>
                  <a:cubicBezTo>
                    <a:pt x="336" y="2305"/>
                    <a:pt x="927" y="2270"/>
                    <a:pt x="1147" y="1911"/>
                  </a:cubicBezTo>
                  <a:cubicBezTo>
                    <a:pt x="1355" y="1552"/>
                    <a:pt x="1274" y="753"/>
                    <a:pt x="1274" y="753"/>
                  </a:cubicBezTo>
                  <a:lnTo>
                    <a:pt x="1274" y="753"/>
                  </a:lnTo>
                  <a:cubicBezTo>
                    <a:pt x="1274" y="753"/>
                    <a:pt x="1306" y="759"/>
                    <a:pt x="1358" y="759"/>
                  </a:cubicBezTo>
                  <a:cubicBezTo>
                    <a:pt x="1492" y="759"/>
                    <a:pt x="1760" y="723"/>
                    <a:pt x="1969" y="464"/>
                  </a:cubicBezTo>
                  <a:cubicBezTo>
                    <a:pt x="2247" y="105"/>
                    <a:pt x="2039" y="0"/>
                    <a:pt x="2039" y="0"/>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759;p45">
              <a:extLst>
                <a:ext uri="{FF2B5EF4-FFF2-40B4-BE49-F238E27FC236}">
                  <a16:creationId xmlns:a16="http://schemas.microsoft.com/office/drawing/2014/main" id="{689D843A-106A-FAD6-ACD8-8FA0A9CEBCF4}"/>
                </a:ext>
              </a:extLst>
            </p:cNvPr>
            <p:cNvSpPr/>
            <p:nvPr/>
          </p:nvSpPr>
          <p:spPr>
            <a:xfrm>
              <a:off x="2899987" y="2326213"/>
              <a:ext cx="65982" cy="134979"/>
            </a:xfrm>
            <a:custGeom>
              <a:avLst/>
              <a:gdLst/>
              <a:ahLst/>
              <a:cxnLst/>
              <a:rect l="l" t="t" r="r" b="b"/>
              <a:pathLst>
                <a:path w="963" h="1970" extrusionOk="0">
                  <a:moveTo>
                    <a:pt x="904" y="0"/>
                  </a:moveTo>
                  <a:cubicBezTo>
                    <a:pt x="904" y="0"/>
                    <a:pt x="927" y="35"/>
                    <a:pt x="927" y="105"/>
                  </a:cubicBezTo>
                  <a:cubicBezTo>
                    <a:pt x="927" y="163"/>
                    <a:pt x="927" y="267"/>
                    <a:pt x="870" y="359"/>
                  </a:cubicBezTo>
                  <a:cubicBezTo>
                    <a:pt x="823" y="464"/>
                    <a:pt x="719" y="568"/>
                    <a:pt x="592" y="626"/>
                  </a:cubicBezTo>
                  <a:cubicBezTo>
                    <a:pt x="464" y="695"/>
                    <a:pt x="302" y="730"/>
                    <a:pt x="140" y="753"/>
                  </a:cubicBezTo>
                  <a:cubicBezTo>
                    <a:pt x="128" y="753"/>
                    <a:pt x="117" y="753"/>
                    <a:pt x="94" y="765"/>
                  </a:cubicBezTo>
                  <a:lnTo>
                    <a:pt x="70" y="765"/>
                  </a:lnTo>
                  <a:lnTo>
                    <a:pt x="82" y="800"/>
                  </a:lnTo>
                  <a:cubicBezTo>
                    <a:pt x="198" y="1112"/>
                    <a:pt x="186" y="1437"/>
                    <a:pt x="128" y="1633"/>
                  </a:cubicBezTo>
                  <a:cubicBezTo>
                    <a:pt x="82" y="1854"/>
                    <a:pt x="1" y="1969"/>
                    <a:pt x="12" y="1969"/>
                  </a:cubicBezTo>
                  <a:cubicBezTo>
                    <a:pt x="12" y="1969"/>
                    <a:pt x="36" y="1946"/>
                    <a:pt x="70" y="1900"/>
                  </a:cubicBezTo>
                  <a:cubicBezTo>
                    <a:pt x="94" y="1842"/>
                    <a:pt x="140" y="1772"/>
                    <a:pt x="175" y="1657"/>
                  </a:cubicBezTo>
                  <a:cubicBezTo>
                    <a:pt x="243" y="1442"/>
                    <a:pt x="255" y="1116"/>
                    <a:pt x="148" y="810"/>
                  </a:cubicBezTo>
                  <a:lnTo>
                    <a:pt x="148" y="810"/>
                  </a:lnTo>
                  <a:cubicBezTo>
                    <a:pt x="155" y="808"/>
                    <a:pt x="163" y="805"/>
                    <a:pt x="175" y="800"/>
                  </a:cubicBezTo>
                  <a:cubicBezTo>
                    <a:pt x="348" y="765"/>
                    <a:pt x="499" y="742"/>
                    <a:pt x="638" y="672"/>
                  </a:cubicBezTo>
                  <a:cubicBezTo>
                    <a:pt x="765" y="591"/>
                    <a:pt x="870" y="475"/>
                    <a:pt x="904" y="383"/>
                  </a:cubicBezTo>
                  <a:cubicBezTo>
                    <a:pt x="951" y="267"/>
                    <a:pt x="962" y="163"/>
                    <a:pt x="951" y="105"/>
                  </a:cubicBezTo>
                  <a:cubicBezTo>
                    <a:pt x="939" y="35"/>
                    <a:pt x="927" y="0"/>
                    <a:pt x="904"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760;p45">
              <a:extLst>
                <a:ext uri="{FF2B5EF4-FFF2-40B4-BE49-F238E27FC236}">
                  <a16:creationId xmlns:a16="http://schemas.microsoft.com/office/drawing/2014/main" id="{8D5FE47F-68EA-6A9A-7320-5DB9704F7F9A}"/>
                </a:ext>
              </a:extLst>
            </p:cNvPr>
            <p:cNvSpPr/>
            <p:nvPr/>
          </p:nvSpPr>
          <p:spPr>
            <a:xfrm>
              <a:off x="2921432" y="2394455"/>
              <a:ext cx="66736" cy="78658"/>
            </a:xfrm>
            <a:custGeom>
              <a:avLst/>
              <a:gdLst/>
              <a:ahLst/>
              <a:cxnLst/>
              <a:rect l="l" t="t" r="r" b="b"/>
              <a:pathLst>
                <a:path w="974" h="1148" extrusionOk="0">
                  <a:moveTo>
                    <a:pt x="823" y="0"/>
                  </a:moveTo>
                  <a:lnTo>
                    <a:pt x="696" y="47"/>
                  </a:lnTo>
                  <a:cubicBezTo>
                    <a:pt x="614" y="82"/>
                    <a:pt x="499" y="116"/>
                    <a:pt x="348" y="174"/>
                  </a:cubicBezTo>
                  <a:cubicBezTo>
                    <a:pt x="279" y="209"/>
                    <a:pt x="209" y="232"/>
                    <a:pt x="116" y="290"/>
                  </a:cubicBezTo>
                  <a:cubicBezTo>
                    <a:pt x="70" y="325"/>
                    <a:pt x="35" y="348"/>
                    <a:pt x="12" y="406"/>
                  </a:cubicBezTo>
                  <a:cubicBezTo>
                    <a:pt x="1" y="464"/>
                    <a:pt x="1" y="522"/>
                    <a:pt x="47" y="580"/>
                  </a:cubicBezTo>
                  <a:cubicBezTo>
                    <a:pt x="70" y="626"/>
                    <a:pt x="116" y="672"/>
                    <a:pt x="174" y="695"/>
                  </a:cubicBezTo>
                  <a:cubicBezTo>
                    <a:pt x="199" y="710"/>
                    <a:pt x="224" y="715"/>
                    <a:pt x="249" y="715"/>
                  </a:cubicBezTo>
                  <a:cubicBezTo>
                    <a:pt x="282" y="715"/>
                    <a:pt x="315" y="707"/>
                    <a:pt x="348" y="707"/>
                  </a:cubicBezTo>
                  <a:cubicBezTo>
                    <a:pt x="383" y="707"/>
                    <a:pt x="406" y="695"/>
                    <a:pt x="441" y="695"/>
                  </a:cubicBezTo>
                  <a:cubicBezTo>
                    <a:pt x="464" y="695"/>
                    <a:pt x="499" y="684"/>
                    <a:pt x="522" y="684"/>
                  </a:cubicBezTo>
                  <a:cubicBezTo>
                    <a:pt x="528" y="683"/>
                    <a:pt x="533" y="681"/>
                    <a:pt x="539" y="680"/>
                  </a:cubicBezTo>
                  <a:lnTo>
                    <a:pt x="539" y="680"/>
                  </a:lnTo>
                  <a:cubicBezTo>
                    <a:pt x="537" y="681"/>
                    <a:pt x="535" y="682"/>
                    <a:pt x="533" y="684"/>
                  </a:cubicBezTo>
                  <a:lnTo>
                    <a:pt x="406" y="765"/>
                  </a:lnTo>
                  <a:cubicBezTo>
                    <a:pt x="360" y="800"/>
                    <a:pt x="325" y="811"/>
                    <a:pt x="290" y="858"/>
                  </a:cubicBezTo>
                  <a:cubicBezTo>
                    <a:pt x="244" y="892"/>
                    <a:pt x="221" y="950"/>
                    <a:pt x="221" y="997"/>
                  </a:cubicBezTo>
                  <a:cubicBezTo>
                    <a:pt x="221" y="1031"/>
                    <a:pt x="232" y="1054"/>
                    <a:pt x="244" y="1078"/>
                  </a:cubicBezTo>
                  <a:cubicBezTo>
                    <a:pt x="255" y="1089"/>
                    <a:pt x="290" y="1101"/>
                    <a:pt x="302" y="1112"/>
                  </a:cubicBezTo>
                  <a:cubicBezTo>
                    <a:pt x="394" y="1147"/>
                    <a:pt x="464" y="1147"/>
                    <a:pt x="533" y="1147"/>
                  </a:cubicBezTo>
                  <a:cubicBezTo>
                    <a:pt x="684" y="1135"/>
                    <a:pt x="777" y="1089"/>
                    <a:pt x="858" y="1054"/>
                  </a:cubicBezTo>
                  <a:cubicBezTo>
                    <a:pt x="927" y="1031"/>
                    <a:pt x="973" y="1020"/>
                    <a:pt x="950" y="997"/>
                  </a:cubicBezTo>
                  <a:lnTo>
                    <a:pt x="950" y="997"/>
                  </a:lnTo>
                  <a:cubicBezTo>
                    <a:pt x="950" y="997"/>
                    <a:pt x="916" y="1020"/>
                    <a:pt x="835" y="1031"/>
                  </a:cubicBezTo>
                  <a:cubicBezTo>
                    <a:pt x="765" y="1066"/>
                    <a:pt x="661" y="1089"/>
                    <a:pt x="522" y="1101"/>
                  </a:cubicBezTo>
                  <a:cubicBezTo>
                    <a:pt x="452" y="1101"/>
                    <a:pt x="371" y="1101"/>
                    <a:pt x="302" y="1078"/>
                  </a:cubicBezTo>
                  <a:cubicBezTo>
                    <a:pt x="279" y="1054"/>
                    <a:pt x="244" y="1031"/>
                    <a:pt x="244" y="985"/>
                  </a:cubicBezTo>
                  <a:cubicBezTo>
                    <a:pt x="244" y="950"/>
                    <a:pt x="279" y="915"/>
                    <a:pt x="302" y="881"/>
                  </a:cubicBezTo>
                  <a:cubicBezTo>
                    <a:pt x="336" y="858"/>
                    <a:pt x="371" y="846"/>
                    <a:pt x="418" y="811"/>
                  </a:cubicBezTo>
                  <a:lnTo>
                    <a:pt x="545" y="730"/>
                  </a:lnTo>
                  <a:cubicBezTo>
                    <a:pt x="638" y="672"/>
                    <a:pt x="719" y="614"/>
                    <a:pt x="823" y="568"/>
                  </a:cubicBezTo>
                  <a:lnTo>
                    <a:pt x="811" y="522"/>
                  </a:lnTo>
                  <a:cubicBezTo>
                    <a:pt x="811" y="522"/>
                    <a:pt x="811" y="522"/>
                    <a:pt x="811" y="522"/>
                  </a:cubicBezTo>
                  <a:lnTo>
                    <a:pt x="811" y="522"/>
                  </a:lnTo>
                  <a:cubicBezTo>
                    <a:pt x="765" y="533"/>
                    <a:pt x="707" y="568"/>
                    <a:pt x="661" y="580"/>
                  </a:cubicBezTo>
                  <a:cubicBezTo>
                    <a:pt x="603" y="591"/>
                    <a:pt x="545" y="626"/>
                    <a:pt x="510" y="637"/>
                  </a:cubicBezTo>
                  <a:cubicBezTo>
                    <a:pt x="475" y="649"/>
                    <a:pt x="452" y="649"/>
                    <a:pt x="429" y="649"/>
                  </a:cubicBezTo>
                  <a:cubicBezTo>
                    <a:pt x="406" y="649"/>
                    <a:pt x="371" y="672"/>
                    <a:pt x="348" y="672"/>
                  </a:cubicBezTo>
                  <a:cubicBezTo>
                    <a:pt x="319" y="678"/>
                    <a:pt x="293" y="681"/>
                    <a:pt x="268" y="681"/>
                  </a:cubicBezTo>
                  <a:cubicBezTo>
                    <a:pt x="244" y="681"/>
                    <a:pt x="221" y="678"/>
                    <a:pt x="198" y="672"/>
                  </a:cubicBezTo>
                  <a:cubicBezTo>
                    <a:pt x="163" y="649"/>
                    <a:pt x="116" y="614"/>
                    <a:pt x="82" y="580"/>
                  </a:cubicBezTo>
                  <a:cubicBezTo>
                    <a:pt x="59" y="533"/>
                    <a:pt x="59" y="498"/>
                    <a:pt x="70" y="452"/>
                  </a:cubicBezTo>
                  <a:cubicBezTo>
                    <a:pt x="82" y="406"/>
                    <a:pt x="116" y="383"/>
                    <a:pt x="163" y="348"/>
                  </a:cubicBezTo>
                  <a:cubicBezTo>
                    <a:pt x="232" y="290"/>
                    <a:pt x="302" y="267"/>
                    <a:pt x="371" y="232"/>
                  </a:cubicBezTo>
                  <a:cubicBezTo>
                    <a:pt x="522" y="174"/>
                    <a:pt x="638" y="128"/>
                    <a:pt x="707" y="93"/>
                  </a:cubicBezTo>
                  <a:cubicBezTo>
                    <a:pt x="788" y="35"/>
                    <a:pt x="823" y="0"/>
                    <a:pt x="823"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2761;p45">
              <a:extLst>
                <a:ext uri="{FF2B5EF4-FFF2-40B4-BE49-F238E27FC236}">
                  <a16:creationId xmlns:a16="http://schemas.microsoft.com/office/drawing/2014/main" id="{C0437D89-AC5E-15BE-D360-9083C0973130}"/>
                </a:ext>
              </a:extLst>
            </p:cNvPr>
            <p:cNvSpPr/>
            <p:nvPr/>
          </p:nvSpPr>
          <p:spPr>
            <a:xfrm>
              <a:off x="2917458" y="2357936"/>
              <a:ext cx="60364" cy="46455"/>
            </a:xfrm>
            <a:custGeom>
              <a:avLst/>
              <a:gdLst/>
              <a:ahLst/>
              <a:cxnLst/>
              <a:rect l="l" t="t" r="r" b="b"/>
              <a:pathLst>
                <a:path w="881" h="678" extrusionOk="0">
                  <a:moveTo>
                    <a:pt x="788" y="1"/>
                  </a:moveTo>
                  <a:cubicBezTo>
                    <a:pt x="788" y="1"/>
                    <a:pt x="684" y="12"/>
                    <a:pt x="522" y="93"/>
                  </a:cubicBezTo>
                  <a:cubicBezTo>
                    <a:pt x="452" y="128"/>
                    <a:pt x="348" y="174"/>
                    <a:pt x="256" y="232"/>
                  </a:cubicBezTo>
                  <a:cubicBezTo>
                    <a:pt x="221" y="267"/>
                    <a:pt x="163" y="302"/>
                    <a:pt x="117" y="337"/>
                  </a:cubicBezTo>
                  <a:cubicBezTo>
                    <a:pt x="70" y="383"/>
                    <a:pt x="12" y="418"/>
                    <a:pt x="1" y="510"/>
                  </a:cubicBezTo>
                  <a:cubicBezTo>
                    <a:pt x="1" y="557"/>
                    <a:pt x="12" y="591"/>
                    <a:pt x="47" y="626"/>
                  </a:cubicBezTo>
                  <a:cubicBezTo>
                    <a:pt x="70" y="649"/>
                    <a:pt x="105" y="672"/>
                    <a:pt x="140" y="672"/>
                  </a:cubicBezTo>
                  <a:cubicBezTo>
                    <a:pt x="167" y="676"/>
                    <a:pt x="191" y="678"/>
                    <a:pt x="214" y="678"/>
                  </a:cubicBezTo>
                  <a:cubicBezTo>
                    <a:pt x="259" y="678"/>
                    <a:pt x="298" y="672"/>
                    <a:pt x="337" y="672"/>
                  </a:cubicBezTo>
                  <a:cubicBezTo>
                    <a:pt x="452" y="649"/>
                    <a:pt x="545" y="626"/>
                    <a:pt x="626" y="615"/>
                  </a:cubicBezTo>
                  <a:cubicBezTo>
                    <a:pt x="777" y="568"/>
                    <a:pt x="881" y="510"/>
                    <a:pt x="881" y="510"/>
                  </a:cubicBezTo>
                  <a:lnTo>
                    <a:pt x="881" y="510"/>
                  </a:lnTo>
                  <a:cubicBezTo>
                    <a:pt x="881" y="510"/>
                    <a:pt x="788" y="533"/>
                    <a:pt x="626" y="580"/>
                  </a:cubicBezTo>
                  <a:cubicBezTo>
                    <a:pt x="533" y="591"/>
                    <a:pt x="429" y="626"/>
                    <a:pt x="337" y="638"/>
                  </a:cubicBezTo>
                  <a:cubicBezTo>
                    <a:pt x="298" y="638"/>
                    <a:pt x="259" y="643"/>
                    <a:pt x="221" y="643"/>
                  </a:cubicBezTo>
                  <a:cubicBezTo>
                    <a:pt x="201" y="643"/>
                    <a:pt x="182" y="642"/>
                    <a:pt x="163" y="638"/>
                  </a:cubicBezTo>
                  <a:cubicBezTo>
                    <a:pt x="105" y="626"/>
                    <a:pt x="59" y="580"/>
                    <a:pt x="59" y="533"/>
                  </a:cubicBezTo>
                  <a:cubicBezTo>
                    <a:pt x="59" y="476"/>
                    <a:pt x="117" y="429"/>
                    <a:pt x="163" y="406"/>
                  </a:cubicBezTo>
                  <a:cubicBezTo>
                    <a:pt x="209" y="360"/>
                    <a:pt x="256" y="337"/>
                    <a:pt x="302" y="302"/>
                  </a:cubicBezTo>
                  <a:cubicBezTo>
                    <a:pt x="394" y="232"/>
                    <a:pt x="476" y="186"/>
                    <a:pt x="568" y="140"/>
                  </a:cubicBezTo>
                  <a:cubicBezTo>
                    <a:pt x="684" y="47"/>
                    <a:pt x="788" y="1"/>
                    <a:pt x="788" y="1"/>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2762;p45">
              <a:extLst>
                <a:ext uri="{FF2B5EF4-FFF2-40B4-BE49-F238E27FC236}">
                  <a16:creationId xmlns:a16="http://schemas.microsoft.com/office/drawing/2014/main" id="{7BFD640F-241D-84ED-F00B-62E8155C4096}"/>
                </a:ext>
              </a:extLst>
            </p:cNvPr>
            <p:cNvSpPr/>
            <p:nvPr/>
          </p:nvSpPr>
          <p:spPr>
            <a:xfrm>
              <a:off x="2467512" y="2168282"/>
              <a:ext cx="411927" cy="539644"/>
            </a:xfrm>
            <a:custGeom>
              <a:avLst/>
              <a:gdLst/>
              <a:ahLst/>
              <a:cxnLst/>
              <a:rect l="l" t="t" r="r" b="b"/>
              <a:pathLst>
                <a:path w="6012" h="7876" extrusionOk="0">
                  <a:moveTo>
                    <a:pt x="1" y="1"/>
                  </a:moveTo>
                  <a:lnTo>
                    <a:pt x="846" y="6637"/>
                  </a:lnTo>
                  <a:lnTo>
                    <a:pt x="1043" y="7123"/>
                  </a:lnTo>
                  <a:cubicBezTo>
                    <a:pt x="1280" y="7672"/>
                    <a:pt x="1681" y="7875"/>
                    <a:pt x="2139" y="7875"/>
                  </a:cubicBezTo>
                  <a:cubicBezTo>
                    <a:pt x="2531" y="7875"/>
                    <a:pt x="2965" y="7726"/>
                    <a:pt x="3371" y="7517"/>
                  </a:cubicBezTo>
                  <a:lnTo>
                    <a:pt x="3452" y="7471"/>
                  </a:lnTo>
                  <a:lnTo>
                    <a:pt x="6012" y="5409"/>
                  </a:lnTo>
                  <a:lnTo>
                    <a:pt x="5166" y="3869"/>
                  </a:lnTo>
                  <a:lnTo>
                    <a:pt x="2815" y="5039"/>
                  </a:lnTo>
                  <a:lnTo>
                    <a:pt x="1541" y="962"/>
                  </a:lnTo>
                  <a:cubicBezTo>
                    <a:pt x="1425" y="580"/>
                    <a:pt x="1136" y="290"/>
                    <a:pt x="777" y="174"/>
                  </a:cubicBezTo>
                  <a:lnTo>
                    <a:pt x="1" y="1"/>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763;p45">
              <a:extLst>
                <a:ext uri="{FF2B5EF4-FFF2-40B4-BE49-F238E27FC236}">
                  <a16:creationId xmlns:a16="http://schemas.microsoft.com/office/drawing/2014/main" id="{953543B5-F068-8D83-6C69-4D46CD3E1BD6}"/>
                </a:ext>
              </a:extLst>
            </p:cNvPr>
            <p:cNvSpPr/>
            <p:nvPr/>
          </p:nvSpPr>
          <p:spPr>
            <a:xfrm>
              <a:off x="2638940" y="2514976"/>
              <a:ext cx="23844" cy="79549"/>
            </a:xfrm>
            <a:custGeom>
              <a:avLst/>
              <a:gdLst/>
              <a:ahLst/>
              <a:cxnLst/>
              <a:rect l="l" t="t" r="r" b="b"/>
              <a:pathLst>
                <a:path w="348" h="1161" extrusionOk="0">
                  <a:moveTo>
                    <a:pt x="332" y="0"/>
                  </a:moveTo>
                  <a:cubicBezTo>
                    <a:pt x="300" y="0"/>
                    <a:pt x="170" y="226"/>
                    <a:pt x="82" y="546"/>
                  </a:cubicBezTo>
                  <a:cubicBezTo>
                    <a:pt x="0" y="882"/>
                    <a:pt x="12" y="1160"/>
                    <a:pt x="24" y="1160"/>
                  </a:cubicBezTo>
                  <a:cubicBezTo>
                    <a:pt x="47" y="1160"/>
                    <a:pt x="47" y="882"/>
                    <a:pt x="128" y="558"/>
                  </a:cubicBezTo>
                  <a:cubicBezTo>
                    <a:pt x="221" y="245"/>
                    <a:pt x="348" y="13"/>
                    <a:pt x="336" y="2"/>
                  </a:cubicBezTo>
                  <a:cubicBezTo>
                    <a:pt x="335" y="1"/>
                    <a:pt x="334" y="0"/>
                    <a:pt x="33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764;p45">
              <a:extLst>
                <a:ext uri="{FF2B5EF4-FFF2-40B4-BE49-F238E27FC236}">
                  <a16:creationId xmlns:a16="http://schemas.microsoft.com/office/drawing/2014/main" id="{204C6E41-46BD-8A02-F39D-95455EA3B1A2}"/>
                </a:ext>
              </a:extLst>
            </p:cNvPr>
            <p:cNvSpPr/>
            <p:nvPr/>
          </p:nvSpPr>
          <p:spPr>
            <a:xfrm>
              <a:off x="2112803" y="2127035"/>
              <a:ext cx="411174" cy="761846"/>
            </a:xfrm>
            <a:custGeom>
              <a:avLst/>
              <a:gdLst/>
              <a:ahLst/>
              <a:cxnLst/>
              <a:rect l="l" t="t" r="r" b="b"/>
              <a:pathLst>
                <a:path w="6001" h="11119" extrusionOk="0">
                  <a:moveTo>
                    <a:pt x="1425" y="0"/>
                  </a:moveTo>
                  <a:lnTo>
                    <a:pt x="1" y="2734"/>
                  </a:lnTo>
                  <a:lnTo>
                    <a:pt x="858" y="10771"/>
                  </a:lnTo>
                  <a:lnTo>
                    <a:pt x="5618" y="11119"/>
                  </a:lnTo>
                  <a:lnTo>
                    <a:pt x="6000" y="10795"/>
                  </a:lnTo>
                  <a:lnTo>
                    <a:pt x="5873" y="4726"/>
                  </a:lnTo>
                  <a:lnTo>
                    <a:pt x="4159" y="417"/>
                  </a:lnTo>
                  <a:cubicBezTo>
                    <a:pt x="3977" y="760"/>
                    <a:pt x="3664" y="901"/>
                    <a:pt x="3264" y="901"/>
                  </a:cubicBezTo>
                  <a:cubicBezTo>
                    <a:pt x="3205" y="901"/>
                    <a:pt x="3144" y="898"/>
                    <a:pt x="3082" y="892"/>
                  </a:cubicBezTo>
                  <a:cubicBezTo>
                    <a:pt x="2769" y="869"/>
                    <a:pt x="2468" y="753"/>
                    <a:pt x="2201" y="556"/>
                  </a:cubicBezTo>
                  <a:lnTo>
                    <a:pt x="142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765;p45">
              <a:extLst>
                <a:ext uri="{FF2B5EF4-FFF2-40B4-BE49-F238E27FC236}">
                  <a16:creationId xmlns:a16="http://schemas.microsoft.com/office/drawing/2014/main" id="{E76F9F0A-5E2E-5007-1AF3-B3E4C0FEE720}"/>
                </a:ext>
              </a:extLst>
            </p:cNvPr>
            <p:cNvSpPr/>
            <p:nvPr/>
          </p:nvSpPr>
          <p:spPr>
            <a:xfrm>
              <a:off x="1936648" y="2125459"/>
              <a:ext cx="381780" cy="1118069"/>
            </a:xfrm>
            <a:custGeom>
              <a:avLst/>
              <a:gdLst/>
              <a:ahLst/>
              <a:cxnLst/>
              <a:rect l="l" t="t" r="r" b="b"/>
              <a:pathLst>
                <a:path w="5572" h="16318" extrusionOk="0">
                  <a:moveTo>
                    <a:pt x="3996" y="0"/>
                  </a:moveTo>
                  <a:lnTo>
                    <a:pt x="3417" y="637"/>
                  </a:lnTo>
                  <a:lnTo>
                    <a:pt x="696" y="1297"/>
                  </a:lnTo>
                  <a:lnTo>
                    <a:pt x="2282" y="9011"/>
                  </a:lnTo>
                  <a:lnTo>
                    <a:pt x="1066" y="11987"/>
                  </a:lnTo>
                  <a:cubicBezTo>
                    <a:pt x="939" y="12312"/>
                    <a:pt x="834" y="12624"/>
                    <a:pt x="753" y="12960"/>
                  </a:cubicBezTo>
                  <a:lnTo>
                    <a:pt x="1" y="15891"/>
                  </a:lnTo>
                  <a:cubicBezTo>
                    <a:pt x="1" y="15891"/>
                    <a:pt x="1582" y="16318"/>
                    <a:pt x="2589" y="16318"/>
                  </a:cubicBezTo>
                  <a:cubicBezTo>
                    <a:pt x="2865" y="16318"/>
                    <a:pt x="3099" y="16286"/>
                    <a:pt x="3244" y="16203"/>
                  </a:cubicBezTo>
                  <a:cubicBezTo>
                    <a:pt x="3904" y="15833"/>
                    <a:pt x="4714" y="12092"/>
                    <a:pt x="4969" y="11211"/>
                  </a:cubicBezTo>
                  <a:cubicBezTo>
                    <a:pt x="5212" y="10331"/>
                    <a:pt x="5571" y="7691"/>
                    <a:pt x="5409" y="6289"/>
                  </a:cubicBezTo>
                  <a:cubicBezTo>
                    <a:pt x="5236" y="4888"/>
                    <a:pt x="4807" y="3324"/>
                    <a:pt x="4656" y="2618"/>
                  </a:cubicBezTo>
                  <a:cubicBezTo>
                    <a:pt x="4506" y="1900"/>
                    <a:pt x="3996" y="0"/>
                    <a:pt x="3996" y="0"/>
                  </a:cubicBez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766;p45">
              <a:extLst>
                <a:ext uri="{FF2B5EF4-FFF2-40B4-BE49-F238E27FC236}">
                  <a16:creationId xmlns:a16="http://schemas.microsoft.com/office/drawing/2014/main" id="{3F5A799D-8B66-4FB3-D093-D7322F44B0B2}"/>
                </a:ext>
              </a:extLst>
            </p:cNvPr>
            <p:cNvSpPr/>
            <p:nvPr/>
          </p:nvSpPr>
          <p:spPr>
            <a:xfrm>
              <a:off x="1818389" y="2213503"/>
              <a:ext cx="353208" cy="719023"/>
            </a:xfrm>
            <a:custGeom>
              <a:avLst/>
              <a:gdLst/>
              <a:ahLst/>
              <a:cxnLst/>
              <a:rect l="l" t="t" r="r" b="b"/>
              <a:pathLst>
                <a:path w="5155" h="10494" extrusionOk="0">
                  <a:moveTo>
                    <a:pt x="2422" y="1"/>
                  </a:moveTo>
                  <a:cubicBezTo>
                    <a:pt x="2422" y="1"/>
                    <a:pt x="1900" y="360"/>
                    <a:pt x="1564" y="1715"/>
                  </a:cubicBezTo>
                  <a:cubicBezTo>
                    <a:pt x="1205" y="3139"/>
                    <a:pt x="1" y="7019"/>
                    <a:pt x="70" y="7934"/>
                  </a:cubicBezTo>
                  <a:cubicBezTo>
                    <a:pt x="151" y="8838"/>
                    <a:pt x="4958" y="10494"/>
                    <a:pt x="4958" y="10494"/>
                  </a:cubicBezTo>
                  <a:lnTo>
                    <a:pt x="5155" y="7958"/>
                  </a:lnTo>
                  <a:lnTo>
                    <a:pt x="2908" y="6788"/>
                  </a:lnTo>
                  <a:lnTo>
                    <a:pt x="3522" y="4402"/>
                  </a:lnTo>
                  <a:lnTo>
                    <a:pt x="2422" y="1"/>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767;p45">
              <a:extLst>
                <a:ext uri="{FF2B5EF4-FFF2-40B4-BE49-F238E27FC236}">
                  <a16:creationId xmlns:a16="http://schemas.microsoft.com/office/drawing/2014/main" id="{83E229BA-2BEC-DFF0-38FA-613055D83773}"/>
                </a:ext>
              </a:extLst>
            </p:cNvPr>
            <p:cNvSpPr/>
            <p:nvPr/>
          </p:nvSpPr>
          <p:spPr>
            <a:xfrm>
              <a:off x="2398516" y="2115935"/>
              <a:ext cx="222271" cy="1075314"/>
            </a:xfrm>
            <a:custGeom>
              <a:avLst/>
              <a:gdLst/>
              <a:ahLst/>
              <a:cxnLst/>
              <a:rect l="l" t="t" r="r" b="b"/>
              <a:pathLst>
                <a:path w="3244" h="15694" extrusionOk="0">
                  <a:moveTo>
                    <a:pt x="0" y="0"/>
                  </a:moveTo>
                  <a:lnTo>
                    <a:pt x="0" y="579"/>
                  </a:lnTo>
                  <a:cubicBezTo>
                    <a:pt x="0" y="579"/>
                    <a:pt x="892" y="4123"/>
                    <a:pt x="1135" y="5548"/>
                  </a:cubicBezTo>
                  <a:cubicBezTo>
                    <a:pt x="1378" y="6961"/>
                    <a:pt x="1425" y="9880"/>
                    <a:pt x="1425" y="11049"/>
                  </a:cubicBezTo>
                  <a:cubicBezTo>
                    <a:pt x="1425" y="12231"/>
                    <a:pt x="1876" y="15694"/>
                    <a:pt x="1876" y="15694"/>
                  </a:cubicBezTo>
                  <a:cubicBezTo>
                    <a:pt x="1876" y="15694"/>
                    <a:pt x="3046" y="15520"/>
                    <a:pt x="3150" y="15277"/>
                  </a:cubicBezTo>
                  <a:cubicBezTo>
                    <a:pt x="3243" y="15033"/>
                    <a:pt x="2120" y="11015"/>
                    <a:pt x="2120" y="10725"/>
                  </a:cubicBezTo>
                  <a:cubicBezTo>
                    <a:pt x="2120" y="10435"/>
                    <a:pt x="2351" y="4170"/>
                    <a:pt x="2351" y="3602"/>
                  </a:cubicBezTo>
                  <a:cubicBezTo>
                    <a:pt x="2351" y="3023"/>
                    <a:pt x="1946" y="973"/>
                    <a:pt x="1946" y="973"/>
                  </a:cubicBezTo>
                  <a:lnTo>
                    <a:pt x="382" y="579"/>
                  </a:lnTo>
                  <a:lnTo>
                    <a:pt x="0" y="0"/>
                  </a:lnTo>
                  <a:close/>
                </a:path>
              </a:pathLst>
            </a:custGeom>
            <a:solidFill>
              <a:srgbClr val="FC53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768;p45">
              <a:extLst>
                <a:ext uri="{FF2B5EF4-FFF2-40B4-BE49-F238E27FC236}">
                  <a16:creationId xmlns:a16="http://schemas.microsoft.com/office/drawing/2014/main" id="{AC1C55D9-3BE4-1545-0835-92CE8FEB9C2D}"/>
                </a:ext>
              </a:extLst>
            </p:cNvPr>
            <p:cNvSpPr/>
            <p:nvPr/>
          </p:nvSpPr>
          <p:spPr>
            <a:xfrm>
              <a:off x="2426265" y="2163554"/>
              <a:ext cx="83386" cy="748348"/>
            </a:xfrm>
            <a:custGeom>
              <a:avLst/>
              <a:gdLst/>
              <a:ahLst/>
              <a:cxnLst/>
              <a:rect l="l" t="t" r="r" b="b"/>
              <a:pathLst>
                <a:path w="1217" h="10922" extrusionOk="0">
                  <a:moveTo>
                    <a:pt x="1" y="0"/>
                  </a:moveTo>
                  <a:lnTo>
                    <a:pt x="1" y="0"/>
                  </a:lnTo>
                  <a:cubicBezTo>
                    <a:pt x="47" y="70"/>
                    <a:pt x="93" y="174"/>
                    <a:pt x="163" y="290"/>
                  </a:cubicBezTo>
                  <a:cubicBezTo>
                    <a:pt x="313" y="556"/>
                    <a:pt x="499" y="915"/>
                    <a:pt x="684" y="1390"/>
                  </a:cubicBezTo>
                  <a:cubicBezTo>
                    <a:pt x="788" y="1622"/>
                    <a:pt x="869" y="1900"/>
                    <a:pt x="916" y="2189"/>
                  </a:cubicBezTo>
                  <a:cubicBezTo>
                    <a:pt x="973" y="2490"/>
                    <a:pt x="1020" y="2815"/>
                    <a:pt x="1043" y="3139"/>
                  </a:cubicBezTo>
                  <a:cubicBezTo>
                    <a:pt x="1078" y="3475"/>
                    <a:pt x="1101" y="3834"/>
                    <a:pt x="1136" y="4204"/>
                  </a:cubicBezTo>
                  <a:cubicBezTo>
                    <a:pt x="1147" y="4390"/>
                    <a:pt x="1159" y="4575"/>
                    <a:pt x="1159" y="4760"/>
                  </a:cubicBezTo>
                  <a:lnTo>
                    <a:pt x="1159" y="5339"/>
                  </a:lnTo>
                  <a:cubicBezTo>
                    <a:pt x="1147" y="6903"/>
                    <a:pt x="1101" y="8327"/>
                    <a:pt x="1078" y="9358"/>
                  </a:cubicBezTo>
                  <a:cubicBezTo>
                    <a:pt x="1066" y="9856"/>
                    <a:pt x="1043" y="10285"/>
                    <a:pt x="1043" y="10574"/>
                  </a:cubicBezTo>
                  <a:lnTo>
                    <a:pt x="1043" y="10899"/>
                  </a:lnTo>
                  <a:lnTo>
                    <a:pt x="1043" y="10922"/>
                  </a:lnTo>
                  <a:cubicBezTo>
                    <a:pt x="1043" y="10829"/>
                    <a:pt x="1055" y="10725"/>
                    <a:pt x="1055" y="10586"/>
                  </a:cubicBezTo>
                  <a:cubicBezTo>
                    <a:pt x="1078" y="10296"/>
                    <a:pt x="1089" y="9879"/>
                    <a:pt x="1101" y="9370"/>
                  </a:cubicBezTo>
                  <a:cubicBezTo>
                    <a:pt x="1147" y="8339"/>
                    <a:pt x="1194" y="6926"/>
                    <a:pt x="1217" y="5363"/>
                  </a:cubicBezTo>
                  <a:lnTo>
                    <a:pt x="1217" y="4783"/>
                  </a:lnTo>
                  <a:cubicBezTo>
                    <a:pt x="1217" y="4587"/>
                    <a:pt x="1205" y="4401"/>
                    <a:pt x="1194" y="4216"/>
                  </a:cubicBezTo>
                  <a:cubicBezTo>
                    <a:pt x="1159" y="3857"/>
                    <a:pt x="1112" y="3486"/>
                    <a:pt x="1089" y="3162"/>
                  </a:cubicBezTo>
                  <a:cubicBezTo>
                    <a:pt x="1043" y="2826"/>
                    <a:pt x="1020" y="2502"/>
                    <a:pt x="962" y="2201"/>
                  </a:cubicBezTo>
                  <a:cubicBezTo>
                    <a:pt x="904" y="1900"/>
                    <a:pt x="811" y="1622"/>
                    <a:pt x="719" y="1390"/>
                  </a:cubicBezTo>
                  <a:cubicBezTo>
                    <a:pt x="522" y="915"/>
                    <a:pt x="325" y="533"/>
                    <a:pt x="174" y="290"/>
                  </a:cubicBezTo>
                  <a:cubicBezTo>
                    <a:pt x="105" y="162"/>
                    <a:pt x="47" y="58"/>
                    <a:pt x="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769;p45">
              <a:extLst>
                <a:ext uri="{FF2B5EF4-FFF2-40B4-BE49-F238E27FC236}">
                  <a16:creationId xmlns:a16="http://schemas.microsoft.com/office/drawing/2014/main" id="{0D3F6583-C755-DC41-757C-673B321C32D8}"/>
                </a:ext>
              </a:extLst>
            </p:cNvPr>
            <p:cNvSpPr/>
            <p:nvPr/>
          </p:nvSpPr>
          <p:spPr>
            <a:xfrm>
              <a:off x="2160422" y="2178628"/>
              <a:ext cx="142105" cy="578562"/>
            </a:xfrm>
            <a:custGeom>
              <a:avLst/>
              <a:gdLst/>
              <a:ahLst/>
              <a:cxnLst/>
              <a:rect l="l" t="t" r="r" b="b"/>
              <a:pathLst>
                <a:path w="2074" h="8444" extrusionOk="0">
                  <a:moveTo>
                    <a:pt x="1" y="0"/>
                  </a:moveTo>
                  <a:lnTo>
                    <a:pt x="1" y="81"/>
                  </a:lnTo>
                  <a:cubicBezTo>
                    <a:pt x="1" y="139"/>
                    <a:pt x="24" y="232"/>
                    <a:pt x="35" y="348"/>
                  </a:cubicBezTo>
                  <a:cubicBezTo>
                    <a:pt x="59" y="568"/>
                    <a:pt x="105" y="880"/>
                    <a:pt x="174" y="1274"/>
                  </a:cubicBezTo>
                  <a:cubicBezTo>
                    <a:pt x="221" y="1471"/>
                    <a:pt x="267" y="1691"/>
                    <a:pt x="337" y="1911"/>
                  </a:cubicBezTo>
                  <a:cubicBezTo>
                    <a:pt x="406" y="2143"/>
                    <a:pt x="522" y="2363"/>
                    <a:pt x="638" y="2606"/>
                  </a:cubicBezTo>
                  <a:cubicBezTo>
                    <a:pt x="869" y="3081"/>
                    <a:pt x="1124" y="3602"/>
                    <a:pt x="1356" y="4170"/>
                  </a:cubicBezTo>
                  <a:cubicBezTo>
                    <a:pt x="1587" y="4714"/>
                    <a:pt x="1784" y="5270"/>
                    <a:pt x="1912" y="5780"/>
                  </a:cubicBezTo>
                  <a:cubicBezTo>
                    <a:pt x="1970" y="6023"/>
                    <a:pt x="2016" y="6266"/>
                    <a:pt x="2004" y="6498"/>
                  </a:cubicBezTo>
                  <a:cubicBezTo>
                    <a:pt x="1993" y="6729"/>
                    <a:pt x="1970" y="6949"/>
                    <a:pt x="1970" y="7146"/>
                  </a:cubicBezTo>
                  <a:cubicBezTo>
                    <a:pt x="1958" y="7552"/>
                    <a:pt x="1970" y="7876"/>
                    <a:pt x="1993" y="8096"/>
                  </a:cubicBezTo>
                  <a:cubicBezTo>
                    <a:pt x="1993" y="8212"/>
                    <a:pt x="2004" y="8293"/>
                    <a:pt x="2004" y="8351"/>
                  </a:cubicBezTo>
                  <a:cubicBezTo>
                    <a:pt x="2016" y="8409"/>
                    <a:pt x="2016" y="8443"/>
                    <a:pt x="2016" y="8443"/>
                  </a:cubicBezTo>
                  <a:cubicBezTo>
                    <a:pt x="2016" y="8443"/>
                    <a:pt x="2016" y="8409"/>
                    <a:pt x="2051" y="8339"/>
                  </a:cubicBezTo>
                  <a:cubicBezTo>
                    <a:pt x="2051" y="8270"/>
                    <a:pt x="2027" y="8177"/>
                    <a:pt x="2027" y="8073"/>
                  </a:cubicBezTo>
                  <a:cubicBezTo>
                    <a:pt x="2027" y="7841"/>
                    <a:pt x="2016" y="7528"/>
                    <a:pt x="2027" y="7135"/>
                  </a:cubicBezTo>
                  <a:cubicBezTo>
                    <a:pt x="2027" y="6938"/>
                    <a:pt x="2051" y="6718"/>
                    <a:pt x="2062" y="6486"/>
                  </a:cubicBezTo>
                  <a:cubicBezTo>
                    <a:pt x="2074" y="6254"/>
                    <a:pt x="2027" y="6011"/>
                    <a:pt x="1970" y="5745"/>
                  </a:cubicBezTo>
                  <a:cubicBezTo>
                    <a:pt x="1842" y="5235"/>
                    <a:pt x="1645" y="4691"/>
                    <a:pt x="1414" y="4123"/>
                  </a:cubicBezTo>
                  <a:cubicBezTo>
                    <a:pt x="1182" y="3556"/>
                    <a:pt x="927" y="3035"/>
                    <a:pt x="696" y="2560"/>
                  </a:cubicBezTo>
                  <a:cubicBezTo>
                    <a:pt x="580" y="2317"/>
                    <a:pt x="464" y="2097"/>
                    <a:pt x="394" y="1876"/>
                  </a:cubicBezTo>
                  <a:cubicBezTo>
                    <a:pt x="325" y="1668"/>
                    <a:pt x="279" y="1448"/>
                    <a:pt x="232" y="1263"/>
                  </a:cubicBezTo>
                  <a:cubicBezTo>
                    <a:pt x="151" y="869"/>
                    <a:pt x="93" y="545"/>
                    <a:pt x="59" y="336"/>
                  </a:cubicBezTo>
                  <a:cubicBezTo>
                    <a:pt x="47" y="232"/>
                    <a:pt x="35" y="139"/>
                    <a:pt x="24" y="81"/>
                  </a:cubicBezTo>
                  <a:cubicBezTo>
                    <a:pt x="24" y="23"/>
                    <a:pt x="1" y="0"/>
                    <a:pt x="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770;p45">
              <a:extLst>
                <a:ext uri="{FF2B5EF4-FFF2-40B4-BE49-F238E27FC236}">
                  <a16:creationId xmlns:a16="http://schemas.microsoft.com/office/drawing/2014/main" id="{A0C3D7BE-E05A-73BA-C8A0-B6E5FB6F3ACF}"/>
                </a:ext>
              </a:extLst>
            </p:cNvPr>
            <p:cNvSpPr/>
            <p:nvPr/>
          </p:nvSpPr>
          <p:spPr>
            <a:xfrm>
              <a:off x="2258811" y="2634332"/>
              <a:ext cx="530188" cy="240702"/>
            </a:xfrm>
            <a:custGeom>
              <a:avLst/>
              <a:gdLst/>
              <a:ahLst/>
              <a:cxnLst/>
              <a:rect l="l" t="t" r="r" b="b"/>
              <a:pathLst>
                <a:path w="7738" h="3513" extrusionOk="0">
                  <a:moveTo>
                    <a:pt x="884" y="1"/>
                  </a:moveTo>
                  <a:cubicBezTo>
                    <a:pt x="788" y="1"/>
                    <a:pt x="702" y="73"/>
                    <a:pt x="673" y="171"/>
                  </a:cubicBezTo>
                  <a:lnTo>
                    <a:pt x="47" y="2093"/>
                  </a:lnTo>
                  <a:cubicBezTo>
                    <a:pt x="1" y="2232"/>
                    <a:pt x="93" y="2383"/>
                    <a:pt x="232" y="2406"/>
                  </a:cubicBezTo>
                  <a:lnTo>
                    <a:pt x="6035" y="3506"/>
                  </a:lnTo>
                  <a:cubicBezTo>
                    <a:pt x="6053" y="3511"/>
                    <a:pt x="6071" y="3513"/>
                    <a:pt x="6089" y="3513"/>
                  </a:cubicBezTo>
                  <a:cubicBezTo>
                    <a:pt x="6171" y="3513"/>
                    <a:pt x="6242" y="3471"/>
                    <a:pt x="6290" y="3414"/>
                  </a:cubicBezTo>
                  <a:lnTo>
                    <a:pt x="7633" y="1595"/>
                  </a:lnTo>
                  <a:cubicBezTo>
                    <a:pt x="7737" y="1456"/>
                    <a:pt x="7656" y="1248"/>
                    <a:pt x="7459" y="1225"/>
                  </a:cubicBezTo>
                  <a:lnTo>
                    <a:pt x="939" y="9"/>
                  </a:lnTo>
                  <a:cubicBezTo>
                    <a:pt x="921" y="3"/>
                    <a:pt x="902" y="1"/>
                    <a:pt x="884"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771;p45">
              <a:extLst>
                <a:ext uri="{FF2B5EF4-FFF2-40B4-BE49-F238E27FC236}">
                  <a16:creationId xmlns:a16="http://schemas.microsoft.com/office/drawing/2014/main" id="{1793F697-E115-2226-1A0B-DCEF7DF0123B}"/>
                </a:ext>
              </a:extLst>
            </p:cNvPr>
            <p:cNvSpPr/>
            <p:nvPr/>
          </p:nvSpPr>
          <p:spPr>
            <a:xfrm>
              <a:off x="1924726" y="2667425"/>
              <a:ext cx="107230" cy="22268"/>
            </a:xfrm>
            <a:custGeom>
              <a:avLst/>
              <a:gdLst/>
              <a:ahLst/>
              <a:cxnLst/>
              <a:rect l="l" t="t" r="r" b="b"/>
              <a:pathLst>
                <a:path w="1565" h="325" extrusionOk="0">
                  <a:moveTo>
                    <a:pt x="765" y="1"/>
                  </a:moveTo>
                  <a:cubicBezTo>
                    <a:pt x="534" y="1"/>
                    <a:pt x="314" y="93"/>
                    <a:pt x="186" y="163"/>
                  </a:cubicBezTo>
                  <a:cubicBezTo>
                    <a:pt x="59" y="244"/>
                    <a:pt x="1" y="325"/>
                    <a:pt x="1" y="325"/>
                  </a:cubicBezTo>
                  <a:cubicBezTo>
                    <a:pt x="12" y="325"/>
                    <a:pt x="82" y="267"/>
                    <a:pt x="221" y="221"/>
                  </a:cubicBezTo>
                  <a:cubicBezTo>
                    <a:pt x="348" y="151"/>
                    <a:pt x="545" y="70"/>
                    <a:pt x="777" y="70"/>
                  </a:cubicBezTo>
                  <a:cubicBezTo>
                    <a:pt x="794" y="69"/>
                    <a:pt x="811" y="69"/>
                    <a:pt x="828" y="69"/>
                  </a:cubicBezTo>
                  <a:cubicBezTo>
                    <a:pt x="1039" y="69"/>
                    <a:pt x="1226" y="132"/>
                    <a:pt x="1344" y="186"/>
                  </a:cubicBezTo>
                  <a:cubicBezTo>
                    <a:pt x="1453" y="255"/>
                    <a:pt x="1536" y="307"/>
                    <a:pt x="1558" y="307"/>
                  </a:cubicBezTo>
                  <a:cubicBezTo>
                    <a:pt x="1562" y="307"/>
                    <a:pt x="1564" y="305"/>
                    <a:pt x="1564" y="302"/>
                  </a:cubicBezTo>
                  <a:cubicBezTo>
                    <a:pt x="1564" y="290"/>
                    <a:pt x="1495" y="221"/>
                    <a:pt x="1356" y="151"/>
                  </a:cubicBezTo>
                  <a:cubicBezTo>
                    <a:pt x="1217" y="70"/>
                    <a:pt x="1008" y="1"/>
                    <a:pt x="76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772;p45">
              <a:extLst>
                <a:ext uri="{FF2B5EF4-FFF2-40B4-BE49-F238E27FC236}">
                  <a16:creationId xmlns:a16="http://schemas.microsoft.com/office/drawing/2014/main" id="{F20341DF-F131-7BB0-8A22-F78B52F09865}"/>
                </a:ext>
              </a:extLst>
            </p:cNvPr>
            <p:cNvSpPr/>
            <p:nvPr/>
          </p:nvSpPr>
          <p:spPr>
            <a:xfrm>
              <a:off x="2019210" y="2878525"/>
              <a:ext cx="257968" cy="104832"/>
            </a:xfrm>
            <a:custGeom>
              <a:avLst/>
              <a:gdLst/>
              <a:ahLst/>
              <a:cxnLst/>
              <a:rect l="l" t="t" r="r" b="b"/>
              <a:pathLst>
                <a:path w="3765" h="1530" extrusionOk="0">
                  <a:moveTo>
                    <a:pt x="2050" y="0"/>
                  </a:moveTo>
                  <a:lnTo>
                    <a:pt x="2039" y="788"/>
                  </a:lnTo>
                  <a:lnTo>
                    <a:pt x="255" y="116"/>
                  </a:lnTo>
                  <a:lnTo>
                    <a:pt x="0" y="672"/>
                  </a:lnTo>
                  <a:lnTo>
                    <a:pt x="2282" y="1529"/>
                  </a:lnTo>
                  <a:lnTo>
                    <a:pt x="2525" y="568"/>
                  </a:lnTo>
                  <a:lnTo>
                    <a:pt x="3614" y="788"/>
                  </a:lnTo>
                  <a:lnTo>
                    <a:pt x="3764" y="232"/>
                  </a:lnTo>
                  <a:lnTo>
                    <a:pt x="2050" y="0"/>
                  </a:lnTo>
                  <a:close/>
                </a:path>
              </a:pathLst>
            </a:custGeom>
            <a:solidFill>
              <a:srgbClr val="000000">
                <a:alpha val="714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773;p45">
              <a:extLst>
                <a:ext uri="{FF2B5EF4-FFF2-40B4-BE49-F238E27FC236}">
                  <a16:creationId xmlns:a16="http://schemas.microsoft.com/office/drawing/2014/main" id="{3DA4086B-82FA-6C70-7D20-AFFD89ECD639}"/>
                </a:ext>
              </a:extLst>
            </p:cNvPr>
            <p:cNvSpPr/>
            <p:nvPr/>
          </p:nvSpPr>
          <p:spPr>
            <a:xfrm>
              <a:off x="2158846" y="2714085"/>
              <a:ext cx="307164" cy="186299"/>
            </a:xfrm>
            <a:custGeom>
              <a:avLst/>
              <a:gdLst/>
              <a:ahLst/>
              <a:cxnLst/>
              <a:rect l="l" t="t" r="r" b="b"/>
              <a:pathLst>
                <a:path w="4483" h="2719" extrusionOk="0">
                  <a:moveTo>
                    <a:pt x="1554" y="0"/>
                  </a:moveTo>
                  <a:cubicBezTo>
                    <a:pt x="1330" y="0"/>
                    <a:pt x="885" y="297"/>
                    <a:pt x="753" y="374"/>
                  </a:cubicBezTo>
                  <a:cubicBezTo>
                    <a:pt x="626" y="466"/>
                    <a:pt x="163" y="860"/>
                    <a:pt x="163" y="860"/>
                  </a:cubicBezTo>
                  <a:lnTo>
                    <a:pt x="1" y="2389"/>
                  </a:lnTo>
                  <a:cubicBezTo>
                    <a:pt x="1" y="2389"/>
                    <a:pt x="1344" y="2655"/>
                    <a:pt x="1529" y="2713"/>
                  </a:cubicBezTo>
                  <a:cubicBezTo>
                    <a:pt x="1542" y="2717"/>
                    <a:pt x="1556" y="2718"/>
                    <a:pt x="1571" y="2718"/>
                  </a:cubicBezTo>
                  <a:cubicBezTo>
                    <a:pt x="1799" y="2718"/>
                    <a:pt x="2317" y="2342"/>
                    <a:pt x="2317" y="2342"/>
                  </a:cubicBezTo>
                  <a:lnTo>
                    <a:pt x="2491" y="2134"/>
                  </a:lnTo>
                  <a:lnTo>
                    <a:pt x="2664" y="2053"/>
                  </a:lnTo>
                  <a:lnTo>
                    <a:pt x="4112" y="1474"/>
                  </a:lnTo>
                  <a:cubicBezTo>
                    <a:pt x="4112" y="1474"/>
                    <a:pt x="4483" y="1439"/>
                    <a:pt x="4332" y="1184"/>
                  </a:cubicBezTo>
                  <a:cubicBezTo>
                    <a:pt x="4282" y="1103"/>
                    <a:pt x="4004" y="1076"/>
                    <a:pt x="3656" y="1076"/>
                  </a:cubicBezTo>
                  <a:cubicBezTo>
                    <a:pt x="2959" y="1076"/>
                    <a:pt x="1981" y="1184"/>
                    <a:pt x="1981" y="1184"/>
                  </a:cubicBezTo>
                  <a:cubicBezTo>
                    <a:pt x="1981" y="1184"/>
                    <a:pt x="2826" y="1045"/>
                    <a:pt x="3081" y="1011"/>
                  </a:cubicBezTo>
                  <a:cubicBezTo>
                    <a:pt x="3348" y="976"/>
                    <a:pt x="3846" y="929"/>
                    <a:pt x="3602" y="640"/>
                  </a:cubicBezTo>
                  <a:cubicBezTo>
                    <a:pt x="3514" y="535"/>
                    <a:pt x="3229" y="502"/>
                    <a:pt x="2900" y="502"/>
                  </a:cubicBezTo>
                  <a:cubicBezTo>
                    <a:pt x="2322" y="502"/>
                    <a:pt x="1610" y="605"/>
                    <a:pt x="1610" y="605"/>
                  </a:cubicBezTo>
                  <a:lnTo>
                    <a:pt x="1807" y="26"/>
                  </a:lnTo>
                  <a:lnTo>
                    <a:pt x="1587" y="3"/>
                  </a:lnTo>
                  <a:cubicBezTo>
                    <a:pt x="1577" y="1"/>
                    <a:pt x="1565" y="0"/>
                    <a:pt x="1554" y="0"/>
                  </a:cubicBezTo>
                  <a:close/>
                </a:path>
              </a:pathLst>
            </a:custGeom>
            <a:solidFill>
              <a:srgbClr val="FFBF9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774;p45">
              <a:extLst>
                <a:ext uri="{FF2B5EF4-FFF2-40B4-BE49-F238E27FC236}">
                  <a16:creationId xmlns:a16="http://schemas.microsoft.com/office/drawing/2014/main" id="{02448931-62F5-4421-AE8D-298EE36BD2AF}"/>
                </a:ext>
              </a:extLst>
            </p:cNvPr>
            <p:cNvSpPr/>
            <p:nvPr/>
          </p:nvSpPr>
          <p:spPr>
            <a:xfrm>
              <a:off x="2273885" y="2817888"/>
              <a:ext cx="164373" cy="23433"/>
            </a:xfrm>
            <a:custGeom>
              <a:avLst/>
              <a:gdLst/>
              <a:ahLst/>
              <a:cxnLst/>
              <a:rect l="l" t="t" r="r" b="b"/>
              <a:pathLst>
                <a:path w="2399" h="342" extrusionOk="0">
                  <a:moveTo>
                    <a:pt x="2230" y="0"/>
                  </a:moveTo>
                  <a:cubicBezTo>
                    <a:pt x="2177" y="0"/>
                    <a:pt x="2113" y="1"/>
                    <a:pt x="2039" y="5"/>
                  </a:cubicBezTo>
                  <a:cubicBezTo>
                    <a:pt x="1819" y="5"/>
                    <a:pt x="1518" y="40"/>
                    <a:pt x="1182" y="75"/>
                  </a:cubicBezTo>
                  <a:cubicBezTo>
                    <a:pt x="858" y="121"/>
                    <a:pt x="568" y="179"/>
                    <a:pt x="348" y="237"/>
                  </a:cubicBezTo>
                  <a:cubicBezTo>
                    <a:pt x="128" y="295"/>
                    <a:pt x="1" y="329"/>
                    <a:pt x="1" y="341"/>
                  </a:cubicBezTo>
                  <a:cubicBezTo>
                    <a:pt x="12" y="341"/>
                    <a:pt x="140" y="329"/>
                    <a:pt x="360" y="295"/>
                  </a:cubicBezTo>
                  <a:cubicBezTo>
                    <a:pt x="580" y="248"/>
                    <a:pt x="870" y="190"/>
                    <a:pt x="1205" y="144"/>
                  </a:cubicBezTo>
                  <a:cubicBezTo>
                    <a:pt x="1530" y="86"/>
                    <a:pt x="1842" y="63"/>
                    <a:pt x="2051" y="51"/>
                  </a:cubicBezTo>
                  <a:cubicBezTo>
                    <a:pt x="2271" y="17"/>
                    <a:pt x="2398" y="17"/>
                    <a:pt x="2398" y="5"/>
                  </a:cubicBezTo>
                  <a:cubicBezTo>
                    <a:pt x="2398" y="5"/>
                    <a:pt x="2337" y="0"/>
                    <a:pt x="2230"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775;p45">
              <a:extLst>
                <a:ext uri="{FF2B5EF4-FFF2-40B4-BE49-F238E27FC236}">
                  <a16:creationId xmlns:a16="http://schemas.microsoft.com/office/drawing/2014/main" id="{5A1AAB29-75B0-91BC-3B41-FDDDB8ACBFDC}"/>
                </a:ext>
              </a:extLst>
            </p:cNvPr>
            <p:cNvSpPr/>
            <p:nvPr/>
          </p:nvSpPr>
          <p:spPr>
            <a:xfrm>
              <a:off x="2287383" y="2857696"/>
              <a:ext cx="44536" cy="12470"/>
            </a:xfrm>
            <a:custGeom>
              <a:avLst/>
              <a:gdLst/>
              <a:ahLst/>
              <a:cxnLst/>
              <a:rect l="l" t="t" r="r" b="b"/>
              <a:pathLst>
                <a:path w="650" h="182" extrusionOk="0">
                  <a:moveTo>
                    <a:pt x="637" y="0"/>
                  </a:moveTo>
                  <a:cubicBezTo>
                    <a:pt x="597" y="0"/>
                    <a:pt x="469" y="23"/>
                    <a:pt x="325" y="61"/>
                  </a:cubicBezTo>
                  <a:cubicBezTo>
                    <a:pt x="140" y="107"/>
                    <a:pt x="1" y="165"/>
                    <a:pt x="1" y="177"/>
                  </a:cubicBezTo>
                  <a:cubicBezTo>
                    <a:pt x="6" y="180"/>
                    <a:pt x="17" y="181"/>
                    <a:pt x="33" y="181"/>
                  </a:cubicBezTo>
                  <a:cubicBezTo>
                    <a:pt x="88" y="181"/>
                    <a:pt x="202" y="164"/>
                    <a:pt x="337" y="119"/>
                  </a:cubicBezTo>
                  <a:cubicBezTo>
                    <a:pt x="522" y="73"/>
                    <a:pt x="649" y="15"/>
                    <a:pt x="649" y="3"/>
                  </a:cubicBezTo>
                  <a:cubicBezTo>
                    <a:pt x="649" y="1"/>
                    <a:pt x="645" y="0"/>
                    <a:pt x="637" y="0"/>
                  </a:cubicBezTo>
                  <a:close/>
                </a:path>
              </a:pathLst>
            </a:custGeom>
            <a:solidFill>
              <a:srgbClr val="FF9A6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776;p45">
              <a:extLst>
                <a:ext uri="{FF2B5EF4-FFF2-40B4-BE49-F238E27FC236}">
                  <a16:creationId xmlns:a16="http://schemas.microsoft.com/office/drawing/2014/main" id="{76825989-4614-1551-8378-B77D1F72BE92}"/>
                </a:ext>
              </a:extLst>
            </p:cNvPr>
            <p:cNvSpPr/>
            <p:nvPr/>
          </p:nvSpPr>
          <p:spPr>
            <a:xfrm>
              <a:off x="2540550" y="2304013"/>
              <a:ext cx="20692" cy="546838"/>
            </a:xfrm>
            <a:custGeom>
              <a:avLst/>
              <a:gdLst/>
              <a:ahLst/>
              <a:cxnLst/>
              <a:rect l="l" t="t" r="r" b="b"/>
              <a:pathLst>
                <a:path w="302" h="7981" extrusionOk="0">
                  <a:moveTo>
                    <a:pt x="232" y="0"/>
                  </a:moveTo>
                  <a:lnTo>
                    <a:pt x="232" y="93"/>
                  </a:lnTo>
                  <a:lnTo>
                    <a:pt x="232" y="324"/>
                  </a:lnTo>
                  <a:cubicBezTo>
                    <a:pt x="244" y="533"/>
                    <a:pt x="244" y="822"/>
                    <a:pt x="244" y="1181"/>
                  </a:cubicBezTo>
                  <a:cubicBezTo>
                    <a:pt x="244" y="1888"/>
                    <a:pt x="209" y="2884"/>
                    <a:pt x="128" y="3984"/>
                  </a:cubicBezTo>
                  <a:cubicBezTo>
                    <a:pt x="58" y="5085"/>
                    <a:pt x="0" y="6092"/>
                    <a:pt x="0" y="6810"/>
                  </a:cubicBezTo>
                  <a:cubicBezTo>
                    <a:pt x="0" y="7169"/>
                    <a:pt x="0" y="7459"/>
                    <a:pt x="12" y="7667"/>
                  </a:cubicBezTo>
                  <a:cubicBezTo>
                    <a:pt x="35" y="7772"/>
                    <a:pt x="35" y="7841"/>
                    <a:pt x="35" y="7899"/>
                  </a:cubicBezTo>
                  <a:cubicBezTo>
                    <a:pt x="47" y="7957"/>
                    <a:pt x="47" y="7980"/>
                    <a:pt x="47" y="7980"/>
                  </a:cubicBezTo>
                  <a:lnTo>
                    <a:pt x="47" y="7899"/>
                  </a:lnTo>
                  <a:lnTo>
                    <a:pt x="47" y="7667"/>
                  </a:lnTo>
                  <a:cubicBezTo>
                    <a:pt x="47" y="7459"/>
                    <a:pt x="47" y="7169"/>
                    <a:pt x="58" y="6810"/>
                  </a:cubicBezTo>
                  <a:cubicBezTo>
                    <a:pt x="70" y="6104"/>
                    <a:pt x="128" y="5108"/>
                    <a:pt x="209" y="4007"/>
                  </a:cubicBezTo>
                  <a:cubicBezTo>
                    <a:pt x="278" y="2896"/>
                    <a:pt x="301" y="1900"/>
                    <a:pt x="290" y="1181"/>
                  </a:cubicBezTo>
                  <a:cubicBezTo>
                    <a:pt x="290" y="822"/>
                    <a:pt x="278" y="533"/>
                    <a:pt x="267" y="324"/>
                  </a:cubicBezTo>
                  <a:cubicBezTo>
                    <a:pt x="267" y="220"/>
                    <a:pt x="244" y="151"/>
                    <a:pt x="244" y="93"/>
                  </a:cubicBezTo>
                  <a:cubicBezTo>
                    <a:pt x="232" y="35"/>
                    <a:pt x="232" y="0"/>
                    <a:pt x="232"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777;p45">
              <a:extLst>
                <a:ext uri="{FF2B5EF4-FFF2-40B4-BE49-F238E27FC236}">
                  <a16:creationId xmlns:a16="http://schemas.microsoft.com/office/drawing/2014/main" id="{E7A7A7CB-726A-EB17-CEF4-AA79731F6748}"/>
                </a:ext>
              </a:extLst>
            </p:cNvPr>
            <p:cNvSpPr/>
            <p:nvPr/>
          </p:nvSpPr>
          <p:spPr>
            <a:xfrm>
              <a:off x="2000162" y="2228577"/>
              <a:ext cx="72286" cy="269137"/>
            </a:xfrm>
            <a:custGeom>
              <a:avLst/>
              <a:gdLst/>
              <a:ahLst/>
              <a:cxnLst/>
              <a:rect l="l" t="t" r="r" b="b"/>
              <a:pathLst>
                <a:path w="1055" h="3928" extrusionOk="0">
                  <a:moveTo>
                    <a:pt x="0" y="1"/>
                  </a:moveTo>
                  <a:lnTo>
                    <a:pt x="70" y="151"/>
                  </a:lnTo>
                  <a:cubicBezTo>
                    <a:pt x="128" y="233"/>
                    <a:pt x="185" y="371"/>
                    <a:pt x="278" y="545"/>
                  </a:cubicBezTo>
                  <a:cubicBezTo>
                    <a:pt x="429" y="870"/>
                    <a:pt x="637" y="1356"/>
                    <a:pt x="776" y="1900"/>
                  </a:cubicBezTo>
                  <a:cubicBezTo>
                    <a:pt x="927" y="2456"/>
                    <a:pt x="985" y="2954"/>
                    <a:pt x="1008" y="3336"/>
                  </a:cubicBezTo>
                  <a:cubicBezTo>
                    <a:pt x="1008" y="3510"/>
                    <a:pt x="1031" y="3672"/>
                    <a:pt x="1031" y="3765"/>
                  </a:cubicBezTo>
                  <a:cubicBezTo>
                    <a:pt x="1031" y="3869"/>
                    <a:pt x="1043" y="3927"/>
                    <a:pt x="1043" y="3927"/>
                  </a:cubicBezTo>
                  <a:cubicBezTo>
                    <a:pt x="1043" y="3927"/>
                    <a:pt x="1054" y="3869"/>
                    <a:pt x="1043" y="3753"/>
                  </a:cubicBezTo>
                  <a:lnTo>
                    <a:pt x="1043" y="3302"/>
                  </a:lnTo>
                  <a:cubicBezTo>
                    <a:pt x="1031" y="2943"/>
                    <a:pt x="973" y="2421"/>
                    <a:pt x="822" y="1877"/>
                  </a:cubicBezTo>
                  <a:cubicBezTo>
                    <a:pt x="683" y="1321"/>
                    <a:pt x="475" y="846"/>
                    <a:pt x="301" y="510"/>
                  </a:cubicBezTo>
                  <a:cubicBezTo>
                    <a:pt x="220" y="348"/>
                    <a:pt x="139" y="221"/>
                    <a:pt x="81" y="140"/>
                  </a:cubicBezTo>
                  <a:cubicBezTo>
                    <a:pt x="46" y="47"/>
                    <a:pt x="0" y="1"/>
                    <a:pt x="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Freeform 20">
            <a:extLst>
              <a:ext uri="{FF2B5EF4-FFF2-40B4-BE49-F238E27FC236}">
                <a16:creationId xmlns:a16="http://schemas.microsoft.com/office/drawing/2014/main" id="{E8BC461B-9525-816B-9AEC-4389428F1BC3}"/>
              </a:ext>
            </a:extLst>
          </p:cNvPr>
          <p:cNvSpPr/>
          <p:nvPr/>
        </p:nvSpPr>
        <p:spPr>
          <a:xfrm>
            <a:off x="276026" y="1424731"/>
            <a:ext cx="2434325" cy="1617921"/>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nchor="t"/>
          <a:lstStyle/>
          <a:p>
            <a:pPr algn="just">
              <a:buClr>
                <a:srgbClr val="000000"/>
              </a:buClr>
              <a:buFont typeface="Arial"/>
              <a:buNone/>
              <a:defRPr/>
            </a:pPr>
            <a:r>
              <a:rPr lang="en-US" sz="3200" b="1" dirty="0" err="1">
                <a:solidFill>
                  <a:schemeClr val="bg1"/>
                </a:solidFill>
                <a:latin typeface="Times New Roman" panose="02020603050405020304" pitchFamily="18" charset="0"/>
                <a:cs typeface="Times New Roman" panose="02020603050405020304" pitchFamily="18" charset="0"/>
                <a:sym typeface="Arial"/>
              </a:rPr>
              <a:t>Gợi</a:t>
            </a:r>
            <a:r>
              <a:rPr lang="en-US" sz="3200" b="1" dirty="0">
                <a:solidFill>
                  <a:schemeClr val="bg1"/>
                </a:solidFill>
                <a:latin typeface="Times New Roman" panose="02020603050405020304" pitchFamily="18" charset="0"/>
                <a:cs typeface="Times New Roman" panose="02020603050405020304" pitchFamily="18" charset="0"/>
                <a:sym typeface="Arial"/>
              </a:rPr>
              <a:t> ý </a:t>
            </a:r>
            <a:r>
              <a:rPr lang="en-US" sz="3200" b="1" dirty="0" err="1">
                <a:solidFill>
                  <a:schemeClr val="bg1"/>
                </a:solidFill>
                <a:latin typeface="Times New Roman" panose="02020603050405020304" pitchFamily="18" charset="0"/>
                <a:cs typeface="Times New Roman" panose="02020603050405020304" pitchFamily="18" charset="0"/>
                <a:sym typeface="Arial"/>
              </a:rPr>
              <a:t>câu</a:t>
            </a:r>
            <a:r>
              <a:rPr lang="en-US" sz="3200" b="1" dirty="0">
                <a:solidFill>
                  <a:schemeClr val="bg1"/>
                </a:solidFill>
                <a:latin typeface="Times New Roman" panose="02020603050405020304" pitchFamily="18" charset="0"/>
                <a:cs typeface="Times New Roman" panose="02020603050405020304" pitchFamily="18" charset="0"/>
                <a:sym typeface="Arial"/>
              </a:rPr>
              <a:t> </a:t>
            </a:r>
            <a:r>
              <a:rPr lang="en-US" sz="3200" b="1" dirty="0" err="1">
                <a:solidFill>
                  <a:schemeClr val="bg1"/>
                </a:solidFill>
                <a:latin typeface="Times New Roman" panose="02020603050405020304" pitchFamily="18" charset="0"/>
                <a:cs typeface="Times New Roman" panose="02020603050405020304" pitchFamily="18" charset="0"/>
                <a:sym typeface="Arial"/>
              </a:rPr>
              <a:t>hỏi</a:t>
            </a:r>
            <a:r>
              <a:rPr lang="en-US" sz="3200" b="1" dirty="0">
                <a:solidFill>
                  <a:schemeClr val="bg1"/>
                </a:solidFill>
                <a:latin typeface="Times New Roman" panose="02020603050405020304" pitchFamily="18" charset="0"/>
                <a:cs typeface="Times New Roman" panose="02020603050405020304" pitchFamily="18" charset="0"/>
                <a:sym typeface="Arial"/>
              </a:rPr>
              <a:t> </a:t>
            </a:r>
            <a:r>
              <a:rPr lang="en-US" sz="3200" b="1" dirty="0" err="1">
                <a:solidFill>
                  <a:schemeClr val="bg1"/>
                </a:solidFill>
                <a:latin typeface="Times New Roman" panose="02020603050405020304" pitchFamily="18" charset="0"/>
                <a:cs typeface="Times New Roman" panose="02020603050405020304" pitchFamily="18" charset="0"/>
                <a:sym typeface="Arial"/>
              </a:rPr>
              <a:t>đánh</a:t>
            </a:r>
            <a:r>
              <a:rPr lang="en-US" sz="3200" b="1" dirty="0">
                <a:solidFill>
                  <a:schemeClr val="bg1"/>
                </a:solidFill>
                <a:latin typeface="Times New Roman" panose="02020603050405020304" pitchFamily="18" charset="0"/>
                <a:cs typeface="Times New Roman" panose="02020603050405020304" pitchFamily="18" charset="0"/>
                <a:sym typeface="Arial"/>
              </a:rPr>
              <a:t> </a:t>
            </a:r>
            <a:r>
              <a:rPr lang="en-US" sz="3200" b="1" dirty="0" err="1">
                <a:solidFill>
                  <a:schemeClr val="bg1"/>
                </a:solidFill>
                <a:latin typeface="Times New Roman" panose="02020603050405020304" pitchFamily="18" charset="0"/>
                <a:cs typeface="Times New Roman" panose="02020603050405020304" pitchFamily="18" charset="0"/>
                <a:sym typeface="Arial"/>
              </a:rPr>
              <a:t>giá</a:t>
            </a:r>
            <a:endParaRPr lang="en-SG" sz="3200" b="1" kern="0"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77801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arn(inVertical)">
                                      <p:cBhvr>
                                        <p:cTn id="27" dur="500"/>
                                        <p:tgtEl>
                                          <p:spTgt spid="47"/>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arn(inVertical)">
                                      <p:cBhvr>
                                        <p:cTn id="35" dur="500"/>
                                        <p:tgtEl>
                                          <p:spTgt spid="48"/>
                                        </p:tgtEl>
                                      </p:cBhvr>
                                    </p:animEffect>
                                  </p:childTnLst>
                                </p:cTn>
                              </p:par>
                              <p:par>
                                <p:cTn id="36" presetID="16" presetClass="entr" presetSubtype="21"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12" name="图片 7">
            <a:extLst>
              <a:ext uri="{FF2B5EF4-FFF2-40B4-BE49-F238E27FC236}">
                <a16:creationId xmlns:a16="http://schemas.microsoft.com/office/drawing/2014/main" id="{D2F2E092-D14A-A591-98CC-DB96645F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4" y="-1473105"/>
            <a:ext cx="10204869" cy="6808562"/>
          </a:xfrm>
          <a:prstGeom prst="rect">
            <a:avLst/>
          </a:prstGeom>
        </p:spPr>
      </p:pic>
      <p:sp>
        <p:nvSpPr>
          <p:cNvPr id="13" name="文本框 38">
            <a:extLst>
              <a:ext uri="{FF2B5EF4-FFF2-40B4-BE49-F238E27FC236}">
                <a16:creationId xmlns:a16="http://schemas.microsoft.com/office/drawing/2014/main" id="{8DAA4D64-E4EE-1A03-F549-29BE3CF21214}"/>
              </a:ext>
            </a:extLst>
          </p:cNvPr>
          <p:cNvSpPr txBox="1"/>
          <p:nvPr/>
        </p:nvSpPr>
        <p:spPr>
          <a:xfrm rot="21161249">
            <a:off x="3953897" y="1690020"/>
            <a:ext cx="4866150" cy="2308296"/>
          </a:xfrm>
          <a:prstGeom prst="rect">
            <a:avLst/>
          </a:prstGeom>
          <a:noFill/>
        </p:spPr>
        <p:txBody>
          <a:bodyPr wrap="square" lIns="91412" tIns="45706" rIns="91412" bIns="45706"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US" altLang="zh-CN" sz="7200" b="1" noProof="0" dirty="0" err="1">
                <a:solidFill>
                  <a:prstClr val="white"/>
                </a:solidFill>
                <a:latin typeface="Times New Roman" panose="02020603050405020304" pitchFamily="18" charset="0"/>
                <a:ea typeface="问藏书房" pitchFamily="2" charset="-122"/>
                <a:cs typeface="+mn-ea"/>
                <a:sym typeface="+mn-lt"/>
              </a:rPr>
              <a:t>Hoạt</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động</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dirty="0" err="1">
                <a:solidFill>
                  <a:prstClr val="white"/>
                </a:solidFill>
                <a:latin typeface="Times New Roman" panose="02020603050405020304" pitchFamily="18" charset="0"/>
                <a:ea typeface="问藏书房" pitchFamily="2" charset="-122"/>
                <a:cs typeface="+mn-ea"/>
                <a:sym typeface="+mn-lt"/>
              </a:rPr>
              <a:t>vận</a:t>
            </a:r>
            <a:r>
              <a:rPr lang="en-US" altLang="zh-CN" sz="7200" b="1" dirty="0">
                <a:solidFill>
                  <a:prstClr val="white"/>
                </a:solidFill>
                <a:latin typeface="Times New Roman" panose="02020603050405020304" pitchFamily="18" charset="0"/>
                <a:ea typeface="问藏书房" pitchFamily="2" charset="-122"/>
                <a:cs typeface="+mn-ea"/>
                <a:sym typeface="+mn-lt"/>
              </a:rPr>
              <a:t> </a:t>
            </a:r>
            <a:r>
              <a:rPr lang="en-US" altLang="zh-CN" sz="7200" b="1" dirty="0" err="1">
                <a:solidFill>
                  <a:prstClr val="white"/>
                </a:solidFill>
                <a:latin typeface="Times New Roman" panose="02020603050405020304" pitchFamily="18" charset="0"/>
                <a:ea typeface="问藏书房" pitchFamily="2" charset="-122"/>
                <a:cs typeface="+mn-ea"/>
                <a:sym typeface="+mn-lt"/>
              </a:rPr>
              <a:t>dụng</a:t>
            </a:r>
            <a:endParaRPr kumimoji="0" lang="zh-CN" altLang="en-US" sz="7200" b="1" i="0" u="none" strike="noStrike" kern="1200" cap="none" spc="0" normalizeH="0" baseline="0" noProof="0" dirty="0">
              <a:ln>
                <a:noFill/>
              </a:ln>
              <a:solidFill>
                <a:prstClr val="white"/>
              </a:solidFill>
              <a:effectLst/>
              <a:uLnTx/>
              <a:uFillTx/>
              <a:latin typeface="Calibri"/>
              <a:ea typeface="问藏书房" pitchFamily="2" charset="-122"/>
              <a:cs typeface="+mn-ea"/>
              <a:sym typeface="+mn-lt"/>
            </a:endParaRPr>
          </a:p>
        </p:txBody>
      </p:sp>
      <p:sp>
        <p:nvSpPr>
          <p:cNvPr id="14" name="Freeform 3">
            <a:extLst>
              <a:ext uri="{FF2B5EF4-FFF2-40B4-BE49-F238E27FC236}">
                <a16:creationId xmlns:a16="http://schemas.microsoft.com/office/drawing/2014/main" id="{A6A51DCC-362D-2344-E25E-09ACADD4B7B4}"/>
              </a:ext>
            </a:extLst>
          </p:cNvPr>
          <p:cNvSpPr/>
          <p:nvPr/>
        </p:nvSpPr>
        <p:spPr>
          <a:xfrm>
            <a:off x="1704144" y="2641969"/>
            <a:ext cx="1299657" cy="1085501"/>
          </a:xfrm>
          <a:custGeom>
            <a:avLst/>
            <a:gdLst/>
            <a:ahLst/>
            <a:cxnLst/>
            <a:rect l="l" t="t" r="r" b="b"/>
            <a:pathLst>
              <a:path w="2894041" h="2057400">
                <a:moveTo>
                  <a:pt x="0" y="0"/>
                </a:moveTo>
                <a:lnTo>
                  <a:pt x="2894041" y="0"/>
                </a:lnTo>
                <a:lnTo>
                  <a:pt x="2894041" y="2057400"/>
                </a:lnTo>
                <a:lnTo>
                  <a:pt x="0" y="20574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4AE24D5-187E-3FA8-10AB-54B459C36A07}"/>
              </a:ext>
            </a:extLst>
          </p:cNvPr>
          <p:cNvSpPr/>
          <p:nvPr/>
        </p:nvSpPr>
        <p:spPr>
          <a:xfrm>
            <a:off x="8947160" y="3779956"/>
            <a:ext cx="3921508" cy="3295906"/>
          </a:xfrm>
          <a:custGeom>
            <a:avLst/>
            <a:gdLst/>
            <a:ahLst/>
            <a:cxnLst/>
            <a:rect l="l" t="t" r="r" b="b"/>
            <a:pathLst>
              <a:path w="5616083" h="5153936">
                <a:moveTo>
                  <a:pt x="0" y="0"/>
                </a:moveTo>
                <a:lnTo>
                  <a:pt x="5616083" y="0"/>
                </a:lnTo>
                <a:lnTo>
                  <a:pt x="5616083" y="5153936"/>
                </a:lnTo>
                <a:lnTo>
                  <a:pt x="0" y="51539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Freeform 14">
            <a:extLst>
              <a:ext uri="{FF2B5EF4-FFF2-40B4-BE49-F238E27FC236}">
                <a16:creationId xmlns:a16="http://schemas.microsoft.com/office/drawing/2014/main" id="{1C7F03EE-DECE-1F78-5A4E-C1174E976E41}"/>
              </a:ext>
            </a:extLst>
          </p:cNvPr>
          <p:cNvSpPr/>
          <p:nvPr/>
        </p:nvSpPr>
        <p:spPr>
          <a:xfrm>
            <a:off x="-133903" y="3824252"/>
            <a:ext cx="3031531" cy="3344422"/>
          </a:xfrm>
          <a:custGeom>
            <a:avLst/>
            <a:gdLst/>
            <a:ahLst/>
            <a:cxnLst/>
            <a:rect l="l" t="t" r="r" b="b"/>
            <a:pathLst>
              <a:path w="3558312" h="3807532">
                <a:moveTo>
                  <a:pt x="0" y="0"/>
                </a:moveTo>
                <a:lnTo>
                  <a:pt x="3558312" y="0"/>
                </a:lnTo>
                <a:lnTo>
                  <a:pt x="3558312" y="3807532"/>
                </a:lnTo>
                <a:lnTo>
                  <a:pt x="0" y="380753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64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10308" y="144179"/>
            <a:ext cx="7195343" cy="763600"/>
          </a:xfrm>
          <a:prstGeom prst="rect">
            <a:avLst/>
          </a:prstGeom>
        </p:spPr>
        <p:txBody>
          <a:bodyPr spcFirstLastPara="1" wrap="square" lIns="121900" tIns="121900" rIns="121900" bIns="121900" anchor="t" anchorCtr="0">
            <a:noAutofit/>
          </a:bodyPr>
          <a:lstStyle/>
          <a:p>
            <a:pPr algn="just">
              <a:lnSpc>
                <a:spcPct val="150000"/>
              </a:lnSpc>
              <a:spcAft>
                <a:spcPts val="800"/>
              </a:spcAft>
            </a:pP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0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4000" b="1"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dụng</a:t>
            </a:r>
            <a:endParaRPr lang="en-SG" sz="40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363100"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19C27078-3538-DB42-BA75-35ABB69E3205}"/>
              </a:ext>
            </a:extLst>
          </p:cNvPr>
          <p:cNvSpPr/>
          <p:nvPr/>
        </p:nvSpPr>
        <p:spPr>
          <a:xfrm>
            <a:off x="3972540" y="985708"/>
            <a:ext cx="7331697" cy="5089757"/>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defTabSz="685800">
              <a:buClrTx/>
              <a:defRPr/>
            </a:pPr>
            <a:endParaRPr lang="en-SG" sz="1350" kern="1200">
              <a:solidFill>
                <a:prstClr val="black"/>
              </a:solidFill>
              <a:latin typeface="思源黑体 CN" panose="020F0502020204030204"/>
              <a:cs typeface="+mn-cs"/>
            </a:endParaRPr>
          </a:p>
        </p:txBody>
      </p:sp>
      <p:sp>
        <p:nvSpPr>
          <p:cNvPr id="9" name="TextBox 8">
            <a:extLst>
              <a:ext uri="{FF2B5EF4-FFF2-40B4-BE49-F238E27FC236}">
                <a16:creationId xmlns:a16="http://schemas.microsoft.com/office/drawing/2014/main" id="{FF1D709E-5FDE-6D1F-B5A1-5176D93EE079}"/>
              </a:ext>
            </a:extLst>
          </p:cNvPr>
          <p:cNvSpPr txBox="1"/>
          <p:nvPr/>
        </p:nvSpPr>
        <p:spPr>
          <a:xfrm>
            <a:off x="4186966" y="2386289"/>
            <a:ext cx="6826368" cy="3170099"/>
          </a:xfrm>
          <a:prstGeom prst="rect">
            <a:avLst/>
          </a:prstGeom>
          <a:noFill/>
        </p:spPr>
        <p:txBody>
          <a:bodyPr wrap="square">
            <a:spAutoFit/>
          </a:bodyPr>
          <a:lstStyle/>
          <a:p>
            <a:pPr algn="ctr"/>
            <a:r>
              <a:rPr lang="vi-VN" sz="4000" dirty="0">
                <a:solidFill>
                  <a:schemeClr val="bg1">
                    <a:lumMod val="10000"/>
                  </a:schemeClr>
                </a:solidFill>
                <a:latin typeface="+mj-lt"/>
              </a:rPr>
              <a:t>Tạo một video clip ngắn (từ 5 - 7 phút) phỏng vấn một số người bạn của em để thu thập thêm những ý kiến khác nhau về một vấn đề xã hội mà em quan tâm.</a:t>
            </a:r>
            <a:endParaRPr lang="en-SG" sz="4000" dirty="0">
              <a:solidFill>
                <a:schemeClr val="bg1">
                  <a:lumMod val="10000"/>
                </a:schemeClr>
              </a:solidFill>
              <a:latin typeface="+mj-lt"/>
            </a:endParaRPr>
          </a:p>
        </p:txBody>
      </p:sp>
      <p:pic>
        <p:nvPicPr>
          <p:cNvPr id="42" name="图片 8">
            <a:extLst>
              <a:ext uri="{FF2B5EF4-FFF2-40B4-BE49-F238E27FC236}">
                <a16:creationId xmlns:a16="http://schemas.microsoft.com/office/drawing/2014/main" id="{079590E4-3C49-4DAB-3D2C-61E4DE5C7A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481" y="3468806"/>
            <a:ext cx="3819391" cy="3720644"/>
          </a:xfrm>
          <a:prstGeom prst="rect">
            <a:avLst/>
          </a:prstGeom>
        </p:spPr>
      </p:pic>
    </p:spTree>
    <p:extLst>
      <p:ext uri="{BB962C8B-B14F-4D97-AF65-F5344CB8AC3E}">
        <p14:creationId xmlns:p14="http://schemas.microsoft.com/office/powerpoint/2010/main" val="2466456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B2C5A"/>
        </a:solidFill>
        <a:effectLst/>
      </p:bgPr>
    </p:bg>
    <p:spTree>
      <p:nvGrpSpPr>
        <p:cNvPr id="1" name=""/>
        <p:cNvGrpSpPr/>
        <p:nvPr/>
      </p:nvGrpSpPr>
      <p:grpSpPr>
        <a:xfrm>
          <a:off x="0" y="0"/>
          <a:ext cx="0" cy="0"/>
          <a:chOff x="0" y="0"/>
          <a:chExt cx="0" cy="0"/>
        </a:xfrm>
      </p:grpSpPr>
      <p:grpSp>
        <p:nvGrpSpPr>
          <p:cNvPr id="2" name="Group 2"/>
          <p:cNvGrpSpPr/>
          <p:nvPr/>
        </p:nvGrpSpPr>
        <p:grpSpPr>
          <a:xfrm>
            <a:off x="-282965" y="-160110"/>
            <a:ext cx="3424762" cy="7178220"/>
            <a:chOff x="0" y="0"/>
            <a:chExt cx="1826540" cy="3828384"/>
          </a:xfrm>
        </p:grpSpPr>
        <p:sp>
          <p:nvSpPr>
            <p:cNvPr id="3" name="Freeform 3"/>
            <p:cNvSpPr/>
            <p:nvPr/>
          </p:nvSpPr>
          <p:spPr>
            <a:xfrm>
              <a:off x="0" y="0"/>
              <a:ext cx="1826540" cy="3828384"/>
            </a:xfrm>
            <a:custGeom>
              <a:avLst/>
              <a:gdLst/>
              <a:ahLst/>
              <a:cxnLst/>
              <a:rect l="l" t="t" r="r" b="b"/>
              <a:pathLst>
                <a:path w="1826540" h="3828384">
                  <a:moveTo>
                    <a:pt x="0" y="0"/>
                  </a:moveTo>
                  <a:lnTo>
                    <a:pt x="1826540" y="0"/>
                  </a:lnTo>
                  <a:lnTo>
                    <a:pt x="1826540" y="3828384"/>
                  </a:lnTo>
                  <a:lnTo>
                    <a:pt x="0" y="3828384"/>
                  </a:lnTo>
                  <a:close/>
                </a:path>
              </a:pathLst>
            </a:custGeom>
            <a:solidFill>
              <a:srgbClr val="EECFE1"/>
            </a:solidFill>
          </p:spPr>
          <p:txBody>
            <a:bodyPr/>
            <a:lstStyle/>
            <a:p>
              <a:endParaRPr lang="en-SG"/>
            </a:p>
          </p:txBody>
        </p:sp>
        <p:sp>
          <p:nvSpPr>
            <p:cNvPr id="4" name="TextBox 4"/>
            <p:cNvSpPr txBox="1"/>
            <p:nvPr/>
          </p:nvSpPr>
          <p:spPr>
            <a:xfrm>
              <a:off x="0" y="-38100"/>
              <a:ext cx="1826540" cy="3866484"/>
            </a:xfrm>
            <a:prstGeom prst="rect">
              <a:avLst/>
            </a:prstGeom>
          </p:spPr>
          <p:txBody>
            <a:bodyPr lIns="33867" tIns="33867" rIns="33867" bIns="33867" rtlCol="0" anchor="ctr"/>
            <a:lstStyle/>
            <a:p>
              <a:pPr algn="ctr" defTabSz="609630">
                <a:lnSpc>
                  <a:spcPts val="1680"/>
                </a:lnSpc>
                <a:spcBef>
                  <a:spcPct val="0"/>
                </a:spcBef>
              </a:pPr>
              <a:endParaRPr sz="1200">
                <a:solidFill>
                  <a:prstClr val="black"/>
                </a:solidFill>
                <a:latin typeface="Calibri"/>
              </a:endParaRPr>
            </a:p>
          </p:txBody>
        </p:sp>
      </p:grpSp>
      <p:grpSp>
        <p:nvGrpSpPr>
          <p:cNvPr id="5" name="Group 5"/>
          <p:cNvGrpSpPr/>
          <p:nvPr/>
        </p:nvGrpSpPr>
        <p:grpSpPr>
          <a:xfrm>
            <a:off x="3351348" y="616512"/>
            <a:ext cx="8259698" cy="5624976"/>
            <a:chOff x="0" y="0"/>
            <a:chExt cx="808919" cy="550885"/>
          </a:xfrm>
        </p:grpSpPr>
        <p:sp>
          <p:nvSpPr>
            <p:cNvPr id="6" name="Freeform 6"/>
            <p:cNvSpPr/>
            <p:nvPr/>
          </p:nvSpPr>
          <p:spPr>
            <a:xfrm>
              <a:off x="0" y="0"/>
              <a:ext cx="808919" cy="550885"/>
            </a:xfrm>
            <a:custGeom>
              <a:avLst/>
              <a:gdLst/>
              <a:ahLst/>
              <a:cxnLst/>
              <a:rect l="l" t="t" r="r" b="b"/>
              <a:pathLst>
                <a:path w="808919" h="550885">
                  <a:moveTo>
                    <a:pt x="0" y="0"/>
                  </a:moveTo>
                  <a:lnTo>
                    <a:pt x="808919" y="0"/>
                  </a:lnTo>
                  <a:lnTo>
                    <a:pt x="808919" y="550885"/>
                  </a:lnTo>
                  <a:lnTo>
                    <a:pt x="0" y="550885"/>
                  </a:lnTo>
                  <a:close/>
                </a:path>
              </a:pathLst>
            </a:custGeom>
            <a:solidFill>
              <a:srgbClr val="FFFFFF"/>
            </a:solidFill>
          </p:spPr>
          <p:txBody>
            <a:bodyPr/>
            <a:lstStyle/>
            <a:p>
              <a:endParaRPr lang="en-SG"/>
            </a:p>
          </p:txBody>
        </p:sp>
        <p:sp>
          <p:nvSpPr>
            <p:cNvPr id="7" name="TextBox 7"/>
            <p:cNvSpPr txBox="1"/>
            <p:nvPr/>
          </p:nvSpPr>
          <p:spPr>
            <a:xfrm>
              <a:off x="0" y="-28575"/>
              <a:ext cx="808919" cy="57946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8" name="TextBox 8"/>
          <p:cNvSpPr txBox="1"/>
          <p:nvPr/>
        </p:nvSpPr>
        <p:spPr>
          <a:xfrm>
            <a:off x="3144932" y="2154627"/>
            <a:ext cx="8678627" cy="3970318"/>
          </a:xfrm>
          <a:prstGeom prst="rect">
            <a:avLst/>
          </a:prstGeom>
        </p:spPr>
        <p:txBody>
          <a:bodyPr wrap="square" lIns="0" tIns="0" rIns="0" bIns="0" rtlCol="0" anchor="t">
            <a:spAutoFit/>
          </a:bodyPr>
          <a:lstStyle/>
          <a:p>
            <a:pPr algn="ctr"/>
            <a:r>
              <a:rPr lang="vi-VN" sz="4300" b="1" dirty="0">
                <a:solidFill>
                  <a:srgbClr val="D272AB"/>
                </a:solidFill>
                <a:latin typeface="+mj-lt"/>
              </a:rPr>
              <a:t>THẢO LUẬN VỀ MỘT VẤN ĐỀ ĐÁNG QUAN TÂM TRONG </a:t>
            </a:r>
            <a:endParaRPr lang="en-US" sz="4300" b="1" dirty="0">
              <a:solidFill>
                <a:srgbClr val="D272AB"/>
              </a:solidFill>
              <a:latin typeface="+mj-lt"/>
            </a:endParaRPr>
          </a:p>
          <a:p>
            <a:pPr algn="ctr"/>
            <a:r>
              <a:rPr lang="vi-VN" sz="4300" b="1" dirty="0">
                <a:solidFill>
                  <a:srgbClr val="D272AB"/>
                </a:solidFill>
                <a:latin typeface="+mj-lt"/>
              </a:rPr>
              <a:t>ĐỜI SỐNG PHÙ HỢP VỚI </a:t>
            </a:r>
            <a:endParaRPr lang="en-US" sz="4300" b="1" dirty="0">
              <a:solidFill>
                <a:srgbClr val="D272AB"/>
              </a:solidFill>
              <a:latin typeface="+mj-lt"/>
            </a:endParaRPr>
          </a:p>
          <a:p>
            <a:pPr algn="ctr"/>
            <a:r>
              <a:rPr lang="vi-VN" sz="4300" b="1" dirty="0">
                <a:solidFill>
                  <a:srgbClr val="D272AB"/>
                </a:solidFill>
                <a:latin typeface="+mj-lt"/>
              </a:rPr>
              <a:t>LỨA TUỔI (ĐƯỢC GỢI RA </a:t>
            </a:r>
            <a:endParaRPr lang="en-US" sz="4300" b="1" dirty="0">
              <a:solidFill>
                <a:srgbClr val="D272AB"/>
              </a:solidFill>
              <a:latin typeface="+mj-lt"/>
            </a:endParaRPr>
          </a:p>
          <a:p>
            <a:pPr algn="ctr"/>
            <a:r>
              <a:rPr lang="vi-VN" sz="4300" b="1" dirty="0">
                <a:solidFill>
                  <a:srgbClr val="D272AB"/>
                </a:solidFill>
                <a:latin typeface="+mj-lt"/>
              </a:rPr>
              <a:t>TỪ TÁC PHẨM VĂN HỌC)</a:t>
            </a:r>
            <a:endParaRPr lang="en-SG" sz="4300" dirty="0">
              <a:solidFill>
                <a:srgbClr val="D272AB"/>
              </a:solidFill>
              <a:latin typeface="+mj-lt"/>
            </a:endParaRPr>
          </a:p>
          <a:p>
            <a:pPr algn="ctr" defTabSz="609630"/>
            <a:endParaRPr lang="en-US" sz="4300" b="1" dirty="0">
              <a:solidFill>
                <a:srgbClr val="D272AB"/>
              </a:solidFill>
              <a:latin typeface="+mj-lt"/>
              <a:cs typeface="Times New Roman" panose="02020603050405020304" pitchFamily="18" charset="0"/>
            </a:endParaRPr>
          </a:p>
        </p:txBody>
      </p:sp>
      <p:sp>
        <p:nvSpPr>
          <p:cNvPr id="10" name="Freeform 10"/>
          <p:cNvSpPr/>
          <p:nvPr/>
        </p:nvSpPr>
        <p:spPr>
          <a:xfrm>
            <a:off x="5177881" y="701507"/>
            <a:ext cx="3199862" cy="732536"/>
          </a:xfrm>
          <a:custGeom>
            <a:avLst/>
            <a:gdLst/>
            <a:ahLst/>
            <a:cxnLst/>
            <a:rect l="l" t="t" r="r" b="b"/>
            <a:pathLst>
              <a:path w="834675" h="191080">
                <a:moveTo>
                  <a:pt x="82261" y="0"/>
                </a:moveTo>
                <a:lnTo>
                  <a:pt x="752414" y="0"/>
                </a:lnTo>
                <a:cubicBezTo>
                  <a:pt x="797846" y="0"/>
                  <a:pt x="834675" y="36830"/>
                  <a:pt x="834675" y="82261"/>
                </a:cubicBezTo>
                <a:lnTo>
                  <a:pt x="834675" y="108819"/>
                </a:lnTo>
                <a:cubicBezTo>
                  <a:pt x="834675" y="130636"/>
                  <a:pt x="826009" y="151559"/>
                  <a:pt x="810582" y="166986"/>
                </a:cubicBezTo>
                <a:cubicBezTo>
                  <a:pt x="795155" y="182413"/>
                  <a:pt x="774231" y="191080"/>
                  <a:pt x="752414" y="191080"/>
                </a:cubicBezTo>
                <a:lnTo>
                  <a:pt x="82261" y="191080"/>
                </a:lnTo>
                <a:cubicBezTo>
                  <a:pt x="36830" y="191080"/>
                  <a:pt x="0" y="154250"/>
                  <a:pt x="0" y="108819"/>
                </a:cubicBezTo>
                <a:lnTo>
                  <a:pt x="0" y="82261"/>
                </a:lnTo>
                <a:cubicBezTo>
                  <a:pt x="0" y="60444"/>
                  <a:pt x="8667" y="39521"/>
                  <a:pt x="24094" y="24094"/>
                </a:cubicBezTo>
                <a:cubicBezTo>
                  <a:pt x="39521" y="8667"/>
                  <a:pt x="60444" y="0"/>
                  <a:pt x="82261" y="0"/>
                </a:cubicBezTo>
                <a:close/>
              </a:path>
            </a:pathLst>
          </a:custGeom>
          <a:solidFill>
            <a:schemeClr val="accent3"/>
          </a:solidFill>
        </p:spPr>
        <p:txBody>
          <a:bodyPr anchor="b"/>
          <a:lstStyle/>
          <a:p>
            <a:endParaRPr lang="en-SG"/>
          </a:p>
        </p:txBody>
      </p:sp>
      <p:sp>
        <p:nvSpPr>
          <p:cNvPr id="11" name="TextBox 11"/>
          <p:cNvSpPr txBox="1"/>
          <p:nvPr/>
        </p:nvSpPr>
        <p:spPr>
          <a:xfrm>
            <a:off x="5177881" y="324738"/>
            <a:ext cx="3199862" cy="1134208"/>
          </a:xfrm>
          <a:prstGeom prst="rect">
            <a:avLst/>
          </a:prstGeom>
        </p:spPr>
        <p:txBody>
          <a:bodyPr lIns="33867" tIns="33867" rIns="33867" bIns="33867" rtlCol="0" anchor="b"/>
          <a:lstStyle/>
          <a:p>
            <a:pPr algn="ctr" defTabSz="609630">
              <a:lnSpc>
                <a:spcPts val="5226"/>
              </a:lnSpc>
              <a:spcBef>
                <a:spcPct val="0"/>
              </a:spcBef>
            </a:pPr>
            <a:r>
              <a:rPr lang="en-US" sz="3733" b="1" dirty="0" err="1">
                <a:solidFill>
                  <a:srgbClr val="FFFFFF"/>
                </a:solidFill>
                <a:latin typeface="Sniglet"/>
              </a:rPr>
              <a:t>Nói</a:t>
            </a:r>
            <a:r>
              <a:rPr lang="en-US" sz="3733" b="1" dirty="0">
                <a:solidFill>
                  <a:srgbClr val="FFFFFF"/>
                </a:solidFill>
                <a:latin typeface="Sniglet"/>
              </a:rPr>
              <a:t> </a:t>
            </a:r>
            <a:r>
              <a:rPr lang="en-US" sz="3733" b="1" dirty="0" err="1">
                <a:solidFill>
                  <a:srgbClr val="FFFFFF"/>
                </a:solidFill>
                <a:latin typeface="Sniglet"/>
              </a:rPr>
              <a:t>và</a:t>
            </a:r>
            <a:r>
              <a:rPr lang="en-US" sz="3733" b="1" dirty="0">
                <a:solidFill>
                  <a:srgbClr val="FFFFFF"/>
                </a:solidFill>
                <a:latin typeface="Sniglet"/>
              </a:rPr>
              <a:t> </a:t>
            </a:r>
            <a:r>
              <a:rPr lang="en-US" sz="3733" b="1" dirty="0" err="1">
                <a:solidFill>
                  <a:srgbClr val="FFFFFF"/>
                </a:solidFill>
                <a:latin typeface="Sniglet"/>
              </a:rPr>
              <a:t>nghe</a:t>
            </a:r>
            <a:endParaRPr lang="en-US" sz="3733" b="1" dirty="0">
              <a:solidFill>
                <a:srgbClr val="FFFFFF"/>
              </a:solidFill>
              <a:latin typeface="Sniglet"/>
            </a:endParaRPr>
          </a:p>
        </p:txBody>
      </p:sp>
      <p:sp>
        <p:nvSpPr>
          <p:cNvPr id="12" name="Freeform 12"/>
          <p:cNvSpPr/>
          <p:nvPr/>
        </p:nvSpPr>
        <p:spPr>
          <a:xfrm>
            <a:off x="1839877" y="4830130"/>
            <a:ext cx="695349" cy="516699"/>
          </a:xfrm>
          <a:custGeom>
            <a:avLst/>
            <a:gdLst/>
            <a:ahLst/>
            <a:cxnLst/>
            <a:rect l="l" t="t" r="r" b="b"/>
            <a:pathLst>
              <a:path w="1043024" h="775048">
                <a:moveTo>
                  <a:pt x="0" y="0"/>
                </a:moveTo>
                <a:lnTo>
                  <a:pt x="1043024" y="0"/>
                </a:lnTo>
                <a:lnTo>
                  <a:pt x="1043024" y="775047"/>
                </a:lnTo>
                <a:lnTo>
                  <a:pt x="0" y="77504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a:p>
        </p:txBody>
      </p:sp>
      <p:sp>
        <p:nvSpPr>
          <p:cNvPr id="13" name="Freeform 13"/>
          <p:cNvSpPr/>
          <p:nvPr/>
        </p:nvSpPr>
        <p:spPr>
          <a:xfrm>
            <a:off x="256343" y="103821"/>
            <a:ext cx="640445" cy="581979"/>
          </a:xfrm>
          <a:custGeom>
            <a:avLst/>
            <a:gdLst/>
            <a:ahLst/>
            <a:cxnLst/>
            <a:rect l="l" t="t" r="r" b="b"/>
            <a:pathLst>
              <a:path w="960668" h="872969">
                <a:moveTo>
                  <a:pt x="0" y="0"/>
                </a:moveTo>
                <a:lnTo>
                  <a:pt x="960668" y="0"/>
                </a:lnTo>
                <a:lnTo>
                  <a:pt x="960668" y="872969"/>
                </a:lnTo>
                <a:lnTo>
                  <a:pt x="0" y="87296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SG"/>
          </a:p>
        </p:txBody>
      </p:sp>
      <p:sp>
        <p:nvSpPr>
          <p:cNvPr id="14" name="Freeform 14"/>
          <p:cNvSpPr/>
          <p:nvPr/>
        </p:nvSpPr>
        <p:spPr>
          <a:xfrm>
            <a:off x="1786930" y="2449150"/>
            <a:ext cx="695349" cy="524753"/>
          </a:xfrm>
          <a:custGeom>
            <a:avLst/>
            <a:gdLst/>
            <a:ahLst/>
            <a:cxnLst/>
            <a:rect l="l" t="t" r="r" b="b"/>
            <a:pathLst>
              <a:path w="1043024" h="787130">
                <a:moveTo>
                  <a:pt x="0" y="0"/>
                </a:moveTo>
                <a:lnTo>
                  <a:pt x="1043023" y="0"/>
                </a:lnTo>
                <a:lnTo>
                  <a:pt x="1043023" y="787130"/>
                </a:lnTo>
                <a:lnTo>
                  <a:pt x="0" y="78713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SG"/>
          </a:p>
        </p:txBody>
      </p:sp>
      <p:sp>
        <p:nvSpPr>
          <p:cNvPr id="15" name="TextBox 15"/>
          <p:cNvSpPr txBox="1"/>
          <p:nvPr/>
        </p:nvSpPr>
        <p:spPr>
          <a:xfrm>
            <a:off x="1925772" y="4945473"/>
            <a:ext cx="523559" cy="204158"/>
          </a:xfrm>
          <a:prstGeom prst="rect">
            <a:avLst/>
          </a:prstGeom>
        </p:spPr>
        <p:txBody>
          <a:bodyPr lIns="0" tIns="0" rIns="0" bIns="0" rtlCol="0" anchor="t">
            <a:spAutoFit/>
          </a:bodyPr>
          <a:lstStyle/>
          <a:p>
            <a:pPr algn="ctr" defTabSz="609630">
              <a:lnSpc>
                <a:spcPts val="1680"/>
              </a:lnSpc>
            </a:pPr>
            <a:r>
              <a:rPr lang="en-US" sz="1200">
                <a:solidFill>
                  <a:srgbClr val="3B2C5A"/>
                </a:solidFill>
                <a:latin typeface="Fredoka"/>
              </a:rPr>
              <a:t>...</a:t>
            </a:r>
          </a:p>
        </p:txBody>
      </p:sp>
      <p:sp>
        <p:nvSpPr>
          <p:cNvPr id="16" name="TextBox 16"/>
          <p:cNvSpPr txBox="1"/>
          <p:nvPr/>
        </p:nvSpPr>
        <p:spPr>
          <a:xfrm>
            <a:off x="314786" y="254476"/>
            <a:ext cx="523559" cy="204158"/>
          </a:xfrm>
          <a:prstGeom prst="rect">
            <a:avLst/>
          </a:prstGeom>
        </p:spPr>
        <p:txBody>
          <a:bodyPr lIns="0" tIns="0" rIns="0" bIns="0" rtlCol="0" anchor="t">
            <a:spAutoFit/>
          </a:bodyPr>
          <a:lstStyle/>
          <a:p>
            <a:pPr algn="ctr" defTabSz="609630">
              <a:lnSpc>
                <a:spcPts val="1680"/>
              </a:lnSpc>
            </a:pPr>
            <a:r>
              <a:rPr lang="en-US" sz="1200">
                <a:solidFill>
                  <a:srgbClr val="3B2C5A"/>
                </a:solidFill>
                <a:latin typeface="Fredoka"/>
              </a:rPr>
              <a:t>...</a:t>
            </a:r>
          </a:p>
        </p:txBody>
      </p:sp>
      <p:sp>
        <p:nvSpPr>
          <p:cNvPr id="17" name="TextBox 17"/>
          <p:cNvSpPr txBox="1"/>
          <p:nvPr/>
        </p:nvSpPr>
        <p:spPr>
          <a:xfrm>
            <a:off x="1882824" y="2529070"/>
            <a:ext cx="599454" cy="180370"/>
          </a:xfrm>
          <a:prstGeom prst="rect">
            <a:avLst/>
          </a:prstGeom>
        </p:spPr>
        <p:txBody>
          <a:bodyPr lIns="0" tIns="0" rIns="0" bIns="0" rtlCol="0" anchor="t">
            <a:spAutoFit/>
          </a:bodyPr>
          <a:lstStyle/>
          <a:p>
            <a:pPr algn="ctr" defTabSz="609630">
              <a:lnSpc>
                <a:spcPts val="1493"/>
              </a:lnSpc>
            </a:pPr>
            <a:r>
              <a:rPr lang="en-US" sz="1066">
                <a:solidFill>
                  <a:srgbClr val="3B2C5A"/>
                </a:solidFill>
                <a:latin typeface="Fredoka"/>
              </a:rPr>
              <a:t>..........</a:t>
            </a:r>
          </a:p>
        </p:txBody>
      </p:sp>
      <p:sp>
        <p:nvSpPr>
          <p:cNvPr id="18" name="Freeform 18"/>
          <p:cNvSpPr/>
          <p:nvPr/>
        </p:nvSpPr>
        <p:spPr>
          <a:xfrm>
            <a:off x="650515" y="480476"/>
            <a:ext cx="1688815" cy="1639685"/>
          </a:xfrm>
          <a:custGeom>
            <a:avLst/>
            <a:gdLst/>
            <a:ahLst/>
            <a:cxnLst/>
            <a:rect l="l" t="t" r="r" b="b"/>
            <a:pathLst>
              <a:path w="2533222" h="2459528">
                <a:moveTo>
                  <a:pt x="0" y="0"/>
                </a:moveTo>
                <a:lnTo>
                  <a:pt x="2533222" y="0"/>
                </a:lnTo>
                <a:lnTo>
                  <a:pt x="2533222" y="2459528"/>
                </a:lnTo>
                <a:lnTo>
                  <a:pt x="0" y="245952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SG"/>
          </a:p>
        </p:txBody>
      </p:sp>
      <p:sp>
        <p:nvSpPr>
          <p:cNvPr id="20" name="Freeform 20"/>
          <p:cNvSpPr/>
          <p:nvPr/>
        </p:nvSpPr>
        <p:spPr>
          <a:xfrm flipH="1">
            <a:off x="368441" y="2775428"/>
            <a:ext cx="1688815" cy="1694651"/>
          </a:xfrm>
          <a:custGeom>
            <a:avLst/>
            <a:gdLst/>
            <a:ahLst/>
            <a:cxnLst/>
            <a:rect l="l" t="t" r="r" b="b"/>
            <a:pathLst>
              <a:path w="2439722" h="2503446">
                <a:moveTo>
                  <a:pt x="2439722" y="0"/>
                </a:moveTo>
                <a:lnTo>
                  <a:pt x="0" y="0"/>
                </a:lnTo>
                <a:lnTo>
                  <a:pt x="0" y="2503446"/>
                </a:lnTo>
                <a:lnTo>
                  <a:pt x="2439722" y="2503446"/>
                </a:lnTo>
                <a:lnTo>
                  <a:pt x="2439722" y="0"/>
                </a:lnTo>
                <a:close/>
              </a:path>
            </a:pathLst>
          </a:custGeom>
          <a:blipFill>
            <a:blip r:embed="rId10">
              <a:extLst>
                <a:ext uri="{96DAC541-7B7A-43D3-8B79-37D633B846F1}">
                  <asvg:svgBlip xmlns="" xmlns:asvg="http://schemas.microsoft.com/office/drawing/2016/SVG/main" r:embed="rId11"/>
                </a:ext>
              </a:extLst>
            </a:blip>
            <a:stretch>
              <a:fillRect/>
            </a:stretch>
          </a:blipFill>
          <a:ln cap="sq">
            <a:noFill/>
            <a:prstDash val="solid"/>
            <a:miter/>
          </a:ln>
        </p:spPr>
        <p:txBody>
          <a:bodyPr/>
          <a:lstStyle/>
          <a:p>
            <a:endParaRPr lang="en-SG"/>
          </a:p>
        </p:txBody>
      </p:sp>
      <p:sp>
        <p:nvSpPr>
          <p:cNvPr id="21" name="Freeform 21"/>
          <p:cNvSpPr/>
          <p:nvPr/>
        </p:nvSpPr>
        <p:spPr>
          <a:xfrm>
            <a:off x="3602112" y="791213"/>
            <a:ext cx="1016285" cy="704008"/>
          </a:xfrm>
          <a:custGeom>
            <a:avLst/>
            <a:gdLst/>
            <a:ahLst/>
            <a:cxnLst/>
            <a:rect l="l" t="t" r="r" b="b"/>
            <a:pathLst>
              <a:path w="1524427" h="1056012">
                <a:moveTo>
                  <a:pt x="0" y="0"/>
                </a:moveTo>
                <a:lnTo>
                  <a:pt x="1524426" y="0"/>
                </a:lnTo>
                <a:lnTo>
                  <a:pt x="1524426" y="1056012"/>
                </a:lnTo>
                <a:lnTo>
                  <a:pt x="0" y="105601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SG"/>
          </a:p>
        </p:txBody>
      </p:sp>
      <p:sp>
        <p:nvSpPr>
          <p:cNvPr id="22" name="Freeform 22"/>
          <p:cNvSpPr/>
          <p:nvPr/>
        </p:nvSpPr>
        <p:spPr>
          <a:xfrm>
            <a:off x="11077123" y="5654716"/>
            <a:ext cx="858154" cy="1006364"/>
          </a:xfrm>
          <a:custGeom>
            <a:avLst/>
            <a:gdLst/>
            <a:ahLst/>
            <a:cxnLst/>
            <a:rect l="l" t="t" r="r" b="b"/>
            <a:pathLst>
              <a:path w="1287231" h="1509546">
                <a:moveTo>
                  <a:pt x="0" y="0"/>
                </a:moveTo>
                <a:lnTo>
                  <a:pt x="1287232" y="0"/>
                </a:lnTo>
                <a:lnTo>
                  <a:pt x="1287232" y="1509547"/>
                </a:lnTo>
                <a:lnTo>
                  <a:pt x="0" y="150954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SG"/>
          </a:p>
        </p:txBody>
      </p:sp>
      <p:pic>
        <p:nvPicPr>
          <p:cNvPr id="24" name="Picture 23">
            <a:extLst>
              <a:ext uri="{FF2B5EF4-FFF2-40B4-BE49-F238E27FC236}">
                <a16:creationId xmlns:a16="http://schemas.microsoft.com/office/drawing/2014/main" id="{608ABD03-446D-49D0-E895-ED754C2B5BAB}"/>
              </a:ext>
            </a:extLst>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843" b="90169" l="357" r="98929">
                        <a14:foregroundMark x1="46429" y1="1404" x2="93929" y2="44944"/>
                        <a14:foregroundMark x1="50714" y1="10955" x2="68929" y2="8708"/>
                        <a14:foregroundMark x1="65357" y1="4494" x2="41786" y2="4494"/>
                        <a14:foregroundMark x1="44643" y1="2247" x2="79643" y2="35393"/>
                        <a14:foregroundMark x1="79643" y1="35393" x2="79643" y2="35393"/>
                        <a14:foregroundMark x1="68929" y1="86517" x2="30357" y2="51404"/>
                        <a14:foregroundMark x1="22143" y1="49719" x2="45357" y2="82865"/>
                        <a14:foregroundMark x1="60714" y1="83989" x2="40357" y2="71629"/>
                        <a14:foregroundMark x1="37857" y1="79775" x2="56071" y2="90449"/>
                        <a14:foregroundMark x1="29643" y1="80337" x2="40357" y2="80618"/>
                        <a14:foregroundMark x1="43929" y1="83427" x2="20714" y2="79213"/>
                        <a14:foregroundMark x1="3929" y1="53652" x2="12500" y2="78090"/>
                        <a14:foregroundMark x1="22857" y1="83427" x2="59286" y2="83427"/>
                        <a14:foregroundMark x1="66071" y1="53933" x2="66071" y2="90730"/>
                        <a14:foregroundMark x1="87143" y1="46629" x2="65000" y2="78652"/>
                        <a14:foregroundMark x1="42500" y1="6180" x2="74286" y2="7584"/>
                        <a14:foregroundMark x1="69643" y1="7584" x2="47143" y2="843"/>
                        <a14:foregroundMark x1="53214" y1="2247" x2="73571" y2="5618"/>
                        <a14:foregroundMark x1="63571" y1="1124" x2="38571" y2="843"/>
                        <a14:foregroundMark x1="41786" y1="2247" x2="57500" y2="27809"/>
                        <a14:foregroundMark x1="90714" y1="30618" x2="98929" y2="46067"/>
                        <a14:foregroundMark x1="95357" y1="41854" x2="81071" y2="71067"/>
                        <a14:foregroundMark x1="92143" y1="44944" x2="80357" y2="71910"/>
                        <a14:foregroundMark x1="80357" y1="71910" x2="80357" y2="72753"/>
                        <a14:foregroundMark x1="83929" y1="58427" x2="77857" y2="64607"/>
                        <a14:foregroundMark x1="85714" y1="54494" x2="73571" y2="75281"/>
                        <a14:foregroundMark x1="73571" y1="75281" x2="72857" y2="75281"/>
                        <a14:foregroundMark x1="77857" y1="52528" x2="78929" y2="81742"/>
                        <a14:foregroundMark x1="68929" y1="87640" x2="21429" y2="86517"/>
                        <a14:foregroundMark x1="33571" y1="34270" x2="35714" y2="73315"/>
                        <a14:foregroundMark x1="357" y1="53090" x2="13214" y2="73315"/>
                        <a14:foregroundMark x1="85714" y1="41854" x2="98929" y2="52528"/>
                        <a14:foregroundMark x1="76429" y1="41854" x2="85357" y2="53090"/>
                        <a14:foregroundMark x1="44643" y1="3933" x2="52143" y2="40169"/>
                        <a14:foregroundMark x1="65000" y1="5056" x2="90714" y2="27809"/>
                        <a14:foregroundMark x1="98214" y1="42416" x2="83929" y2="69944"/>
                      </a14:backgroundRemoval>
                    </a14:imgEffect>
                  </a14:imgLayer>
                </a14:imgProps>
              </a:ext>
            </a:extLst>
          </a:blip>
          <a:srcRect r="-5722" b="13102"/>
          <a:stretch/>
        </p:blipFill>
        <p:spPr>
          <a:xfrm>
            <a:off x="256343" y="5016525"/>
            <a:ext cx="1896548" cy="1982001"/>
          </a:xfrm>
          <a:prstGeom prst="rect">
            <a:avLst/>
          </a:prstGeom>
        </p:spPr>
      </p:pic>
      <p:sp>
        <p:nvSpPr>
          <p:cNvPr id="23" name="Google Shape;1888;p33">
            <a:extLst>
              <a:ext uri="{FF2B5EF4-FFF2-40B4-BE49-F238E27FC236}">
                <a16:creationId xmlns:a16="http://schemas.microsoft.com/office/drawing/2014/main" id="{91AC8897-A561-7585-E081-4174F1D8EB38}"/>
              </a:ext>
            </a:extLst>
          </p:cNvPr>
          <p:cNvSpPr/>
          <p:nvPr/>
        </p:nvSpPr>
        <p:spPr>
          <a:xfrm>
            <a:off x="3348213" y="5843286"/>
            <a:ext cx="4446105" cy="938695"/>
          </a:xfrm>
          <a:prstGeom prst="roundRect">
            <a:avLst>
              <a:gd name="adj" fmla="val 50000"/>
            </a:avLst>
          </a:prstGeom>
          <a:solidFill>
            <a:srgbClr val="FFDA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solidFill>
                  <a:srgbClr val="FF0000"/>
                </a:solidFill>
                <a:latin typeface="Times New Roman" panose="02020603050405020304" pitchFamily="18" charset="0"/>
                <a:ea typeface="Nunito"/>
                <a:cs typeface="Times New Roman" panose="02020603050405020304" pitchFamily="18" charset="0"/>
                <a:sym typeface="Nunito"/>
              </a:rPr>
              <a:t>Giáo</a:t>
            </a:r>
            <a:r>
              <a:rPr lang="en-US" sz="2400" b="1" dirty="0" smtClean="0">
                <a:solidFill>
                  <a:srgbClr val="FF0000"/>
                </a:solidFill>
                <a:latin typeface="Times New Roman" panose="02020603050405020304" pitchFamily="18" charset="0"/>
                <a:ea typeface="Nunito"/>
                <a:cs typeface="Times New Roman" panose="02020603050405020304" pitchFamily="18" charset="0"/>
                <a:sym typeface="Nunito"/>
              </a:rPr>
              <a:t> </a:t>
            </a:r>
            <a:r>
              <a:rPr lang="en-US" sz="2400" b="1" dirty="0" err="1" smtClean="0">
                <a:solidFill>
                  <a:srgbClr val="FF0000"/>
                </a:solidFill>
                <a:latin typeface="Times New Roman" panose="02020603050405020304" pitchFamily="18" charset="0"/>
                <a:ea typeface="Nunito"/>
                <a:cs typeface="Times New Roman" panose="02020603050405020304" pitchFamily="18" charset="0"/>
                <a:sym typeface="Nunito"/>
              </a:rPr>
              <a:t>Viên</a:t>
            </a:r>
            <a:r>
              <a:rPr lang="en-US" sz="2400" b="1" dirty="0" smtClean="0">
                <a:solidFill>
                  <a:srgbClr val="FF0000"/>
                </a:solidFill>
                <a:latin typeface="Times New Roman" panose="02020603050405020304" pitchFamily="18" charset="0"/>
                <a:ea typeface="Nunito"/>
                <a:cs typeface="Times New Roman" panose="02020603050405020304" pitchFamily="18" charset="0"/>
                <a:sym typeface="Nunito"/>
              </a:rPr>
              <a:t>: </a:t>
            </a:r>
            <a:r>
              <a:rPr lang="en-US" sz="2400" b="1" dirty="0" err="1" smtClean="0">
                <a:solidFill>
                  <a:srgbClr val="FF0000"/>
                </a:solidFill>
                <a:latin typeface="Times New Roman" panose="02020603050405020304" pitchFamily="18" charset="0"/>
                <a:ea typeface="Nunito"/>
                <a:cs typeface="Times New Roman" panose="02020603050405020304" pitchFamily="18" charset="0"/>
                <a:sym typeface="Nunito"/>
              </a:rPr>
              <a:t>Nguyễn</a:t>
            </a:r>
            <a:r>
              <a:rPr lang="en-US" sz="2400" b="1" dirty="0" smtClean="0">
                <a:solidFill>
                  <a:srgbClr val="FF0000"/>
                </a:solidFill>
                <a:latin typeface="Times New Roman" panose="02020603050405020304" pitchFamily="18" charset="0"/>
                <a:ea typeface="Nunito"/>
                <a:cs typeface="Times New Roman" panose="02020603050405020304" pitchFamily="18" charset="0"/>
                <a:sym typeface="Nunito"/>
              </a:rPr>
              <a:t> </a:t>
            </a:r>
            <a:r>
              <a:rPr lang="en-US" sz="2400" b="1" dirty="0" err="1" smtClean="0">
                <a:solidFill>
                  <a:srgbClr val="FF0000"/>
                </a:solidFill>
                <a:latin typeface="Times New Roman" panose="02020603050405020304" pitchFamily="18" charset="0"/>
                <a:ea typeface="Nunito"/>
                <a:cs typeface="Times New Roman" panose="02020603050405020304" pitchFamily="18" charset="0"/>
                <a:sym typeface="Nunito"/>
              </a:rPr>
              <a:t>Nhâm</a:t>
            </a:r>
            <a:endParaRPr lang="en-US" sz="2400" b="1" dirty="0" smtClean="0">
              <a:solidFill>
                <a:srgbClr val="FF0000"/>
              </a:solidFill>
              <a:latin typeface="Times New Roman" panose="02020603050405020304" pitchFamily="18" charset="0"/>
              <a:ea typeface="Nunito"/>
              <a:cs typeface="Times New Roman" panose="02020603050405020304" pitchFamily="18" charset="0"/>
              <a:sym typeface="Nunito"/>
            </a:endParaRPr>
          </a:p>
          <a:p>
            <a:pPr marL="0" lvl="0" indent="0" algn="ctr" rtl="0">
              <a:spcBef>
                <a:spcPts val="0"/>
              </a:spcBef>
              <a:spcAft>
                <a:spcPts val="0"/>
              </a:spcAft>
              <a:buNone/>
            </a:pPr>
            <a:r>
              <a:rPr lang="en-US" sz="2400" b="1" dirty="0" err="1" smtClean="0">
                <a:solidFill>
                  <a:srgbClr val="FF0000"/>
                </a:solidFill>
                <a:latin typeface="Times New Roman" panose="02020603050405020304" pitchFamily="18" charset="0"/>
                <a:ea typeface="Nunito"/>
                <a:cs typeface="Times New Roman" panose="02020603050405020304" pitchFamily="18" charset="0"/>
                <a:sym typeface="Nunito"/>
              </a:rPr>
              <a:t>Zalo</a:t>
            </a:r>
            <a:r>
              <a:rPr lang="en-US" sz="2400" b="1" dirty="0" smtClean="0">
                <a:solidFill>
                  <a:srgbClr val="FF0000"/>
                </a:solidFill>
                <a:latin typeface="Times New Roman" panose="02020603050405020304" pitchFamily="18" charset="0"/>
                <a:ea typeface="Nunito"/>
                <a:cs typeface="Times New Roman" panose="02020603050405020304" pitchFamily="18" charset="0"/>
                <a:sym typeface="Nunito"/>
              </a:rPr>
              <a:t>: 0981.713.891</a:t>
            </a:r>
            <a:endParaRPr sz="2400" b="1" dirty="0">
              <a:solidFill>
                <a:srgbClr val="FF0000"/>
              </a:solidFill>
              <a:latin typeface="Times New Roman" panose="02020603050405020304" pitchFamily="18" charset="0"/>
              <a:ea typeface="Nunito"/>
              <a:cs typeface="Times New Roman" panose="02020603050405020304" pitchFamily="18" charset="0"/>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12" name="图片 7">
            <a:extLst>
              <a:ext uri="{FF2B5EF4-FFF2-40B4-BE49-F238E27FC236}">
                <a16:creationId xmlns:a16="http://schemas.microsoft.com/office/drawing/2014/main" id="{D2F2E092-D14A-A591-98CC-DB96645F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4" y="-1473105"/>
            <a:ext cx="10204869" cy="6808562"/>
          </a:xfrm>
          <a:prstGeom prst="rect">
            <a:avLst/>
          </a:prstGeom>
        </p:spPr>
      </p:pic>
      <p:sp>
        <p:nvSpPr>
          <p:cNvPr id="13" name="文本框 38">
            <a:extLst>
              <a:ext uri="{FF2B5EF4-FFF2-40B4-BE49-F238E27FC236}">
                <a16:creationId xmlns:a16="http://schemas.microsoft.com/office/drawing/2014/main" id="{8DAA4D64-E4EE-1A03-F549-29BE3CF21214}"/>
              </a:ext>
            </a:extLst>
          </p:cNvPr>
          <p:cNvSpPr txBox="1"/>
          <p:nvPr/>
        </p:nvSpPr>
        <p:spPr>
          <a:xfrm rot="21161249">
            <a:off x="4056837" y="1595503"/>
            <a:ext cx="4537961" cy="2308296"/>
          </a:xfrm>
          <a:prstGeom prst="rect">
            <a:avLst/>
          </a:prstGeom>
          <a:noFill/>
        </p:spPr>
        <p:txBody>
          <a:bodyPr wrap="square" lIns="91412" tIns="45706" rIns="91412" bIns="45706"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vi-VN"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问藏书房" pitchFamily="2" charset="-122"/>
                <a:cs typeface="+mn-ea"/>
                <a:sym typeface="+mn-lt"/>
              </a:rPr>
              <a:t>Hoạt động mở đầu</a:t>
            </a:r>
            <a:endParaRPr kumimoji="0" lang="zh-CN" altLang="en-US" sz="7200" b="1" i="0" u="none" strike="noStrike" kern="1200" cap="none" spc="0" normalizeH="0" baseline="0" noProof="0" dirty="0">
              <a:ln>
                <a:noFill/>
              </a:ln>
              <a:solidFill>
                <a:prstClr val="white"/>
              </a:solidFill>
              <a:effectLst/>
              <a:uLnTx/>
              <a:uFillTx/>
              <a:latin typeface="Calibri"/>
              <a:ea typeface="问藏书房" pitchFamily="2" charset="-122"/>
              <a:cs typeface="+mn-ea"/>
              <a:sym typeface="+mn-lt"/>
            </a:endParaRPr>
          </a:p>
        </p:txBody>
      </p:sp>
      <p:sp>
        <p:nvSpPr>
          <p:cNvPr id="14" name="Freeform 3">
            <a:extLst>
              <a:ext uri="{FF2B5EF4-FFF2-40B4-BE49-F238E27FC236}">
                <a16:creationId xmlns:a16="http://schemas.microsoft.com/office/drawing/2014/main" id="{A6A51DCC-362D-2344-E25E-09ACADD4B7B4}"/>
              </a:ext>
            </a:extLst>
          </p:cNvPr>
          <p:cNvSpPr/>
          <p:nvPr/>
        </p:nvSpPr>
        <p:spPr>
          <a:xfrm>
            <a:off x="1704144" y="2641969"/>
            <a:ext cx="1299657" cy="1085501"/>
          </a:xfrm>
          <a:custGeom>
            <a:avLst/>
            <a:gdLst/>
            <a:ahLst/>
            <a:cxnLst/>
            <a:rect l="l" t="t" r="r" b="b"/>
            <a:pathLst>
              <a:path w="2894041" h="2057400">
                <a:moveTo>
                  <a:pt x="0" y="0"/>
                </a:moveTo>
                <a:lnTo>
                  <a:pt x="2894041" y="0"/>
                </a:lnTo>
                <a:lnTo>
                  <a:pt x="2894041" y="2057400"/>
                </a:lnTo>
                <a:lnTo>
                  <a:pt x="0" y="20574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4AE24D5-187E-3FA8-10AB-54B459C36A07}"/>
              </a:ext>
            </a:extLst>
          </p:cNvPr>
          <p:cNvSpPr/>
          <p:nvPr/>
        </p:nvSpPr>
        <p:spPr>
          <a:xfrm>
            <a:off x="8947160" y="3779956"/>
            <a:ext cx="3921508" cy="3295906"/>
          </a:xfrm>
          <a:custGeom>
            <a:avLst/>
            <a:gdLst/>
            <a:ahLst/>
            <a:cxnLst/>
            <a:rect l="l" t="t" r="r" b="b"/>
            <a:pathLst>
              <a:path w="5616083" h="5153936">
                <a:moveTo>
                  <a:pt x="0" y="0"/>
                </a:moveTo>
                <a:lnTo>
                  <a:pt x="5616083" y="0"/>
                </a:lnTo>
                <a:lnTo>
                  <a:pt x="5616083" y="5153936"/>
                </a:lnTo>
                <a:lnTo>
                  <a:pt x="0" y="51539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Freeform 14">
            <a:extLst>
              <a:ext uri="{FF2B5EF4-FFF2-40B4-BE49-F238E27FC236}">
                <a16:creationId xmlns:a16="http://schemas.microsoft.com/office/drawing/2014/main" id="{1C7F03EE-DECE-1F78-5A4E-C1174E976E41}"/>
              </a:ext>
            </a:extLst>
          </p:cNvPr>
          <p:cNvSpPr/>
          <p:nvPr/>
        </p:nvSpPr>
        <p:spPr>
          <a:xfrm>
            <a:off x="-133903" y="3824252"/>
            <a:ext cx="3031531" cy="3344422"/>
          </a:xfrm>
          <a:custGeom>
            <a:avLst/>
            <a:gdLst/>
            <a:ahLst/>
            <a:cxnLst/>
            <a:rect l="l" t="t" r="r" b="b"/>
            <a:pathLst>
              <a:path w="3558312" h="3807532">
                <a:moveTo>
                  <a:pt x="0" y="0"/>
                </a:moveTo>
                <a:lnTo>
                  <a:pt x="3558312" y="0"/>
                </a:lnTo>
                <a:lnTo>
                  <a:pt x="3558312" y="3807532"/>
                </a:lnTo>
                <a:lnTo>
                  <a:pt x="0" y="380753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92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314780" y="346705"/>
            <a:ext cx="7195343" cy="763600"/>
          </a:xfrm>
          <a:prstGeom prst="rect">
            <a:avLst/>
          </a:prstGeom>
        </p:spPr>
        <p:txBody>
          <a:bodyPr spcFirstLastPara="1" wrap="square" lIns="121900" tIns="121900" rIns="121900" bIns="121900" anchor="t" anchorCtr="0">
            <a:noAutofit/>
          </a:bodyPr>
          <a:lstStyle/>
          <a:p>
            <a:r>
              <a:rPr lang="en" sz="3600" dirty="0">
                <a:solidFill>
                  <a:schemeClr val="bg2">
                    <a:lumMod val="10000"/>
                  </a:schemeClr>
                </a:solidFill>
                <a:latin typeface="Times New Roman" panose="02020603050405020304" pitchFamily="18" charset="0"/>
                <a:cs typeface="Times New Roman" panose="02020603050405020304" pitchFamily="18" charset="0"/>
              </a:rPr>
              <a:t>Hoạt động mở đầu</a:t>
            </a:r>
            <a:endParaRPr sz="3600" dirty="0">
              <a:solidFill>
                <a:schemeClr val="bg2">
                  <a:lumMod val="10000"/>
                </a:schemeClr>
              </a:solidFill>
              <a:latin typeface="Times New Roman" panose="02020603050405020304" pitchFamily="18"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416815" y="163901"/>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4FF879DE-39A1-3C52-28CB-BFEB5ED14990}"/>
              </a:ext>
            </a:extLst>
          </p:cNvPr>
          <p:cNvGrpSpPr/>
          <p:nvPr/>
        </p:nvGrpSpPr>
        <p:grpSpPr>
          <a:xfrm>
            <a:off x="3894905" y="163902"/>
            <a:ext cx="7301554" cy="6419388"/>
            <a:chOff x="5359078" y="1200436"/>
            <a:chExt cx="5812058" cy="4987974"/>
          </a:xfrm>
        </p:grpSpPr>
        <p:pic>
          <p:nvPicPr>
            <p:cNvPr id="3" name="图片 10245" descr="22">
              <a:extLst>
                <a:ext uri="{FF2B5EF4-FFF2-40B4-BE49-F238E27FC236}">
                  <a16:creationId xmlns:a16="http://schemas.microsoft.com/office/drawing/2014/main" id="{EA2A6F75-3806-696C-5134-214CE13B5C31}"/>
                </a:ext>
              </a:extLst>
            </p:cNvPr>
            <p:cNvPicPr>
              <a:picLocks noChangeAspect="1"/>
            </p:cNvPicPr>
            <p:nvPr/>
          </p:nvPicPr>
          <p:blipFill>
            <a:blip r:embed="rId3"/>
            <a:stretch>
              <a:fillRect/>
            </a:stretch>
          </p:blipFill>
          <p:spPr>
            <a:xfrm>
              <a:off x="5359078" y="1200436"/>
              <a:ext cx="5812058" cy="4917497"/>
            </a:xfrm>
            <a:prstGeom prst="rect">
              <a:avLst/>
            </a:prstGeom>
            <a:noFill/>
            <a:ln w="9525">
              <a:noFill/>
            </a:ln>
          </p:spPr>
        </p:pic>
        <p:sp>
          <p:nvSpPr>
            <p:cNvPr id="4" name="TextBox 3">
              <a:extLst>
                <a:ext uri="{FF2B5EF4-FFF2-40B4-BE49-F238E27FC236}">
                  <a16:creationId xmlns:a16="http://schemas.microsoft.com/office/drawing/2014/main" id="{D5B70C79-DB34-F64D-1991-930D8CE95E17}"/>
                </a:ext>
              </a:extLst>
            </p:cNvPr>
            <p:cNvSpPr txBox="1"/>
            <p:nvPr/>
          </p:nvSpPr>
          <p:spPr>
            <a:xfrm>
              <a:off x="5768743" y="2490506"/>
              <a:ext cx="5072841" cy="3697904"/>
            </a:xfrm>
            <a:prstGeom prst="rect">
              <a:avLst/>
            </a:prstGeom>
            <a:noFill/>
          </p:spPr>
          <p:txBody>
            <a:bodyPr wrap="square">
              <a:spAutoFit/>
            </a:bodyPr>
            <a:lstStyle/>
            <a:p>
              <a:pPr marR="60325" algn="just">
                <a:spcAft>
                  <a:spcPts val="800"/>
                </a:spcAft>
                <a:tabLst>
                  <a:tab pos="260350" algn="l"/>
                </a:tabLst>
              </a:pPr>
              <a:r>
                <a:rPr lang="vi-VN" sz="40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VB </a:t>
              </a:r>
              <a:r>
                <a:rPr lang="vi-VN" sz="4000" i="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Chinh  phụ  ngâm </a:t>
              </a:r>
              <a:r>
                <a:rPr lang="vi-VN" sz="40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(nguyên  tác  của  Đặng Trần Côn, bản dịch của Đoàn Thị Điểm (?)) đề cập đến hiện tượng xã hội nào? Em suy nghĩ như thế nào về hậu quả của hiện tượng này?</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图片 22">
            <a:extLst>
              <a:ext uri="{FF2B5EF4-FFF2-40B4-BE49-F238E27FC236}">
                <a16:creationId xmlns:a16="http://schemas.microsoft.com/office/drawing/2014/main" id="{0B35FAE8-65C6-645F-48B3-2E9125686AD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7057" t="2458"/>
          <a:stretch/>
        </p:blipFill>
        <p:spPr>
          <a:xfrm flipH="1">
            <a:off x="-1173075" y="1169807"/>
            <a:ext cx="5159753" cy="6067865"/>
          </a:xfrm>
          <a:prstGeom prst="rect">
            <a:avLst/>
          </a:prstGeom>
        </p:spPr>
      </p:pic>
    </p:spTree>
    <p:extLst>
      <p:ext uri="{BB962C8B-B14F-4D97-AF65-F5344CB8AC3E}">
        <p14:creationId xmlns:p14="http://schemas.microsoft.com/office/powerpoint/2010/main" val="131357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12" name="图片 7">
            <a:extLst>
              <a:ext uri="{FF2B5EF4-FFF2-40B4-BE49-F238E27FC236}">
                <a16:creationId xmlns:a16="http://schemas.microsoft.com/office/drawing/2014/main" id="{D2F2E092-D14A-A591-98CC-DB96645F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4" y="-1473105"/>
            <a:ext cx="10204869" cy="6808562"/>
          </a:xfrm>
          <a:prstGeom prst="rect">
            <a:avLst/>
          </a:prstGeom>
        </p:spPr>
      </p:pic>
      <p:sp>
        <p:nvSpPr>
          <p:cNvPr id="13" name="文本框 38">
            <a:extLst>
              <a:ext uri="{FF2B5EF4-FFF2-40B4-BE49-F238E27FC236}">
                <a16:creationId xmlns:a16="http://schemas.microsoft.com/office/drawing/2014/main" id="{8DAA4D64-E4EE-1A03-F549-29BE3CF21214}"/>
              </a:ext>
            </a:extLst>
          </p:cNvPr>
          <p:cNvSpPr txBox="1"/>
          <p:nvPr/>
        </p:nvSpPr>
        <p:spPr>
          <a:xfrm rot="21161249">
            <a:off x="3953897" y="1690020"/>
            <a:ext cx="4866150" cy="2308296"/>
          </a:xfrm>
          <a:prstGeom prst="rect">
            <a:avLst/>
          </a:prstGeom>
          <a:noFill/>
        </p:spPr>
        <p:txBody>
          <a:bodyPr wrap="square" lIns="91412" tIns="45706" rIns="91412" bIns="45706"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US" altLang="zh-CN" sz="7200" b="1" noProof="0" dirty="0" err="1">
                <a:solidFill>
                  <a:prstClr val="white"/>
                </a:solidFill>
                <a:latin typeface="Times New Roman" panose="02020603050405020304" pitchFamily="18" charset="0"/>
                <a:ea typeface="问藏书房" pitchFamily="2" charset="-122"/>
                <a:cs typeface="+mn-ea"/>
                <a:sym typeface="+mn-lt"/>
              </a:rPr>
              <a:t>Hình</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thành</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kiến</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thức</a:t>
            </a:r>
            <a:endParaRPr kumimoji="0" lang="zh-CN" altLang="en-US" sz="7200" b="1" i="0" u="none" strike="noStrike" kern="1200" cap="none" spc="0" normalizeH="0" baseline="0" noProof="0" dirty="0">
              <a:ln>
                <a:noFill/>
              </a:ln>
              <a:solidFill>
                <a:prstClr val="white"/>
              </a:solidFill>
              <a:effectLst/>
              <a:uLnTx/>
              <a:uFillTx/>
              <a:latin typeface="Calibri"/>
              <a:ea typeface="问藏书房" pitchFamily="2" charset="-122"/>
              <a:cs typeface="+mn-ea"/>
              <a:sym typeface="+mn-lt"/>
            </a:endParaRPr>
          </a:p>
        </p:txBody>
      </p:sp>
      <p:sp>
        <p:nvSpPr>
          <p:cNvPr id="14" name="Freeform 3">
            <a:extLst>
              <a:ext uri="{FF2B5EF4-FFF2-40B4-BE49-F238E27FC236}">
                <a16:creationId xmlns:a16="http://schemas.microsoft.com/office/drawing/2014/main" id="{A6A51DCC-362D-2344-E25E-09ACADD4B7B4}"/>
              </a:ext>
            </a:extLst>
          </p:cNvPr>
          <p:cNvSpPr/>
          <p:nvPr/>
        </p:nvSpPr>
        <p:spPr>
          <a:xfrm>
            <a:off x="1704144" y="2641969"/>
            <a:ext cx="1299657" cy="1085501"/>
          </a:xfrm>
          <a:custGeom>
            <a:avLst/>
            <a:gdLst/>
            <a:ahLst/>
            <a:cxnLst/>
            <a:rect l="l" t="t" r="r" b="b"/>
            <a:pathLst>
              <a:path w="2894041" h="2057400">
                <a:moveTo>
                  <a:pt x="0" y="0"/>
                </a:moveTo>
                <a:lnTo>
                  <a:pt x="2894041" y="0"/>
                </a:lnTo>
                <a:lnTo>
                  <a:pt x="2894041" y="2057400"/>
                </a:lnTo>
                <a:lnTo>
                  <a:pt x="0" y="20574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4AE24D5-187E-3FA8-10AB-54B459C36A07}"/>
              </a:ext>
            </a:extLst>
          </p:cNvPr>
          <p:cNvSpPr/>
          <p:nvPr/>
        </p:nvSpPr>
        <p:spPr>
          <a:xfrm>
            <a:off x="8947160" y="3779956"/>
            <a:ext cx="3921508" cy="3295906"/>
          </a:xfrm>
          <a:custGeom>
            <a:avLst/>
            <a:gdLst/>
            <a:ahLst/>
            <a:cxnLst/>
            <a:rect l="l" t="t" r="r" b="b"/>
            <a:pathLst>
              <a:path w="5616083" h="5153936">
                <a:moveTo>
                  <a:pt x="0" y="0"/>
                </a:moveTo>
                <a:lnTo>
                  <a:pt x="5616083" y="0"/>
                </a:lnTo>
                <a:lnTo>
                  <a:pt x="5616083" y="5153936"/>
                </a:lnTo>
                <a:lnTo>
                  <a:pt x="0" y="51539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Freeform 14">
            <a:extLst>
              <a:ext uri="{FF2B5EF4-FFF2-40B4-BE49-F238E27FC236}">
                <a16:creationId xmlns:a16="http://schemas.microsoft.com/office/drawing/2014/main" id="{1C7F03EE-DECE-1F78-5A4E-C1174E976E41}"/>
              </a:ext>
            </a:extLst>
          </p:cNvPr>
          <p:cNvSpPr/>
          <p:nvPr/>
        </p:nvSpPr>
        <p:spPr>
          <a:xfrm>
            <a:off x="-133903" y="3824252"/>
            <a:ext cx="3031531" cy="3344422"/>
          </a:xfrm>
          <a:custGeom>
            <a:avLst/>
            <a:gdLst/>
            <a:ahLst/>
            <a:cxnLst/>
            <a:rect l="l" t="t" r="r" b="b"/>
            <a:pathLst>
              <a:path w="3558312" h="3807532">
                <a:moveTo>
                  <a:pt x="0" y="0"/>
                </a:moveTo>
                <a:lnTo>
                  <a:pt x="3558312" y="0"/>
                </a:lnTo>
                <a:lnTo>
                  <a:pt x="3558312" y="3807532"/>
                </a:lnTo>
                <a:lnTo>
                  <a:pt x="0" y="380753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67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16" name="图片 4">
            <a:extLst>
              <a:ext uri="{FF2B5EF4-FFF2-40B4-BE49-F238E27FC236}">
                <a16:creationId xmlns:a16="http://schemas.microsoft.com/office/drawing/2014/main" id="{D6B08391-0035-8F17-FB1A-82E706BB8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818" y="764483"/>
            <a:ext cx="9107992" cy="4631167"/>
          </a:xfrm>
          <a:prstGeom prst="rect">
            <a:avLst/>
          </a:prstGeom>
        </p:spPr>
      </p:pic>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41" name="圆角矩形 7">
            <a:extLst>
              <a:ext uri="{FF2B5EF4-FFF2-40B4-BE49-F238E27FC236}">
                <a16:creationId xmlns:a16="http://schemas.microsoft.com/office/drawing/2014/main" id="{79746086-8699-EC23-11EA-7BB392B805A7}"/>
              </a:ext>
            </a:extLst>
          </p:cNvPr>
          <p:cNvSpPr/>
          <p:nvPr/>
        </p:nvSpPr>
        <p:spPr>
          <a:xfrm>
            <a:off x="5333163" y="1195298"/>
            <a:ext cx="1779302" cy="760934"/>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I. </a:t>
            </a:r>
            <a:endParaRPr kumimoji="0" lang="zh-CN" altLang="en-US" sz="4400" b="1" i="0" u="none" strike="noStrike" kern="1200" cap="none" spc="0" normalizeH="0" baseline="0" noProof="0" dirty="0">
              <a:ln>
                <a:noFill/>
              </a:ln>
              <a:solidFill>
                <a:srgbClr val="994B46"/>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sp>
        <p:nvSpPr>
          <p:cNvPr id="42" name="文本框 14">
            <a:extLst>
              <a:ext uri="{FF2B5EF4-FFF2-40B4-BE49-F238E27FC236}">
                <a16:creationId xmlns:a16="http://schemas.microsoft.com/office/drawing/2014/main" id="{6E026E18-1D1F-8634-0B37-BDDFD4C2A807}"/>
              </a:ext>
            </a:extLst>
          </p:cNvPr>
          <p:cNvSpPr txBox="1"/>
          <p:nvPr/>
        </p:nvSpPr>
        <p:spPr>
          <a:xfrm>
            <a:off x="2833690" y="2212619"/>
            <a:ext cx="6993216" cy="2554545"/>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8000" b="1" dirty="0">
                <a:solidFill>
                  <a:schemeClr val="bg1"/>
                </a:solidFill>
                <a:latin typeface="+mj-lt"/>
              </a:rPr>
              <a:t>Yêu cầu đối với kiểu bài</a:t>
            </a:r>
            <a:r>
              <a:rPr lang="vi-VN" sz="8000" dirty="0">
                <a:solidFill>
                  <a:schemeClr val="bg1"/>
                </a:solidFill>
                <a:latin typeface="+mj-lt"/>
              </a:rPr>
              <a:t> </a:t>
            </a:r>
            <a:endParaRPr lang="en-SG" sz="8000" dirty="0">
              <a:solidFill>
                <a:schemeClr val="bg1"/>
              </a:solidFill>
              <a:latin typeface="+mj-lt"/>
            </a:endParaRPr>
          </a:p>
        </p:txBody>
      </p:sp>
      <p:sp>
        <p:nvSpPr>
          <p:cNvPr id="960" name="Freeform 11">
            <a:extLst>
              <a:ext uri="{FF2B5EF4-FFF2-40B4-BE49-F238E27FC236}">
                <a16:creationId xmlns:a16="http://schemas.microsoft.com/office/drawing/2014/main" id="{18EEE288-1E0B-061D-4124-5BFFEAE2B2B5}"/>
              </a:ext>
            </a:extLst>
          </p:cNvPr>
          <p:cNvSpPr/>
          <p:nvPr/>
        </p:nvSpPr>
        <p:spPr>
          <a:xfrm>
            <a:off x="-71815" y="3371109"/>
            <a:ext cx="3702879" cy="3489134"/>
          </a:xfrm>
          <a:custGeom>
            <a:avLst/>
            <a:gdLst/>
            <a:ahLst/>
            <a:cxnLst/>
            <a:rect l="l" t="t" r="r" b="b"/>
            <a:pathLst>
              <a:path w="5276330" h="8476032">
                <a:moveTo>
                  <a:pt x="0" y="0"/>
                </a:moveTo>
                <a:lnTo>
                  <a:pt x="5276330" y="0"/>
                </a:lnTo>
                <a:lnTo>
                  <a:pt x="5276330" y="8476032"/>
                </a:lnTo>
                <a:lnTo>
                  <a:pt x="0" y="8476032"/>
                </a:lnTo>
                <a:lnTo>
                  <a:pt x="0" y="0"/>
                </a:lnTo>
                <a:close/>
              </a:path>
            </a:pathLst>
          </a:custGeom>
          <a:blipFill>
            <a:blip r:embed="rId4">
              <a:extLst>
                <a:ext uri="{96DAC541-7B7A-43D3-8B79-37D633B846F1}">
                  <asvg:svgBlip xmlns="" xmlns:asvg="http://schemas.microsoft.com/office/drawing/2016/SVG/main" r:embed="rId5"/>
                </a:ext>
              </a:extLst>
            </a:blip>
            <a:stretch>
              <a:fillRect l="-1" t="1" r="6084" b="-56521"/>
            </a:stretch>
          </a:blipFill>
        </p:spPr>
        <p:txBody>
          <a:bodyPr/>
          <a:lstStyle/>
          <a:p>
            <a:endParaRPr lang="en-SG"/>
          </a:p>
        </p:txBody>
      </p:sp>
      <p:sp>
        <p:nvSpPr>
          <p:cNvPr id="961" name="Freeform 6">
            <a:extLst>
              <a:ext uri="{FF2B5EF4-FFF2-40B4-BE49-F238E27FC236}">
                <a16:creationId xmlns:a16="http://schemas.microsoft.com/office/drawing/2014/main" id="{6F63DD10-F495-077C-E316-DB24EEB33C10}"/>
              </a:ext>
            </a:extLst>
          </p:cNvPr>
          <p:cNvSpPr/>
          <p:nvPr/>
        </p:nvSpPr>
        <p:spPr>
          <a:xfrm>
            <a:off x="8182720" y="4242687"/>
            <a:ext cx="4547795" cy="2629239"/>
          </a:xfrm>
          <a:custGeom>
            <a:avLst/>
            <a:gdLst/>
            <a:ahLst/>
            <a:cxnLst/>
            <a:rect l="l" t="t" r="r" b="b"/>
            <a:pathLst>
              <a:path w="2775010" h="3384159">
                <a:moveTo>
                  <a:pt x="0" y="0"/>
                </a:moveTo>
                <a:lnTo>
                  <a:pt x="2775010" y="0"/>
                </a:lnTo>
                <a:lnTo>
                  <a:pt x="2775010" y="3384158"/>
                </a:lnTo>
                <a:lnTo>
                  <a:pt x="0" y="3384158"/>
                </a:lnTo>
                <a:lnTo>
                  <a:pt x="0" y="0"/>
                </a:lnTo>
                <a:close/>
              </a:path>
            </a:pathLst>
          </a:custGeom>
          <a:blipFill>
            <a:blip r:embed="rId6">
              <a:extLst>
                <a:ext uri="{96DAC541-7B7A-43D3-8B79-37D633B846F1}">
                  <asvg:svgBlip xmlns="" xmlns:asvg="http://schemas.microsoft.com/office/drawing/2016/SVG/main" r:embed="rId7"/>
                </a:ext>
              </a:extLst>
            </a:blip>
            <a:stretch>
              <a:fillRect t="1" r="2704" b="-94662"/>
            </a:stretch>
          </a:blipFill>
        </p:spPr>
        <p:txBody>
          <a:bodyP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1" grpId="0" animBg="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246808" y="257948"/>
            <a:ext cx="9533658" cy="763600"/>
          </a:xfrm>
          <a:prstGeom prst="rect">
            <a:avLst/>
          </a:prstGeom>
        </p:spPr>
        <p:txBody>
          <a:bodyPr spcFirstLastPara="1" wrap="square" lIns="121900" tIns="121900" rIns="121900" bIns="121900" anchor="t" anchorCtr="0">
            <a:noAutofit/>
          </a:bodyPr>
          <a:lstStyle/>
          <a:p>
            <a:pPr algn="just">
              <a:spcAft>
                <a:spcPts val="800"/>
              </a:spcAft>
            </a:pPr>
            <a:r>
              <a:rPr lang="vi-VN" sz="32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I. Một số lưu ý khi thảo luận về một vấn đề đáng quan tâm trong đời sống</a:t>
            </a:r>
            <a:endParaRPr lang="en-SG"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431732" y="343175"/>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3399;p62">
            <a:extLst>
              <a:ext uri="{FF2B5EF4-FFF2-40B4-BE49-F238E27FC236}">
                <a16:creationId xmlns:a16="http://schemas.microsoft.com/office/drawing/2014/main" id="{3E7954EF-77B4-22FC-A8AD-4107480369A4}"/>
              </a:ext>
            </a:extLst>
          </p:cNvPr>
          <p:cNvGrpSpPr/>
          <p:nvPr/>
        </p:nvGrpSpPr>
        <p:grpSpPr>
          <a:xfrm>
            <a:off x="10745973" y="5633530"/>
            <a:ext cx="1031504" cy="902095"/>
            <a:chOff x="5045915" y="3153558"/>
            <a:chExt cx="535273" cy="472687"/>
          </a:xfrm>
        </p:grpSpPr>
        <p:sp>
          <p:nvSpPr>
            <p:cNvPr id="24" name="Google Shape;3400;p62">
              <a:extLst>
                <a:ext uri="{FF2B5EF4-FFF2-40B4-BE49-F238E27FC236}">
                  <a16:creationId xmlns:a16="http://schemas.microsoft.com/office/drawing/2014/main" id="{BBFC7BCB-B0A1-87D6-D3AB-DC19B485812C}"/>
                </a:ext>
              </a:extLst>
            </p:cNvPr>
            <p:cNvSpPr/>
            <p:nvPr/>
          </p:nvSpPr>
          <p:spPr>
            <a:xfrm>
              <a:off x="5045915" y="3468685"/>
              <a:ext cx="178387" cy="157561"/>
            </a:xfrm>
            <a:custGeom>
              <a:avLst/>
              <a:gdLst/>
              <a:ahLst/>
              <a:cxnLst/>
              <a:rect l="l" t="t" r="r" b="b"/>
              <a:pathLst>
                <a:path w="6407" h="5659" extrusionOk="0">
                  <a:moveTo>
                    <a:pt x="2830" y="0"/>
                  </a:moveTo>
                  <a:cubicBezTo>
                    <a:pt x="1270" y="0"/>
                    <a:pt x="1" y="1269"/>
                    <a:pt x="1" y="2829"/>
                  </a:cubicBezTo>
                  <a:cubicBezTo>
                    <a:pt x="1" y="4390"/>
                    <a:pt x="1270" y="5658"/>
                    <a:pt x="2830" y="5658"/>
                  </a:cubicBezTo>
                  <a:lnTo>
                    <a:pt x="6406" y="5658"/>
                  </a:lnTo>
                  <a:lnTo>
                    <a:pt x="640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3401;p62">
              <a:extLst>
                <a:ext uri="{FF2B5EF4-FFF2-40B4-BE49-F238E27FC236}">
                  <a16:creationId xmlns:a16="http://schemas.microsoft.com/office/drawing/2014/main" id="{A7CAF57F-9F2B-F58F-7785-251830AAB300}"/>
                </a:ext>
              </a:extLst>
            </p:cNvPr>
            <p:cNvSpPr/>
            <p:nvPr/>
          </p:nvSpPr>
          <p:spPr>
            <a:xfrm>
              <a:off x="5140804" y="3491238"/>
              <a:ext cx="412375" cy="112456"/>
            </a:xfrm>
            <a:custGeom>
              <a:avLst/>
              <a:gdLst/>
              <a:ahLst/>
              <a:cxnLst/>
              <a:rect l="l" t="t" r="r" b="b"/>
              <a:pathLst>
                <a:path w="14811" h="4039" extrusionOk="0">
                  <a:moveTo>
                    <a:pt x="2020" y="0"/>
                  </a:moveTo>
                  <a:cubicBezTo>
                    <a:pt x="905" y="0"/>
                    <a:pt x="0" y="904"/>
                    <a:pt x="0" y="2019"/>
                  </a:cubicBezTo>
                  <a:cubicBezTo>
                    <a:pt x="0" y="3135"/>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3402;p62">
              <a:extLst>
                <a:ext uri="{FF2B5EF4-FFF2-40B4-BE49-F238E27FC236}">
                  <a16:creationId xmlns:a16="http://schemas.microsoft.com/office/drawing/2014/main" id="{D33C34C8-20DC-369A-9F32-9A7D9BF6D3D8}"/>
                </a:ext>
              </a:extLst>
            </p:cNvPr>
            <p:cNvSpPr/>
            <p:nvPr/>
          </p:nvSpPr>
          <p:spPr>
            <a:xfrm>
              <a:off x="5407261" y="3548037"/>
              <a:ext cx="57161" cy="16149"/>
            </a:xfrm>
            <a:custGeom>
              <a:avLst/>
              <a:gdLst/>
              <a:ahLst/>
              <a:cxnLst/>
              <a:rect l="l" t="t" r="r" b="b"/>
              <a:pathLst>
                <a:path w="2053" h="580" extrusionOk="0">
                  <a:moveTo>
                    <a:pt x="290" y="1"/>
                  </a:moveTo>
                  <a:cubicBezTo>
                    <a:pt x="130" y="1"/>
                    <a:pt x="1" y="130"/>
                    <a:pt x="1" y="291"/>
                  </a:cubicBezTo>
                  <a:cubicBezTo>
                    <a:pt x="1" y="451"/>
                    <a:pt x="130" y="580"/>
                    <a:pt x="290" y="580"/>
                  </a:cubicBezTo>
                  <a:lnTo>
                    <a:pt x="1763" y="580"/>
                  </a:lnTo>
                  <a:cubicBezTo>
                    <a:pt x="1923" y="580"/>
                    <a:pt x="2052" y="451"/>
                    <a:pt x="2052" y="291"/>
                  </a:cubicBezTo>
                  <a:cubicBezTo>
                    <a:pt x="2052" y="130"/>
                    <a:pt x="1923" y="1"/>
                    <a:pt x="176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3403;p62">
              <a:extLst>
                <a:ext uri="{FF2B5EF4-FFF2-40B4-BE49-F238E27FC236}">
                  <a16:creationId xmlns:a16="http://schemas.microsoft.com/office/drawing/2014/main" id="{924FD635-C6C2-B3EB-BD09-B26C3554EBAD}"/>
                </a:ext>
              </a:extLst>
            </p:cNvPr>
            <p:cNvSpPr/>
            <p:nvPr/>
          </p:nvSpPr>
          <p:spPr>
            <a:xfrm>
              <a:off x="5143560" y="3548037"/>
              <a:ext cx="238415" cy="16149"/>
            </a:xfrm>
            <a:custGeom>
              <a:avLst/>
              <a:gdLst/>
              <a:ahLst/>
              <a:cxnLst/>
              <a:rect l="l" t="t" r="r" b="b"/>
              <a:pathLst>
                <a:path w="8563" h="580" extrusionOk="0">
                  <a:moveTo>
                    <a:pt x="290" y="1"/>
                  </a:moveTo>
                  <a:cubicBezTo>
                    <a:pt x="129" y="1"/>
                    <a:pt x="0" y="130"/>
                    <a:pt x="0" y="291"/>
                  </a:cubicBezTo>
                  <a:cubicBezTo>
                    <a:pt x="0" y="451"/>
                    <a:pt x="129" y="580"/>
                    <a:pt x="290" y="580"/>
                  </a:cubicBezTo>
                  <a:lnTo>
                    <a:pt x="8272" y="580"/>
                  </a:lnTo>
                  <a:cubicBezTo>
                    <a:pt x="8432" y="580"/>
                    <a:pt x="8562" y="451"/>
                    <a:pt x="8562" y="291"/>
                  </a:cubicBezTo>
                  <a:cubicBezTo>
                    <a:pt x="8562" y="130"/>
                    <a:pt x="8432" y="1"/>
                    <a:pt x="827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3404;p62">
              <a:extLst>
                <a:ext uri="{FF2B5EF4-FFF2-40B4-BE49-F238E27FC236}">
                  <a16:creationId xmlns:a16="http://schemas.microsoft.com/office/drawing/2014/main" id="{19847A07-E93B-B4B9-CE56-814C904F99FE}"/>
                </a:ext>
              </a:extLst>
            </p:cNvPr>
            <p:cNvSpPr/>
            <p:nvPr/>
          </p:nvSpPr>
          <p:spPr>
            <a:xfrm>
              <a:off x="5515375" y="3491238"/>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3405;p62">
              <a:extLst>
                <a:ext uri="{FF2B5EF4-FFF2-40B4-BE49-F238E27FC236}">
                  <a16:creationId xmlns:a16="http://schemas.microsoft.com/office/drawing/2014/main" id="{BBCB243C-501C-F141-773F-12814FD1C75B}"/>
                </a:ext>
              </a:extLst>
            </p:cNvPr>
            <p:cNvSpPr/>
            <p:nvPr/>
          </p:nvSpPr>
          <p:spPr>
            <a:xfrm>
              <a:off x="5112794" y="3468685"/>
              <a:ext cx="468394" cy="157561"/>
            </a:xfrm>
            <a:custGeom>
              <a:avLst/>
              <a:gdLst/>
              <a:ahLst/>
              <a:cxnLst/>
              <a:rect l="l" t="t" r="r" b="b"/>
              <a:pathLst>
                <a:path w="16823" h="5659" extrusionOk="0">
                  <a:moveTo>
                    <a:pt x="2830" y="0"/>
                  </a:moveTo>
                  <a:cubicBezTo>
                    <a:pt x="1269" y="0"/>
                    <a:pt x="0" y="1269"/>
                    <a:pt x="0" y="2829"/>
                  </a:cubicBezTo>
                  <a:cubicBezTo>
                    <a:pt x="0" y="4390"/>
                    <a:pt x="1269" y="5658"/>
                    <a:pt x="2830" y="5658"/>
                  </a:cubicBezTo>
                  <a:lnTo>
                    <a:pt x="16123" y="5658"/>
                  </a:lnTo>
                  <a:cubicBezTo>
                    <a:pt x="16509" y="5658"/>
                    <a:pt x="16823" y="5345"/>
                    <a:pt x="16823" y="4958"/>
                  </a:cubicBezTo>
                  <a:cubicBezTo>
                    <a:pt x="16823" y="4572"/>
                    <a:pt x="16509" y="4258"/>
                    <a:pt x="16123" y="4258"/>
                  </a:cubicBezTo>
                  <a:lnTo>
                    <a:pt x="2830" y="4258"/>
                  </a:lnTo>
                  <a:cubicBezTo>
                    <a:pt x="2042" y="4258"/>
                    <a:pt x="1400" y="3617"/>
                    <a:pt x="1400" y="2829"/>
                  </a:cubicBezTo>
                  <a:cubicBezTo>
                    <a:pt x="1400" y="2041"/>
                    <a:pt x="2042" y="1400"/>
                    <a:pt x="2830" y="1400"/>
                  </a:cubicBezTo>
                  <a:lnTo>
                    <a:pt x="16123" y="1400"/>
                  </a:lnTo>
                  <a:cubicBezTo>
                    <a:pt x="16509" y="1400"/>
                    <a:pt x="16823" y="1087"/>
                    <a:pt x="16823" y="700"/>
                  </a:cubicBezTo>
                  <a:cubicBezTo>
                    <a:pt x="16823" y="314"/>
                    <a:pt x="16509" y="0"/>
                    <a:pt x="1612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406;p62">
              <a:extLst>
                <a:ext uri="{FF2B5EF4-FFF2-40B4-BE49-F238E27FC236}">
                  <a16:creationId xmlns:a16="http://schemas.microsoft.com/office/drawing/2014/main" id="{CD75AE24-FA76-4042-8895-86F7C9D7A7A8}"/>
                </a:ext>
              </a:extLst>
            </p:cNvPr>
            <p:cNvSpPr/>
            <p:nvPr/>
          </p:nvSpPr>
          <p:spPr>
            <a:xfrm>
              <a:off x="5045915" y="3311122"/>
              <a:ext cx="199909" cy="157561"/>
            </a:xfrm>
            <a:custGeom>
              <a:avLst/>
              <a:gdLst/>
              <a:ahLst/>
              <a:cxnLst/>
              <a:rect l="l" t="t" r="r" b="b"/>
              <a:pathLst>
                <a:path w="7180" h="5659" extrusionOk="0">
                  <a:moveTo>
                    <a:pt x="2830" y="0"/>
                  </a:moveTo>
                  <a:cubicBezTo>
                    <a:pt x="1270" y="0"/>
                    <a:pt x="1" y="1269"/>
                    <a:pt x="1" y="2830"/>
                  </a:cubicBezTo>
                  <a:cubicBezTo>
                    <a:pt x="1" y="4390"/>
                    <a:pt x="1270" y="5658"/>
                    <a:pt x="2830" y="5658"/>
                  </a:cubicBezTo>
                  <a:lnTo>
                    <a:pt x="7180" y="5658"/>
                  </a:lnTo>
                  <a:lnTo>
                    <a:pt x="718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407;p62">
              <a:extLst>
                <a:ext uri="{FF2B5EF4-FFF2-40B4-BE49-F238E27FC236}">
                  <a16:creationId xmlns:a16="http://schemas.microsoft.com/office/drawing/2014/main" id="{383C7D64-2093-4AD8-4523-8D2FA27BF21F}"/>
                </a:ext>
              </a:extLst>
            </p:cNvPr>
            <p:cNvSpPr/>
            <p:nvPr/>
          </p:nvSpPr>
          <p:spPr>
            <a:xfrm>
              <a:off x="5140804" y="3333674"/>
              <a:ext cx="412375" cy="112456"/>
            </a:xfrm>
            <a:custGeom>
              <a:avLst/>
              <a:gdLst/>
              <a:ahLst/>
              <a:cxnLst/>
              <a:rect l="l" t="t" r="r" b="b"/>
              <a:pathLst>
                <a:path w="14811" h="4039" extrusionOk="0">
                  <a:moveTo>
                    <a:pt x="2020" y="0"/>
                  </a:moveTo>
                  <a:cubicBezTo>
                    <a:pt x="905" y="0"/>
                    <a:pt x="0" y="904"/>
                    <a:pt x="0" y="2020"/>
                  </a:cubicBezTo>
                  <a:cubicBezTo>
                    <a:pt x="0" y="3134"/>
                    <a:pt x="905" y="4038"/>
                    <a:pt x="2020" y="4038"/>
                  </a:cubicBezTo>
                  <a:lnTo>
                    <a:pt x="14811" y="4038"/>
                  </a:lnTo>
                  <a:lnTo>
                    <a:pt x="1481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408;p62">
              <a:extLst>
                <a:ext uri="{FF2B5EF4-FFF2-40B4-BE49-F238E27FC236}">
                  <a16:creationId xmlns:a16="http://schemas.microsoft.com/office/drawing/2014/main" id="{89CE681A-D096-6170-6767-D4D36C392688}"/>
                </a:ext>
              </a:extLst>
            </p:cNvPr>
            <p:cNvSpPr/>
            <p:nvPr/>
          </p:nvSpPr>
          <p:spPr>
            <a:xfrm>
              <a:off x="5515375" y="3333674"/>
              <a:ext cx="37810" cy="112456"/>
            </a:xfrm>
            <a:custGeom>
              <a:avLst/>
              <a:gdLst/>
              <a:ahLst/>
              <a:cxnLst/>
              <a:rect l="l" t="t" r="r" b="b"/>
              <a:pathLst>
                <a:path w="1358" h="4039" extrusionOk="0">
                  <a:moveTo>
                    <a:pt x="0" y="0"/>
                  </a:moveTo>
                  <a:lnTo>
                    <a:pt x="0" y="4038"/>
                  </a:lnTo>
                  <a:lnTo>
                    <a:pt x="1358" y="4038"/>
                  </a:lnTo>
                  <a:lnTo>
                    <a:pt x="135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409;p62">
              <a:extLst>
                <a:ext uri="{FF2B5EF4-FFF2-40B4-BE49-F238E27FC236}">
                  <a16:creationId xmlns:a16="http://schemas.microsoft.com/office/drawing/2014/main" id="{33BB0BF2-FDC1-62F9-9119-A01A1D30769D}"/>
                </a:ext>
              </a:extLst>
            </p:cNvPr>
            <p:cNvSpPr/>
            <p:nvPr/>
          </p:nvSpPr>
          <p:spPr>
            <a:xfrm>
              <a:off x="5112794" y="3311122"/>
              <a:ext cx="468394" cy="157589"/>
            </a:xfrm>
            <a:custGeom>
              <a:avLst/>
              <a:gdLst/>
              <a:ahLst/>
              <a:cxnLst/>
              <a:rect l="l" t="t" r="r" b="b"/>
              <a:pathLst>
                <a:path w="16823" h="5660" extrusionOk="0">
                  <a:moveTo>
                    <a:pt x="2830" y="0"/>
                  </a:moveTo>
                  <a:cubicBezTo>
                    <a:pt x="1269" y="0"/>
                    <a:pt x="0" y="1269"/>
                    <a:pt x="0" y="2830"/>
                  </a:cubicBezTo>
                  <a:cubicBezTo>
                    <a:pt x="0" y="4390"/>
                    <a:pt x="1269" y="5659"/>
                    <a:pt x="2830" y="5659"/>
                  </a:cubicBezTo>
                  <a:lnTo>
                    <a:pt x="16123" y="5659"/>
                  </a:lnTo>
                  <a:cubicBezTo>
                    <a:pt x="16509" y="5659"/>
                    <a:pt x="16823" y="5345"/>
                    <a:pt x="16823" y="4958"/>
                  </a:cubicBezTo>
                  <a:cubicBezTo>
                    <a:pt x="16823" y="4571"/>
                    <a:pt x="16509" y="4258"/>
                    <a:pt x="16123" y="4258"/>
                  </a:cubicBezTo>
                  <a:lnTo>
                    <a:pt x="2830" y="4258"/>
                  </a:lnTo>
                  <a:cubicBezTo>
                    <a:pt x="2042" y="4258"/>
                    <a:pt x="1400" y="3618"/>
                    <a:pt x="1400" y="2830"/>
                  </a:cubicBezTo>
                  <a:cubicBezTo>
                    <a:pt x="1400" y="2042"/>
                    <a:pt x="2042" y="1400"/>
                    <a:pt x="2830" y="1400"/>
                  </a:cubicBezTo>
                  <a:lnTo>
                    <a:pt x="16123" y="1400"/>
                  </a:lnTo>
                  <a:cubicBezTo>
                    <a:pt x="16509" y="1400"/>
                    <a:pt x="16823" y="1087"/>
                    <a:pt x="16823" y="700"/>
                  </a:cubicBezTo>
                  <a:cubicBezTo>
                    <a:pt x="16823" y="314"/>
                    <a:pt x="16509" y="0"/>
                    <a:pt x="161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10;p62">
              <a:extLst>
                <a:ext uri="{FF2B5EF4-FFF2-40B4-BE49-F238E27FC236}">
                  <a16:creationId xmlns:a16="http://schemas.microsoft.com/office/drawing/2014/main" id="{AEC5DAF6-46C6-0D6E-A0F8-BF90CF14ECA1}"/>
                </a:ext>
              </a:extLst>
            </p:cNvPr>
            <p:cNvSpPr/>
            <p:nvPr/>
          </p:nvSpPr>
          <p:spPr>
            <a:xfrm>
              <a:off x="5095476" y="3153558"/>
              <a:ext cx="178359" cy="157589"/>
            </a:xfrm>
            <a:custGeom>
              <a:avLst/>
              <a:gdLst/>
              <a:ahLst/>
              <a:cxnLst/>
              <a:rect l="l" t="t" r="r" b="b"/>
              <a:pathLst>
                <a:path w="6406" h="5660" extrusionOk="0">
                  <a:moveTo>
                    <a:pt x="2830" y="0"/>
                  </a:moveTo>
                  <a:cubicBezTo>
                    <a:pt x="1270" y="0"/>
                    <a:pt x="0" y="1270"/>
                    <a:pt x="0" y="2830"/>
                  </a:cubicBezTo>
                  <a:cubicBezTo>
                    <a:pt x="0" y="4390"/>
                    <a:pt x="1270" y="5659"/>
                    <a:pt x="2830" y="5659"/>
                  </a:cubicBezTo>
                  <a:lnTo>
                    <a:pt x="6406" y="5659"/>
                  </a:lnTo>
                  <a:lnTo>
                    <a:pt x="640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411;p62">
              <a:extLst>
                <a:ext uri="{FF2B5EF4-FFF2-40B4-BE49-F238E27FC236}">
                  <a16:creationId xmlns:a16="http://schemas.microsoft.com/office/drawing/2014/main" id="{CB94C95F-D8B4-4162-2F8A-758DABB2F0A8}"/>
                </a:ext>
              </a:extLst>
            </p:cNvPr>
            <p:cNvSpPr/>
            <p:nvPr/>
          </p:nvSpPr>
          <p:spPr>
            <a:xfrm>
              <a:off x="5190336" y="3176083"/>
              <a:ext cx="326203" cy="112512"/>
            </a:xfrm>
            <a:custGeom>
              <a:avLst/>
              <a:gdLst/>
              <a:ahLst/>
              <a:cxnLst/>
              <a:rect l="l" t="t" r="r" b="b"/>
              <a:pathLst>
                <a:path w="11716" h="4041" extrusionOk="0">
                  <a:moveTo>
                    <a:pt x="2021" y="1"/>
                  </a:moveTo>
                  <a:cubicBezTo>
                    <a:pt x="906" y="1"/>
                    <a:pt x="1" y="905"/>
                    <a:pt x="1" y="2021"/>
                  </a:cubicBezTo>
                  <a:cubicBezTo>
                    <a:pt x="1" y="3135"/>
                    <a:pt x="906" y="4040"/>
                    <a:pt x="2021" y="4040"/>
                  </a:cubicBezTo>
                  <a:lnTo>
                    <a:pt x="11716" y="4040"/>
                  </a:lnTo>
                  <a:lnTo>
                    <a:pt x="11716"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412;p62">
              <a:extLst>
                <a:ext uri="{FF2B5EF4-FFF2-40B4-BE49-F238E27FC236}">
                  <a16:creationId xmlns:a16="http://schemas.microsoft.com/office/drawing/2014/main" id="{1A09A7D5-3DA8-A78D-0A92-F61772E8BEB8}"/>
                </a:ext>
              </a:extLst>
            </p:cNvPr>
            <p:cNvSpPr/>
            <p:nvPr/>
          </p:nvSpPr>
          <p:spPr>
            <a:xfrm>
              <a:off x="5478762" y="3176083"/>
              <a:ext cx="37810" cy="112512"/>
            </a:xfrm>
            <a:custGeom>
              <a:avLst/>
              <a:gdLst/>
              <a:ahLst/>
              <a:cxnLst/>
              <a:rect l="l" t="t" r="r" b="b"/>
              <a:pathLst>
                <a:path w="1358" h="4041" extrusionOk="0">
                  <a:moveTo>
                    <a:pt x="0" y="1"/>
                  </a:moveTo>
                  <a:lnTo>
                    <a:pt x="0" y="4040"/>
                  </a:lnTo>
                  <a:lnTo>
                    <a:pt x="1358" y="4040"/>
                  </a:lnTo>
                  <a:lnTo>
                    <a:pt x="135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413;p62">
              <a:extLst>
                <a:ext uri="{FF2B5EF4-FFF2-40B4-BE49-F238E27FC236}">
                  <a16:creationId xmlns:a16="http://schemas.microsoft.com/office/drawing/2014/main" id="{406EA5CB-82EE-3A47-7AA4-3D5A370037DC}"/>
                </a:ext>
              </a:extLst>
            </p:cNvPr>
            <p:cNvSpPr/>
            <p:nvPr/>
          </p:nvSpPr>
          <p:spPr>
            <a:xfrm>
              <a:off x="5162326" y="3153558"/>
              <a:ext cx="382250" cy="157589"/>
            </a:xfrm>
            <a:custGeom>
              <a:avLst/>
              <a:gdLst/>
              <a:ahLst/>
              <a:cxnLst/>
              <a:rect l="l" t="t" r="r" b="b"/>
              <a:pathLst>
                <a:path w="13729" h="5660" extrusionOk="0">
                  <a:moveTo>
                    <a:pt x="2829" y="0"/>
                  </a:moveTo>
                  <a:cubicBezTo>
                    <a:pt x="1269" y="0"/>
                    <a:pt x="1" y="1270"/>
                    <a:pt x="1" y="2830"/>
                  </a:cubicBezTo>
                  <a:cubicBezTo>
                    <a:pt x="1" y="4390"/>
                    <a:pt x="1269" y="5659"/>
                    <a:pt x="2829" y="5659"/>
                  </a:cubicBezTo>
                  <a:lnTo>
                    <a:pt x="13029" y="5659"/>
                  </a:lnTo>
                  <a:cubicBezTo>
                    <a:pt x="13416" y="5659"/>
                    <a:pt x="13729" y="5346"/>
                    <a:pt x="13729" y="4959"/>
                  </a:cubicBezTo>
                  <a:cubicBezTo>
                    <a:pt x="13729" y="4571"/>
                    <a:pt x="13416" y="4258"/>
                    <a:pt x="13029" y="4258"/>
                  </a:cubicBezTo>
                  <a:lnTo>
                    <a:pt x="2829" y="4258"/>
                  </a:lnTo>
                  <a:cubicBezTo>
                    <a:pt x="2041" y="4258"/>
                    <a:pt x="1401" y="3618"/>
                    <a:pt x="1401" y="2830"/>
                  </a:cubicBezTo>
                  <a:cubicBezTo>
                    <a:pt x="1401" y="2042"/>
                    <a:pt x="2041" y="1400"/>
                    <a:pt x="2829" y="1400"/>
                  </a:cubicBezTo>
                  <a:lnTo>
                    <a:pt x="13029" y="1400"/>
                  </a:lnTo>
                  <a:cubicBezTo>
                    <a:pt x="13416" y="1400"/>
                    <a:pt x="13729" y="1087"/>
                    <a:pt x="13729" y="700"/>
                  </a:cubicBezTo>
                  <a:cubicBezTo>
                    <a:pt x="13729" y="313"/>
                    <a:pt x="13416" y="0"/>
                    <a:pt x="130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414;p62">
              <a:extLst>
                <a:ext uri="{FF2B5EF4-FFF2-40B4-BE49-F238E27FC236}">
                  <a16:creationId xmlns:a16="http://schemas.microsoft.com/office/drawing/2014/main" id="{B1572359-B4DD-AE7F-7D69-48D2200F3ADF}"/>
                </a:ext>
              </a:extLst>
            </p:cNvPr>
            <p:cNvSpPr/>
            <p:nvPr/>
          </p:nvSpPr>
          <p:spPr>
            <a:xfrm>
              <a:off x="5322813" y="3219491"/>
              <a:ext cx="193756" cy="16149"/>
            </a:xfrm>
            <a:custGeom>
              <a:avLst/>
              <a:gdLst/>
              <a:ahLst/>
              <a:cxnLst/>
              <a:rect l="l" t="t" r="r" b="b"/>
              <a:pathLst>
                <a:path w="6959" h="580" extrusionOk="0">
                  <a:moveTo>
                    <a:pt x="291" y="1"/>
                  </a:moveTo>
                  <a:cubicBezTo>
                    <a:pt x="131" y="1"/>
                    <a:pt x="1" y="130"/>
                    <a:pt x="1" y="290"/>
                  </a:cubicBezTo>
                  <a:cubicBezTo>
                    <a:pt x="1" y="451"/>
                    <a:pt x="131" y="580"/>
                    <a:pt x="291" y="580"/>
                  </a:cubicBezTo>
                  <a:lnTo>
                    <a:pt x="6959" y="580"/>
                  </a:lnTo>
                  <a:lnTo>
                    <a:pt x="695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415;p62">
              <a:extLst>
                <a:ext uri="{FF2B5EF4-FFF2-40B4-BE49-F238E27FC236}">
                  <a16:creationId xmlns:a16="http://schemas.microsoft.com/office/drawing/2014/main" id="{A09E551A-6877-D4F5-AFF7-600DD212986B}"/>
                </a:ext>
              </a:extLst>
            </p:cNvPr>
            <p:cNvSpPr/>
            <p:nvPr/>
          </p:nvSpPr>
          <p:spPr>
            <a:xfrm>
              <a:off x="5248918" y="3219491"/>
              <a:ext cx="55212" cy="16149"/>
            </a:xfrm>
            <a:custGeom>
              <a:avLst/>
              <a:gdLst/>
              <a:ahLst/>
              <a:cxnLst/>
              <a:rect l="l" t="t" r="r" b="b"/>
              <a:pathLst>
                <a:path w="1983" h="580" extrusionOk="0">
                  <a:moveTo>
                    <a:pt x="291" y="1"/>
                  </a:moveTo>
                  <a:cubicBezTo>
                    <a:pt x="130" y="1"/>
                    <a:pt x="1" y="130"/>
                    <a:pt x="1" y="290"/>
                  </a:cubicBezTo>
                  <a:cubicBezTo>
                    <a:pt x="1" y="451"/>
                    <a:pt x="130" y="580"/>
                    <a:pt x="291" y="580"/>
                  </a:cubicBezTo>
                  <a:lnTo>
                    <a:pt x="1692" y="580"/>
                  </a:lnTo>
                  <a:cubicBezTo>
                    <a:pt x="1853" y="580"/>
                    <a:pt x="1983" y="451"/>
                    <a:pt x="1983" y="290"/>
                  </a:cubicBezTo>
                  <a:cubicBezTo>
                    <a:pt x="1983" y="130"/>
                    <a:pt x="1853"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3416;p62">
              <a:extLst>
                <a:ext uri="{FF2B5EF4-FFF2-40B4-BE49-F238E27FC236}">
                  <a16:creationId xmlns:a16="http://schemas.microsoft.com/office/drawing/2014/main" id="{B0CD37EE-33B1-1505-0E0C-537D64169045}"/>
                </a:ext>
              </a:extLst>
            </p:cNvPr>
            <p:cNvSpPr/>
            <p:nvPr/>
          </p:nvSpPr>
          <p:spPr>
            <a:xfrm>
              <a:off x="5313542" y="3307530"/>
              <a:ext cx="165997" cy="77597"/>
            </a:xfrm>
            <a:custGeom>
              <a:avLst/>
              <a:gdLst/>
              <a:ahLst/>
              <a:cxnLst/>
              <a:rect l="l" t="t" r="r" b="b"/>
              <a:pathLst>
                <a:path w="5962" h="2787" extrusionOk="0">
                  <a:moveTo>
                    <a:pt x="2980" y="0"/>
                  </a:moveTo>
                  <a:cubicBezTo>
                    <a:pt x="2861" y="0"/>
                    <a:pt x="2742" y="46"/>
                    <a:pt x="2651" y="136"/>
                  </a:cubicBezTo>
                  <a:lnTo>
                    <a:pt x="1" y="2787"/>
                  </a:lnTo>
                  <a:lnTo>
                    <a:pt x="5961" y="2787"/>
                  </a:lnTo>
                  <a:lnTo>
                    <a:pt x="3311" y="136"/>
                  </a:lnTo>
                  <a:cubicBezTo>
                    <a:pt x="3219" y="46"/>
                    <a:pt x="3100" y="0"/>
                    <a:pt x="29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3417;p62">
              <a:extLst>
                <a:ext uri="{FF2B5EF4-FFF2-40B4-BE49-F238E27FC236}">
                  <a16:creationId xmlns:a16="http://schemas.microsoft.com/office/drawing/2014/main" id="{E7447007-9B78-AC7D-96E9-C1297591EA2E}"/>
                </a:ext>
              </a:extLst>
            </p:cNvPr>
            <p:cNvSpPr/>
            <p:nvPr/>
          </p:nvSpPr>
          <p:spPr>
            <a:xfrm>
              <a:off x="5199385" y="3377026"/>
              <a:ext cx="353795" cy="16204"/>
            </a:xfrm>
            <a:custGeom>
              <a:avLst/>
              <a:gdLst/>
              <a:ahLst/>
              <a:cxnLst/>
              <a:rect l="l" t="t" r="r" b="b"/>
              <a:pathLst>
                <a:path w="12707" h="582" extrusionOk="0">
                  <a:moveTo>
                    <a:pt x="291" y="1"/>
                  </a:moveTo>
                  <a:cubicBezTo>
                    <a:pt x="130" y="1"/>
                    <a:pt x="0" y="131"/>
                    <a:pt x="0" y="291"/>
                  </a:cubicBezTo>
                  <a:cubicBezTo>
                    <a:pt x="0" y="452"/>
                    <a:pt x="130" y="581"/>
                    <a:pt x="291" y="581"/>
                  </a:cubicBezTo>
                  <a:lnTo>
                    <a:pt x="12707" y="581"/>
                  </a:lnTo>
                  <a:lnTo>
                    <a:pt x="1270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70" name="组合 25">
            <a:extLst>
              <a:ext uri="{FF2B5EF4-FFF2-40B4-BE49-F238E27FC236}">
                <a16:creationId xmlns:a16="http://schemas.microsoft.com/office/drawing/2014/main" id="{015BC83A-650D-F4B0-E8C0-F865E533F52C}"/>
              </a:ext>
            </a:extLst>
          </p:cNvPr>
          <p:cNvGrpSpPr/>
          <p:nvPr/>
        </p:nvGrpSpPr>
        <p:grpSpPr>
          <a:xfrm>
            <a:off x="4255068" y="1152673"/>
            <a:ext cx="7241399" cy="5309143"/>
            <a:chOff x="4594158" y="1669137"/>
            <a:chExt cx="2917537" cy="2246197"/>
          </a:xfrm>
        </p:grpSpPr>
        <p:sp>
          <p:nvSpPr>
            <p:cNvPr id="2271" name="十角星 5">
              <a:extLst>
                <a:ext uri="{FF2B5EF4-FFF2-40B4-BE49-F238E27FC236}">
                  <a16:creationId xmlns:a16="http://schemas.microsoft.com/office/drawing/2014/main" id="{55F99216-032E-72ED-2D6F-E78F99224549}"/>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Calibri" panose="020F0502020204030204"/>
                <a:ea typeface="微软雅黑"/>
                <a:cs typeface="+mn-ea"/>
                <a:sym typeface="+mn-lt"/>
              </a:endParaRPr>
            </a:p>
          </p:txBody>
        </p:sp>
        <p:grpSp>
          <p:nvGrpSpPr>
            <p:cNvPr id="2272" name="组合 27">
              <a:extLst>
                <a:ext uri="{FF2B5EF4-FFF2-40B4-BE49-F238E27FC236}">
                  <a16:creationId xmlns:a16="http://schemas.microsoft.com/office/drawing/2014/main" id="{823CAA78-D911-877A-C521-7577A781F325}"/>
                </a:ext>
              </a:extLst>
            </p:cNvPr>
            <p:cNvGrpSpPr/>
            <p:nvPr/>
          </p:nvGrpSpPr>
          <p:grpSpPr>
            <a:xfrm>
              <a:off x="4594158" y="1669137"/>
              <a:ext cx="2917537" cy="2246197"/>
              <a:chOff x="4594158" y="1669137"/>
              <a:chExt cx="2917537" cy="2246197"/>
            </a:xfrm>
          </p:grpSpPr>
          <p:pic>
            <p:nvPicPr>
              <p:cNvPr id="2273" name="图片 28">
                <a:extLst>
                  <a:ext uri="{FF2B5EF4-FFF2-40B4-BE49-F238E27FC236}">
                    <a16:creationId xmlns:a16="http://schemas.microsoft.com/office/drawing/2014/main" id="{32C73D6F-694A-884E-AA4C-A0F44EFFF5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4158" y="1669137"/>
                <a:ext cx="2917537" cy="2246197"/>
              </a:xfrm>
              <a:prstGeom prst="rect">
                <a:avLst/>
              </a:prstGeom>
            </p:spPr>
          </p:pic>
          <p:sp>
            <p:nvSpPr>
              <p:cNvPr id="2274" name="文本框 31">
                <a:extLst>
                  <a:ext uri="{FF2B5EF4-FFF2-40B4-BE49-F238E27FC236}">
                    <a16:creationId xmlns:a16="http://schemas.microsoft.com/office/drawing/2014/main" id="{0E322F12-FE0A-32EB-4FB0-6CE6A3DD5034}"/>
                  </a:ext>
                </a:extLst>
              </p:cNvPr>
              <p:cNvSpPr txBox="1"/>
              <p:nvPr/>
            </p:nvSpPr>
            <p:spPr>
              <a:xfrm>
                <a:off x="5117208" y="2111667"/>
                <a:ext cx="1884622" cy="1471422"/>
              </a:xfrm>
              <a:prstGeom prst="rect">
                <a:avLst/>
              </a:prstGeom>
              <a:noFill/>
            </p:spPr>
            <p:txBody>
              <a:bodyPr wrap="square" rtlCol="0">
                <a:spAutoFit/>
              </a:bodyPr>
              <a:lstStyle/>
              <a:p>
                <a:pPr marR="61595" algn="ctr">
                  <a:spcAft>
                    <a:spcPts val="800"/>
                  </a:spcAft>
                  <a:tabLst>
                    <a:tab pos="194945" algn="l"/>
                  </a:tabLst>
                </a:pPr>
                <a:r>
                  <a:rPr lang="vi-VN" sz="4400"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Theo em, khi thảo luận, người nói và người nghe cần đảm bảo những yêu cầu gì?</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2275" name="Google Shape;897;p36">
            <a:extLst>
              <a:ext uri="{FF2B5EF4-FFF2-40B4-BE49-F238E27FC236}">
                <a16:creationId xmlns:a16="http://schemas.microsoft.com/office/drawing/2014/main" id="{AFD6877B-9FF6-2770-7ADB-9195CF7DFE03}"/>
              </a:ext>
            </a:extLst>
          </p:cNvPr>
          <p:cNvGrpSpPr/>
          <p:nvPr/>
        </p:nvGrpSpPr>
        <p:grpSpPr>
          <a:xfrm>
            <a:off x="1123293" y="3481613"/>
            <a:ext cx="3164502" cy="3124793"/>
            <a:chOff x="698048" y="2449711"/>
            <a:chExt cx="2518653" cy="2339916"/>
          </a:xfrm>
        </p:grpSpPr>
        <p:sp>
          <p:nvSpPr>
            <p:cNvPr id="2276" name="Google Shape;902;p36">
              <a:extLst>
                <a:ext uri="{FF2B5EF4-FFF2-40B4-BE49-F238E27FC236}">
                  <a16:creationId xmlns:a16="http://schemas.microsoft.com/office/drawing/2014/main" id="{8DAE558E-E0DD-5EDE-3283-F7D1D778B576}"/>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77" name="Google Shape;903;p36">
              <a:extLst>
                <a:ext uri="{FF2B5EF4-FFF2-40B4-BE49-F238E27FC236}">
                  <a16:creationId xmlns:a16="http://schemas.microsoft.com/office/drawing/2014/main" id="{A725B500-E3F0-190F-EF1C-9485946B3910}"/>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79" name="Google Shape;904;p36">
              <a:extLst>
                <a:ext uri="{FF2B5EF4-FFF2-40B4-BE49-F238E27FC236}">
                  <a16:creationId xmlns:a16="http://schemas.microsoft.com/office/drawing/2014/main" id="{8E1F5D6C-E1EB-BF3E-0F4B-EE5CF3D82D6C}"/>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0" name="Google Shape;905;p36">
              <a:extLst>
                <a:ext uri="{FF2B5EF4-FFF2-40B4-BE49-F238E27FC236}">
                  <a16:creationId xmlns:a16="http://schemas.microsoft.com/office/drawing/2014/main" id="{535CC753-97B2-CA2D-9280-90F176124D0D}"/>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1" name="Google Shape;906;p36">
              <a:extLst>
                <a:ext uri="{FF2B5EF4-FFF2-40B4-BE49-F238E27FC236}">
                  <a16:creationId xmlns:a16="http://schemas.microsoft.com/office/drawing/2014/main" id="{1B415488-7EF8-BE2F-5E58-40120B8D430A}"/>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2" name="Google Shape;907;p36">
              <a:extLst>
                <a:ext uri="{FF2B5EF4-FFF2-40B4-BE49-F238E27FC236}">
                  <a16:creationId xmlns:a16="http://schemas.microsoft.com/office/drawing/2014/main" id="{503C5AD6-5E23-A553-B31E-E5F6413CDD64}"/>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3" name="Google Shape;908;p36">
              <a:extLst>
                <a:ext uri="{FF2B5EF4-FFF2-40B4-BE49-F238E27FC236}">
                  <a16:creationId xmlns:a16="http://schemas.microsoft.com/office/drawing/2014/main" id="{F7057FAF-1BB3-9930-BCA0-8A5F56D16F20}"/>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4" name="Google Shape;910;p36">
              <a:extLst>
                <a:ext uri="{FF2B5EF4-FFF2-40B4-BE49-F238E27FC236}">
                  <a16:creationId xmlns:a16="http://schemas.microsoft.com/office/drawing/2014/main" id="{2295DC53-E4E8-30E6-8E8E-F670037008ED}"/>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5" name="Google Shape;911;p36">
              <a:extLst>
                <a:ext uri="{FF2B5EF4-FFF2-40B4-BE49-F238E27FC236}">
                  <a16:creationId xmlns:a16="http://schemas.microsoft.com/office/drawing/2014/main" id="{786EF277-79EB-D92E-64A0-A7EF84232E23}"/>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6" name="Google Shape;912;p36">
              <a:extLst>
                <a:ext uri="{FF2B5EF4-FFF2-40B4-BE49-F238E27FC236}">
                  <a16:creationId xmlns:a16="http://schemas.microsoft.com/office/drawing/2014/main" id="{2C0793BC-BC48-04BC-3B21-E8615109FB2A}"/>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7" name="Google Shape;913;p36">
              <a:extLst>
                <a:ext uri="{FF2B5EF4-FFF2-40B4-BE49-F238E27FC236}">
                  <a16:creationId xmlns:a16="http://schemas.microsoft.com/office/drawing/2014/main" id="{4291C6DD-2F3B-EB97-77DD-20A7E7894E14}"/>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8" name="Google Shape;914;p36">
              <a:extLst>
                <a:ext uri="{FF2B5EF4-FFF2-40B4-BE49-F238E27FC236}">
                  <a16:creationId xmlns:a16="http://schemas.microsoft.com/office/drawing/2014/main" id="{E4330CCB-C2D9-0DF6-D6CB-0F4966B6F358}"/>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9" name="Google Shape;915;p36">
              <a:extLst>
                <a:ext uri="{FF2B5EF4-FFF2-40B4-BE49-F238E27FC236}">
                  <a16:creationId xmlns:a16="http://schemas.microsoft.com/office/drawing/2014/main" id="{3E898124-A6BF-201B-E52D-3DD09B9D58B2}"/>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0" name="Google Shape;916;p36">
              <a:extLst>
                <a:ext uri="{FF2B5EF4-FFF2-40B4-BE49-F238E27FC236}">
                  <a16:creationId xmlns:a16="http://schemas.microsoft.com/office/drawing/2014/main" id="{67C53ECC-E2F4-ED4D-9F7C-AEB9AB9AC6F6}"/>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1" name="Google Shape;917;p36">
              <a:extLst>
                <a:ext uri="{FF2B5EF4-FFF2-40B4-BE49-F238E27FC236}">
                  <a16:creationId xmlns:a16="http://schemas.microsoft.com/office/drawing/2014/main" id="{66312F3C-822E-B7FB-2D6A-DF4F9CF93CA2}"/>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2" name="Google Shape;918;p36">
              <a:extLst>
                <a:ext uri="{FF2B5EF4-FFF2-40B4-BE49-F238E27FC236}">
                  <a16:creationId xmlns:a16="http://schemas.microsoft.com/office/drawing/2014/main" id="{2D778D4F-92E0-01E4-F56C-D8E362639F99}"/>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3" name="Google Shape;919;p36">
              <a:extLst>
                <a:ext uri="{FF2B5EF4-FFF2-40B4-BE49-F238E27FC236}">
                  <a16:creationId xmlns:a16="http://schemas.microsoft.com/office/drawing/2014/main" id="{EBE1C533-A72D-C083-BFB9-3B482B5B3982}"/>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4" name="Google Shape;920;p36">
              <a:extLst>
                <a:ext uri="{FF2B5EF4-FFF2-40B4-BE49-F238E27FC236}">
                  <a16:creationId xmlns:a16="http://schemas.microsoft.com/office/drawing/2014/main" id="{BA358F9B-30B4-DAC8-064F-09C53ACF102D}"/>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5" name="Google Shape;924;p36">
              <a:extLst>
                <a:ext uri="{FF2B5EF4-FFF2-40B4-BE49-F238E27FC236}">
                  <a16:creationId xmlns:a16="http://schemas.microsoft.com/office/drawing/2014/main" id="{A6F1B842-9A73-8A78-CDB3-FB687E4842A0}"/>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6" name="Google Shape;925;p36">
              <a:extLst>
                <a:ext uri="{FF2B5EF4-FFF2-40B4-BE49-F238E27FC236}">
                  <a16:creationId xmlns:a16="http://schemas.microsoft.com/office/drawing/2014/main" id="{8ACF3054-951D-8176-C091-504EAAED8D81}"/>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7" name="Google Shape;926;p36">
              <a:extLst>
                <a:ext uri="{FF2B5EF4-FFF2-40B4-BE49-F238E27FC236}">
                  <a16:creationId xmlns:a16="http://schemas.microsoft.com/office/drawing/2014/main" id="{D6F3A6D1-B61C-AA17-8D5E-2EBBB07EBF3D}"/>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8" name="Google Shape;927;p36">
              <a:extLst>
                <a:ext uri="{FF2B5EF4-FFF2-40B4-BE49-F238E27FC236}">
                  <a16:creationId xmlns:a16="http://schemas.microsoft.com/office/drawing/2014/main" id="{3F59DD8D-61E3-3AA9-0090-A2B5989E1964}"/>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9" name="Google Shape;928;p36">
              <a:extLst>
                <a:ext uri="{FF2B5EF4-FFF2-40B4-BE49-F238E27FC236}">
                  <a16:creationId xmlns:a16="http://schemas.microsoft.com/office/drawing/2014/main" id="{DEDC9BC3-70AB-4209-1D9C-6E20829E0B22}"/>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0" name="Google Shape;929;p36">
              <a:extLst>
                <a:ext uri="{FF2B5EF4-FFF2-40B4-BE49-F238E27FC236}">
                  <a16:creationId xmlns:a16="http://schemas.microsoft.com/office/drawing/2014/main" id="{48E1B910-2729-FB98-15DB-8C279505AF72}"/>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1" name="Google Shape;930;p36">
              <a:extLst>
                <a:ext uri="{FF2B5EF4-FFF2-40B4-BE49-F238E27FC236}">
                  <a16:creationId xmlns:a16="http://schemas.microsoft.com/office/drawing/2014/main" id="{EEEC3B6F-4809-B530-4596-4DE07A4A6BD7}"/>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2" name="Google Shape;931;p36">
              <a:extLst>
                <a:ext uri="{FF2B5EF4-FFF2-40B4-BE49-F238E27FC236}">
                  <a16:creationId xmlns:a16="http://schemas.microsoft.com/office/drawing/2014/main" id="{269C2B83-412D-9E65-DE22-F251647D559F}"/>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3" name="Google Shape;932;p36">
              <a:extLst>
                <a:ext uri="{FF2B5EF4-FFF2-40B4-BE49-F238E27FC236}">
                  <a16:creationId xmlns:a16="http://schemas.microsoft.com/office/drawing/2014/main" id="{E6D97751-9E10-E283-49C9-07972C40D55B}"/>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4" name="Google Shape;933;p36">
              <a:extLst>
                <a:ext uri="{FF2B5EF4-FFF2-40B4-BE49-F238E27FC236}">
                  <a16:creationId xmlns:a16="http://schemas.microsoft.com/office/drawing/2014/main" id="{5FF32425-7FA4-9F25-851F-CFD80F2B876B}"/>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5" name="Google Shape;934;p36">
              <a:extLst>
                <a:ext uri="{FF2B5EF4-FFF2-40B4-BE49-F238E27FC236}">
                  <a16:creationId xmlns:a16="http://schemas.microsoft.com/office/drawing/2014/main" id="{407DA9A2-422D-E317-0611-EB39C72D7950}"/>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6" name="Google Shape;935;p36">
              <a:extLst>
                <a:ext uri="{FF2B5EF4-FFF2-40B4-BE49-F238E27FC236}">
                  <a16:creationId xmlns:a16="http://schemas.microsoft.com/office/drawing/2014/main" id="{5862C818-55C1-94CC-6C03-E7B606D67205}"/>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7" name="Google Shape;936;p36">
              <a:extLst>
                <a:ext uri="{FF2B5EF4-FFF2-40B4-BE49-F238E27FC236}">
                  <a16:creationId xmlns:a16="http://schemas.microsoft.com/office/drawing/2014/main" id="{1F774E58-BA83-6D75-AF7E-A0C7467975B0}"/>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8" name="Google Shape;937;p36">
              <a:extLst>
                <a:ext uri="{FF2B5EF4-FFF2-40B4-BE49-F238E27FC236}">
                  <a16:creationId xmlns:a16="http://schemas.microsoft.com/office/drawing/2014/main" id="{1D20CD20-AE6C-6172-95A1-EC86457AA21B}"/>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F095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9" name="Google Shape;938;p36">
              <a:extLst>
                <a:ext uri="{FF2B5EF4-FFF2-40B4-BE49-F238E27FC236}">
                  <a16:creationId xmlns:a16="http://schemas.microsoft.com/office/drawing/2014/main" id="{2B724039-2839-D583-3E74-A5015BFDA737}"/>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0" name="Google Shape;939;p36">
              <a:extLst>
                <a:ext uri="{FF2B5EF4-FFF2-40B4-BE49-F238E27FC236}">
                  <a16:creationId xmlns:a16="http://schemas.microsoft.com/office/drawing/2014/main" id="{D2AD681B-6449-50F6-6C08-1F0EE184C30E}"/>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1" name="Google Shape;940;p36">
              <a:extLst>
                <a:ext uri="{FF2B5EF4-FFF2-40B4-BE49-F238E27FC236}">
                  <a16:creationId xmlns:a16="http://schemas.microsoft.com/office/drawing/2014/main" id="{FDBAB9F6-BC4C-6AC0-DD93-94F4806250DD}"/>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2" name="Google Shape;941;p36">
              <a:extLst>
                <a:ext uri="{FF2B5EF4-FFF2-40B4-BE49-F238E27FC236}">
                  <a16:creationId xmlns:a16="http://schemas.microsoft.com/office/drawing/2014/main" id="{ABB85A86-A51D-104F-E638-741B936B1EE4}"/>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3" name="Google Shape;942;p36">
              <a:extLst>
                <a:ext uri="{FF2B5EF4-FFF2-40B4-BE49-F238E27FC236}">
                  <a16:creationId xmlns:a16="http://schemas.microsoft.com/office/drawing/2014/main" id="{B2C30DD2-25B1-FDB4-7737-7A92F5A85E03}"/>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4" name="Google Shape;943;p36">
              <a:extLst>
                <a:ext uri="{FF2B5EF4-FFF2-40B4-BE49-F238E27FC236}">
                  <a16:creationId xmlns:a16="http://schemas.microsoft.com/office/drawing/2014/main" id="{0ED95DBA-B37E-F080-D95B-B316DF6C2F13}"/>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5" name="Google Shape;944;p36">
              <a:extLst>
                <a:ext uri="{FF2B5EF4-FFF2-40B4-BE49-F238E27FC236}">
                  <a16:creationId xmlns:a16="http://schemas.microsoft.com/office/drawing/2014/main" id="{AF8C2BE3-E93A-BF2F-481E-7E45FC575F4E}"/>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6" name="Google Shape;945;p36">
              <a:extLst>
                <a:ext uri="{FF2B5EF4-FFF2-40B4-BE49-F238E27FC236}">
                  <a16:creationId xmlns:a16="http://schemas.microsoft.com/office/drawing/2014/main" id="{B0B4A093-5F33-C32E-90BC-B921CEBECCFD}"/>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7" name="Google Shape;946;p36">
              <a:extLst>
                <a:ext uri="{FF2B5EF4-FFF2-40B4-BE49-F238E27FC236}">
                  <a16:creationId xmlns:a16="http://schemas.microsoft.com/office/drawing/2014/main" id="{F77CA62B-622D-84C6-CEBC-874BB790D95F}"/>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8" name="Google Shape;947;p36">
              <a:extLst>
                <a:ext uri="{FF2B5EF4-FFF2-40B4-BE49-F238E27FC236}">
                  <a16:creationId xmlns:a16="http://schemas.microsoft.com/office/drawing/2014/main" id="{91323ECD-1529-4498-6FEC-53BA63F417E3}"/>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9" name="Google Shape;948;p36">
              <a:extLst>
                <a:ext uri="{FF2B5EF4-FFF2-40B4-BE49-F238E27FC236}">
                  <a16:creationId xmlns:a16="http://schemas.microsoft.com/office/drawing/2014/main" id="{4B28DAE7-29AB-21B9-3F9D-BE8E0810825F}"/>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0" name="Google Shape;949;p36">
              <a:extLst>
                <a:ext uri="{FF2B5EF4-FFF2-40B4-BE49-F238E27FC236}">
                  <a16:creationId xmlns:a16="http://schemas.microsoft.com/office/drawing/2014/main" id="{66A2EB75-DCD9-3E89-97B0-33829E0AEBF1}"/>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1" name="Google Shape;950;p36">
              <a:extLst>
                <a:ext uri="{FF2B5EF4-FFF2-40B4-BE49-F238E27FC236}">
                  <a16:creationId xmlns:a16="http://schemas.microsoft.com/office/drawing/2014/main" id="{0D6EF6CE-15F8-1F6E-8B0C-9D7B6379808F}"/>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2" name="Google Shape;951;p36">
              <a:extLst>
                <a:ext uri="{FF2B5EF4-FFF2-40B4-BE49-F238E27FC236}">
                  <a16:creationId xmlns:a16="http://schemas.microsoft.com/office/drawing/2014/main" id="{585B551A-7B22-DD31-0801-041E5FE7C420}"/>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3" name="Google Shape;952;p36">
              <a:extLst>
                <a:ext uri="{FF2B5EF4-FFF2-40B4-BE49-F238E27FC236}">
                  <a16:creationId xmlns:a16="http://schemas.microsoft.com/office/drawing/2014/main" id="{6352B76B-2DEA-E5DE-5CA5-1B3259A085A3}"/>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4" name="Google Shape;953;p36">
              <a:extLst>
                <a:ext uri="{FF2B5EF4-FFF2-40B4-BE49-F238E27FC236}">
                  <a16:creationId xmlns:a16="http://schemas.microsoft.com/office/drawing/2014/main" id="{89BA3083-C2E9-7C5C-CE29-5A39805D35E7}"/>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5" name="Google Shape;954;p36">
              <a:extLst>
                <a:ext uri="{FF2B5EF4-FFF2-40B4-BE49-F238E27FC236}">
                  <a16:creationId xmlns:a16="http://schemas.microsoft.com/office/drawing/2014/main" id="{C040A6C1-49B2-6FBB-D201-F16889F086C7}"/>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6" name="Google Shape;955;p36">
              <a:extLst>
                <a:ext uri="{FF2B5EF4-FFF2-40B4-BE49-F238E27FC236}">
                  <a16:creationId xmlns:a16="http://schemas.microsoft.com/office/drawing/2014/main" id="{EF16D108-67A3-3C2E-4D76-C321DE45B2E2}"/>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7" name="Google Shape;956;p36">
              <a:extLst>
                <a:ext uri="{FF2B5EF4-FFF2-40B4-BE49-F238E27FC236}">
                  <a16:creationId xmlns:a16="http://schemas.microsoft.com/office/drawing/2014/main" id="{F7E3B25D-299B-EF0C-72EF-E916E8A8D0B4}"/>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8" name="Google Shape;957;p36">
              <a:extLst>
                <a:ext uri="{FF2B5EF4-FFF2-40B4-BE49-F238E27FC236}">
                  <a16:creationId xmlns:a16="http://schemas.microsoft.com/office/drawing/2014/main" id="{47D9858C-0912-533E-4819-242BF2C486E8}"/>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9" name="Google Shape;958;p36">
              <a:extLst>
                <a:ext uri="{FF2B5EF4-FFF2-40B4-BE49-F238E27FC236}">
                  <a16:creationId xmlns:a16="http://schemas.microsoft.com/office/drawing/2014/main" id="{5880159D-4CBF-AA90-A3D7-FEC606BB2A5C}"/>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0" name="Google Shape;959;p36">
              <a:extLst>
                <a:ext uri="{FF2B5EF4-FFF2-40B4-BE49-F238E27FC236}">
                  <a16:creationId xmlns:a16="http://schemas.microsoft.com/office/drawing/2014/main" id="{3606A37D-F037-8F5F-10AC-54E53620D1CD}"/>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4088970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75"/>
                                        </p:tgtEl>
                                        <p:attrNameLst>
                                          <p:attrName>style.visibility</p:attrName>
                                        </p:attrNameLst>
                                      </p:cBhvr>
                                      <p:to>
                                        <p:strVal val="visible"/>
                                      </p:to>
                                    </p:set>
                                    <p:animEffect transition="in" filter="fade">
                                      <p:cBhvr>
                                        <p:cTn id="7" dur="1000"/>
                                        <p:tgtEl>
                                          <p:spTgt spid="2275"/>
                                        </p:tgtEl>
                                      </p:cBhvr>
                                    </p:animEffect>
                                    <p:anim calcmode="lin" valueType="num">
                                      <p:cBhvr>
                                        <p:cTn id="8" dur="1000" fill="hold"/>
                                        <p:tgtEl>
                                          <p:spTgt spid="2275"/>
                                        </p:tgtEl>
                                        <p:attrNameLst>
                                          <p:attrName>ppt_x</p:attrName>
                                        </p:attrNameLst>
                                      </p:cBhvr>
                                      <p:tavLst>
                                        <p:tav tm="0">
                                          <p:val>
                                            <p:strVal val="#ppt_x"/>
                                          </p:val>
                                        </p:tav>
                                        <p:tav tm="100000">
                                          <p:val>
                                            <p:strVal val="#ppt_x"/>
                                          </p:val>
                                        </p:tav>
                                      </p:tavLst>
                                    </p:anim>
                                    <p:anim calcmode="lin" valueType="num">
                                      <p:cBhvr>
                                        <p:cTn id="9" dur="1000" fill="hold"/>
                                        <p:tgtEl>
                                          <p:spTgt spid="227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2270"/>
                                        </p:tgtEl>
                                        <p:attrNameLst>
                                          <p:attrName>style.visibility</p:attrName>
                                        </p:attrNameLst>
                                      </p:cBhvr>
                                      <p:to>
                                        <p:strVal val="visible"/>
                                      </p:to>
                                    </p:set>
                                    <p:animEffect transition="in" filter="fade">
                                      <p:cBhvr>
                                        <p:cTn id="13" dur="1000"/>
                                        <p:tgtEl>
                                          <p:spTgt spid="2270"/>
                                        </p:tgtEl>
                                      </p:cBhvr>
                                    </p:animEffect>
                                    <p:anim calcmode="lin" valueType="num">
                                      <p:cBhvr>
                                        <p:cTn id="14" dur="1000" fill="hold"/>
                                        <p:tgtEl>
                                          <p:spTgt spid="2270"/>
                                        </p:tgtEl>
                                        <p:attrNameLst>
                                          <p:attrName>ppt_x</p:attrName>
                                        </p:attrNameLst>
                                      </p:cBhvr>
                                      <p:tavLst>
                                        <p:tav tm="0">
                                          <p:val>
                                            <p:strVal val="#ppt_x"/>
                                          </p:val>
                                        </p:tav>
                                        <p:tav tm="100000">
                                          <p:val>
                                            <p:strVal val="#ppt_x"/>
                                          </p:val>
                                        </p:tav>
                                      </p:tavLst>
                                    </p:anim>
                                    <p:anim calcmode="lin" valueType="num">
                                      <p:cBhvr>
                                        <p:cTn id="15" dur="900" decel="100000" fill="hold"/>
                                        <p:tgtEl>
                                          <p:spTgt spid="227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7"/>
        <p:cNvGrpSpPr/>
        <p:nvPr/>
      </p:nvGrpSpPr>
      <p:grpSpPr>
        <a:xfrm>
          <a:off x="0" y="0"/>
          <a:ext cx="0" cy="0"/>
          <a:chOff x="0" y="0"/>
          <a:chExt cx="0" cy="0"/>
        </a:xfrm>
      </p:grpSpPr>
      <p:sp>
        <p:nvSpPr>
          <p:cNvPr id="2278" name="Google Shape;2278;p40"/>
          <p:cNvSpPr txBox="1">
            <a:spLocks noGrp="1"/>
          </p:cNvSpPr>
          <p:nvPr>
            <p:ph type="title"/>
          </p:nvPr>
        </p:nvSpPr>
        <p:spPr>
          <a:xfrm>
            <a:off x="1355418" y="284567"/>
            <a:ext cx="8861364" cy="763600"/>
          </a:xfrm>
          <a:prstGeom prst="rect">
            <a:avLst/>
          </a:prstGeom>
        </p:spPr>
        <p:txBody>
          <a:bodyPr spcFirstLastPara="1" wrap="square" lIns="121900" tIns="121900" rIns="121900" bIns="121900" anchor="t" anchorCtr="0">
            <a:noAutofit/>
          </a:bodyPr>
          <a:lstStyle/>
          <a:p>
            <a:pPr marR="62230" algn="just">
              <a:spcAft>
                <a:spcPts val="800"/>
              </a:spcAft>
            </a:pPr>
            <a:r>
              <a:rPr lang="vi-VN" sz="2800" b="1" dirty="0">
                <a:solidFill>
                  <a:srgbClr val="000000"/>
                </a:solidFill>
                <a:effectLst/>
                <a:latin typeface="Times New Roman" panose="02020603050405020304" pitchFamily="18" charset="0"/>
                <a:ea typeface="SimSun-ExtB" panose="02010609060101010101" pitchFamily="49" charset="-122"/>
                <a:cs typeface="Times New Roman" panose="02020603050405020304" pitchFamily="18" charset="0"/>
              </a:rPr>
              <a:t>I. Một số lưu ý khi thảo luận về một vấn đề đáng quan tâm trong đời sống</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oogle Shape;3348;p62">
            <a:extLst>
              <a:ext uri="{FF2B5EF4-FFF2-40B4-BE49-F238E27FC236}">
                <a16:creationId xmlns:a16="http://schemas.microsoft.com/office/drawing/2014/main" id="{AD2B7623-7FFF-1C73-EA6F-AFADBCDC7F68}"/>
              </a:ext>
            </a:extLst>
          </p:cNvPr>
          <p:cNvGrpSpPr/>
          <p:nvPr/>
        </p:nvGrpSpPr>
        <p:grpSpPr>
          <a:xfrm>
            <a:off x="467272" y="178849"/>
            <a:ext cx="718060" cy="1013792"/>
            <a:chOff x="2332850" y="1508965"/>
            <a:chExt cx="495799" cy="870474"/>
          </a:xfrm>
        </p:grpSpPr>
        <p:sp>
          <p:nvSpPr>
            <p:cNvPr id="11" name="Google Shape;3349;p62">
              <a:extLst>
                <a:ext uri="{FF2B5EF4-FFF2-40B4-BE49-F238E27FC236}">
                  <a16:creationId xmlns:a16="http://schemas.microsoft.com/office/drawing/2014/main" id="{8DCED900-CAE8-998A-67C8-4B6E5C55B314}"/>
                </a:ext>
              </a:extLst>
            </p:cNvPr>
            <p:cNvSpPr/>
            <p:nvPr/>
          </p:nvSpPr>
          <p:spPr>
            <a:xfrm>
              <a:off x="2347410" y="1709183"/>
              <a:ext cx="467748" cy="569138"/>
            </a:xfrm>
            <a:custGeom>
              <a:avLst/>
              <a:gdLst/>
              <a:ahLst/>
              <a:cxnLst/>
              <a:rect l="l" t="t" r="r" b="b"/>
              <a:pathLst>
                <a:path w="8770" h="10671" extrusionOk="0">
                  <a:moveTo>
                    <a:pt x="4336" y="1"/>
                  </a:moveTo>
                  <a:cubicBezTo>
                    <a:pt x="4096" y="1"/>
                    <a:pt x="3869" y="8"/>
                    <a:pt x="3774" y="23"/>
                  </a:cubicBezTo>
                  <a:cubicBezTo>
                    <a:pt x="3116" y="126"/>
                    <a:pt x="2471" y="296"/>
                    <a:pt x="1881" y="622"/>
                  </a:cubicBezTo>
                  <a:cubicBezTo>
                    <a:pt x="1050" y="1081"/>
                    <a:pt x="456" y="1815"/>
                    <a:pt x="217" y="2738"/>
                  </a:cubicBezTo>
                  <a:cubicBezTo>
                    <a:pt x="95" y="3209"/>
                    <a:pt x="43" y="3707"/>
                    <a:pt x="20" y="4193"/>
                  </a:cubicBezTo>
                  <a:cubicBezTo>
                    <a:pt x="1" y="4646"/>
                    <a:pt x="18" y="5111"/>
                    <a:pt x="119" y="5555"/>
                  </a:cubicBezTo>
                  <a:cubicBezTo>
                    <a:pt x="226" y="6023"/>
                    <a:pt x="438" y="6457"/>
                    <a:pt x="759" y="6815"/>
                  </a:cubicBezTo>
                  <a:cubicBezTo>
                    <a:pt x="1053" y="7143"/>
                    <a:pt x="1424" y="7390"/>
                    <a:pt x="1768" y="7662"/>
                  </a:cubicBezTo>
                  <a:cubicBezTo>
                    <a:pt x="2542" y="8276"/>
                    <a:pt x="3029" y="9149"/>
                    <a:pt x="3040" y="10149"/>
                  </a:cubicBezTo>
                  <a:cubicBezTo>
                    <a:pt x="3040" y="10202"/>
                    <a:pt x="3052" y="10250"/>
                    <a:pt x="3070" y="10290"/>
                  </a:cubicBezTo>
                  <a:cubicBezTo>
                    <a:pt x="3070" y="10294"/>
                    <a:pt x="3068" y="10298"/>
                    <a:pt x="3068" y="10301"/>
                  </a:cubicBezTo>
                  <a:cubicBezTo>
                    <a:pt x="3072" y="10391"/>
                    <a:pt x="3102" y="10487"/>
                    <a:pt x="3171" y="10551"/>
                  </a:cubicBezTo>
                  <a:cubicBezTo>
                    <a:pt x="3234" y="10611"/>
                    <a:pt x="3321" y="10657"/>
                    <a:pt x="3409" y="10657"/>
                  </a:cubicBezTo>
                  <a:cubicBezTo>
                    <a:pt x="3413" y="10657"/>
                    <a:pt x="3416" y="10657"/>
                    <a:pt x="3419" y="10657"/>
                  </a:cubicBezTo>
                  <a:cubicBezTo>
                    <a:pt x="3726" y="10638"/>
                    <a:pt x="4030" y="10618"/>
                    <a:pt x="4335" y="10601"/>
                  </a:cubicBezTo>
                  <a:cubicBezTo>
                    <a:pt x="4339" y="10601"/>
                    <a:pt x="4342" y="10601"/>
                    <a:pt x="4346" y="10599"/>
                  </a:cubicBezTo>
                  <a:cubicBezTo>
                    <a:pt x="4348" y="10601"/>
                    <a:pt x="4353" y="10601"/>
                    <a:pt x="4355" y="10601"/>
                  </a:cubicBezTo>
                  <a:cubicBezTo>
                    <a:pt x="4661" y="10622"/>
                    <a:pt x="4964" y="10647"/>
                    <a:pt x="5269" y="10670"/>
                  </a:cubicBezTo>
                  <a:cubicBezTo>
                    <a:pt x="5274" y="10670"/>
                    <a:pt x="5279" y="10670"/>
                    <a:pt x="5284" y="10670"/>
                  </a:cubicBezTo>
                  <a:cubicBezTo>
                    <a:pt x="5372" y="10670"/>
                    <a:pt x="5457" y="10624"/>
                    <a:pt x="5521" y="10567"/>
                  </a:cubicBezTo>
                  <a:cubicBezTo>
                    <a:pt x="5590" y="10505"/>
                    <a:pt x="5622" y="10407"/>
                    <a:pt x="5625" y="10317"/>
                  </a:cubicBezTo>
                  <a:cubicBezTo>
                    <a:pt x="5627" y="10315"/>
                    <a:pt x="5625" y="10310"/>
                    <a:pt x="5625" y="10308"/>
                  </a:cubicBezTo>
                  <a:cubicBezTo>
                    <a:pt x="5645" y="10267"/>
                    <a:pt x="5655" y="10220"/>
                    <a:pt x="5655" y="10166"/>
                  </a:cubicBezTo>
                  <a:cubicBezTo>
                    <a:pt x="5682" y="9167"/>
                    <a:pt x="6180" y="8300"/>
                    <a:pt x="6962" y="7696"/>
                  </a:cubicBezTo>
                  <a:cubicBezTo>
                    <a:pt x="7309" y="7428"/>
                    <a:pt x="7683" y="7187"/>
                    <a:pt x="7980" y="6863"/>
                  </a:cubicBezTo>
                  <a:cubicBezTo>
                    <a:pt x="8308" y="6511"/>
                    <a:pt x="8526" y="6078"/>
                    <a:pt x="8640" y="5612"/>
                  </a:cubicBezTo>
                  <a:cubicBezTo>
                    <a:pt x="8746" y="5169"/>
                    <a:pt x="8769" y="4705"/>
                    <a:pt x="8755" y="4251"/>
                  </a:cubicBezTo>
                  <a:cubicBezTo>
                    <a:pt x="8739" y="3766"/>
                    <a:pt x="8696" y="3268"/>
                    <a:pt x="8579" y="2794"/>
                  </a:cubicBezTo>
                  <a:cubicBezTo>
                    <a:pt x="8353" y="1866"/>
                    <a:pt x="7768" y="1127"/>
                    <a:pt x="6942" y="656"/>
                  </a:cubicBezTo>
                  <a:cubicBezTo>
                    <a:pt x="6357" y="322"/>
                    <a:pt x="5714" y="143"/>
                    <a:pt x="5057" y="32"/>
                  </a:cubicBezTo>
                  <a:cubicBezTo>
                    <a:pt x="4941" y="11"/>
                    <a:pt x="4629" y="1"/>
                    <a:pt x="433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350;p62">
              <a:extLst>
                <a:ext uri="{FF2B5EF4-FFF2-40B4-BE49-F238E27FC236}">
                  <a16:creationId xmlns:a16="http://schemas.microsoft.com/office/drawing/2014/main" id="{B0AC793D-CD1F-439F-F812-3444E510DD11}"/>
                </a:ext>
              </a:extLst>
            </p:cNvPr>
            <p:cNvSpPr/>
            <p:nvPr/>
          </p:nvSpPr>
          <p:spPr>
            <a:xfrm>
              <a:off x="2516587" y="2272290"/>
              <a:ext cx="132964" cy="96323"/>
            </a:xfrm>
            <a:custGeom>
              <a:avLst/>
              <a:gdLst/>
              <a:ahLst/>
              <a:cxnLst/>
              <a:rect l="l" t="t" r="r" b="b"/>
              <a:pathLst>
                <a:path w="2493" h="1806" extrusionOk="0">
                  <a:moveTo>
                    <a:pt x="454" y="0"/>
                  </a:moveTo>
                  <a:cubicBezTo>
                    <a:pt x="244" y="0"/>
                    <a:pt x="1" y="191"/>
                    <a:pt x="26" y="422"/>
                  </a:cubicBezTo>
                  <a:cubicBezTo>
                    <a:pt x="31" y="459"/>
                    <a:pt x="36" y="496"/>
                    <a:pt x="42" y="535"/>
                  </a:cubicBezTo>
                  <a:cubicBezTo>
                    <a:pt x="19" y="604"/>
                    <a:pt x="15" y="684"/>
                    <a:pt x="42" y="774"/>
                  </a:cubicBezTo>
                  <a:cubicBezTo>
                    <a:pt x="82" y="918"/>
                    <a:pt x="144" y="1051"/>
                    <a:pt x="222" y="1173"/>
                  </a:cubicBezTo>
                  <a:cubicBezTo>
                    <a:pt x="380" y="1512"/>
                    <a:pt x="641" y="1777"/>
                    <a:pt x="1059" y="1802"/>
                  </a:cubicBezTo>
                  <a:cubicBezTo>
                    <a:pt x="1080" y="1803"/>
                    <a:pt x="1101" y="1804"/>
                    <a:pt x="1122" y="1804"/>
                  </a:cubicBezTo>
                  <a:cubicBezTo>
                    <a:pt x="1160" y="1804"/>
                    <a:pt x="1198" y="1802"/>
                    <a:pt x="1236" y="1799"/>
                  </a:cubicBezTo>
                  <a:cubicBezTo>
                    <a:pt x="1278" y="1803"/>
                    <a:pt x="1320" y="1805"/>
                    <a:pt x="1363" y="1805"/>
                  </a:cubicBezTo>
                  <a:cubicBezTo>
                    <a:pt x="1380" y="1805"/>
                    <a:pt x="1396" y="1805"/>
                    <a:pt x="1413" y="1804"/>
                  </a:cubicBezTo>
                  <a:cubicBezTo>
                    <a:pt x="1831" y="1786"/>
                    <a:pt x="2095" y="1522"/>
                    <a:pt x="2257" y="1186"/>
                  </a:cubicBezTo>
                  <a:cubicBezTo>
                    <a:pt x="2338" y="1065"/>
                    <a:pt x="2402" y="932"/>
                    <a:pt x="2445" y="790"/>
                  </a:cubicBezTo>
                  <a:cubicBezTo>
                    <a:pt x="2471" y="702"/>
                    <a:pt x="2469" y="620"/>
                    <a:pt x="2448" y="551"/>
                  </a:cubicBezTo>
                  <a:cubicBezTo>
                    <a:pt x="2453" y="514"/>
                    <a:pt x="2459" y="475"/>
                    <a:pt x="2464" y="438"/>
                  </a:cubicBezTo>
                  <a:cubicBezTo>
                    <a:pt x="2492" y="207"/>
                    <a:pt x="2253" y="14"/>
                    <a:pt x="2042" y="11"/>
                  </a:cubicBezTo>
                  <a:cubicBezTo>
                    <a:pt x="2039" y="11"/>
                    <a:pt x="2036" y="11"/>
                    <a:pt x="2033" y="11"/>
                  </a:cubicBezTo>
                  <a:cubicBezTo>
                    <a:pt x="1961" y="11"/>
                    <a:pt x="1900" y="30"/>
                    <a:pt x="1846" y="58"/>
                  </a:cubicBezTo>
                  <a:cubicBezTo>
                    <a:pt x="1804" y="44"/>
                    <a:pt x="1761" y="37"/>
                    <a:pt x="1717" y="37"/>
                  </a:cubicBezTo>
                  <a:cubicBezTo>
                    <a:pt x="1623" y="37"/>
                    <a:pt x="1525" y="73"/>
                    <a:pt x="1438" y="160"/>
                  </a:cubicBezTo>
                  <a:cubicBezTo>
                    <a:pt x="1383" y="216"/>
                    <a:pt x="1316" y="262"/>
                    <a:pt x="1247" y="296"/>
                  </a:cubicBezTo>
                  <a:cubicBezTo>
                    <a:pt x="1176" y="262"/>
                    <a:pt x="1110" y="214"/>
                    <a:pt x="1055" y="158"/>
                  </a:cubicBezTo>
                  <a:cubicBezTo>
                    <a:pt x="967" y="67"/>
                    <a:pt x="868" y="30"/>
                    <a:pt x="772" y="30"/>
                  </a:cubicBezTo>
                  <a:cubicBezTo>
                    <a:pt x="730" y="30"/>
                    <a:pt x="689" y="37"/>
                    <a:pt x="649" y="50"/>
                  </a:cubicBezTo>
                  <a:cubicBezTo>
                    <a:pt x="594" y="20"/>
                    <a:pt x="529" y="0"/>
                    <a:pt x="4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351;p62">
              <a:extLst>
                <a:ext uri="{FF2B5EF4-FFF2-40B4-BE49-F238E27FC236}">
                  <a16:creationId xmlns:a16="http://schemas.microsoft.com/office/drawing/2014/main" id="{195CC3FD-7BEC-6579-7BF6-15F323C7B928}"/>
                </a:ext>
              </a:extLst>
            </p:cNvPr>
            <p:cNvSpPr/>
            <p:nvPr/>
          </p:nvSpPr>
          <p:spPr>
            <a:xfrm>
              <a:off x="2540908" y="1888227"/>
              <a:ext cx="89816" cy="406413"/>
            </a:xfrm>
            <a:custGeom>
              <a:avLst/>
              <a:gdLst/>
              <a:ahLst/>
              <a:cxnLst/>
              <a:rect l="l" t="t" r="r" b="b"/>
              <a:pathLst>
                <a:path w="1684" h="7620" extrusionOk="0">
                  <a:moveTo>
                    <a:pt x="1044" y="288"/>
                  </a:moveTo>
                  <a:cubicBezTo>
                    <a:pt x="1141" y="288"/>
                    <a:pt x="1232" y="333"/>
                    <a:pt x="1290" y="439"/>
                  </a:cubicBezTo>
                  <a:cubicBezTo>
                    <a:pt x="1413" y="664"/>
                    <a:pt x="1296" y="926"/>
                    <a:pt x="1186" y="1128"/>
                  </a:cubicBezTo>
                  <a:cubicBezTo>
                    <a:pt x="1053" y="1369"/>
                    <a:pt x="902" y="1598"/>
                    <a:pt x="753" y="1828"/>
                  </a:cubicBezTo>
                  <a:cubicBezTo>
                    <a:pt x="737" y="1810"/>
                    <a:pt x="723" y="1794"/>
                    <a:pt x="707" y="1777"/>
                  </a:cubicBezTo>
                  <a:cubicBezTo>
                    <a:pt x="535" y="1576"/>
                    <a:pt x="482" y="1381"/>
                    <a:pt x="512" y="1117"/>
                  </a:cubicBezTo>
                  <a:cubicBezTo>
                    <a:pt x="539" y="873"/>
                    <a:pt x="587" y="563"/>
                    <a:pt x="783" y="393"/>
                  </a:cubicBezTo>
                  <a:cubicBezTo>
                    <a:pt x="859" y="327"/>
                    <a:pt x="954" y="288"/>
                    <a:pt x="1044" y="288"/>
                  </a:cubicBezTo>
                  <a:close/>
                  <a:moveTo>
                    <a:pt x="1046" y="0"/>
                  </a:moveTo>
                  <a:cubicBezTo>
                    <a:pt x="593" y="0"/>
                    <a:pt x="347" y="446"/>
                    <a:pt x="270" y="841"/>
                  </a:cubicBezTo>
                  <a:cubicBezTo>
                    <a:pt x="224" y="1084"/>
                    <a:pt x="185" y="1350"/>
                    <a:pt x="266" y="1589"/>
                  </a:cubicBezTo>
                  <a:cubicBezTo>
                    <a:pt x="330" y="1780"/>
                    <a:pt x="463" y="1929"/>
                    <a:pt x="597" y="2074"/>
                  </a:cubicBezTo>
                  <a:cubicBezTo>
                    <a:pt x="542" y="2163"/>
                    <a:pt x="489" y="2252"/>
                    <a:pt x="440" y="2344"/>
                  </a:cubicBezTo>
                  <a:cubicBezTo>
                    <a:pt x="209" y="2767"/>
                    <a:pt x="75" y="3210"/>
                    <a:pt x="41" y="3694"/>
                  </a:cubicBezTo>
                  <a:cubicBezTo>
                    <a:pt x="0" y="4302"/>
                    <a:pt x="41" y="4922"/>
                    <a:pt x="52" y="5532"/>
                  </a:cubicBezTo>
                  <a:cubicBezTo>
                    <a:pt x="60" y="6115"/>
                    <a:pt x="37" y="6714"/>
                    <a:pt x="188" y="7281"/>
                  </a:cubicBezTo>
                  <a:cubicBezTo>
                    <a:pt x="207" y="7351"/>
                    <a:pt x="262" y="7382"/>
                    <a:pt x="319" y="7382"/>
                  </a:cubicBezTo>
                  <a:cubicBezTo>
                    <a:pt x="403" y="7382"/>
                    <a:pt x="490" y="7313"/>
                    <a:pt x="463" y="7208"/>
                  </a:cubicBezTo>
                  <a:cubicBezTo>
                    <a:pt x="310" y="6643"/>
                    <a:pt x="342" y="6042"/>
                    <a:pt x="333" y="5464"/>
                  </a:cubicBezTo>
                  <a:cubicBezTo>
                    <a:pt x="323" y="4887"/>
                    <a:pt x="287" y="4304"/>
                    <a:pt x="323" y="3728"/>
                  </a:cubicBezTo>
                  <a:cubicBezTo>
                    <a:pt x="355" y="3203"/>
                    <a:pt x="530" y="2748"/>
                    <a:pt x="791" y="2303"/>
                  </a:cubicBezTo>
                  <a:cubicBezTo>
                    <a:pt x="1044" y="2654"/>
                    <a:pt x="1145" y="3076"/>
                    <a:pt x="1182" y="3513"/>
                  </a:cubicBezTo>
                  <a:cubicBezTo>
                    <a:pt x="1294" y="4816"/>
                    <a:pt x="1166" y="6163"/>
                    <a:pt x="911" y="7440"/>
                  </a:cubicBezTo>
                  <a:cubicBezTo>
                    <a:pt x="890" y="7548"/>
                    <a:pt x="980" y="7620"/>
                    <a:pt x="1063" y="7620"/>
                  </a:cubicBezTo>
                  <a:cubicBezTo>
                    <a:pt x="1117" y="7620"/>
                    <a:pt x="1168" y="7589"/>
                    <a:pt x="1182" y="7518"/>
                  </a:cubicBezTo>
                  <a:cubicBezTo>
                    <a:pt x="1395" y="6457"/>
                    <a:pt x="1503" y="5378"/>
                    <a:pt x="1496" y="4295"/>
                  </a:cubicBezTo>
                  <a:cubicBezTo>
                    <a:pt x="1492" y="3825"/>
                    <a:pt x="1483" y="3341"/>
                    <a:pt x="1368" y="2882"/>
                  </a:cubicBezTo>
                  <a:cubicBezTo>
                    <a:pt x="1319" y="2691"/>
                    <a:pt x="1248" y="2501"/>
                    <a:pt x="1152" y="2328"/>
                  </a:cubicBezTo>
                  <a:cubicBezTo>
                    <a:pt x="1094" y="2225"/>
                    <a:pt x="1024" y="2135"/>
                    <a:pt x="948" y="2048"/>
                  </a:cubicBezTo>
                  <a:cubicBezTo>
                    <a:pt x="1195" y="1679"/>
                    <a:pt x="1494" y="1298"/>
                    <a:pt x="1595" y="875"/>
                  </a:cubicBezTo>
                  <a:cubicBezTo>
                    <a:pt x="1684" y="506"/>
                    <a:pt x="1519" y="26"/>
                    <a:pt x="1083" y="1"/>
                  </a:cubicBezTo>
                  <a:cubicBezTo>
                    <a:pt x="1071" y="0"/>
                    <a:pt x="1058" y="0"/>
                    <a:pt x="104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3352;p62">
              <a:extLst>
                <a:ext uri="{FF2B5EF4-FFF2-40B4-BE49-F238E27FC236}">
                  <a16:creationId xmlns:a16="http://schemas.microsoft.com/office/drawing/2014/main" id="{941BA9AD-9B47-5756-80A4-268944E62B7F}"/>
                </a:ext>
              </a:extLst>
            </p:cNvPr>
            <p:cNvSpPr/>
            <p:nvPr/>
          </p:nvSpPr>
          <p:spPr>
            <a:xfrm>
              <a:off x="2485120" y="2193675"/>
              <a:ext cx="205233" cy="132004"/>
            </a:xfrm>
            <a:custGeom>
              <a:avLst/>
              <a:gdLst/>
              <a:ahLst/>
              <a:cxnLst/>
              <a:rect l="l" t="t" r="r" b="b"/>
              <a:pathLst>
                <a:path w="3848" h="2475" extrusionOk="0">
                  <a:moveTo>
                    <a:pt x="2832" y="0"/>
                  </a:moveTo>
                  <a:cubicBezTo>
                    <a:pt x="2601" y="0"/>
                    <a:pt x="2367" y="24"/>
                    <a:pt x="2189" y="24"/>
                  </a:cubicBezTo>
                  <a:cubicBezTo>
                    <a:pt x="1946" y="24"/>
                    <a:pt x="1702" y="22"/>
                    <a:pt x="1459" y="22"/>
                  </a:cubicBezTo>
                  <a:cubicBezTo>
                    <a:pt x="1144" y="22"/>
                    <a:pt x="830" y="25"/>
                    <a:pt x="516" y="37"/>
                  </a:cubicBezTo>
                  <a:cubicBezTo>
                    <a:pt x="190" y="51"/>
                    <a:pt x="38" y="327"/>
                    <a:pt x="59" y="577"/>
                  </a:cubicBezTo>
                  <a:cubicBezTo>
                    <a:pt x="59" y="588"/>
                    <a:pt x="59" y="597"/>
                    <a:pt x="61" y="606"/>
                  </a:cubicBezTo>
                  <a:cubicBezTo>
                    <a:pt x="57" y="643"/>
                    <a:pt x="54" y="678"/>
                    <a:pt x="49" y="716"/>
                  </a:cubicBezTo>
                  <a:cubicBezTo>
                    <a:pt x="20" y="999"/>
                    <a:pt x="1" y="1281"/>
                    <a:pt x="38" y="1525"/>
                  </a:cubicBezTo>
                  <a:cubicBezTo>
                    <a:pt x="40" y="1587"/>
                    <a:pt x="43" y="1646"/>
                    <a:pt x="52" y="1704"/>
                  </a:cubicBezTo>
                  <a:cubicBezTo>
                    <a:pt x="57" y="1754"/>
                    <a:pt x="64" y="1802"/>
                    <a:pt x="75" y="1850"/>
                  </a:cubicBezTo>
                  <a:cubicBezTo>
                    <a:pt x="82" y="1883"/>
                    <a:pt x="91" y="1915"/>
                    <a:pt x="100" y="1947"/>
                  </a:cubicBezTo>
                  <a:cubicBezTo>
                    <a:pt x="155" y="2126"/>
                    <a:pt x="318" y="2282"/>
                    <a:pt x="511" y="2296"/>
                  </a:cubicBezTo>
                  <a:cubicBezTo>
                    <a:pt x="546" y="2309"/>
                    <a:pt x="585" y="2323"/>
                    <a:pt x="628" y="2330"/>
                  </a:cubicBezTo>
                  <a:cubicBezTo>
                    <a:pt x="1155" y="2414"/>
                    <a:pt x="1683" y="2474"/>
                    <a:pt x="2216" y="2474"/>
                  </a:cubicBezTo>
                  <a:cubicBezTo>
                    <a:pt x="2246" y="2474"/>
                    <a:pt x="2275" y="2474"/>
                    <a:pt x="2304" y="2473"/>
                  </a:cubicBezTo>
                  <a:cubicBezTo>
                    <a:pt x="2335" y="2473"/>
                    <a:pt x="2366" y="2473"/>
                    <a:pt x="2397" y="2473"/>
                  </a:cubicBezTo>
                  <a:cubicBezTo>
                    <a:pt x="2446" y="2473"/>
                    <a:pt x="2496" y="2473"/>
                    <a:pt x="2546" y="2473"/>
                  </a:cubicBezTo>
                  <a:cubicBezTo>
                    <a:pt x="2872" y="2473"/>
                    <a:pt x="3230" y="2461"/>
                    <a:pt x="3479" y="2271"/>
                  </a:cubicBezTo>
                  <a:cubicBezTo>
                    <a:pt x="3582" y="2192"/>
                    <a:pt x="3664" y="2069"/>
                    <a:pt x="3722" y="1919"/>
                  </a:cubicBezTo>
                  <a:cubicBezTo>
                    <a:pt x="3742" y="1869"/>
                    <a:pt x="3759" y="1818"/>
                    <a:pt x="3773" y="1765"/>
                  </a:cubicBezTo>
                  <a:cubicBezTo>
                    <a:pt x="3816" y="1612"/>
                    <a:pt x="3835" y="1442"/>
                    <a:pt x="3835" y="1272"/>
                  </a:cubicBezTo>
                  <a:cubicBezTo>
                    <a:pt x="3848" y="1107"/>
                    <a:pt x="3841" y="939"/>
                    <a:pt x="3814" y="779"/>
                  </a:cubicBezTo>
                  <a:cubicBezTo>
                    <a:pt x="3807" y="737"/>
                    <a:pt x="3800" y="694"/>
                    <a:pt x="3789" y="654"/>
                  </a:cubicBezTo>
                  <a:cubicBezTo>
                    <a:pt x="3729" y="423"/>
                    <a:pt x="3621" y="228"/>
                    <a:pt x="3460" y="127"/>
                  </a:cubicBezTo>
                  <a:cubicBezTo>
                    <a:pt x="3298" y="25"/>
                    <a:pt x="3067" y="0"/>
                    <a:pt x="2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3353;p62">
              <a:extLst>
                <a:ext uri="{FF2B5EF4-FFF2-40B4-BE49-F238E27FC236}">
                  <a16:creationId xmlns:a16="http://schemas.microsoft.com/office/drawing/2014/main" id="{57089F6F-C157-3F3B-4360-BADA48A272AC}"/>
                </a:ext>
              </a:extLst>
            </p:cNvPr>
            <p:cNvSpPr/>
            <p:nvPr/>
          </p:nvSpPr>
          <p:spPr>
            <a:xfrm>
              <a:off x="2485120" y="2231222"/>
              <a:ext cx="205233" cy="56588"/>
            </a:xfrm>
            <a:custGeom>
              <a:avLst/>
              <a:gdLst/>
              <a:ahLst/>
              <a:cxnLst/>
              <a:rect l="l" t="t" r="r" b="b"/>
              <a:pathLst>
                <a:path w="3848" h="1061" extrusionOk="0">
                  <a:moveTo>
                    <a:pt x="1008" y="0"/>
                  </a:moveTo>
                  <a:cubicBezTo>
                    <a:pt x="688" y="0"/>
                    <a:pt x="368" y="4"/>
                    <a:pt x="49" y="12"/>
                  </a:cubicBezTo>
                  <a:cubicBezTo>
                    <a:pt x="20" y="295"/>
                    <a:pt x="1" y="577"/>
                    <a:pt x="38" y="821"/>
                  </a:cubicBezTo>
                  <a:cubicBezTo>
                    <a:pt x="40" y="883"/>
                    <a:pt x="43" y="942"/>
                    <a:pt x="52" y="1000"/>
                  </a:cubicBezTo>
                  <a:cubicBezTo>
                    <a:pt x="414" y="988"/>
                    <a:pt x="777" y="983"/>
                    <a:pt x="1141" y="983"/>
                  </a:cubicBezTo>
                  <a:cubicBezTo>
                    <a:pt x="2017" y="983"/>
                    <a:pt x="2898" y="1014"/>
                    <a:pt x="3773" y="1061"/>
                  </a:cubicBezTo>
                  <a:cubicBezTo>
                    <a:pt x="3816" y="908"/>
                    <a:pt x="3835" y="738"/>
                    <a:pt x="3835" y="568"/>
                  </a:cubicBezTo>
                  <a:cubicBezTo>
                    <a:pt x="3848" y="403"/>
                    <a:pt x="3841" y="235"/>
                    <a:pt x="3814" y="75"/>
                  </a:cubicBezTo>
                  <a:cubicBezTo>
                    <a:pt x="2878" y="30"/>
                    <a:pt x="1942" y="0"/>
                    <a:pt x="100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3354;p62">
              <a:extLst>
                <a:ext uri="{FF2B5EF4-FFF2-40B4-BE49-F238E27FC236}">
                  <a16:creationId xmlns:a16="http://schemas.microsoft.com/office/drawing/2014/main" id="{2DC51AD0-326E-4045-50B8-A5C6BE84CFF4}"/>
                </a:ext>
              </a:extLst>
            </p:cNvPr>
            <p:cNvSpPr/>
            <p:nvPr/>
          </p:nvSpPr>
          <p:spPr>
            <a:xfrm>
              <a:off x="2697711" y="1935802"/>
              <a:ext cx="130937" cy="210247"/>
            </a:xfrm>
            <a:custGeom>
              <a:avLst/>
              <a:gdLst/>
              <a:ahLst/>
              <a:cxnLst/>
              <a:rect l="l" t="t" r="r" b="b"/>
              <a:pathLst>
                <a:path w="2455" h="3942" extrusionOk="0">
                  <a:moveTo>
                    <a:pt x="2139" y="0"/>
                  </a:moveTo>
                  <a:cubicBezTo>
                    <a:pt x="2119" y="0"/>
                    <a:pt x="2099" y="2"/>
                    <a:pt x="2081" y="7"/>
                  </a:cubicBezTo>
                  <a:cubicBezTo>
                    <a:pt x="1946" y="43"/>
                    <a:pt x="1886" y="176"/>
                    <a:pt x="1910" y="305"/>
                  </a:cubicBezTo>
                  <a:cubicBezTo>
                    <a:pt x="1974" y="663"/>
                    <a:pt x="1884" y="1025"/>
                    <a:pt x="1765" y="1363"/>
                  </a:cubicBezTo>
                  <a:cubicBezTo>
                    <a:pt x="1655" y="1680"/>
                    <a:pt x="1537" y="2035"/>
                    <a:pt x="1333" y="2306"/>
                  </a:cubicBezTo>
                  <a:cubicBezTo>
                    <a:pt x="977" y="2783"/>
                    <a:pt x="413" y="3050"/>
                    <a:pt x="110" y="3576"/>
                  </a:cubicBezTo>
                  <a:cubicBezTo>
                    <a:pt x="0" y="3765"/>
                    <a:pt x="169" y="3942"/>
                    <a:pt x="334" y="3942"/>
                  </a:cubicBezTo>
                  <a:cubicBezTo>
                    <a:pt x="407" y="3942"/>
                    <a:pt x="479" y="3907"/>
                    <a:pt x="526" y="3825"/>
                  </a:cubicBezTo>
                  <a:cubicBezTo>
                    <a:pt x="844" y="3277"/>
                    <a:pt x="1473" y="3004"/>
                    <a:pt x="1811" y="2467"/>
                  </a:cubicBezTo>
                  <a:cubicBezTo>
                    <a:pt x="1910" y="2309"/>
                    <a:pt x="1980" y="2134"/>
                    <a:pt x="2050" y="1962"/>
                  </a:cubicBezTo>
                  <a:cubicBezTo>
                    <a:pt x="2127" y="1780"/>
                    <a:pt x="2201" y="1597"/>
                    <a:pt x="2263" y="1409"/>
                  </a:cubicBezTo>
                  <a:cubicBezTo>
                    <a:pt x="2394" y="1009"/>
                    <a:pt x="2454" y="596"/>
                    <a:pt x="2378" y="179"/>
                  </a:cubicBezTo>
                  <a:cubicBezTo>
                    <a:pt x="2359" y="70"/>
                    <a:pt x="2246" y="0"/>
                    <a:pt x="21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3355;p62">
              <a:extLst>
                <a:ext uri="{FF2B5EF4-FFF2-40B4-BE49-F238E27FC236}">
                  <a16:creationId xmlns:a16="http://schemas.microsoft.com/office/drawing/2014/main" id="{A8549BAB-C93D-E973-F309-68D5D8F4E5AB}"/>
                </a:ext>
              </a:extLst>
            </p:cNvPr>
            <p:cNvSpPr/>
            <p:nvPr/>
          </p:nvSpPr>
          <p:spPr>
            <a:xfrm>
              <a:off x="2727099" y="1748437"/>
              <a:ext cx="93710" cy="106563"/>
            </a:xfrm>
            <a:custGeom>
              <a:avLst/>
              <a:gdLst/>
              <a:ahLst/>
              <a:cxnLst/>
              <a:rect l="l" t="t" r="r" b="b"/>
              <a:pathLst>
                <a:path w="1757" h="1998" extrusionOk="0">
                  <a:moveTo>
                    <a:pt x="277" y="0"/>
                  </a:moveTo>
                  <a:cubicBezTo>
                    <a:pt x="192" y="0"/>
                    <a:pt x="104" y="44"/>
                    <a:pt x="64" y="120"/>
                  </a:cubicBezTo>
                  <a:cubicBezTo>
                    <a:pt x="0" y="239"/>
                    <a:pt x="36" y="377"/>
                    <a:pt x="149" y="451"/>
                  </a:cubicBezTo>
                  <a:cubicBezTo>
                    <a:pt x="213" y="494"/>
                    <a:pt x="277" y="538"/>
                    <a:pt x="339" y="586"/>
                  </a:cubicBezTo>
                  <a:cubicBezTo>
                    <a:pt x="344" y="591"/>
                    <a:pt x="353" y="598"/>
                    <a:pt x="358" y="602"/>
                  </a:cubicBezTo>
                  <a:cubicBezTo>
                    <a:pt x="372" y="614"/>
                    <a:pt x="388" y="627"/>
                    <a:pt x="403" y="639"/>
                  </a:cubicBezTo>
                  <a:cubicBezTo>
                    <a:pt x="433" y="666"/>
                    <a:pt x="463" y="690"/>
                    <a:pt x="493" y="719"/>
                  </a:cubicBezTo>
                  <a:cubicBezTo>
                    <a:pt x="608" y="825"/>
                    <a:pt x="716" y="940"/>
                    <a:pt x="815" y="1063"/>
                  </a:cubicBezTo>
                  <a:cubicBezTo>
                    <a:pt x="822" y="1071"/>
                    <a:pt x="830" y="1082"/>
                    <a:pt x="837" y="1091"/>
                  </a:cubicBezTo>
                  <a:cubicBezTo>
                    <a:pt x="836" y="1091"/>
                    <a:pt x="836" y="1090"/>
                    <a:pt x="836" y="1090"/>
                  </a:cubicBezTo>
                  <a:lnTo>
                    <a:pt x="836" y="1090"/>
                  </a:lnTo>
                  <a:cubicBezTo>
                    <a:pt x="837" y="1090"/>
                    <a:pt x="863" y="1126"/>
                    <a:pt x="863" y="1126"/>
                  </a:cubicBezTo>
                  <a:cubicBezTo>
                    <a:pt x="886" y="1158"/>
                    <a:pt x="909" y="1190"/>
                    <a:pt x="932" y="1224"/>
                  </a:cubicBezTo>
                  <a:cubicBezTo>
                    <a:pt x="973" y="1286"/>
                    <a:pt x="1012" y="1350"/>
                    <a:pt x="1049" y="1413"/>
                  </a:cubicBezTo>
                  <a:cubicBezTo>
                    <a:pt x="1088" y="1483"/>
                    <a:pt x="1126" y="1552"/>
                    <a:pt x="1159" y="1624"/>
                  </a:cubicBezTo>
                  <a:cubicBezTo>
                    <a:pt x="1177" y="1660"/>
                    <a:pt x="1193" y="1695"/>
                    <a:pt x="1207" y="1732"/>
                  </a:cubicBezTo>
                  <a:cubicBezTo>
                    <a:pt x="1209" y="1736"/>
                    <a:pt x="1211" y="1738"/>
                    <a:pt x="1211" y="1738"/>
                  </a:cubicBezTo>
                  <a:cubicBezTo>
                    <a:pt x="1212" y="1741"/>
                    <a:pt x="1212" y="1745"/>
                    <a:pt x="1216" y="1750"/>
                  </a:cubicBezTo>
                  <a:cubicBezTo>
                    <a:pt x="1223" y="1771"/>
                    <a:pt x="1232" y="1794"/>
                    <a:pt x="1241" y="1816"/>
                  </a:cubicBezTo>
                  <a:cubicBezTo>
                    <a:pt x="1278" y="1915"/>
                    <a:pt x="1368" y="1998"/>
                    <a:pt x="1474" y="1998"/>
                  </a:cubicBezTo>
                  <a:cubicBezTo>
                    <a:pt x="1495" y="1998"/>
                    <a:pt x="1516" y="1995"/>
                    <a:pt x="1538" y="1988"/>
                  </a:cubicBezTo>
                  <a:cubicBezTo>
                    <a:pt x="1654" y="1952"/>
                    <a:pt x="1756" y="1817"/>
                    <a:pt x="1710" y="1690"/>
                  </a:cubicBezTo>
                  <a:cubicBezTo>
                    <a:pt x="1459" y="1011"/>
                    <a:pt x="1003" y="432"/>
                    <a:pt x="397" y="35"/>
                  </a:cubicBezTo>
                  <a:cubicBezTo>
                    <a:pt x="362" y="11"/>
                    <a:pt x="320" y="0"/>
                    <a:pt x="2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3356;p62">
              <a:extLst>
                <a:ext uri="{FF2B5EF4-FFF2-40B4-BE49-F238E27FC236}">
                  <a16:creationId xmlns:a16="http://schemas.microsoft.com/office/drawing/2014/main" id="{BD420D1D-46A6-1102-1AC2-B78CD30622DE}"/>
                </a:ext>
              </a:extLst>
            </p:cNvPr>
            <p:cNvSpPr/>
            <p:nvPr/>
          </p:nvSpPr>
          <p:spPr>
            <a:xfrm>
              <a:off x="2332850" y="1917775"/>
              <a:ext cx="90936" cy="185819"/>
            </a:xfrm>
            <a:custGeom>
              <a:avLst/>
              <a:gdLst/>
              <a:ahLst/>
              <a:cxnLst/>
              <a:rect l="l" t="t" r="r" b="b"/>
              <a:pathLst>
                <a:path w="1705" h="3484" extrusionOk="0">
                  <a:moveTo>
                    <a:pt x="238" y="1"/>
                  </a:moveTo>
                  <a:cubicBezTo>
                    <a:pt x="118" y="1"/>
                    <a:pt x="1" y="78"/>
                    <a:pt x="6" y="234"/>
                  </a:cubicBezTo>
                  <a:cubicBezTo>
                    <a:pt x="49" y="1400"/>
                    <a:pt x="167" y="2741"/>
                    <a:pt x="1238" y="3443"/>
                  </a:cubicBezTo>
                  <a:cubicBezTo>
                    <a:pt x="1281" y="3471"/>
                    <a:pt x="1324" y="3484"/>
                    <a:pt x="1364" y="3484"/>
                  </a:cubicBezTo>
                  <a:cubicBezTo>
                    <a:pt x="1568" y="3484"/>
                    <a:pt x="1705" y="3168"/>
                    <a:pt x="1486" y="3025"/>
                  </a:cubicBezTo>
                  <a:cubicBezTo>
                    <a:pt x="580" y="2431"/>
                    <a:pt x="527" y="1208"/>
                    <a:pt x="492" y="237"/>
                  </a:cubicBezTo>
                  <a:cubicBezTo>
                    <a:pt x="486" y="80"/>
                    <a:pt x="361" y="1"/>
                    <a:pt x="2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3357;p62">
              <a:extLst>
                <a:ext uri="{FF2B5EF4-FFF2-40B4-BE49-F238E27FC236}">
                  <a16:creationId xmlns:a16="http://schemas.microsoft.com/office/drawing/2014/main" id="{C7691241-162E-646C-9E01-3FA6DEE820C5}"/>
                </a:ext>
              </a:extLst>
            </p:cNvPr>
            <p:cNvSpPr/>
            <p:nvPr/>
          </p:nvSpPr>
          <p:spPr>
            <a:xfrm>
              <a:off x="2523201" y="2334265"/>
              <a:ext cx="66615" cy="45175"/>
            </a:xfrm>
            <a:custGeom>
              <a:avLst/>
              <a:gdLst/>
              <a:ahLst/>
              <a:cxnLst/>
              <a:rect l="l" t="t" r="r" b="b"/>
              <a:pathLst>
                <a:path w="1249" h="847" extrusionOk="0">
                  <a:moveTo>
                    <a:pt x="435" y="91"/>
                  </a:moveTo>
                  <a:cubicBezTo>
                    <a:pt x="435" y="91"/>
                    <a:pt x="436" y="92"/>
                    <a:pt x="436" y="93"/>
                  </a:cubicBezTo>
                  <a:lnTo>
                    <a:pt x="436" y="93"/>
                  </a:lnTo>
                  <a:cubicBezTo>
                    <a:pt x="436" y="92"/>
                    <a:pt x="435" y="91"/>
                    <a:pt x="435" y="91"/>
                  </a:cubicBezTo>
                  <a:close/>
                  <a:moveTo>
                    <a:pt x="436" y="93"/>
                  </a:moveTo>
                  <a:cubicBezTo>
                    <a:pt x="441" y="98"/>
                    <a:pt x="445" y="103"/>
                    <a:pt x="449" y="108"/>
                  </a:cubicBezTo>
                  <a:lnTo>
                    <a:pt x="449" y="108"/>
                  </a:lnTo>
                  <a:cubicBezTo>
                    <a:pt x="445" y="103"/>
                    <a:pt x="441" y="98"/>
                    <a:pt x="436" y="93"/>
                  </a:cubicBezTo>
                  <a:close/>
                  <a:moveTo>
                    <a:pt x="248" y="1"/>
                  </a:moveTo>
                  <a:cubicBezTo>
                    <a:pt x="206" y="1"/>
                    <a:pt x="162" y="11"/>
                    <a:pt x="128" y="32"/>
                  </a:cubicBezTo>
                  <a:cubicBezTo>
                    <a:pt x="75" y="66"/>
                    <a:pt x="29" y="116"/>
                    <a:pt x="15" y="176"/>
                  </a:cubicBezTo>
                  <a:cubicBezTo>
                    <a:pt x="1" y="236"/>
                    <a:pt x="1" y="312"/>
                    <a:pt x="38" y="364"/>
                  </a:cubicBezTo>
                  <a:cubicBezTo>
                    <a:pt x="150" y="514"/>
                    <a:pt x="286" y="644"/>
                    <a:pt x="456" y="725"/>
                  </a:cubicBezTo>
                  <a:cubicBezTo>
                    <a:pt x="613" y="800"/>
                    <a:pt x="782" y="847"/>
                    <a:pt x="954" y="847"/>
                  </a:cubicBezTo>
                  <a:cubicBezTo>
                    <a:pt x="969" y="847"/>
                    <a:pt x="984" y="847"/>
                    <a:pt x="999" y="846"/>
                  </a:cubicBezTo>
                  <a:cubicBezTo>
                    <a:pt x="1126" y="842"/>
                    <a:pt x="1248" y="741"/>
                    <a:pt x="1243" y="605"/>
                  </a:cubicBezTo>
                  <a:cubicBezTo>
                    <a:pt x="1240" y="482"/>
                    <a:pt x="1143" y="360"/>
                    <a:pt x="1011" y="360"/>
                  </a:cubicBezTo>
                  <a:cubicBezTo>
                    <a:pt x="1008" y="360"/>
                    <a:pt x="1005" y="360"/>
                    <a:pt x="1002" y="360"/>
                  </a:cubicBezTo>
                  <a:cubicBezTo>
                    <a:pt x="991" y="361"/>
                    <a:pt x="980" y="361"/>
                    <a:pt x="969" y="361"/>
                  </a:cubicBezTo>
                  <a:cubicBezTo>
                    <a:pt x="940" y="361"/>
                    <a:pt x="910" y="359"/>
                    <a:pt x="882" y="357"/>
                  </a:cubicBezTo>
                  <a:cubicBezTo>
                    <a:pt x="823" y="346"/>
                    <a:pt x="766" y="330"/>
                    <a:pt x="713" y="309"/>
                  </a:cubicBezTo>
                  <a:cubicBezTo>
                    <a:pt x="658" y="284"/>
                    <a:pt x="607" y="254"/>
                    <a:pt x="559" y="218"/>
                  </a:cubicBezTo>
                  <a:cubicBezTo>
                    <a:pt x="520" y="184"/>
                    <a:pt x="483" y="148"/>
                    <a:pt x="449" y="108"/>
                  </a:cubicBezTo>
                  <a:lnTo>
                    <a:pt x="449" y="108"/>
                  </a:lnTo>
                  <a:cubicBezTo>
                    <a:pt x="451" y="110"/>
                    <a:pt x="453" y="113"/>
                    <a:pt x="454" y="116"/>
                  </a:cubicBezTo>
                  <a:cubicBezTo>
                    <a:pt x="417" y="66"/>
                    <a:pt x="378" y="27"/>
                    <a:pt x="314" y="9"/>
                  </a:cubicBezTo>
                  <a:cubicBezTo>
                    <a:pt x="294" y="4"/>
                    <a:pt x="272" y="1"/>
                    <a:pt x="2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358;p62">
              <a:extLst>
                <a:ext uri="{FF2B5EF4-FFF2-40B4-BE49-F238E27FC236}">
                  <a16:creationId xmlns:a16="http://schemas.microsoft.com/office/drawing/2014/main" id="{4E8D698E-A8A9-2C80-E089-88D072148C46}"/>
                </a:ext>
              </a:extLst>
            </p:cNvPr>
            <p:cNvSpPr/>
            <p:nvPr/>
          </p:nvSpPr>
          <p:spPr>
            <a:xfrm>
              <a:off x="2570029" y="1508965"/>
              <a:ext cx="32428" cy="147738"/>
            </a:xfrm>
            <a:custGeom>
              <a:avLst/>
              <a:gdLst/>
              <a:ahLst/>
              <a:cxnLst/>
              <a:rect l="l" t="t" r="r" b="b"/>
              <a:pathLst>
                <a:path w="608" h="2770" extrusionOk="0">
                  <a:moveTo>
                    <a:pt x="245" y="1"/>
                  </a:moveTo>
                  <a:cubicBezTo>
                    <a:pt x="228" y="1"/>
                    <a:pt x="212" y="2"/>
                    <a:pt x="197" y="6"/>
                  </a:cubicBezTo>
                  <a:cubicBezTo>
                    <a:pt x="57" y="36"/>
                    <a:pt x="0" y="165"/>
                    <a:pt x="14" y="295"/>
                  </a:cubicBezTo>
                  <a:cubicBezTo>
                    <a:pt x="90" y="1035"/>
                    <a:pt x="122" y="1780"/>
                    <a:pt x="112" y="2522"/>
                  </a:cubicBezTo>
                  <a:cubicBezTo>
                    <a:pt x="109" y="2685"/>
                    <a:pt x="238" y="2769"/>
                    <a:pt x="364" y="2769"/>
                  </a:cubicBezTo>
                  <a:cubicBezTo>
                    <a:pt x="480" y="2769"/>
                    <a:pt x="594" y="2696"/>
                    <a:pt x="595" y="2545"/>
                  </a:cubicBezTo>
                  <a:cubicBezTo>
                    <a:pt x="608" y="1759"/>
                    <a:pt x="569" y="972"/>
                    <a:pt x="487" y="188"/>
                  </a:cubicBezTo>
                  <a:cubicBezTo>
                    <a:pt x="477" y="75"/>
                    <a:pt x="353" y="1"/>
                    <a:pt x="2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3359;p62">
              <a:extLst>
                <a:ext uri="{FF2B5EF4-FFF2-40B4-BE49-F238E27FC236}">
                  <a16:creationId xmlns:a16="http://schemas.microsoft.com/office/drawing/2014/main" id="{7817DB3F-3164-5B67-2FFC-9EC0900FC528}"/>
                </a:ext>
              </a:extLst>
            </p:cNvPr>
            <p:cNvSpPr/>
            <p:nvPr/>
          </p:nvSpPr>
          <p:spPr>
            <a:xfrm>
              <a:off x="2363091" y="1613501"/>
              <a:ext cx="80483" cy="74776"/>
            </a:xfrm>
            <a:custGeom>
              <a:avLst/>
              <a:gdLst/>
              <a:ahLst/>
              <a:cxnLst/>
              <a:rect l="l" t="t" r="r" b="b"/>
              <a:pathLst>
                <a:path w="1509" h="1402" extrusionOk="0">
                  <a:moveTo>
                    <a:pt x="292" y="0"/>
                  </a:moveTo>
                  <a:cubicBezTo>
                    <a:pt x="267" y="0"/>
                    <a:pt x="243" y="3"/>
                    <a:pt x="219" y="8"/>
                  </a:cubicBezTo>
                  <a:cubicBezTo>
                    <a:pt x="95" y="36"/>
                    <a:pt x="1" y="172"/>
                    <a:pt x="35" y="298"/>
                  </a:cubicBezTo>
                  <a:cubicBezTo>
                    <a:pt x="63" y="399"/>
                    <a:pt x="143" y="472"/>
                    <a:pt x="240" y="484"/>
                  </a:cubicBezTo>
                  <a:cubicBezTo>
                    <a:pt x="245" y="490"/>
                    <a:pt x="249" y="495"/>
                    <a:pt x="254" y="498"/>
                  </a:cubicBezTo>
                  <a:lnTo>
                    <a:pt x="371" y="621"/>
                  </a:lnTo>
                  <a:cubicBezTo>
                    <a:pt x="447" y="699"/>
                    <a:pt x="524" y="777"/>
                    <a:pt x="600" y="855"/>
                  </a:cubicBezTo>
                  <a:cubicBezTo>
                    <a:pt x="752" y="1011"/>
                    <a:pt x="903" y="1168"/>
                    <a:pt x="1055" y="1324"/>
                  </a:cubicBezTo>
                  <a:cubicBezTo>
                    <a:pt x="1104" y="1374"/>
                    <a:pt x="1174" y="1402"/>
                    <a:pt x="1243" y="1402"/>
                  </a:cubicBezTo>
                  <a:cubicBezTo>
                    <a:pt x="1299" y="1402"/>
                    <a:pt x="1356" y="1383"/>
                    <a:pt x="1399" y="1340"/>
                  </a:cubicBezTo>
                  <a:cubicBezTo>
                    <a:pt x="1489" y="1250"/>
                    <a:pt x="1509" y="1094"/>
                    <a:pt x="1415" y="996"/>
                  </a:cubicBezTo>
                  <a:cubicBezTo>
                    <a:pt x="1245" y="821"/>
                    <a:pt x="1075" y="646"/>
                    <a:pt x="905" y="470"/>
                  </a:cubicBezTo>
                  <a:cubicBezTo>
                    <a:pt x="821" y="385"/>
                    <a:pt x="738" y="300"/>
                    <a:pt x="655" y="215"/>
                  </a:cubicBezTo>
                  <a:cubicBezTo>
                    <a:pt x="605" y="164"/>
                    <a:pt x="556" y="109"/>
                    <a:pt x="497" y="66"/>
                  </a:cubicBezTo>
                  <a:cubicBezTo>
                    <a:pt x="437" y="22"/>
                    <a:pt x="365" y="0"/>
                    <a:pt x="29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3360;p62">
              <a:extLst>
                <a:ext uri="{FF2B5EF4-FFF2-40B4-BE49-F238E27FC236}">
                  <a16:creationId xmlns:a16="http://schemas.microsoft.com/office/drawing/2014/main" id="{157AD869-BA0A-9B2A-5893-5F71E966309B}"/>
                </a:ext>
              </a:extLst>
            </p:cNvPr>
            <p:cNvSpPr/>
            <p:nvPr/>
          </p:nvSpPr>
          <p:spPr>
            <a:xfrm>
              <a:off x="2758939" y="1619954"/>
              <a:ext cx="62829" cy="68642"/>
            </a:xfrm>
            <a:custGeom>
              <a:avLst/>
              <a:gdLst/>
              <a:ahLst/>
              <a:cxnLst/>
              <a:rect l="l" t="t" r="r" b="b"/>
              <a:pathLst>
                <a:path w="1178" h="1287" extrusionOk="0">
                  <a:moveTo>
                    <a:pt x="892" y="1"/>
                  </a:moveTo>
                  <a:cubicBezTo>
                    <a:pt x="836" y="1"/>
                    <a:pt x="780" y="20"/>
                    <a:pt x="738" y="64"/>
                  </a:cubicBezTo>
                  <a:cubicBezTo>
                    <a:pt x="484" y="321"/>
                    <a:pt x="257" y="606"/>
                    <a:pt x="68" y="914"/>
                  </a:cubicBezTo>
                  <a:cubicBezTo>
                    <a:pt x="0" y="1023"/>
                    <a:pt x="23" y="1182"/>
                    <a:pt x="139" y="1249"/>
                  </a:cubicBezTo>
                  <a:cubicBezTo>
                    <a:pt x="180" y="1274"/>
                    <a:pt x="227" y="1286"/>
                    <a:pt x="274" y="1286"/>
                  </a:cubicBezTo>
                  <a:cubicBezTo>
                    <a:pt x="353" y="1286"/>
                    <a:pt x="430" y="1251"/>
                    <a:pt x="475" y="1178"/>
                  </a:cubicBezTo>
                  <a:cubicBezTo>
                    <a:pt x="564" y="1035"/>
                    <a:pt x="660" y="898"/>
                    <a:pt x="762" y="766"/>
                  </a:cubicBezTo>
                  <a:cubicBezTo>
                    <a:pt x="787" y="734"/>
                    <a:pt x="812" y="702"/>
                    <a:pt x="839" y="672"/>
                  </a:cubicBezTo>
                  <a:cubicBezTo>
                    <a:pt x="844" y="663"/>
                    <a:pt x="851" y="656"/>
                    <a:pt x="858" y="649"/>
                  </a:cubicBezTo>
                  <a:cubicBezTo>
                    <a:pt x="860" y="645"/>
                    <a:pt x="867" y="638"/>
                    <a:pt x="871" y="633"/>
                  </a:cubicBezTo>
                  <a:cubicBezTo>
                    <a:pt x="878" y="626"/>
                    <a:pt x="883" y="617"/>
                    <a:pt x="890" y="610"/>
                  </a:cubicBezTo>
                  <a:cubicBezTo>
                    <a:pt x="947" y="546"/>
                    <a:pt x="1005" y="484"/>
                    <a:pt x="1064" y="422"/>
                  </a:cubicBezTo>
                  <a:cubicBezTo>
                    <a:pt x="1152" y="331"/>
                    <a:pt x="1177" y="175"/>
                    <a:pt x="1080" y="80"/>
                  </a:cubicBezTo>
                  <a:cubicBezTo>
                    <a:pt x="1032" y="30"/>
                    <a:pt x="961" y="1"/>
                    <a:pt x="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PA-任意多边形 17">
            <a:extLst>
              <a:ext uri="{FF2B5EF4-FFF2-40B4-BE49-F238E27FC236}">
                <a16:creationId xmlns:a16="http://schemas.microsoft.com/office/drawing/2014/main" id="{CA2742E0-86D8-B8C4-3403-0FED879F5541}"/>
              </a:ext>
            </a:extLst>
          </p:cNvPr>
          <p:cNvSpPr/>
          <p:nvPr/>
        </p:nvSpPr>
        <p:spPr>
          <a:xfrm>
            <a:off x="401026" y="1948667"/>
            <a:ext cx="2446964" cy="3712028"/>
          </a:xfrm>
          <a:custGeom>
            <a:avLst/>
            <a:gdLst>
              <a:gd name="connsiteX0" fmla="*/ 0 w 3111146"/>
              <a:gd name="connsiteY0" fmla="*/ 0 h 3268371"/>
              <a:gd name="connsiteX1" fmla="*/ 3111146 w 3111146"/>
              <a:gd name="connsiteY1" fmla="*/ 0 h 3268371"/>
              <a:gd name="connsiteX2" fmla="*/ 3111146 w 3111146"/>
              <a:gd name="connsiteY2" fmla="*/ 675124 h 3268371"/>
              <a:gd name="connsiteX3" fmla="*/ 3027296 w 3111146"/>
              <a:gd name="connsiteY3" fmla="*/ 670890 h 3268371"/>
              <a:gd name="connsiteX4" fmla="*/ 1968317 w 3111146"/>
              <a:gd name="connsiteY4" fmla="*/ 1729869 h 3268371"/>
              <a:gd name="connsiteX5" fmla="*/ 3027296 w 3111146"/>
              <a:gd name="connsiteY5" fmla="*/ 2788848 h 3268371"/>
              <a:gd name="connsiteX6" fmla="*/ 3111146 w 3111146"/>
              <a:gd name="connsiteY6" fmla="*/ 2784614 h 3268371"/>
              <a:gd name="connsiteX7" fmla="*/ 3111146 w 3111146"/>
              <a:gd name="connsiteY7" fmla="*/ 3268371 h 3268371"/>
              <a:gd name="connsiteX8" fmla="*/ 0 w 3111146"/>
              <a:gd name="connsiteY8" fmla="*/ 3268371 h 326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146" h="3268371">
                <a:moveTo>
                  <a:pt x="0" y="0"/>
                </a:moveTo>
                <a:lnTo>
                  <a:pt x="3111146" y="0"/>
                </a:lnTo>
                <a:lnTo>
                  <a:pt x="3111146" y="675124"/>
                </a:lnTo>
                <a:lnTo>
                  <a:pt x="3027296" y="670890"/>
                </a:lnTo>
                <a:cubicBezTo>
                  <a:pt x="2442438" y="670890"/>
                  <a:pt x="1968317" y="1145011"/>
                  <a:pt x="1968317" y="1729869"/>
                </a:cubicBezTo>
                <a:cubicBezTo>
                  <a:pt x="1968317" y="2314727"/>
                  <a:pt x="2442438" y="2788848"/>
                  <a:pt x="3027296" y="2788848"/>
                </a:cubicBezTo>
                <a:lnTo>
                  <a:pt x="3111146" y="2784614"/>
                </a:lnTo>
                <a:lnTo>
                  <a:pt x="3111146" y="3268371"/>
                </a:lnTo>
                <a:lnTo>
                  <a:pt x="0" y="3268371"/>
                </a:lnTo>
                <a:close/>
              </a:path>
            </a:pathLst>
          </a:custGeom>
          <a:solidFill>
            <a:schemeClr val="bg2">
              <a:lumMod val="90000"/>
            </a:schemeClr>
          </a:solidFill>
          <a:ln w="12700" cap="flat" cmpd="sng" algn="ctr">
            <a:noFill/>
            <a:prstDash val="solid"/>
            <a:miter lim="800000"/>
          </a:ln>
          <a:effectLst/>
        </p:spPr>
        <p:txBody>
          <a:bodyPr wrap="square"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spcBef>
                <a:spcPct val="0"/>
              </a:spcBef>
              <a:spcAft>
                <a:spcPct val="0"/>
              </a:spcAft>
              <a:buClrTx/>
              <a:defRPr/>
            </a:pPr>
            <a:endParaRPr sz="2400" kern="0" dirty="0">
              <a:solidFill>
                <a:prstClr val="black"/>
              </a:solidFill>
              <a:latin typeface="字魂59号-创粗黑" panose="00000500000000000000" pitchFamily="2" charset="-122"/>
              <a:ea typeface="字魂59号-创粗黑" panose="00000500000000000000" pitchFamily="2" charset="-122"/>
            </a:endParaRPr>
          </a:p>
        </p:txBody>
      </p:sp>
      <p:sp>
        <p:nvSpPr>
          <p:cNvPr id="3" name="PA-椭圆 49">
            <a:extLst>
              <a:ext uri="{FF2B5EF4-FFF2-40B4-BE49-F238E27FC236}">
                <a16:creationId xmlns:a16="http://schemas.microsoft.com/office/drawing/2014/main" id="{F28F7541-0189-AB55-4F2D-2F0BA7054AC7}"/>
              </a:ext>
            </a:extLst>
          </p:cNvPr>
          <p:cNvSpPr/>
          <p:nvPr/>
        </p:nvSpPr>
        <p:spPr>
          <a:xfrm>
            <a:off x="4084241" y="1814398"/>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spcBef>
                <a:spcPct val="0"/>
              </a:spcBef>
              <a:spcAft>
                <a:spcPct val="0"/>
              </a:spcAft>
              <a:buClrTx/>
              <a:defRPr/>
            </a:pPr>
            <a:r>
              <a:rPr lang="en-US" altLang="zh-CN" sz="3733" b="1" kern="0" dirty="0">
                <a:solidFill>
                  <a:prstClr val="black"/>
                </a:solidFill>
                <a:latin typeface="Source Han Sans SC"/>
                <a:ea typeface="Source Han Sans SC"/>
              </a:rPr>
              <a:t>1</a:t>
            </a:r>
            <a:endParaRPr sz="3733" b="1" kern="0" dirty="0">
              <a:solidFill>
                <a:prstClr val="black"/>
              </a:solidFill>
              <a:latin typeface="字魂59号-创粗黑" panose="00000500000000000000" pitchFamily="2" charset="-122"/>
              <a:ea typeface="字魂59号-创粗黑" panose="00000500000000000000" pitchFamily="2" charset="-122"/>
            </a:endParaRPr>
          </a:p>
        </p:txBody>
      </p:sp>
      <p:sp>
        <p:nvSpPr>
          <p:cNvPr id="4" name="PA-椭圆 47">
            <a:extLst>
              <a:ext uri="{FF2B5EF4-FFF2-40B4-BE49-F238E27FC236}">
                <a16:creationId xmlns:a16="http://schemas.microsoft.com/office/drawing/2014/main" id="{A09EED22-12DA-872B-2098-54F65C1F6AAD}"/>
              </a:ext>
            </a:extLst>
          </p:cNvPr>
          <p:cNvSpPr/>
          <p:nvPr/>
        </p:nvSpPr>
        <p:spPr>
          <a:xfrm>
            <a:off x="4084241" y="3402786"/>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spcBef>
                <a:spcPct val="0"/>
              </a:spcBef>
              <a:spcAft>
                <a:spcPct val="0"/>
              </a:spcAft>
              <a:buClrTx/>
              <a:defRPr/>
            </a:pPr>
            <a:r>
              <a:rPr lang="en-US" altLang="zh-CN" sz="3733" b="1" kern="0">
                <a:solidFill>
                  <a:prstClr val="black"/>
                </a:solidFill>
                <a:latin typeface="Source Han Sans SC"/>
                <a:ea typeface="Source Han Sans SC"/>
              </a:rPr>
              <a:t>2</a:t>
            </a:r>
            <a:endParaRPr sz="3733" b="1" kern="0">
              <a:solidFill>
                <a:prstClr val="black"/>
              </a:solidFill>
              <a:latin typeface="字魂59号-创粗黑" panose="00000500000000000000" pitchFamily="2" charset="-122"/>
              <a:ea typeface="字魂59号-创粗黑" panose="00000500000000000000" pitchFamily="2" charset="-122"/>
            </a:endParaRPr>
          </a:p>
        </p:txBody>
      </p:sp>
      <p:sp>
        <p:nvSpPr>
          <p:cNvPr id="5" name="PA-椭圆 45">
            <a:extLst>
              <a:ext uri="{FF2B5EF4-FFF2-40B4-BE49-F238E27FC236}">
                <a16:creationId xmlns:a16="http://schemas.microsoft.com/office/drawing/2014/main" id="{0C074FEC-A53E-0464-D7B4-957671AFF4D4}"/>
              </a:ext>
            </a:extLst>
          </p:cNvPr>
          <p:cNvSpPr/>
          <p:nvPr/>
        </p:nvSpPr>
        <p:spPr>
          <a:xfrm>
            <a:off x="4084241" y="4644883"/>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spcBef>
                <a:spcPct val="0"/>
              </a:spcBef>
              <a:spcAft>
                <a:spcPct val="0"/>
              </a:spcAft>
              <a:buClrTx/>
              <a:defRPr/>
            </a:pPr>
            <a:r>
              <a:rPr lang="en-US" altLang="zh-CN" sz="3733" b="1" kern="0" dirty="0">
                <a:solidFill>
                  <a:prstClr val="black"/>
                </a:solidFill>
                <a:latin typeface="Source Han Sans SC"/>
                <a:ea typeface="Source Han Sans SC"/>
              </a:rPr>
              <a:t>3</a:t>
            </a:r>
            <a:endParaRPr sz="3733" b="1" kern="0" dirty="0">
              <a:solidFill>
                <a:prstClr val="black"/>
              </a:solidFill>
              <a:latin typeface="字魂59号-创粗黑" panose="00000500000000000000" pitchFamily="2" charset="-122"/>
              <a:ea typeface="字魂59号-创粗黑" panose="00000500000000000000" pitchFamily="2" charset="-122"/>
            </a:endParaRPr>
          </a:p>
        </p:txBody>
      </p:sp>
      <p:sp>
        <p:nvSpPr>
          <p:cNvPr id="6" name="PA-矩形 28">
            <a:extLst>
              <a:ext uri="{FF2B5EF4-FFF2-40B4-BE49-F238E27FC236}">
                <a16:creationId xmlns:a16="http://schemas.microsoft.com/office/drawing/2014/main" id="{1FA0A34D-7E25-A3D4-75A2-DA7E7752C130}"/>
              </a:ext>
            </a:extLst>
          </p:cNvPr>
          <p:cNvSpPr/>
          <p:nvPr/>
        </p:nvSpPr>
        <p:spPr>
          <a:xfrm flipH="1">
            <a:off x="4974368" y="1413133"/>
            <a:ext cx="6888137" cy="88927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500" dirty="0">
                <a:latin typeface="Times New Roman" panose="02020603050405020304" pitchFamily="18" charset="0"/>
                <a:cs typeface="Times New Roman" panose="02020603050405020304" pitchFamily="18" charset="0"/>
              </a:rPr>
              <a:t>Thực hiện đúng những quy định trong thảo luận: nguyên tắc luân phiên lượt lời, tập trung vào vấn đề thảo luận, đảm bảo quy định về thời gian, tuân thủ sự điều hành của người chủ trì.</a:t>
            </a:r>
            <a:endParaRPr lang="en-SG" sz="2500" dirty="0">
              <a:latin typeface="Times New Roman" panose="02020603050405020304" pitchFamily="18" charset="0"/>
              <a:cs typeface="Times New Roman" panose="02020603050405020304" pitchFamily="18" charset="0"/>
            </a:endParaRPr>
          </a:p>
        </p:txBody>
      </p:sp>
      <p:sp>
        <p:nvSpPr>
          <p:cNvPr id="7" name="PA-矩形 28">
            <a:extLst>
              <a:ext uri="{FF2B5EF4-FFF2-40B4-BE49-F238E27FC236}">
                <a16:creationId xmlns:a16="http://schemas.microsoft.com/office/drawing/2014/main" id="{C945C743-99D3-B97B-8E15-8851A322D251}"/>
              </a:ext>
            </a:extLst>
          </p:cNvPr>
          <p:cNvSpPr/>
          <p:nvPr/>
        </p:nvSpPr>
        <p:spPr>
          <a:xfrm flipH="1">
            <a:off x="4899300" y="3217057"/>
            <a:ext cx="6888136" cy="1796211"/>
          </a:xfrm>
          <a:prstGeom prst="rect">
            <a:avLst/>
          </a:prstGeom>
        </p:spPr>
        <p:txBody>
          <a:bodyPr wrap="square">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500" dirty="0">
                <a:latin typeface="Times New Roman" panose="02020603050405020304" pitchFamily="18" charset="0"/>
                <a:cs typeface="Times New Roman" panose="02020603050405020304" pitchFamily="18" charset="0"/>
              </a:rPr>
              <a:t>Tham gia đóng góp ý kiến trong việc thảo luận về một vấn đề đáng quan tâm hoặc một nhiệm vụ mà nhóm, lớp phải thực hiện.</a:t>
            </a:r>
            <a:endParaRPr lang="en-SG" sz="2500" dirty="0">
              <a:latin typeface="Times New Roman" panose="02020603050405020304" pitchFamily="18" charset="0"/>
              <a:cs typeface="Times New Roman" panose="02020603050405020304" pitchFamily="18" charset="0"/>
            </a:endParaRPr>
          </a:p>
        </p:txBody>
      </p:sp>
      <p:sp>
        <p:nvSpPr>
          <p:cNvPr id="8" name="TextBox 19">
            <a:extLst>
              <a:ext uri="{FF2B5EF4-FFF2-40B4-BE49-F238E27FC236}">
                <a16:creationId xmlns:a16="http://schemas.microsoft.com/office/drawing/2014/main" id="{9BB47655-8D10-994F-1130-27BA38CB2234}"/>
              </a:ext>
            </a:extLst>
          </p:cNvPr>
          <p:cNvSpPr txBox="1"/>
          <p:nvPr/>
        </p:nvSpPr>
        <p:spPr>
          <a:xfrm>
            <a:off x="416790" y="2042774"/>
            <a:ext cx="1403964" cy="230832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US" sz="3600" b="1" dirty="0">
                <a:latin typeface="Times New Roman" panose="02020603050405020304" pitchFamily="18" charset="0"/>
                <a:cs typeface="Times New Roman" panose="02020603050405020304" pitchFamily="18" charset="0"/>
              </a:rPr>
              <a:t>MỘT SỐ LƯU Ý</a:t>
            </a:r>
            <a:endParaRPr lang="en-SG" sz="3600" b="1" kern="0" dirty="0">
              <a:latin typeface="Times New Roman" panose="02020603050405020304" pitchFamily="18" charset="0"/>
              <a:cs typeface="Times New Roman" panose="02020603050405020304" pitchFamily="18" charset="0"/>
            </a:endParaRPr>
          </a:p>
        </p:txBody>
      </p:sp>
      <p:sp>
        <p:nvSpPr>
          <p:cNvPr id="42" name="PA-矩形 28">
            <a:extLst>
              <a:ext uri="{FF2B5EF4-FFF2-40B4-BE49-F238E27FC236}">
                <a16:creationId xmlns:a16="http://schemas.microsoft.com/office/drawing/2014/main" id="{A9AD57A0-CC56-03AB-2D35-486CDB649D17}"/>
              </a:ext>
            </a:extLst>
          </p:cNvPr>
          <p:cNvSpPr/>
          <p:nvPr/>
        </p:nvSpPr>
        <p:spPr>
          <a:xfrm flipH="1">
            <a:off x="4945471" y="4564131"/>
            <a:ext cx="6795793" cy="1279419"/>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500" dirty="0">
                <a:latin typeface="Times New Roman" panose="02020603050405020304" pitchFamily="18" charset="0"/>
                <a:cs typeface="Times New Roman" panose="02020603050405020304" pitchFamily="18" charset="0"/>
              </a:rPr>
              <a:t>Nghe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tóm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tắt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nội</a:t>
            </a:r>
            <a:r>
              <a:rPr lang="en-US" sz="2500" dirty="0">
                <a:latin typeface="Times New Roman" panose="02020603050405020304" pitchFamily="18" charset="0"/>
                <a:cs typeface="Times New Roman" panose="02020603050405020304" pitchFamily="18" charset="0"/>
              </a:rPr>
              <a:t> dung </a:t>
            </a:r>
            <a:r>
              <a:rPr lang="en-US" sz="2500" dirty="0" err="1">
                <a:latin typeface="Times New Roman" panose="02020603050405020304" pitchFamily="18" charset="0"/>
                <a:cs typeface="Times New Roman" panose="02020603050405020304" pitchFamily="18" charset="0"/>
              </a:rPr>
              <a:t>thuyết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khác</a:t>
            </a:r>
            <a:r>
              <a:rPr lang="en-US" sz="2500" dirty="0">
                <a:latin typeface="Times New Roman" panose="02020603050405020304" pitchFamily="18" charset="0"/>
                <a:cs typeface="Times New Roman" panose="02020603050405020304" pitchFamily="18" charset="0"/>
              </a:rPr>
              <a:t>.</a:t>
            </a:r>
            <a:endParaRPr lang="en-SG" sz="2500" dirty="0">
              <a:latin typeface="Times New Roman" panose="02020603050405020304" pitchFamily="18" charset="0"/>
              <a:cs typeface="Times New Roman" panose="02020603050405020304" pitchFamily="18" charset="0"/>
            </a:endParaRPr>
          </a:p>
        </p:txBody>
      </p:sp>
      <p:sp>
        <p:nvSpPr>
          <p:cNvPr id="43" name="Freeform 6">
            <a:extLst>
              <a:ext uri="{FF2B5EF4-FFF2-40B4-BE49-F238E27FC236}">
                <a16:creationId xmlns:a16="http://schemas.microsoft.com/office/drawing/2014/main" id="{364695BE-76FD-BEAB-688C-11478254B671}"/>
              </a:ext>
            </a:extLst>
          </p:cNvPr>
          <p:cNvSpPr/>
          <p:nvPr/>
        </p:nvSpPr>
        <p:spPr>
          <a:xfrm>
            <a:off x="1653041" y="2916441"/>
            <a:ext cx="2254806" cy="1946407"/>
          </a:xfrm>
          <a:custGeom>
            <a:avLst/>
            <a:gdLst/>
            <a:ahLst/>
            <a:cxnLst/>
            <a:rect l="l" t="t" r="r" b="b"/>
            <a:pathLst>
              <a:path w="2364282" h="2196633">
                <a:moveTo>
                  <a:pt x="0" y="0"/>
                </a:moveTo>
                <a:lnTo>
                  <a:pt x="2364282" y="0"/>
                </a:lnTo>
                <a:lnTo>
                  <a:pt x="2364282" y="2196633"/>
                </a:lnTo>
                <a:lnTo>
                  <a:pt x="0" y="21966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SG"/>
          </a:p>
        </p:txBody>
      </p:sp>
      <p:sp>
        <p:nvSpPr>
          <p:cNvPr id="9" name="PA-椭圆 45">
            <a:extLst>
              <a:ext uri="{FF2B5EF4-FFF2-40B4-BE49-F238E27FC236}">
                <a16:creationId xmlns:a16="http://schemas.microsoft.com/office/drawing/2014/main" id="{52A10DEA-86B4-0752-11D4-51A208A2C005}"/>
              </a:ext>
            </a:extLst>
          </p:cNvPr>
          <p:cNvSpPr/>
          <p:nvPr/>
        </p:nvSpPr>
        <p:spPr>
          <a:xfrm>
            <a:off x="4084241" y="5659301"/>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spcBef>
                <a:spcPct val="0"/>
              </a:spcBef>
              <a:spcAft>
                <a:spcPct val="0"/>
              </a:spcAft>
              <a:buClrTx/>
              <a:defRPr/>
            </a:pPr>
            <a:r>
              <a:rPr lang="en-US" sz="3733" b="1" kern="0" dirty="0">
                <a:solidFill>
                  <a:prstClr val="black"/>
                </a:solidFill>
                <a:latin typeface="Source Han Sans SC"/>
                <a:ea typeface="字魂59号-创粗黑" panose="00000500000000000000" pitchFamily="2" charset="-122"/>
              </a:rPr>
              <a:t>4</a:t>
            </a:r>
            <a:endParaRPr sz="3733" b="1" kern="0" dirty="0">
              <a:solidFill>
                <a:prstClr val="black"/>
              </a:solidFill>
              <a:latin typeface="字魂59号-创粗黑" panose="00000500000000000000" pitchFamily="2" charset="-122"/>
              <a:ea typeface="字魂59号-创粗黑" panose="00000500000000000000" pitchFamily="2" charset="-122"/>
            </a:endParaRPr>
          </a:p>
        </p:txBody>
      </p:sp>
      <p:sp>
        <p:nvSpPr>
          <p:cNvPr id="44" name="PA-矩形 28">
            <a:extLst>
              <a:ext uri="{FF2B5EF4-FFF2-40B4-BE49-F238E27FC236}">
                <a16:creationId xmlns:a16="http://schemas.microsoft.com/office/drawing/2014/main" id="{EACFDC54-8E98-3F72-03E0-BA6172485397}"/>
              </a:ext>
            </a:extLst>
          </p:cNvPr>
          <p:cNvSpPr/>
          <p:nvPr/>
        </p:nvSpPr>
        <p:spPr>
          <a:xfrm flipH="1">
            <a:off x="4945471" y="5623573"/>
            <a:ext cx="6684797" cy="1279419"/>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500" dirty="0" err="1">
                <a:latin typeface="Times New Roman" panose="02020603050405020304" pitchFamily="18" charset="0"/>
                <a:cs typeface="Times New Roman" panose="02020603050405020304" pitchFamily="18" charset="0"/>
              </a:rPr>
              <a:t>Nắm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bắt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nội</a:t>
            </a:r>
            <a:r>
              <a:rPr lang="en-US" sz="2500" dirty="0">
                <a:latin typeface="Times New Roman" panose="02020603050405020304" pitchFamily="18" charset="0"/>
                <a:cs typeface="Times New Roman" panose="02020603050405020304" pitchFamily="18" charset="0"/>
              </a:rPr>
              <a:t> dung </a:t>
            </a:r>
            <a:r>
              <a:rPr lang="en-US" sz="2500" dirty="0" err="1">
                <a:latin typeface="Times New Roman" panose="02020603050405020304" pitchFamily="18" charset="0"/>
                <a:cs typeface="Times New Roman" panose="02020603050405020304" pitchFamily="18" charset="0"/>
              </a:rPr>
              <a:t>chính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nhóm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thảo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nội</a:t>
            </a:r>
            <a:r>
              <a:rPr lang="en-US" sz="2500" dirty="0">
                <a:latin typeface="Times New Roman" panose="02020603050405020304" pitchFamily="18" charset="0"/>
                <a:cs typeface="Times New Roman" panose="02020603050405020304" pitchFamily="18" charset="0"/>
              </a:rPr>
              <a:t> dung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a:t>
            </a:r>
            <a:endParaRPr lang="en-SG" sz="2500" kern="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42" grpId="0"/>
      <p:bldP spid="43" grpId="0" animBg="1"/>
      <p:bldP spid="9"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2" name="Google Shape;1022;p21"/>
          <p:cNvGrpSpPr/>
          <p:nvPr/>
        </p:nvGrpSpPr>
        <p:grpSpPr>
          <a:xfrm rot="-5400000">
            <a:off x="10520175" y="283545"/>
            <a:ext cx="711283" cy="343075"/>
            <a:chOff x="3372600" y="1183575"/>
            <a:chExt cx="533462" cy="257306"/>
          </a:xfrm>
        </p:grpSpPr>
        <p:sp>
          <p:nvSpPr>
            <p:cNvPr id="1023" name="Google Shape;1023;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21"/>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69" name="Google Shape;1069;p21"/>
          <p:cNvGrpSpPr/>
          <p:nvPr/>
        </p:nvGrpSpPr>
        <p:grpSpPr>
          <a:xfrm rot="-8471793">
            <a:off x="267729" y="147278"/>
            <a:ext cx="727867" cy="732055"/>
            <a:chOff x="1938525" y="705925"/>
            <a:chExt cx="859088" cy="863925"/>
          </a:xfrm>
        </p:grpSpPr>
        <p:sp>
          <p:nvSpPr>
            <p:cNvPr id="1070" name="Google Shape;1070;p21"/>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1" name="Google Shape;1071;p21"/>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 name="Google Shape;1960;p27">
            <a:extLst>
              <a:ext uri="{FF2B5EF4-FFF2-40B4-BE49-F238E27FC236}">
                <a16:creationId xmlns:a16="http://schemas.microsoft.com/office/drawing/2014/main" id="{6603CA5F-13FD-23E7-2D83-74277BF1BF6F}"/>
              </a:ext>
            </a:extLst>
          </p:cNvPr>
          <p:cNvGrpSpPr/>
          <p:nvPr/>
        </p:nvGrpSpPr>
        <p:grpSpPr>
          <a:xfrm rot="-9827289">
            <a:off x="1291141" y="589576"/>
            <a:ext cx="439816" cy="442293"/>
            <a:chOff x="1938525" y="705925"/>
            <a:chExt cx="859088" cy="863925"/>
          </a:xfrm>
        </p:grpSpPr>
        <p:sp>
          <p:nvSpPr>
            <p:cNvPr id="7" name="Google Shape;1961;p27">
              <a:extLst>
                <a:ext uri="{FF2B5EF4-FFF2-40B4-BE49-F238E27FC236}">
                  <a16:creationId xmlns:a16="http://schemas.microsoft.com/office/drawing/2014/main" id="{71F5DD38-B9B3-02D9-E67A-0E6FA8E139C2}"/>
                </a:ext>
              </a:extLst>
            </p:cNvPr>
            <p:cNvSpPr/>
            <p:nvPr/>
          </p:nvSpPr>
          <p:spPr>
            <a:xfrm>
              <a:off x="1938538" y="705945"/>
              <a:ext cx="859075" cy="863900"/>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 name="Google Shape;1962;p27">
              <a:extLst>
                <a:ext uri="{FF2B5EF4-FFF2-40B4-BE49-F238E27FC236}">
                  <a16:creationId xmlns:a16="http://schemas.microsoft.com/office/drawing/2014/main" id="{A54EEAEC-7411-C5AC-CB5D-FA6A6F32EEBF}"/>
                </a:ext>
              </a:extLst>
            </p:cNvPr>
            <p:cNvSpPr/>
            <p:nvPr/>
          </p:nvSpPr>
          <p:spPr>
            <a:xfrm>
              <a:off x="1938525" y="705925"/>
              <a:ext cx="859075" cy="863925"/>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7C3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2" name="Google Shape;1445;p24">
            <a:extLst>
              <a:ext uri="{FF2B5EF4-FFF2-40B4-BE49-F238E27FC236}">
                <a16:creationId xmlns:a16="http://schemas.microsoft.com/office/drawing/2014/main" id="{8C8ED290-6B01-9960-F4CC-BC6850FA84C9}"/>
              </a:ext>
            </a:extLst>
          </p:cNvPr>
          <p:cNvGrpSpPr/>
          <p:nvPr/>
        </p:nvGrpSpPr>
        <p:grpSpPr>
          <a:xfrm>
            <a:off x="11310291" y="5449720"/>
            <a:ext cx="648077" cy="1513573"/>
            <a:chOff x="8026459" y="2082309"/>
            <a:chExt cx="486058" cy="1135180"/>
          </a:xfrm>
        </p:grpSpPr>
        <p:sp>
          <p:nvSpPr>
            <p:cNvPr id="3" name="Google Shape;1446;p24">
              <a:extLst>
                <a:ext uri="{FF2B5EF4-FFF2-40B4-BE49-F238E27FC236}">
                  <a16:creationId xmlns:a16="http://schemas.microsoft.com/office/drawing/2014/main" id="{FA59F8F7-F15E-908C-769A-C6818499EDDE}"/>
                </a:ext>
              </a:extLst>
            </p:cNvPr>
            <p:cNvSpPr/>
            <p:nvPr/>
          </p:nvSpPr>
          <p:spPr>
            <a:xfrm rot="1680173">
              <a:off x="8027177" y="2082876"/>
              <a:ext cx="484627" cy="1134047"/>
            </a:xfrm>
            <a:custGeom>
              <a:avLst/>
              <a:gdLst/>
              <a:ahLst/>
              <a:cxnLst/>
              <a:rect l="l" t="t" r="r" b="b"/>
              <a:pathLst>
                <a:path w="9933" h="23199" extrusionOk="0">
                  <a:moveTo>
                    <a:pt x="2954" y="1"/>
                  </a:moveTo>
                  <a:lnTo>
                    <a:pt x="56" y="18740"/>
                  </a:lnTo>
                  <a:lnTo>
                    <a:pt x="1" y="19093"/>
                  </a:lnTo>
                  <a:cubicBezTo>
                    <a:pt x="860" y="20350"/>
                    <a:pt x="579" y="22655"/>
                    <a:pt x="512" y="23115"/>
                  </a:cubicBezTo>
                  <a:lnTo>
                    <a:pt x="512" y="23118"/>
                  </a:lnTo>
                  <a:cubicBezTo>
                    <a:pt x="512" y="23120"/>
                    <a:pt x="511" y="23124"/>
                    <a:pt x="511" y="23126"/>
                  </a:cubicBezTo>
                  <a:cubicBezTo>
                    <a:pt x="511" y="23127"/>
                    <a:pt x="511" y="23129"/>
                    <a:pt x="510" y="23131"/>
                  </a:cubicBezTo>
                  <a:cubicBezTo>
                    <a:pt x="510" y="23134"/>
                    <a:pt x="508" y="23135"/>
                    <a:pt x="508" y="23137"/>
                  </a:cubicBezTo>
                  <a:cubicBezTo>
                    <a:pt x="508" y="23139"/>
                    <a:pt x="508" y="23140"/>
                    <a:pt x="507" y="23142"/>
                  </a:cubicBezTo>
                  <a:cubicBezTo>
                    <a:pt x="507" y="23145"/>
                    <a:pt x="507" y="23146"/>
                    <a:pt x="506" y="23149"/>
                  </a:cubicBezTo>
                  <a:lnTo>
                    <a:pt x="506" y="23153"/>
                  </a:lnTo>
                  <a:cubicBezTo>
                    <a:pt x="506" y="23156"/>
                    <a:pt x="506" y="23157"/>
                    <a:pt x="504" y="23158"/>
                  </a:cubicBezTo>
                  <a:cubicBezTo>
                    <a:pt x="504" y="23160"/>
                    <a:pt x="504" y="23161"/>
                    <a:pt x="503" y="23162"/>
                  </a:cubicBezTo>
                  <a:lnTo>
                    <a:pt x="503" y="23166"/>
                  </a:lnTo>
                  <a:cubicBezTo>
                    <a:pt x="503" y="23168"/>
                    <a:pt x="502" y="23171"/>
                    <a:pt x="502" y="23173"/>
                  </a:cubicBezTo>
                  <a:lnTo>
                    <a:pt x="502" y="23176"/>
                  </a:lnTo>
                  <a:cubicBezTo>
                    <a:pt x="502" y="23177"/>
                    <a:pt x="502" y="23180"/>
                    <a:pt x="501" y="23182"/>
                  </a:cubicBezTo>
                  <a:cubicBezTo>
                    <a:pt x="501" y="23183"/>
                    <a:pt x="501" y="23186"/>
                    <a:pt x="499" y="23187"/>
                  </a:cubicBezTo>
                  <a:lnTo>
                    <a:pt x="499" y="23188"/>
                  </a:lnTo>
                  <a:lnTo>
                    <a:pt x="499" y="23192"/>
                  </a:lnTo>
                  <a:lnTo>
                    <a:pt x="499" y="23193"/>
                  </a:lnTo>
                  <a:cubicBezTo>
                    <a:pt x="499" y="23197"/>
                    <a:pt x="498" y="23198"/>
                    <a:pt x="498" y="23198"/>
                  </a:cubicBezTo>
                  <a:lnTo>
                    <a:pt x="920" y="23010"/>
                  </a:lnTo>
                  <a:cubicBezTo>
                    <a:pt x="1041" y="22596"/>
                    <a:pt x="1286" y="22236"/>
                    <a:pt x="1598" y="21925"/>
                  </a:cubicBezTo>
                  <a:cubicBezTo>
                    <a:pt x="2682" y="20843"/>
                    <a:pt x="4574" y="20355"/>
                    <a:pt x="4871" y="20283"/>
                  </a:cubicBezTo>
                  <a:cubicBezTo>
                    <a:pt x="4896" y="20278"/>
                    <a:pt x="4911" y="20274"/>
                    <a:pt x="4911" y="20274"/>
                  </a:cubicBezTo>
                  <a:lnTo>
                    <a:pt x="9932" y="3035"/>
                  </a:lnTo>
                  <a:lnTo>
                    <a:pt x="7995" y="2193"/>
                  </a:lnTo>
                  <a:lnTo>
                    <a:pt x="7999" y="2178"/>
                  </a:lnTo>
                  <a:lnTo>
                    <a:pt x="7889" y="2147"/>
                  </a:lnTo>
                  <a:lnTo>
                    <a:pt x="5076" y="923"/>
                  </a:lnTo>
                  <a:lnTo>
                    <a:pt x="5080" y="899"/>
                  </a:lnTo>
                  <a:lnTo>
                    <a:pt x="4968" y="876"/>
                  </a:lnTo>
                  <a:lnTo>
                    <a:pt x="295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Google Shape;1447;p24">
              <a:extLst>
                <a:ext uri="{FF2B5EF4-FFF2-40B4-BE49-F238E27FC236}">
                  <a16:creationId xmlns:a16="http://schemas.microsoft.com/office/drawing/2014/main" id="{944506DE-D1D9-800A-52F6-86EA7118A22C}"/>
                </a:ext>
              </a:extLst>
            </p:cNvPr>
            <p:cNvGrpSpPr/>
            <p:nvPr/>
          </p:nvGrpSpPr>
          <p:grpSpPr>
            <a:xfrm rot="1677789">
              <a:off x="8026459" y="2082309"/>
              <a:ext cx="486058" cy="1135180"/>
              <a:chOff x="3014700" y="1423850"/>
              <a:chExt cx="248300" cy="579900"/>
            </a:xfrm>
          </p:grpSpPr>
          <p:sp>
            <p:nvSpPr>
              <p:cNvPr id="5" name="Google Shape;1448;p24">
                <a:extLst>
                  <a:ext uri="{FF2B5EF4-FFF2-40B4-BE49-F238E27FC236}">
                    <a16:creationId xmlns:a16="http://schemas.microsoft.com/office/drawing/2014/main" id="{386CBA25-0095-A0A1-461C-8BB6ED95CB0E}"/>
                  </a:ext>
                </a:extLst>
              </p:cNvPr>
              <p:cNvSpPr/>
              <p:nvPr/>
            </p:nvSpPr>
            <p:spPr>
              <a:xfrm>
                <a:off x="3014700" y="1864600"/>
                <a:ext cx="121750" cy="139150"/>
              </a:xfrm>
              <a:custGeom>
                <a:avLst/>
                <a:gdLst/>
                <a:ahLst/>
                <a:cxnLst/>
                <a:rect l="l" t="t" r="r" b="b"/>
                <a:pathLst>
                  <a:path w="4870" h="5566" extrusionOk="0">
                    <a:moveTo>
                      <a:pt x="1401" y="0"/>
                    </a:moveTo>
                    <a:lnTo>
                      <a:pt x="55" y="1108"/>
                    </a:lnTo>
                    <a:lnTo>
                      <a:pt x="0" y="1462"/>
                    </a:lnTo>
                    <a:cubicBezTo>
                      <a:pt x="958" y="2862"/>
                      <a:pt x="499" y="5566"/>
                      <a:pt x="499" y="5566"/>
                    </a:cubicBezTo>
                    <a:lnTo>
                      <a:pt x="921" y="5377"/>
                    </a:lnTo>
                    <a:cubicBezTo>
                      <a:pt x="1459" y="3529"/>
                      <a:pt x="4488" y="2745"/>
                      <a:pt x="4870" y="2652"/>
                    </a:cubicBezTo>
                    <a:lnTo>
                      <a:pt x="4870" y="280"/>
                    </a:lnTo>
                    <a:lnTo>
                      <a:pt x="1401" y="0"/>
                    </a:lnTo>
                    <a:close/>
                  </a:path>
                </a:pathLst>
              </a:custGeom>
              <a:solidFill>
                <a:srgbClr val="FFC3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449;p24">
                <a:extLst>
                  <a:ext uri="{FF2B5EF4-FFF2-40B4-BE49-F238E27FC236}">
                    <a16:creationId xmlns:a16="http://schemas.microsoft.com/office/drawing/2014/main" id="{3621514B-D6F0-7C24-49F9-231F4BE2A38C}"/>
                  </a:ext>
                </a:extLst>
              </p:cNvPr>
              <p:cNvSpPr/>
              <p:nvPr/>
            </p:nvSpPr>
            <p:spPr>
              <a:xfrm>
                <a:off x="3016075" y="1423850"/>
                <a:ext cx="246925" cy="507100"/>
              </a:xfrm>
              <a:custGeom>
                <a:avLst/>
                <a:gdLst/>
                <a:ahLst/>
                <a:cxnLst/>
                <a:rect l="l" t="t" r="r" b="b"/>
                <a:pathLst>
                  <a:path w="9877" h="20284" extrusionOk="0">
                    <a:moveTo>
                      <a:pt x="2899" y="1"/>
                    </a:moveTo>
                    <a:lnTo>
                      <a:pt x="0" y="18739"/>
                    </a:lnTo>
                    <a:cubicBezTo>
                      <a:pt x="195" y="18617"/>
                      <a:pt x="446" y="18500"/>
                      <a:pt x="691" y="18500"/>
                    </a:cubicBezTo>
                    <a:cubicBezTo>
                      <a:pt x="1042" y="18500"/>
                      <a:pt x="1382" y="18738"/>
                      <a:pt x="1533" y="19539"/>
                    </a:cubicBezTo>
                    <a:cubicBezTo>
                      <a:pt x="1834" y="19287"/>
                      <a:pt x="2302" y="18955"/>
                      <a:pt x="2677" y="18955"/>
                    </a:cubicBezTo>
                    <a:cubicBezTo>
                      <a:pt x="2952" y="18955"/>
                      <a:pt x="3176" y="19133"/>
                      <a:pt x="3250" y="19651"/>
                    </a:cubicBezTo>
                    <a:cubicBezTo>
                      <a:pt x="3475" y="19441"/>
                      <a:pt x="3740" y="19267"/>
                      <a:pt x="3997" y="19267"/>
                    </a:cubicBezTo>
                    <a:cubicBezTo>
                      <a:pt x="4309" y="19267"/>
                      <a:pt x="4610" y="19523"/>
                      <a:pt x="4816" y="20283"/>
                    </a:cubicBezTo>
                    <a:cubicBezTo>
                      <a:pt x="4841" y="20276"/>
                      <a:pt x="4855" y="20274"/>
                      <a:pt x="4855" y="20274"/>
                    </a:cubicBezTo>
                    <a:lnTo>
                      <a:pt x="9876" y="3035"/>
                    </a:lnTo>
                    <a:lnTo>
                      <a:pt x="2899" y="1"/>
                    </a:lnTo>
                    <a:close/>
                  </a:path>
                </a:pathLst>
              </a:custGeom>
              <a:solidFill>
                <a:srgbClr val="FF7C3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 name="Google Shape;1450;p24">
                <a:extLst>
                  <a:ext uri="{FF2B5EF4-FFF2-40B4-BE49-F238E27FC236}">
                    <a16:creationId xmlns:a16="http://schemas.microsoft.com/office/drawing/2014/main" id="{FAE86736-C402-6482-8BE8-AE44D81DC029}"/>
                  </a:ext>
                </a:extLst>
              </p:cNvPr>
              <p:cNvSpPr/>
              <p:nvPr/>
            </p:nvSpPr>
            <p:spPr>
              <a:xfrm>
                <a:off x="3051575" y="1445175"/>
                <a:ext cx="90125" cy="467675"/>
              </a:xfrm>
              <a:custGeom>
                <a:avLst/>
                <a:gdLst/>
                <a:ahLst/>
                <a:cxnLst/>
                <a:rect l="l" t="t" r="r" b="b"/>
                <a:pathLst>
                  <a:path w="3605" h="18707" extrusionOk="0">
                    <a:moveTo>
                      <a:pt x="3379" y="1"/>
                    </a:moveTo>
                    <a:lnTo>
                      <a:pt x="0" y="18663"/>
                    </a:lnTo>
                    <a:lnTo>
                      <a:pt x="227" y="18707"/>
                    </a:lnTo>
                    <a:lnTo>
                      <a:pt x="3605" y="44"/>
                    </a:lnTo>
                    <a:lnTo>
                      <a:pt x="3379" y="1"/>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451;p24">
                <a:extLst>
                  <a:ext uri="{FF2B5EF4-FFF2-40B4-BE49-F238E27FC236}">
                    <a16:creationId xmlns:a16="http://schemas.microsoft.com/office/drawing/2014/main" id="{8B7CB1FF-D563-79FF-7285-0EF480D5B1FE}"/>
                  </a:ext>
                </a:extLst>
              </p:cNvPr>
              <p:cNvSpPr/>
              <p:nvPr/>
            </p:nvSpPr>
            <p:spPr>
              <a:xfrm>
                <a:off x="3093850" y="1476675"/>
                <a:ext cx="120775" cy="443775"/>
              </a:xfrm>
              <a:custGeom>
                <a:avLst/>
                <a:gdLst/>
                <a:ahLst/>
                <a:cxnLst/>
                <a:rect l="l" t="t" r="r" b="b"/>
                <a:pathLst>
                  <a:path w="4831" h="17751" extrusionOk="0">
                    <a:moveTo>
                      <a:pt x="4610" y="0"/>
                    </a:moveTo>
                    <a:lnTo>
                      <a:pt x="1" y="17688"/>
                    </a:lnTo>
                    <a:lnTo>
                      <a:pt x="222" y="17751"/>
                    </a:lnTo>
                    <a:lnTo>
                      <a:pt x="4831" y="65"/>
                    </a:lnTo>
                    <a:lnTo>
                      <a:pt x="4610"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456;p24">
                <a:extLst>
                  <a:ext uri="{FF2B5EF4-FFF2-40B4-BE49-F238E27FC236}">
                    <a16:creationId xmlns:a16="http://schemas.microsoft.com/office/drawing/2014/main" id="{6C85AB8E-3996-37FF-19B5-12BC8786F97E}"/>
                  </a:ext>
                </a:extLst>
              </p:cNvPr>
              <p:cNvSpPr/>
              <p:nvPr/>
            </p:nvSpPr>
            <p:spPr>
              <a:xfrm>
                <a:off x="3143525" y="1622325"/>
                <a:ext cx="18400" cy="15725"/>
              </a:xfrm>
              <a:custGeom>
                <a:avLst/>
                <a:gdLst/>
                <a:ahLst/>
                <a:cxnLst/>
                <a:rect l="l" t="t" r="r" b="b"/>
                <a:pathLst>
                  <a:path w="736" h="629" extrusionOk="0">
                    <a:moveTo>
                      <a:pt x="18" y="0"/>
                    </a:moveTo>
                    <a:lnTo>
                      <a:pt x="0" y="265"/>
                    </a:lnTo>
                    <a:cubicBezTo>
                      <a:pt x="0" y="265"/>
                      <a:pt x="17" y="263"/>
                      <a:pt x="47" y="263"/>
                    </a:cubicBezTo>
                    <a:cubicBezTo>
                      <a:pt x="165" y="263"/>
                      <a:pt x="487" y="296"/>
                      <a:pt x="735" y="628"/>
                    </a:cubicBezTo>
                    <a:cubicBezTo>
                      <a:pt x="735" y="628"/>
                      <a:pt x="616" y="18"/>
                      <a:pt x="18"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459;p24">
                <a:extLst>
                  <a:ext uri="{FF2B5EF4-FFF2-40B4-BE49-F238E27FC236}">
                    <a16:creationId xmlns:a16="http://schemas.microsoft.com/office/drawing/2014/main" id="{1CC89975-F9EF-BB65-D5F4-3EE95A807042}"/>
                  </a:ext>
                </a:extLst>
              </p:cNvPr>
              <p:cNvSpPr/>
              <p:nvPr/>
            </p:nvSpPr>
            <p:spPr>
              <a:xfrm>
                <a:off x="3124550" y="1649075"/>
                <a:ext cx="6975" cy="60650"/>
              </a:xfrm>
              <a:custGeom>
                <a:avLst/>
                <a:gdLst/>
                <a:ahLst/>
                <a:cxnLst/>
                <a:rect l="l" t="t" r="r" b="b"/>
                <a:pathLst>
                  <a:path w="279" h="2426" extrusionOk="0">
                    <a:moveTo>
                      <a:pt x="279" y="0"/>
                    </a:moveTo>
                    <a:lnTo>
                      <a:pt x="169" y="17"/>
                    </a:lnTo>
                    <a:lnTo>
                      <a:pt x="1" y="2426"/>
                    </a:lnTo>
                    <a:lnTo>
                      <a:pt x="1" y="2426"/>
                    </a:lnTo>
                    <a:lnTo>
                      <a:pt x="111" y="2409"/>
                    </a:lnTo>
                    <a:lnTo>
                      <a:pt x="279" y="0"/>
                    </a:ln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462;p24">
                <a:extLst>
                  <a:ext uri="{FF2B5EF4-FFF2-40B4-BE49-F238E27FC236}">
                    <a16:creationId xmlns:a16="http://schemas.microsoft.com/office/drawing/2014/main" id="{3EBC8309-30A9-A635-291A-391BDB0C2A2A}"/>
                  </a:ext>
                </a:extLst>
              </p:cNvPr>
              <p:cNvSpPr/>
              <p:nvPr/>
            </p:nvSpPr>
            <p:spPr>
              <a:xfrm>
                <a:off x="3027175" y="1955475"/>
                <a:ext cx="27500" cy="48275"/>
              </a:xfrm>
              <a:custGeom>
                <a:avLst/>
                <a:gdLst/>
                <a:ahLst/>
                <a:cxnLst/>
                <a:rect l="l" t="t" r="r" b="b"/>
                <a:pathLst>
                  <a:path w="1100" h="1931" extrusionOk="0">
                    <a:moveTo>
                      <a:pt x="100" y="0"/>
                    </a:moveTo>
                    <a:lnTo>
                      <a:pt x="100" y="0"/>
                    </a:lnTo>
                    <a:cubicBezTo>
                      <a:pt x="152" y="1030"/>
                      <a:pt x="0" y="1931"/>
                      <a:pt x="0" y="1931"/>
                    </a:cubicBezTo>
                    <a:lnTo>
                      <a:pt x="422" y="1742"/>
                    </a:lnTo>
                    <a:cubicBezTo>
                      <a:pt x="544" y="1327"/>
                      <a:pt x="788" y="969"/>
                      <a:pt x="1100" y="658"/>
                    </a:cubicBezTo>
                    <a:cubicBezTo>
                      <a:pt x="956" y="516"/>
                      <a:pt x="795" y="387"/>
                      <a:pt x="614" y="270"/>
                    </a:cubicBezTo>
                    <a:cubicBezTo>
                      <a:pt x="480" y="189"/>
                      <a:pt x="291" y="73"/>
                      <a:pt x="100" y="0"/>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464;p24">
                <a:extLst>
                  <a:ext uri="{FF2B5EF4-FFF2-40B4-BE49-F238E27FC236}">
                    <a16:creationId xmlns:a16="http://schemas.microsoft.com/office/drawing/2014/main" id="{C2BBA1CD-C69C-F880-637C-DA8AB4ABDF12}"/>
                  </a:ext>
                </a:extLst>
              </p:cNvPr>
              <p:cNvSpPr/>
              <p:nvPr/>
            </p:nvSpPr>
            <p:spPr>
              <a:xfrm>
                <a:off x="3120625" y="1520325"/>
                <a:ext cx="9975" cy="74900"/>
              </a:xfrm>
              <a:custGeom>
                <a:avLst/>
                <a:gdLst/>
                <a:ahLst/>
                <a:cxnLst/>
                <a:rect l="l" t="t" r="r" b="b"/>
                <a:pathLst>
                  <a:path w="399" h="2996" extrusionOk="0">
                    <a:moveTo>
                      <a:pt x="399" y="1"/>
                    </a:moveTo>
                    <a:cubicBezTo>
                      <a:pt x="155" y="376"/>
                      <a:pt x="0" y="949"/>
                      <a:pt x="0" y="1590"/>
                    </a:cubicBezTo>
                    <a:cubicBezTo>
                      <a:pt x="0" y="2133"/>
                      <a:pt x="111" y="2628"/>
                      <a:pt x="295" y="2995"/>
                    </a:cubicBezTo>
                    <a:cubicBezTo>
                      <a:pt x="165" y="2611"/>
                      <a:pt x="87" y="2138"/>
                      <a:pt x="87" y="1627"/>
                    </a:cubicBezTo>
                    <a:cubicBezTo>
                      <a:pt x="87" y="991"/>
                      <a:pt x="207" y="420"/>
                      <a:pt x="399" y="1"/>
                    </a:cubicBezTo>
                    <a:close/>
                  </a:path>
                </a:pathLst>
              </a:custGeom>
              <a:solidFill>
                <a:srgbClr val="19191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9" name="Google Shape;4584;p38">
            <a:extLst>
              <a:ext uri="{FF2B5EF4-FFF2-40B4-BE49-F238E27FC236}">
                <a16:creationId xmlns:a16="http://schemas.microsoft.com/office/drawing/2014/main" id="{52D7260A-EFB2-295F-8B14-78013DB9DFF2}"/>
              </a:ext>
            </a:extLst>
          </p:cNvPr>
          <p:cNvSpPr/>
          <p:nvPr/>
        </p:nvSpPr>
        <p:spPr>
          <a:xfrm rot="-10168333" flipH="1">
            <a:off x="4144430" y="249241"/>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585;p38">
            <a:extLst>
              <a:ext uri="{FF2B5EF4-FFF2-40B4-BE49-F238E27FC236}">
                <a16:creationId xmlns:a16="http://schemas.microsoft.com/office/drawing/2014/main" id="{CDBF539D-C786-EA7A-6362-F65612881345}"/>
              </a:ext>
            </a:extLst>
          </p:cNvPr>
          <p:cNvSpPr/>
          <p:nvPr/>
        </p:nvSpPr>
        <p:spPr>
          <a:xfrm rot="-10168333" flipH="1">
            <a:off x="6523753" y="6578566"/>
            <a:ext cx="137921" cy="137921"/>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 name="Google Shape;1775;p33">
            <a:extLst>
              <a:ext uri="{FF2B5EF4-FFF2-40B4-BE49-F238E27FC236}">
                <a16:creationId xmlns:a16="http://schemas.microsoft.com/office/drawing/2014/main" id="{E2E88537-00BF-1636-FF92-0778AEC2F811}"/>
              </a:ext>
            </a:extLst>
          </p:cNvPr>
          <p:cNvGrpSpPr/>
          <p:nvPr/>
        </p:nvGrpSpPr>
        <p:grpSpPr>
          <a:xfrm rot="-1652480">
            <a:off x="817698" y="4680366"/>
            <a:ext cx="2931505" cy="2367909"/>
            <a:chOff x="5388933" y="2164687"/>
            <a:chExt cx="2198573" cy="1775887"/>
          </a:xfrm>
        </p:grpSpPr>
        <p:grpSp>
          <p:nvGrpSpPr>
            <p:cNvPr id="24" name="Google Shape;1776;p33">
              <a:extLst>
                <a:ext uri="{FF2B5EF4-FFF2-40B4-BE49-F238E27FC236}">
                  <a16:creationId xmlns:a16="http://schemas.microsoft.com/office/drawing/2014/main" id="{E7787BD8-9618-8F07-6D57-EE37622D0716}"/>
                </a:ext>
              </a:extLst>
            </p:cNvPr>
            <p:cNvGrpSpPr/>
            <p:nvPr/>
          </p:nvGrpSpPr>
          <p:grpSpPr>
            <a:xfrm>
              <a:off x="7248413" y="3110827"/>
              <a:ext cx="339092" cy="829747"/>
              <a:chOff x="7248413" y="3110827"/>
              <a:chExt cx="339092" cy="829747"/>
            </a:xfrm>
          </p:grpSpPr>
          <p:sp>
            <p:nvSpPr>
              <p:cNvPr id="28" name="Google Shape;1777;p33">
                <a:extLst>
                  <a:ext uri="{FF2B5EF4-FFF2-40B4-BE49-F238E27FC236}">
                    <a16:creationId xmlns:a16="http://schemas.microsoft.com/office/drawing/2014/main" id="{7D192C43-F314-A7F1-30CE-683AF11C5792}"/>
                  </a:ext>
                </a:extLst>
              </p:cNvPr>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9" name="Google Shape;1778;p33">
                <a:extLst>
                  <a:ext uri="{FF2B5EF4-FFF2-40B4-BE49-F238E27FC236}">
                    <a16:creationId xmlns:a16="http://schemas.microsoft.com/office/drawing/2014/main" id="{CA1D1D02-2676-5CD9-5A9C-5BAE1F9A6575}"/>
                  </a:ext>
                </a:extLst>
              </p:cNvPr>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0" name="Google Shape;1779;p33">
                <a:extLst>
                  <a:ext uri="{FF2B5EF4-FFF2-40B4-BE49-F238E27FC236}">
                    <a16:creationId xmlns:a16="http://schemas.microsoft.com/office/drawing/2014/main" id="{42843942-99DC-1C57-C531-216172DCC9AE}"/>
                  </a:ext>
                </a:extLst>
              </p:cNvPr>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1" name="Google Shape;1780;p33">
                <a:extLst>
                  <a:ext uri="{FF2B5EF4-FFF2-40B4-BE49-F238E27FC236}">
                    <a16:creationId xmlns:a16="http://schemas.microsoft.com/office/drawing/2014/main" id="{0E8D8A40-68AB-4CE2-68E0-1DC7247E8C14}"/>
                  </a:ext>
                </a:extLst>
              </p:cNvPr>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2" name="Google Shape;1781;p33">
                <a:extLst>
                  <a:ext uri="{FF2B5EF4-FFF2-40B4-BE49-F238E27FC236}">
                    <a16:creationId xmlns:a16="http://schemas.microsoft.com/office/drawing/2014/main" id="{78F0C02C-ECA2-8EA7-842A-3D6CA0F3DFCD}"/>
                  </a:ext>
                </a:extLst>
              </p:cNvPr>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3" name="Google Shape;1782;p33">
                <a:extLst>
                  <a:ext uri="{FF2B5EF4-FFF2-40B4-BE49-F238E27FC236}">
                    <a16:creationId xmlns:a16="http://schemas.microsoft.com/office/drawing/2014/main" id="{5B8CFDAB-5A9E-3724-C393-B53401F543D7}"/>
                  </a:ext>
                </a:extLst>
              </p:cNvPr>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4" name="Google Shape;1783;p33">
                <a:extLst>
                  <a:ext uri="{FF2B5EF4-FFF2-40B4-BE49-F238E27FC236}">
                    <a16:creationId xmlns:a16="http://schemas.microsoft.com/office/drawing/2014/main" id="{0987B8EA-3571-F81B-C1FF-32F05E5C5B1C}"/>
                  </a:ext>
                </a:extLst>
              </p:cNvPr>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5" name="Google Shape;1784;p33">
                <a:extLst>
                  <a:ext uri="{FF2B5EF4-FFF2-40B4-BE49-F238E27FC236}">
                    <a16:creationId xmlns:a16="http://schemas.microsoft.com/office/drawing/2014/main" id="{C46D41C2-CC71-5341-BEE9-DB4FE9C47F10}"/>
                  </a:ext>
                </a:extLst>
              </p:cNvPr>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6" name="Google Shape;1785;p33">
                <a:extLst>
                  <a:ext uri="{FF2B5EF4-FFF2-40B4-BE49-F238E27FC236}">
                    <a16:creationId xmlns:a16="http://schemas.microsoft.com/office/drawing/2014/main" id="{8B6FDFDD-09BD-1C4A-074C-8CA12F58626A}"/>
                  </a:ext>
                </a:extLst>
              </p:cNvPr>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7" name="Google Shape;1786;p33">
                <a:extLst>
                  <a:ext uri="{FF2B5EF4-FFF2-40B4-BE49-F238E27FC236}">
                    <a16:creationId xmlns:a16="http://schemas.microsoft.com/office/drawing/2014/main" id="{5C1BC645-0B6D-0241-A628-CA9EAA96356C}"/>
                  </a:ext>
                </a:extLst>
              </p:cNvPr>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8" name="Google Shape;1787;p33">
                <a:extLst>
                  <a:ext uri="{FF2B5EF4-FFF2-40B4-BE49-F238E27FC236}">
                    <a16:creationId xmlns:a16="http://schemas.microsoft.com/office/drawing/2014/main" id="{7125EEA3-FEEB-FAB1-D3EA-F73139FB73D4}"/>
                  </a:ext>
                </a:extLst>
              </p:cNvPr>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sp>
          <p:nvSpPr>
            <p:cNvPr id="25" name="Google Shape;1788;p33">
              <a:extLst>
                <a:ext uri="{FF2B5EF4-FFF2-40B4-BE49-F238E27FC236}">
                  <a16:creationId xmlns:a16="http://schemas.microsoft.com/office/drawing/2014/main" id="{91F39A13-6482-0B54-63D9-DDBBC3DAE6AB}"/>
                </a:ext>
              </a:extLst>
            </p:cNvPr>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6" name="Google Shape;1789;p33">
              <a:extLst>
                <a:ext uri="{FF2B5EF4-FFF2-40B4-BE49-F238E27FC236}">
                  <a16:creationId xmlns:a16="http://schemas.microsoft.com/office/drawing/2014/main" id="{60E78B0A-6C37-036C-0F1C-3CAE354EAD45}"/>
                </a:ext>
              </a:extLst>
            </p:cNvPr>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7" name="Google Shape;1790;p33">
              <a:extLst>
                <a:ext uri="{FF2B5EF4-FFF2-40B4-BE49-F238E27FC236}">
                  <a16:creationId xmlns:a16="http://schemas.microsoft.com/office/drawing/2014/main" id="{7D9A6D80-8A96-6299-B41F-2D74F2FEE3C4}"/>
                </a:ext>
              </a:extLst>
            </p:cNvPr>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rgbClr val="FFE6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12" name="图片 7">
            <a:extLst>
              <a:ext uri="{FF2B5EF4-FFF2-40B4-BE49-F238E27FC236}">
                <a16:creationId xmlns:a16="http://schemas.microsoft.com/office/drawing/2014/main" id="{D2F2E092-D14A-A591-98CC-DB96645F4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4" y="-1473105"/>
            <a:ext cx="10204869" cy="6808562"/>
          </a:xfrm>
          <a:prstGeom prst="rect">
            <a:avLst/>
          </a:prstGeom>
        </p:spPr>
      </p:pic>
      <p:sp>
        <p:nvSpPr>
          <p:cNvPr id="13" name="文本框 38">
            <a:extLst>
              <a:ext uri="{FF2B5EF4-FFF2-40B4-BE49-F238E27FC236}">
                <a16:creationId xmlns:a16="http://schemas.microsoft.com/office/drawing/2014/main" id="{8DAA4D64-E4EE-1A03-F549-29BE3CF21214}"/>
              </a:ext>
            </a:extLst>
          </p:cNvPr>
          <p:cNvSpPr txBox="1"/>
          <p:nvPr/>
        </p:nvSpPr>
        <p:spPr>
          <a:xfrm rot="21161249">
            <a:off x="3953897" y="1690020"/>
            <a:ext cx="4866150" cy="2308296"/>
          </a:xfrm>
          <a:prstGeom prst="rect">
            <a:avLst/>
          </a:prstGeom>
          <a:noFill/>
        </p:spPr>
        <p:txBody>
          <a:bodyPr wrap="square" lIns="91412" tIns="45706" rIns="91412" bIns="45706"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lang="en-US" altLang="zh-CN" sz="7200" b="1" noProof="0" dirty="0" err="1">
                <a:solidFill>
                  <a:prstClr val="white"/>
                </a:solidFill>
                <a:latin typeface="Times New Roman" panose="02020603050405020304" pitchFamily="18" charset="0"/>
                <a:ea typeface="问藏书房" pitchFamily="2" charset="-122"/>
                <a:cs typeface="+mn-ea"/>
                <a:sym typeface="+mn-lt"/>
              </a:rPr>
              <a:t>Hoạt</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động</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luyện</a:t>
            </a:r>
            <a:r>
              <a:rPr lang="en-US" altLang="zh-CN" sz="7200" b="1" noProof="0" dirty="0">
                <a:solidFill>
                  <a:prstClr val="white"/>
                </a:solidFill>
                <a:latin typeface="Times New Roman" panose="02020603050405020304" pitchFamily="18" charset="0"/>
                <a:ea typeface="问藏书房" pitchFamily="2" charset="-122"/>
                <a:cs typeface="+mn-ea"/>
                <a:sym typeface="+mn-lt"/>
              </a:rPr>
              <a:t> </a:t>
            </a:r>
            <a:r>
              <a:rPr lang="en-US" altLang="zh-CN" sz="7200" b="1" noProof="0" dirty="0" err="1">
                <a:solidFill>
                  <a:prstClr val="white"/>
                </a:solidFill>
                <a:latin typeface="Times New Roman" panose="02020603050405020304" pitchFamily="18" charset="0"/>
                <a:ea typeface="问藏书房" pitchFamily="2" charset="-122"/>
                <a:cs typeface="+mn-ea"/>
                <a:sym typeface="+mn-lt"/>
              </a:rPr>
              <a:t>tập</a:t>
            </a:r>
            <a:endParaRPr kumimoji="0" lang="zh-CN" altLang="en-US" sz="7200" b="1" i="0" u="none" strike="noStrike" kern="1200" cap="none" spc="0" normalizeH="0" baseline="0" noProof="0" dirty="0">
              <a:ln>
                <a:noFill/>
              </a:ln>
              <a:solidFill>
                <a:prstClr val="white"/>
              </a:solidFill>
              <a:effectLst/>
              <a:uLnTx/>
              <a:uFillTx/>
              <a:latin typeface="Calibri"/>
              <a:ea typeface="问藏书房" pitchFamily="2" charset="-122"/>
              <a:cs typeface="+mn-ea"/>
              <a:sym typeface="+mn-lt"/>
            </a:endParaRPr>
          </a:p>
        </p:txBody>
      </p:sp>
      <p:sp>
        <p:nvSpPr>
          <p:cNvPr id="14" name="Freeform 3">
            <a:extLst>
              <a:ext uri="{FF2B5EF4-FFF2-40B4-BE49-F238E27FC236}">
                <a16:creationId xmlns:a16="http://schemas.microsoft.com/office/drawing/2014/main" id="{A6A51DCC-362D-2344-E25E-09ACADD4B7B4}"/>
              </a:ext>
            </a:extLst>
          </p:cNvPr>
          <p:cNvSpPr/>
          <p:nvPr/>
        </p:nvSpPr>
        <p:spPr>
          <a:xfrm>
            <a:off x="1704144" y="2641969"/>
            <a:ext cx="1299657" cy="1085501"/>
          </a:xfrm>
          <a:custGeom>
            <a:avLst/>
            <a:gdLst/>
            <a:ahLst/>
            <a:cxnLst/>
            <a:rect l="l" t="t" r="r" b="b"/>
            <a:pathLst>
              <a:path w="2894041" h="2057400">
                <a:moveTo>
                  <a:pt x="0" y="0"/>
                </a:moveTo>
                <a:lnTo>
                  <a:pt x="2894041" y="0"/>
                </a:lnTo>
                <a:lnTo>
                  <a:pt x="2894041" y="2057400"/>
                </a:lnTo>
                <a:lnTo>
                  <a:pt x="0" y="20574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5">
            <a:extLst>
              <a:ext uri="{FF2B5EF4-FFF2-40B4-BE49-F238E27FC236}">
                <a16:creationId xmlns:a16="http://schemas.microsoft.com/office/drawing/2014/main" id="{14AE24D5-187E-3FA8-10AB-54B459C36A07}"/>
              </a:ext>
            </a:extLst>
          </p:cNvPr>
          <p:cNvSpPr/>
          <p:nvPr/>
        </p:nvSpPr>
        <p:spPr>
          <a:xfrm>
            <a:off x="8947160" y="3779956"/>
            <a:ext cx="3921508" cy="3295906"/>
          </a:xfrm>
          <a:custGeom>
            <a:avLst/>
            <a:gdLst/>
            <a:ahLst/>
            <a:cxnLst/>
            <a:rect l="l" t="t" r="r" b="b"/>
            <a:pathLst>
              <a:path w="5616083" h="5153936">
                <a:moveTo>
                  <a:pt x="0" y="0"/>
                </a:moveTo>
                <a:lnTo>
                  <a:pt x="5616083" y="0"/>
                </a:lnTo>
                <a:lnTo>
                  <a:pt x="5616083" y="5153936"/>
                </a:lnTo>
                <a:lnTo>
                  <a:pt x="0" y="515393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39" name="Freeform 14">
            <a:extLst>
              <a:ext uri="{FF2B5EF4-FFF2-40B4-BE49-F238E27FC236}">
                <a16:creationId xmlns:a16="http://schemas.microsoft.com/office/drawing/2014/main" id="{1C7F03EE-DECE-1F78-5A4E-C1174E976E41}"/>
              </a:ext>
            </a:extLst>
          </p:cNvPr>
          <p:cNvSpPr/>
          <p:nvPr/>
        </p:nvSpPr>
        <p:spPr>
          <a:xfrm>
            <a:off x="-133903" y="3824252"/>
            <a:ext cx="3031531" cy="3344422"/>
          </a:xfrm>
          <a:custGeom>
            <a:avLst/>
            <a:gdLst/>
            <a:ahLst/>
            <a:cxnLst/>
            <a:rect l="l" t="t" r="r" b="b"/>
            <a:pathLst>
              <a:path w="3558312" h="3807532">
                <a:moveTo>
                  <a:pt x="0" y="0"/>
                </a:moveTo>
                <a:lnTo>
                  <a:pt x="3558312" y="0"/>
                </a:lnTo>
                <a:lnTo>
                  <a:pt x="3558312" y="3807532"/>
                </a:lnTo>
                <a:lnTo>
                  <a:pt x="0" y="380753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50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13" grpId="0"/>
    </p:bldLst>
  </p:timing>
</p:sld>
</file>

<file path=ppt/theme/theme1.xml><?xml version="1.0" encoding="utf-8"?>
<a:theme xmlns:a="http://schemas.openxmlformats.org/drawingml/2006/main" name="Career Day for Elementary Students Infographic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udy Guide to Middle School Students by Slidesgo">
  <a:themeElements>
    <a:clrScheme name="Simple Light">
      <a:dk1>
        <a:srgbClr val="646B96"/>
      </a:dk1>
      <a:lt1>
        <a:srgbClr val="FAFAFA"/>
      </a:lt1>
      <a:dk2>
        <a:srgbClr val="D5D9EE"/>
      </a:dk2>
      <a:lt2>
        <a:srgbClr val="FBDC77"/>
      </a:lt2>
      <a:accent1>
        <a:srgbClr val="F172AC"/>
      </a:accent1>
      <a:accent2>
        <a:srgbClr val="FBBEE6"/>
      </a:accent2>
      <a:accent3>
        <a:srgbClr val="DADADA"/>
      </a:accent3>
      <a:accent4>
        <a:srgbClr val="F3F3F3"/>
      </a:accent4>
      <a:accent5>
        <a:srgbClr val="FFFFFF"/>
      </a:accent5>
      <a:accent6>
        <a:srgbClr val="FFFFFF"/>
      </a:accent6>
      <a:hlink>
        <a:srgbClr val="434D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TotalTime>
  <Words>824</Words>
  <Application>Microsoft Office PowerPoint</Application>
  <PresentationFormat>Widescreen</PresentationFormat>
  <Paragraphs>75</Paragraphs>
  <Slides>19</Slides>
  <Notes>17</Notes>
  <HiddenSlides>0</HiddenSlides>
  <MMClips>0</MMClips>
  <ScaleCrop>false</ScaleCrop>
  <HeadingPairs>
    <vt:vector size="6" baseType="variant">
      <vt:variant>
        <vt:lpstr>Fonts Used</vt:lpstr>
      </vt:variant>
      <vt:variant>
        <vt:i4>25</vt:i4>
      </vt:variant>
      <vt:variant>
        <vt:lpstr>Theme</vt:lpstr>
      </vt:variant>
      <vt:variant>
        <vt:i4>3</vt:i4>
      </vt:variant>
      <vt:variant>
        <vt:lpstr>Slide Titles</vt:lpstr>
      </vt:variant>
      <vt:variant>
        <vt:i4>19</vt:i4>
      </vt:variant>
    </vt:vector>
  </HeadingPairs>
  <TitlesOfParts>
    <vt:vector size="47" baseType="lpstr">
      <vt:lpstr>宋体</vt:lpstr>
      <vt:lpstr>Anaheim</vt:lpstr>
      <vt:lpstr>Aptos</vt:lpstr>
      <vt:lpstr>Arial</vt:lpstr>
      <vt:lpstr>Atma</vt:lpstr>
      <vt:lpstr>Bebas Neue</vt:lpstr>
      <vt:lpstr>Calibri</vt:lpstr>
      <vt:lpstr>DM Sans</vt:lpstr>
      <vt:lpstr>Fira Sans Extra Condensed</vt:lpstr>
      <vt:lpstr>Fredoka</vt:lpstr>
      <vt:lpstr>Josefin Sans</vt:lpstr>
      <vt:lpstr>Microsoft YaHei</vt:lpstr>
      <vt:lpstr>Montserrat</vt:lpstr>
      <vt:lpstr>Nunito</vt:lpstr>
      <vt:lpstr>Nunito Light</vt:lpstr>
      <vt:lpstr>Roboto Condensed Light</vt:lpstr>
      <vt:lpstr>SimSun-ExtB</vt:lpstr>
      <vt:lpstr>Sniglet</vt:lpstr>
      <vt:lpstr>Source Han Sans SC</vt:lpstr>
      <vt:lpstr>Times New Roman</vt:lpstr>
      <vt:lpstr>Varela Round</vt:lpstr>
      <vt:lpstr>字魂189号-星岩乐黑体</vt:lpstr>
      <vt:lpstr>字魂59号-创粗黑</vt:lpstr>
      <vt:lpstr>思源黑体 CN</vt:lpstr>
      <vt:lpstr>问藏书房</vt:lpstr>
      <vt:lpstr>Career Day for Elementary Students Infographics by Slidesgo</vt:lpstr>
      <vt:lpstr>Office Theme</vt:lpstr>
      <vt:lpstr>Study Guide to Middle School Students by Slidesgo</vt:lpstr>
      <vt:lpstr>PowerPoint Presentation</vt:lpstr>
      <vt:lpstr>PowerPoint Presentation</vt:lpstr>
      <vt:lpstr>PowerPoint Presentation</vt:lpstr>
      <vt:lpstr>Hoạt động mở đầu</vt:lpstr>
      <vt:lpstr>PowerPoint Presentation</vt:lpstr>
      <vt:lpstr>PowerPoint Presentation</vt:lpstr>
      <vt:lpstr>I. Một số lưu ý khi thảo luận về một vấn đề đáng quan tâm trong đời sống</vt:lpstr>
      <vt:lpstr>I. Một số lưu ý khi thảo luận về một vấn đề đáng quan tâm trong đời sống</vt:lpstr>
      <vt:lpstr>PowerPoint Presentation</vt:lpstr>
      <vt:lpstr>PowerPoint Presentation</vt:lpstr>
      <vt:lpstr>1. Trước khi thảo luận</vt:lpstr>
      <vt:lpstr>*CÁC BƯỚC CHUẨN BỊ</vt:lpstr>
      <vt:lpstr>PowerPoint Presentation</vt:lpstr>
      <vt:lpstr>2. Thảo luận</vt:lpstr>
      <vt:lpstr>PowerPoint Presentation</vt:lpstr>
      <vt:lpstr>PowerPoint Presentation</vt:lpstr>
      <vt:lpstr>3. Đánh giá</vt:lpstr>
      <vt:lpstr>PowerPoint Presentation</vt:lpstr>
      <vt:lpstr>Hoạt động vận dụng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2024-05-25T09:07:13Z</dcterms:created>
  <dcterms:modified xsi:type="dcterms:W3CDTF">2024-08-01T16:26:08Z</dcterms:modified>
</cp:coreProperties>
</file>